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115126-8260-47E2-A871-D1ABF2E12A81}">
  <a:tblStyle styleId="{C3115126-8260-47E2-A871-D1ABF2E12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be9865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be9865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be98652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be98652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be9865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be9865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be9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be9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be98652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be98652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be986521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5be98652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be98652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be98652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5be98652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5be98652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be9865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be9865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5be9865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5be9865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defino.github.io" TargetMode="External"/><Relationship Id="rId4" Type="http://schemas.openxmlformats.org/officeDocument/2006/relationships/hyperlink" Target="https://bvalarezo.github.io" TargetMode="External"/><Relationship Id="rId5" Type="http://schemas.openxmlformats.org/officeDocument/2006/relationships/hyperlink" Target="https://jeffrewong.github.io" TargetMode="External"/><Relationship Id="rId6" Type="http://schemas.openxmlformats.org/officeDocument/2006/relationships/hyperlink" Target="https://jeffrewong.github.io" TargetMode="External"/><Relationship Id="rId7" Type="http://schemas.openxmlformats.org/officeDocument/2006/relationships/hyperlink" Target="https://jeffrewong.github.io" TargetMode="External"/><Relationship Id="rId8" Type="http://schemas.openxmlformats.org/officeDocument/2006/relationships/hyperlink" Target="https://junmingl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cool Rootkit | Barnacle Boy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>
                <a:uFill>
                  <a:noFill/>
                </a:uFill>
                <a:hlinkClick r:id="rId3"/>
              </a:rPr>
              <a:t>Bailey Defino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4"/>
              </a:rPr>
              <a:t> Bryan Valarezo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5"/>
              </a:rPr>
              <a:t> </a:t>
            </a:r>
            <a:r>
              <a:rPr lang="en">
                <a:uFill>
                  <a:noFill/>
                </a:uFill>
                <a:hlinkClick r:id="rId6"/>
              </a:rPr>
              <a:t>Jeffrey</a:t>
            </a:r>
            <a:r>
              <a:rPr lang="en">
                <a:uFill>
                  <a:noFill/>
                </a:uFill>
                <a:hlinkClick r:id="rId7"/>
              </a:rPr>
              <a:t> Wong</a:t>
            </a:r>
            <a:r>
              <a:rPr lang="en"/>
              <a:t>,</a:t>
            </a:r>
            <a:r>
              <a:rPr lang="en">
                <a:uFill>
                  <a:noFill/>
                </a:uFill>
                <a:hlinkClick r:id="rId8"/>
              </a:rPr>
              <a:t> Junming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Hiding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Control flow: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Hijacks syscall open, close, and write.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When opening and closing /etc/passwd and /etc/shadow, a flag is toggled for write to decide whether to hide buffer content or not.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work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Driver, client communication with modules, hooking custom system calls, and consolidation of all functional modules - Bailey Defino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Process privilege escalation - Bryan Valarezo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Process hiding and file hiding - Jeffrey Wong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Backdoor account/hiding users from /etc/shadow and /etc/passwd - Junming Liu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Specifications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Hide specific files and directories from showing up when a user does "ls" and similar commands (you have to come up with a protocol that allows attackers to change these)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Modify the /etc/passwd and /etc/shadow file to add a backdoor account while returning the original contents of the files (pre-attack) when a normal user requests to see the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Hides specific processes from the process table when a user does a "ps"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 the ability to a malicious process to elevate its uid to 0 (root) upon demand (again this involves coming up with a protocol for doing that)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05750" y="1936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POSIX shell wrapper script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 C executable for translating an argument vector into a system call</a:t>
            </a:r>
            <a:endParaRPr/>
          </a:p>
        </p:txBody>
      </p:sp>
      <p:graphicFrame>
        <p:nvGraphicFramePr>
          <p:cNvPr id="291" name="Google Shape;291;p15"/>
          <p:cNvGraphicFramePr/>
          <p:nvPr/>
        </p:nvGraphicFramePr>
        <p:xfrm>
          <a:off x="258425" y="28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{C3115126-8260-47E2-A871-D1ABF2E12A81}</a:tableStyleId>
              </a:tblPr>
              <a:tblGrid>
                <a:gridCol w="2780300"/>
                <a:gridCol w="2780300"/>
                <a:gridCol w="2780300"/>
              </a:tblGrid>
              <a:tr h="3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Driver Quirk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Workaround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Whitespace in arguments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POSIX shell whitespace handling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the system call directly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Hiding a process with a command line which is also a path (the path takes precedence)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Laziness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the system call directly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50" y="174100"/>
            <a:ext cx="5772275" cy="2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025" y="1782950"/>
            <a:ext cx="7291950" cy="24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871775" y="1535300"/>
            <a:ext cx="15402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Driver/Core Protocol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1294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C be an arbitrary command of known type (a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char *</a:t>
            </a:r>
            <a:r>
              <a:rPr lang="en"/>
              <a:t> in our case)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N be our shared system call number with the </a:t>
            </a:r>
            <a:r>
              <a:rPr lang="en"/>
              <a:t>maximum number of arguments (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sys_prctl</a:t>
            </a:r>
            <a:r>
              <a:rPr lang="en"/>
              <a:t> in our case)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M be our shared secret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Core hooks system call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Driver makes system call N with the following arguments: M, C, [arguments ...]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Core validates M, and if incorrect, defers to the original handler for system call 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Core searches for an appropriate command handler, and if there is none,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EINVAL</a:t>
            </a:r>
            <a:r>
              <a:rPr lang="en"/>
              <a:t> is returned (not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-EINVAL</a:t>
            </a:r>
            <a:r>
              <a:rPr lang="en"/>
              <a:t>, because system calls typically return an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unsigned long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Core passes the arguments to the appropriate </a:t>
            </a:r>
            <a:r>
              <a:rPr lang="en"/>
              <a:t>command </a:t>
            </a:r>
            <a:r>
              <a:rPr lang="en"/>
              <a:t>handler, and bubbles a positive version of the return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and directory hiding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Commands such as ls and tree makes use of the getdents syscall to obtain directory and file listings.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100"/>
              <a:t>int getdents(unsigned int </a:t>
            </a:r>
            <a:r>
              <a:rPr i="1" lang="en" sz="1100"/>
              <a:t>fd</a:t>
            </a:r>
            <a:r>
              <a:rPr b="1" lang="en" sz="1100"/>
              <a:t>, struct linux_dirent *</a:t>
            </a:r>
            <a:r>
              <a:rPr i="1" lang="en" sz="1100"/>
              <a:t>dirp</a:t>
            </a:r>
            <a:r>
              <a:rPr b="1" lang="en" sz="1100"/>
              <a:t>,</a:t>
            </a:r>
            <a:r>
              <a:rPr lang="en" sz="1100"/>
              <a:t>  </a:t>
            </a:r>
            <a:r>
              <a:rPr b="1" lang="en" sz="1100"/>
              <a:t>unsigned int </a:t>
            </a:r>
            <a:r>
              <a:rPr i="1" lang="en" sz="1100"/>
              <a:t>count</a:t>
            </a:r>
            <a:r>
              <a:rPr b="1" lang="en" sz="1100"/>
              <a:t>);</a:t>
            </a:r>
            <a:endParaRPr b="1"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Fd is a file descriptor to the directory we want to get the file listing from, dirp is a caller provided pointer for linux_dirents, count is the size of the buffer.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Getdents syscall generates a linked list of linux_dirent structs for the caller to parse.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File/directory hiding is essentially editing the buffer to remove linux_dirent structures from the linked list.</a:t>
            </a:r>
            <a:endParaRPr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chemeClr val="lt1"/>
                </a:highlight>
              </a:rPr>
              <a:t>In order to determine what to remove, we check if the file name has a prefix (“3v!1”).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510925" y="221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struct linux_dirent {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unsigned long  d_ino;     /* Inode number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unsigned long  d_off;     /* Offset to next linux_dirent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unsigned short d_reclen;  /* Length of this linux_dirent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char           d_name[];  /* Filename (null-terminated)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                  /* length is actually (d_reclen - 2 -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offsetof(struct linux_dirent, d_name))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/*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char           pad;       // Zero padding byte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char           d_type;    // File type (only since Linux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                          // 2.6.4); offset is (d_reclen - 1)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    */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        }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-146819" r="146819" t="0"/>
          <a:stretch/>
        </p:blipFill>
        <p:spPr>
          <a:xfrm>
            <a:off x="769117" y="0"/>
            <a:ext cx="362106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67" y="0"/>
            <a:ext cx="36210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hiding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Commands such as ps, top, htop etc. also make use of the getdents syscall except it calls it on the /proc directory.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/proc contains files and directories that detail system information. The most relevant things in /proc are the integer numbered directories which correspond to the PID of a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Hiding processes is just the same process as file hiding now except we just need to use the PID to get the command name and check if its a command name that should be hidden.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determine which dirents we remove we check an arraylist of strings or check if the command name has the prefix “3v!1”.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277700" y="57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r>
              <a:rPr lang="en"/>
              <a:t>Privilege</a:t>
            </a:r>
            <a:r>
              <a:rPr lang="en"/>
              <a:t> Escalation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4797700" y="1182125"/>
            <a:ext cx="43461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How </a:t>
            </a:r>
            <a:r>
              <a:rPr lang="en" sz="1400">
                <a:solidFill>
                  <a:srgbClr val="000000"/>
                </a:solidFill>
              </a:rPr>
              <a:t>it's</a:t>
            </a:r>
            <a:r>
              <a:rPr lang="en" sz="1400">
                <a:solidFill>
                  <a:srgbClr val="000000"/>
                </a:solidFill>
              </a:rPr>
              <a:t> done in the rootkit: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{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 = (struct cred *)task-&gt;cred;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//Lock the Mutex(Needed to address race conditions) 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//Disable Write-Protection(struct is read-only)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pcred-&gt;uid.val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pcred-&gt;suid.val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pcred-&gt;euid.val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pcred-&gt;fsuid.val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pcred-&gt;gid.val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pcred-&gt;sgid.val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pcred-&gt;egid.val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pcred-&gt;fsgid.val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0" y="1182125"/>
            <a:ext cx="50871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Linux, a process structure is defined by the task_struct.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Escalating processes is done by modifying a task_struct's credentials. This can be accomplished by overwriting the credentials struct within the task_struct.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 the rootkit, we get the task_struct of the process by PID, and we write directly to its credentials.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75" y="3225250"/>
            <a:ext cx="3474350" cy="1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