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4614F3-30CB-4DB3-B130-DE3A473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Online income-expenses system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0D29D06-DE87-4CC5-8180-737207CE7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Presentation for the Node-Express-React Course</a:t>
            </a:r>
          </a:p>
          <a:p>
            <a:pPr algn="ctr"/>
            <a:r>
              <a:rPr lang="en-US" dirty="0"/>
              <a:t>By Boyan Valchev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3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костюм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1A89479E-5F59-4FA2-AB14-F337582E2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" r="2" b="2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3F5635-96C6-4CCF-969A-3E7D056E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Reasons for choosing the project</a:t>
            </a:r>
            <a:endParaRPr lang="bg-BG" sz="40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03A1B10-3240-4682-B246-F339D94D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36304"/>
            <a:ext cx="6339840" cy="36526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Suitable for the course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number of people, who have trouble saving money is constantly increasing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information about income and expenses is crucial nowadays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 will use my project to track my own expenses.</a:t>
            </a:r>
          </a:p>
        </p:txBody>
      </p:sp>
    </p:spTree>
    <p:extLst>
      <p:ext uri="{BB962C8B-B14F-4D97-AF65-F5344CB8AC3E}">
        <p14:creationId xmlns:p14="http://schemas.microsoft.com/office/powerpoint/2010/main" val="194836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56C5CB-ECB2-429A-97DA-F525AE3E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880BF2D-B39C-4848-8F3D-F6BFBE595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Node.js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MongoDB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3AB42497-D618-4EED-A07E-9B8BEABBFD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Additional: 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dirty="0"/>
              <a:t>Json Web Token – for security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dirty="0"/>
              <a:t>Charts.js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dirty="0"/>
              <a:t>Indicative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and others</a:t>
            </a:r>
          </a:p>
        </p:txBody>
      </p:sp>
    </p:spTree>
    <p:extLst>
      <p:ext uri="{BB962C8B-B14F-4D97-AF65-F5344CB8AC3E}">
        <p14:creationId xmlns:p14="http://schemas.microsoft.com/office/powerpoint/2010/main" val="178658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4E3EB5-4D73-44BC-81BB-DB9FFAEF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  <a:endParaRPr lang="bg-BG" dirty="0"/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C2E82C67-9396-417B-99FE-604A38EC3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455476"/>
              </p:ext>
            </p:extLst>
          </p:nvPr>
        </p:nvGraphicFramePr>
        <p:xfrm>
          <a:off x="1624404" y="2022438"/>
          <a:ext cx="9402182" cy="3679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633">
                  <a:extLst>
                    <a:ext uri="{9D8B030D-6E8A-4147-A177-3AD203B41FA5}">
                      <a16:colId xmlns:a16="http://schemas.microsoft.com/office/drawing/2014/main" val="2333380339"/>
                    </a:ext>
                  </a:extLst>
                </a:gridCol>
                <a:gridCol w="4613820">
                  <a:extLst>
                    <a:ext uri="{9D8B030D-6E8A-4147-A177-3AD203B41FA5}">
                      <a16:colId xmlns:a16="http://schemas.microsoft.com/office/drawing/2014/main" val="4051113615"/>
                    </a:ext>
                  </a:extLst>
                </a:gridCol>
                <a:gridCol w="2872729">
                  <a:extLst>
                    <a:ext uri="{9D8B030D-6E8A-4147-A177-3AD203B41FA5}">
                      <a16:colId xmlns:a16="http://schemas.microsoft.com/office/drawing/2014/main" val="320169505"/>
                    </a:ext>
                  </a:extLst>
                </a:gridCol>
              </a:tblGrid>
              <a:tr h="663465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bg-BG" sz="1100">
                          <a:effectLst/>
                        </a:rPr>
                        <a:t>User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GET, POST,  PUT, DELETE User Data for User with specified userId.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bg-BG" sz="1100">
                          <a:effectLst/>
                        </a:rPr>
                        <a:t>/api/users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239142879"/>
                  </a:ext>
                </a:extLst>
              </a:tr>
              <a:tr h="1005217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bg-BG" sz="1100">
                          <a:effectLst/>
                        </a:rPr>
                        <a:t>Transactions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GET users and POST Transaction(Id is auto-filled by the system and modified entity is returned as result from POST request).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bg-BG" sz="1100">
                          <a:effectLst/>
                        </a:rPr>
                        <a:t>/api/transactions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444362762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bg-BG" sz="1100">
                          <a:effectLst/>
                        </a:rPr>
                        <a:t>Authentication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POST method for login authentication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bg-BG" sz="1100">
                          <a:effectLst/>
                        </a:rPr>
                        <a:t>/api/auth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250695511"/>
                  </a:ext>
                </a:extLst>
              </a:tr>
              <a:tr h="1346968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bg-BG" sz="1100">
                          <a:effectLst/>
                        </a:rPr>
                        <a:t>Plan 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bg-BG" sz="1100">
                          <a:effectLst/>
                        </a:rPr>
                        <a:t>GET, PUT, DELETE Savings Plan (according to User's Role and identity) ) and POST new Plans (Id is auto-filled by the system and modified entity is returned as result from POST request).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bg-BG" sz="1100" dirty="0">
                          <a:effectLst/>
                        </a:rPr>
                        <a:t>/</a:t>
                      </a:r>
                      <a:r>
                        <a:rPr lang="bg-BG" sz="1100" dirty="0" err="1">
                          <a:effectLst/>
                        </a:rPr>
                        <a:t>api</a:t>
                      </a:r>
                      <a:r>
                        <a:rPr lang="bg-BG" sz="1100" dirty="0">
                          <a:effectLst/>
                        </a:rPr>
                        <a:t>/</a:t>
                      </a:r>
                      <a:r>
                        <a:rPr lang="bg-BG" sz="1100" dirty="0" err="1">
                          <a:effectLst/>
                        </a:rPr>
                        <a:t>planDetail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3558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78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080D7A-DD90-4B91-9EFA-E3D7BDA9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124330A9-F2C2-4014-B1DE-4E16AA1AA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276923"/>
              </p:ext>
            </p:extLst>
          </p:nvPr>
        </p:nvGraphicFramePr>
        <p:xfrm>
          <a:off x="1258644" y="1968649"/>
          <a:ext cx="9520517" cy="37544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3844">
                  <a:extLst>
                    <a:ext uri="{9D8B030D-6E8A-4147-A177-3AD203B41FA5}">
                      <a16:colId xmlns:a16="http://schemas.microsoft.com/office/drawing/2014/main" val="79374266"/>
                    </a:ext>
                  </a:extLst>
                </a:gridCol>
                <a:gridCol w="4753686">
                  <a:extLst>
                    <a:ext uri="{9D8B030D-6E8A-4147-A177-3AD203B41FA5}">
                      <a16:colId xmlns:a16="http://schemas.microsoft.com/office/drawing/2014/main" val="1568728787"/>
                    </a:ext>
                  </a:extLst>
                </a:gridCol>
                <a:gridCol w="2802987">
                  <a:extLst>
                    <a:ext uri="{9D8B030D-6E8A-4147-A177-3AD203B41FA5}">
                      <a16:colId xmlns:a16="http://schemas.microsoft.com/office/drawing/2014/main" val="3424184043"/>
                    </a:ext>
                  </a:extLst>
                </a:gridCol>
              </a:tblGrid>
              <a:tr h="1183133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bg-BG" sz="1100">
                          <a:effectLst/>
                        </a:rPr>
                        <a:t>Dashboard</a:t>
                      </a:r>
                    </a:p>
                    <a:p>
                      <a:pPr marL="28575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1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Presents the reports about all the account information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bg-BG" sz="1100">
                          <a:effectLst/>
                        </a:rPr>
                        <a:t>/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084645050"/>
                  </a:ext>
                </a:extLst>
              </a:tr>
              <a:tr h="1295277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bg-BG" sz="1100">
                          <a:effectLst/>
                        </a:rPr>
                        <a:t>Add expenses/earnings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Presents the interface to add expenses/earning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bg-BG" sz="1100">
                          <a:effectLst/>
                        </a:rPr>
                        <a:t>/transactions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28194056"/>
                  </a:ext>
                </a:extLst>
              </a:tr>
              <a:tr h="638004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bg-BG" sz="1100">
                          <a:effectLst/>
                        </a:rPr>
                        <a:t>Savings plan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bg-BG" sz="1100">
                          <a:effectLst/>
                        </a:rPr>
                        <a:t>Presents the plan’s detail 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bg-BG" sz="1100">
                          <a:effectLst/>
                        </a:rPr>
                        <a:t>/plans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263256760"/>
                  </a:ext>
                </a:extLst>
              </a:tr>
              <a:tr h="638004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bg-BG" sz="1100">
                          <a:effectLst/>
                        </a:rPr>
                        <a:t>User Data 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bg-BG" sz="1100">
                          <a:effectLst/>
                        </a:rPr>
                        <a:t>Presents ability to view and edit personal User Data, as well as deregister from the system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bg-BG" sz="1100" dirty="0">
                          <a:effectLst/>
                        </a:rPr>
                        <a:t>/</a:t>
                      </a:r>
                      <a:r>
                        <a:rPr lang="bg-BG" sz="1100" dirty="0" err="1">
                          <a:effectLst/>
                        </a:rPr>
                        <a:t>personal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436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07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7B70A8-1583-4B09-B636-097984A5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2100E2-B0F3-4C3A-AA7F-11C67AF9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452438">
              <a:buFont typeface="Arial" panose="020B0604020202020204" pitchFamily="34" charset="0"/>
              <a:buChar char="•"/>
            </a:pPr>
            <a:r>
              <a:rPr lang="en-US" dirty="0"/>
              <a:t>	Register</a:t>
            </a:r>
          </a:p>
          <a:p>
            <a:pPr marL="444500" indent="452438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444500" indent="452438">
              <a:buFont typeface="Arial" panose="020B0604020202020204" pitchFamily="34" charset="0"/>
              <a:buChar char="•"/>
            </a:pPr>
            <a:r>
              <a:rPr lang="en-US" dirty="0"/>
              <a:t>	Insert/Update/Delete Transactions</a:t>
            </a:r>
          </a:p>
          <a:p>
            <a:pPr marL="444500" indent="452438">
              <a:buFont typeface="Arial" panose="020B0604020202020204" pitchFamily="34" charset="0"/>
              <a:buChar char="•"/>
            </a:pPr>
            <a:r>
              <a:rPr lang="en-US" dirty="0"/>
              <a:t>Sort Transactions</a:t>
            </a:r>
          </a:p>
          <a:p>
            <a:pPr marL="444500" indent="452438">
              <a:buFont typeface="Arial" panose="020B0604020202020204" pitchFamily="34" charset="0"/>
              <a:buChar char="•"/>
            </a:pPr>
            <a:r>
              <a:rPr lang="en-US" dirty="0"/>
              <a:t>Use periodical transactions</a:t>
            </a:r>
          </a:p>
          <a:p>
            <a:pPr marL="444500" indent="452438">
              <a:buFont typeface="Arial" panose="020B0604020202020204" pitchFamily="34" charset="0"/>
              <a:buChar char="•"/>
            </a:pPr>
            <a:r>
              <a:rPr lang="en-US" dirty="0"/>
              <a:t>Insert/Update/Delete Plans</a:t>
            </a:r>
          </a:p>
          <a:p>
            <a:pPr marL="444500" indent="452438">
              <a:buFont typeface="Arial" panose="020B0604020202020204" pitchFamily="34" charset="0"/>
              <a:buChar char="•"/>
            </a:pPr>
            <a:r>
              <a:rPr lang="en-US" dirty="0"/>
              <a:t>Insert/Update/Delete Users</a:t>
            </a:r>
          </a:p>
          <a:p>
            <a:pPr marL="444500" indent="452438">
              <a:buFont typeface="Arial" panose="020B0604020202020204" pitchFamily="34" charset="0"/>
              <a:buChar char="•"/>
            </a:pPr>
            <a:r>
              <a:rPr lang="en-US" dirty="0"/>
              <a:t>Automatically generate reports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395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Контейнер за съдържание 4" descr="Картина, която съдържа маса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B7BCD2C0-D8E2-4ADE-A77A-52C88049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935" b="2267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E095D9-3350-45F9-98C1-913E236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36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Контейнер за съдържание 4" descr="Картина, която съдържа ваза, маса, малък&#10;&#10;Описанието е генерирано автоматично">
            <a:extLst>
              <a:ext uri="{FF2B5EF4-FFF2-40B4-BE49-F238E27FC236}">
                <a16:creationId xmlns:a16="http://schemas.microsoft.com/office/drawing/2014/main" id="{36CFCFFA-445E-418A-B67D-6A8294BE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776" b="950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0AE161-92C5-4FC8-B6FB-2A5C7B16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82265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ция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245</Words>
  <Application>Microsoft Office PowerPoint</Application>
  <PresentationFormat>Широк екран</PresentationFormat>
  <Paragraphs>62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Ретроспекция</vt:lpstr>
      <vt:lpstr>Online income-expenses system</vt:lpstr>
      <vt:lpstr>Reasons for choosing the project</vt:lpstr>
      <vt:lpstr>Used technologies</vt:lpstr>
      <vt:lpstr>Endpoints</vt:lpstr>
      <vt:lpstr>Views</vt:lpstr>
      <vt:lpstr>Functionality</vt:lpstr>
      <vt:lpstr>Demonstration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income-expenses system</dc:title>
  <dc:creator>Boyan Valchev</dc:creator>
  <cp:lastModifiedBy>Boyan Valchev</cp:lastModifiedBy>
  <cp:revision>3</cp:revision>
  <dcterms:created xsi:type="dcterms:W3CDTF">2019-07-02T22:26:46Z</dcterms:created>
  <dcterms:modified xsi:type="dcterms:W3CDTF">2019-07-02T22:34:07Z</dcterms:modified>
</cp:coreProperties>
</file>