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0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setConf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setConf</a:t>
          </a:r>
          <a:r>
            <a:rPr lang="fr-FR" sz="1400" dirty="0" smtClean="0"/>
            <a:t>(</a:t>
          </a:r>
          <a:r>
            <a:rPr lang="fr-FR" sz="1400" dirty="0" err="1" smtClean="0"/>
            <a:t>confObject</a:t>
          </a:r>
          <a:r>
            <a:rPr lang="fr-FR" sz="1400" dirty="0" smtClean="0"/>
            <a:t>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sendConf</a:t>
          </a:r>
          <a:r>
            <a:rPr lang="fr-FR" sz="1400" dirty="0" smtClean="0"/>
            <a:t>()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C54B7AAD-0723-4F00-8D0D-D1F46DFEEB6C}">
      <dgm:prSet phldrT="[Texte]" custT="1"/>
      <dgm:spPr/>
      <dgm:t>
        <a:bodyPr/>
        <a:lstStyle/>
        <a:p>
          <a:r>
            <a:rPr lang="fr-FR" sz="1400" dirty="0" err="1" smtClean="0"/>
            <a:t>getConf</a:t>
          </a:r>
          <a:r>
            <a:rPr lang="fr-FR" sz="1400" dirty="0" smtClean="0"/>
            <a:t>()</a:t>
          </a:r>
          <a:endParaRPr lang="fr-FR" sz="1400" dirty="0"/>
        </a:p>
      </dgm:t>
    </dgm:pt>
    <dgm:pt modelId="{E376D29F-DD2A-4D2D-890E-BC4656D73BB8}" type="parTrans" cxnId="{66E3994B-28D8-4083-9949-493ED2623B1B}">
      <dgm:prSet/>
      <dgm:spPr/>
      <dgm:t>
        <a:bodyPr/>
        <a:lstStyle/>
        <a:p>
          <a:endParaRPr lang="fr-FR"/>
        </a:p>
      </dgm:t>
    </dgm:pt>
    <dgm:pt modelId="{34B9A565-EFA7-4D2A-860D-BD01FEE2D292}" type="sibTrans" cxnId="{66E3994B-28D8-4083-9949-493ED2623B1B}">
      <dgm:prSet/>
      <dgm:spPr/>
      <dgm:t>
        <a:bodyPr/>
        <a:lstStyle/>
        <a:p>
          <a:endParaRPr lang="fr-FR"/>
        </a:p>
      </dgm:t>
    </dgm:pt>
    <dgm:pt modelId="{9FFFAA81-E9EF-4BBE-95D4-C9B09DEC1A04}">
      <dgm:prSet phldrT="[Texte]" custT="1"/>
      <dgm:spPr/>
      <dgm:t>
        <a:bodyPr/>
        <a:lstStyle/>
        <a:p>
          <a:r>
            <a:rPr lang="fr-FR" sz="1400" dirty="0" smtClean="0"/>
            <a:t>Écriture dans le fichier de </a:t>
          </a:r>
          <a:r>
            <a:rPr lang="fr-FR" sz="1400" dirty="0" err="1" smtClean="0"/>
            <a:t>conf</a:t>
          </a:r>
          <a:endParaRPr lang="fr-FR" sz="1400" dirty="0"/>
        </a:p>
      </dgm:t>
    </dgm:pt>
    <dgm:pt modelId="{01214B7C-1DFE-423C-A9F9-54B8BE4A0EE7}" type="parTrans" cxnId="{28603196-C463-4837-AD24-BF5D3A32C0BF}">
      <dgm:prSet/>
      <dgm:spPr/>
      <dgm:t>
        <a:bodyPr/>
        <a:lstStyle/>
        <a:p>
          <a:endParaRPr lang="fr-FR"/>
        </a:p>
      </dgm:t>
    </dgm:pt>
    <dgm:pt modelId="{F35B0F7B-F3BE-4770-8F88-9083CE0160C1}" type="sibTrans" cxnId="{28603196-C463-4837-AD24-BF5D3A32C0BF}">
      <dgm:prSet/>
      <dgm:spPr/>
      <dgm:t>
        <a:bodyPr/>
        <a:lstStyle/>
        <a:p>
          <a:endParaRPr lang="fr-FR"/>
        </a:p>
      </dgm:t>
    </dgm:pt>
    <dgm:pt modelId="{55EB452A-30B6-4AA5-9B89-C4BCFAECFFAE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confObject</a:t>
          </a:r>
          <a:endParaRPr lang="fr-FR" sz="1400" dirty="0"/>
        </a:p>
      </dgm:t>
    </dgm:pt>
    <dgm:pt modelId="{357E1692-0F18-4349-8334-AD60777B393C}" type="parTrans" cxnId="{94E6E9A3-EC05-43E6-94F4-B094C883B41B}">
      <dgm:prSet/>
      <dgm:spPr/>
      <dgm:t>
        <a:bodyPr/>
        <a:lstStyle/>
        <a:p>
          <a:endParaRPr lang="fr-FR"/>
        </a:p>
      </dgm:t>
    </dgm:pt>
    <dgm:pt modelId="{827F0868-DB3D-4DC5-9B4B-D52CFDC2EF2F}" type="sibTrans" cxnId="{94E6E9A3-EC05-43E6-94F4-B094C883B41B}">
      <dgm:prSet/>
      <dgm:spPr/>
      <dgm:t>
        <a:bodyPr/>
        <a:lstStyle/>
        <a:p>
          <a:endParaRPr lang="fr-FR"/>
        </a:p>
      </dgm:t>
    </dgm:pt>
    <dgm:pt modelId="{21C41C98-560B-4F10-90E1-0910B4A22493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B696B75B-9488-4DC4-91B0-587837D7DDDE}" type="parTrans" cxnId="{505F6C38-F03C-41B6-8A3C-ABEACA962A9D}">
      <dgm:prSet/>
      <dgm:spPr/>
      <dgm:t>
        <a:bodyPr/>
        <a:lstStyle/>
        <a:p>
          <a:endParaRPr lang="fr-FR"/>
        </a:p>
      </dgm:t>
    </dgm:pt>
    <dgm:pt modelId="{C1C2A55D-3D44-4480-8D56-1F376B174DE4}" type="sibTrans" cxnId="{505F6C38-F03C-41B6-8A3C-ABEACA962A9D}">
      <dgm:prSet/>
      <dgm:spPr/>
      <dgm:t>
        <a:bodyPr/>
        <a:lstStyle/>
        <a:p>
          <a:endParaRPr lang="fr-FR"/>
        </a:p>
      </dgm:t>
    </dgm:pt>
    <dgm:pt modelId="{D4B9A416-F11C-4FA6-95BA-02FB64128C9F}">
      <dgm:prSet phldrT="[Texte]" custT="1"/>
      <dgm:spPr/>
      <dgm:t>
        <a:bodyPr/>
        <a:lstStyle/>
        <a:p>
          <a:r>
            <a:rPr lang="fr-FR" sz="1400" dirty="0" smtClean="0"/>
            <a:t>Lit le fichier de </a:t>
          </a:r>
          <a:r>
            <a:rPr lang="fr-FR" sz="1400" dirty="0" err="1" smtClean="0"/>
            <a:t>conf</a:t>
          </a:r>
          <a:r>
            <a:rPr lang="fr-FR" sz="1400" dirty="0" smtClean="0"/>
            <a:t> </a:t>
          </a:r>
          <a:endParaRPr lang="fr-FR" sz="1400" dirty="0"/>
        </a:p>
      </dgm:t>
    </dgm:pt>
    <dgm:pt modelId="{C755D4F6-821D-4309-971E-862BACCF8FBB}" type="parTrans" cxnId="{227692F9-238F-4A6E-A5E0-FEB4D6DD6555}">
      <dgm:prSet/>
      <dgm:spPr/>
      <dgm:t>
        <a:bodyPr/>
        <a:lstStyle/>
        <a:p>
          <a:endParaRPr lang="fr-FR"/>
        </a:p>
      </dgm:t>
    </dgm:pt>
    <dgm:pt modelId="{C0366CA3-3EB2-4F4D-A3FB-AF08E1AA69D6}" type="sibTrans" cxnId="{227692F9-238F-4A6E-A5E0-FEB4D6DD6555}">
      <dgm:prSet/>
      <dgm:spPr/>
      <dgm:t>
        <a:bodyPr/>
        <a:lstStyle/>
        <a:p>
          <a:endParaRPr lang="fr-FR"/>
        </a:p>
      </dgm:t>
    </dgm:pt>
    <dgm:pt modelId="{0B84B876-91B9-4FA6-AD69-C74420BBC8A4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void</a:t>
          </a:r>
          <a:endParaRPr lang="fr-FR" sz="1400" dirty="0"/>
        </a:p>
      </dgm:t>
    </dgm:pt>
    <dgm:pt modelId="{31F8F7A4-0A12-49CE-939F-42C9B9CAF73A}" type="parTrans" cxnId="{FDC757AF-4917-471B-A7E5-84E74B7AF141}">
      <dgm:prSet/>
      <dgm:spPr/>
      <dgm:t>
        <a:bodyPr/>
        <a:lstStyle/>
        <a:p>
          <a:endParaRPr lang="fr-FR"/>
        </a:p>
      </dgm:t>
    </dgm:pt>
    <dgm:pt modelId="{4B13AEC3-67D8-46C1-AE13-39785CCC9DFD}" type="sibTrans" cxnId="{FDC757AF-4917-471B-A7E5-84E74B7AF141}">
      <dgm:prSet/>
      <dgm:spPr/>
      <dgm:t>
        <a:bodyPr/>
        <a:lstStyle/>
        <a:p>
          <a:endParaRPr lang="fr-FR"/>
        </a:p>
      </dgm:t>
    </dgm:pt>
    <dgm:pt modelId="{4FFED262-BF9E-4489-B7DB-5C83B933A6A1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confObject</a:t>
          </a:r>
          <a:endParaRPr lang="fr-FR" sz="1400" dirty="0"/>
        </a:p>
      </dgm:t>
    </dgm:pt>
    <dgm:pt modelId="{7D92DDBC-1E8D-46E6-9202-3F1BDB61BE66}" type="parTrans" cxnId="{245D7024-C2F6-45DB-B541-35547ACB23E3}">
      <dgm:prSet/>
      <dgm:spPr/>
      <dgm:t>
        <a:bodyPr/>
        <a:lstStyle/>
        <a:p>
          <a:endParaRPr lang="fr-FR"/>
        </a:p>
      </dgm:t>
    </dgm:pt>
    <dgm:pt modelId="{710C75CF-DB77-42CE-8098-F4CEF9DF9F8C}" type="sibTrans" cxnId="{245D7024-C2F6-45DB-B541-35547ACB23E3}">
      <dgm:prSet/>
      <dgm:spPr/>
      <dgm:t>
        <a:bodyPr/>
        <a:lstStyle/>
        <a:p>
          <a:endParaRPr lang="fr-FR"/>
        </a:p>
      </dgm:t>
    </dgm:pt>
    <dgm:pt modelId="{2DA62368-970C-46CA-8B43-F4369A3F7A48}">
      <dgm:prSet phldrT="[Texte]" custT="1"/>
      <dgm:spPr/>
      <dgm:t>
        <a:bodyPr/>
        <a:lstStyle/>
        <a:p>
          <a:r>
            <a:rPr lang="fr-FR" sz="1400" dirty="0" err="1" smtClean="0"/>
            <a:t>Parse</a:t>
          </a:r>
          <a:r>
            <a:rPr lang="fr-FR" sz="1400" dirty="0" smtClean="0"/>
            <a:t> le </a:t>
          </a:r>
          <a:r>
            <a:rPr lang="fr-FR" sz="1400" dirty="0" err="1" smtClean="0"/>
            <a:t>confObject</a:t>
          </a:r>
          <a:r>
            <a:rPr lang="fr-FR" sz="1400" dirty="0" smtClean="0"/>
            <a:t> en </a:t>
          </a:r>
          <a:r>
            <a:rPr lang="fr-FR" sz="1400" dirty="0" err="1" smtClean="0"/>
            <a:t>Json</a:t>
          </a:r>
          <a:r>
            <a:rPr lang="fr-FR" sz="1400" dirty="0" smtClean="0"/>
            <a:t> et envoie au navigateur</a:t>
          </a:r>
          <a:endParaRPr lang="fr-FR" sz="1400" dirty="0"/>
        </a:p>
      </dgm:t>
    </dgm:pt>
    <dgm:pt modelId="{B6A524F4-E9AB-46B0-BF37-24E1B53C7AD9}" type="parTrans" cxnId="{0F0BF7E0-F12F-493C-852E-C5202F38551A}">
      <dgm:prSet/>
      <dgm:spPr/>
      <dgm:t>
        <a:bodyPr/>
        <a:lstStyle/>
        <a:p>
          <a:endParaRPr lang="fr-FR"/>
        </a:p>
      </dgm:t>
    </dgm:pt>
    <dgm:pt modelId="{D1474AC1-F118-466D-8359-FACE3D09C56B}" type="sibTrans" cxnId="{0F0BF7E0-F12F-493C-852E-C5202F38551A}">
      <dgm:prSet/>
      <dgm:spPr/>
      <dgm:t>
        <a:bodyPr/>
        <a:lstStyle/>
        <a:p>
          <a:endParaRPr lang="fr-FR"/>
        </a:p>
      </dgm:t>
    </dgm:pt>
    <dgm:pt modelId="{AEBA0AC4-49E4-4C88-A3F0-BF64E44BBE8B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confObject</a:t>
          </a:r>
          <a:endParaRPr lang="fr-FR" sz="1400" dirty="0"/>
        </a:p>
      </dgm:t>
    </dgm:pt>
    <dgm:pt modelId="{27CB02D1-9CDD-4EB4-A1AF-EEEC9EAD7317}" type="parTrans" cxnId="{9DA6765E-63F2-4A24-9F96-E46E378639E8}">
      <dgm:prSet/>
      <dgm:spPr/>
      <dgm:t>
        <a:bodyPr/>
        <a:lstStyle/>
        <a:p>
          <a:endParaRPr lang="fr-FR"/>
        </a:p>
      </dgm:t>
    </dgm:pt>
    <dgm:pt modelId="{58C46533-18BF-4B43-9BBF-57A880F1B312}" type="sibTrans" cxnId="{9DA6765E-63F2-4A24-9F96-E46E378639E8}">
      <dgm:prSet/>
      <dgm:spPr/>
      <dgm:t>
        <a:bodyPr/>
        <a:lstStyle/>
        <a:p>
          <a:endParaRPr lang="fr-FR"/>
        </a:p>
      </dgm:t>
    </dgm:pt>
    <dgm:pt modelId="{68F16336-D9DA-45F7-910F-A3D5B25AA3B4}">
      <dgm:prSet phldrT="[Texte]" custT="1"/>
      <dgm:spPr/>
      <dgm:t>
        <a:bodyPr/>
        <a:lstStyle/>
        <a:p>
          <a:r>
            <a:rPr lang="fr-FR" sz="1400" dirty="0" smtClean="0"/>
            <a:t>Sorite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5A43165C-F7C7-41E0-96C7-EF669F2DA609}" type="parTrans" cxnId="{65290066-CE1E-49D2-BA99-126D8B562CAC}">
      <dgm:prSet/>
      <dgm:spPr/>
      <dgm:t>
        <a:bodyPr/>
        <a:lstStyle/>
        <a:p>
          <a:endParaRPr lang="fr-FR"/>
        </a:p>
      </dgm:t>
    </dgm:pt>
    <dgm:pt modelId="{E4BD8F2C-CCD3-4135-BDFE-666A42BC3E23}" type="sibTrans" cxnId="{65290066-CE1E-49D2-BA99-126D8B562CAC}">
      <dgm:prSet/>
      <dgm:spPr/>
      <dgm:t>
        <a:bodyPr/>
        <a:lstStyle/>
        <a:p>
          <a:endParaRPr lang="fr-FR"/>
        </a:p>
      </dgm:t>
    </dgm:pt>
    <dgm:pt modelId="{6EBBC20F-837A-435D-971F-392511ED5571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C61786-CAC1-480A-895F-03E9CBC02D87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8EB094CA-9E75-463C-B335-22EF3872B4D0}" type="pres">
      <dgm:prSet presAssocID="{9BBD7A0A-2673-47F5-924E-3943648559F9}" presName="rootComposite1" presStyleCnt="0"/>
      <dgm:spPr/>
    </dgm:pt>
    <dgm:pt modelId="{1C636740-CB9D-4991-9696-9B4FD6884C16}" type="pres">
      <dgm:prSet presAssocID="{9BBD7A0A-2673-47F5-924E-3943648559F9}" presName="rootText1" presStyleLbl="node0" presStyleIdx="0" presStyleCnt="1" custScaleX="213779" custScaleY="77867">
        <dgm:presLayoutVars>
          <dgm:chPref val="3"/>
        </dgm:presLayoutVars>
      </dgm:prSet>
      <dgm:spPr/>
    </dgm:pt>
    <dgm:pt modelId="{2149CDF5-5FA1-4E4E-8C09-22CE093A6CCE}" type="pres">
      <dgm:prSet presAssocID="{9BBD7A0A-2673-47F5-924E-3943648559F9}" presName="rootConnector1" presStyleLbl="node1" presStyleIdx="0" presStyleCnt="0"/>
      <dgm:spPr/>
    </dgm:pt>
    <dgm:pt modelId="{EDA9AFE9-26FF-49F3-B73D-C86809F7DAD4}" type="pres">
      <dgm:prSet presAssocID="{9BBD7A0A-2673-47F5-924E-3943648559F9}" presName="hierChild2" presStyleCnt="0"/>
      <dgm:spPr/>
    </dgm:pt>
    <dgm:pt modelId="{ACDFCC4E-D3E2-4B2D-8F74-1C4C177C9686}" type="pres">
      <dgm:prSet presAssocID="{D86385CE-174B-4F38-B1C1-EE9B47FB62AB}" presName="Name37" presStyleLbl="parChTrans1D2" presStyleIdx="0" presStyleCnt="3"/>
      <dgm:spPr/>
    </dgm:pt>
    <dgm:pt modelId="{83F1B4B6-C055-4ADE-AF9F-715B2414F318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F4A13DBB-B35A-41C6-96DE-8CF89A906897}" type="pres">
      <dgm:prSet presAssocID="{3430B1C8-BA59-4B36-A66C-F11661B1A1C6}" presName="rootComposite" presStyleCnt="0"/>
      <dgm:spPr/>
    </dgm:pt>
    <dgm:pt modelId="{27E4E8D8-3475-426C-AF81-3F991F479F32}" type="pres">
      <dgm:prSet presAssocID="{3430B1C8-BA59-4B36-A66C-F11661B1A1C6}" presName="rootText" presStyleLbl="node2" presStyleIdx="0" presStyleCnt="3">
        <dgm:presLayoutVars>
          <dgm:chPref val="3"/>
        </dgm:presLayoutVars>
      </dgm:prSet>
      <dgm:spPr/>
    </dgm:pt>
    <dgm:pt modelId="{F87012BF-30E2-4445-8DBD-F0493AD5A9B1}" type="pres">
      <dgm:prSet presAssocID="{3430B1C8-BA59-4B36-A66C-F11661B1A1C6}" presName="rootConnector" presStyleLbl="node2" presStyleIdx="0" presStyleCnt="3"/>
      <dgm:spPr/>
    </dgm:pt>
    <dgm:pt modelId="{164C822C-FD3C-48B8-A59A-071260AF9F6E}" type="pres">
      <dgm:prSet presAssocID="{3430B1C8-BA59-4B36-A66C-F11661B1A1C6}" presName="hierChild4" presStyleCnt="0"/>
      <dgm:spPr/>
    </dgm:pt>
    <dgm:pt modelId="{676EDC16-F18C-4321-88BB-0F0FB6F9EE1F}" type="pres">
      <dgm:prSet presAssocID="{01214B7C-1DFE-423C-A9F9-54B8BE4A0EE7}" presName="Name37" presStyleLbl="parChTrans1D3" presStyleIdx="0" presStyleCnt="9"/>
      <dgm:spPr/>
    </dgm:pt>
    <dgm:pt modelId="{D590BA6A-B8D0-4E72-8F9C-E756F9BE8F01}" type="pres">
      <dgm:prSet presAssocID="{9FFFAA81-E9EF-4BBE-95D4-C9B09DEC1A04}" presName="hierRoot2" presStyleCnt="0">
        <dgm:presLayoutVars>
          <dgm:hierBranch val="init"/>
        </dgm:presLayoutVars>
      </dgm:prSet>
      <dgm:spPr/>
    </dgm:pt>
    <dgm:pt modelId="{CCA6E541-5BDE-416A-B8C8-4A97E7C572EA}" type="pres">
      <dgm:prSet presAssocID="{9FFFAA81-E9EF-4BBE-95D4-C9B09DEC1A04}" presName="rootComposite" presStyleCnt="0"/>
      <dgm:spPr/>
    </dgm:pt>
    <dgm:pt modelId="{4977DB17-518B-414A-A556-897E556FED49}" type="pres">
      <dgm:prSet presAssocID="{9FFFAA81-E9EF-4BBE-95D4-C9B09DEC1A04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B4A0D8-16E7-4980-A28C-F2F5277671E1}" type="pres">
      <dgm:prSet presAssocID="{9FFFAA81-E9EF-4BBE-95D4-C9B09DEC1A04}" presName="rootConnector" presStyleLbl="node3" presStyleIdx="0" presStyleCnt="9"/>
      <dgm:spPr/>
    </dgm:pt>
    <dgm:pt modelId="{8110B38A-BA1E-49CE-97ED-E77544C478EF}" type="pres">
      <dgm:prSet presAssocID="{9FFFAA81-E9EF-4BBE-95D4-C9B09DEC1A04}" presName="hierChild4" presStyleCnt="0"/>
      <dgm:spPr/>
    </dgm:pt>
    <dgm:pt modelId="{2B738E23-B5DF-4DAC-992D-1740DBA89460}" type="pres">
      <dgm:prSet presAssocID="{9FFFAA81-E9EF-4BBE-95D4-C9B09DEC1A04}" presName="hierChild5" presStyleCnt="0"/>
      <dgm:spPr/>
    </dgm:pt>
    <dgm:pt modelId="{C8AC7B07-33DA-4B12-9C06-A3A0926930D7}" type="pres">
      <dgm:prSet presAssocID="{357E1692-0F18-4349-8334-AD60777B393C}" presName="Name37" presStyleLbl="parChTrans1D3" presStyleIdx="1" presStyleCnt="9"/>
      <dgm:spPr/>
    </dgm:pt>
    <dgm:pt modelId="{C3E46632-E8D7-4DB3-8411-53CE712F8657}" type="pres">
      <dgm:prSet presAssocID="{55EB452A-30B6-4AA5-9B89-C4BCFAECFFAE}" presName="hierRoot2" presStyleCnt="0">
        <dgm:presLayoutVars>
          <dgm:hierBranch val="init"/>
        </dgm:presLayoutVars>
      </dgm:prSet>
      <dgm:spPr/>
    </dgm:pt>
    <dgm:pt modelId="{25827B6B-C955-4F4A-9C16-7046DDEE7984}" type="pres">
      <dgm:prSet presAssocID="{55EB452A-30B6-4AA5-9B89-C4BCFAECFFAE}" presName="rootComposite" presStyleCnt="0"/>
      <dgm:spPr/>
    </dgm:pt>
    <dgm:pt modelId="{06F4AAB3-B5EF-4151-AAE5-BAB047759140}" type="pres">
      <dgm:prSet presAssocID="{55EB452A-30B6-4AA5-9B89-C4BCFAECFFAE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5FE717-2CF9-4EA7-A847-67B077577B77}" type="pres">
      <dgm:prSet presAssocID="{55EB452A-30B6-4AA5-9B89-C4BCFAECFFAE}" presName="rootConnector" presStyleLbl="node3" presStyleIdx="1" presStyleCnt="9"/>
      <dgm:spPr/>
    </dgm:pt>
    <dgm:pt modelId="{72E02F12-C385-45A4-ACFB-9229AB49AF58}" type="pres">
      <dgm:prSet presAssocID="{55EB452A-30B6-4AA5-9B89-C4BCFAECFFAE}" presName="hierChild4" presStyleCnt="0"/>
      <dgm:spPr/>
    </dgm:pt>
    <dgm:pt modelId="{375C9E3D-0B88-43D8-98B1-8910A1A8B6A2}" type="pres">
      <dgm:prSet presAssocID="{55EB452A-30B6-4AA5-9B89-C4BCFAECFFAE}" presName="hierChild5" presStyleCnt="0"/>
      <dgm:spPr/>
    </dgm:pt>
    <dgm:pt modelId="{02910E06-AF0A-422C-AFCF-8733B07B7529}" type="pres">
      <dgm:prSet presAssocID="{B696B75B-9488-4DC4-91B0-587837D7DDDE}" presName="Name37" presStyleLbl="parChTrans1D3" presStyleIdx="2" presStyleCnt="9"/>
      <dgm:spPr/>
    </dgm:pt>
    <dgm:pt modelId="{AA8DE6BF-63D7-4241-A5E2-960EAFFF88B6}" type="pres">
      <dgm:prSet presAssocID="{21C41C98-560B-4F10-90E1-0910B4A22493}" presName="hierRoot2" presStyleCnt="0">
        <dgm:presLayoutVars>
          <dgm:hierBranch val="init"/>
        </dgm:presLayoutVars>
      </dgm:prSet>
      <dgm:spPr/>
    </dgm:pt>
    <dgm:pt modelId="{1AA3874D-D50D-4D23-9D00-6A702DCCCAB9}" type="pres">
      <dgm:prSet presAssocID="{21C41C98-560B-4F10-90E1-0910B4A22493}" presName="rootComposite" presStyleCnt="0"/>
      <dgm:spPr/>
    </dgm:pt>
    <dgm:pt modelId="{23E2BB5F-552A-417B-A6FB-0AEECB2F7FCA}" type="pres">
      <dgm:prSet presAssocID="{21C41C98-560B-4F10-90E1-0910B4A22493}" presName="rootText" presStyleLbl="node3" presStyleIdx="2" presStyleCnt="9">
        <dgm:presLayoutVars>
          <dgm:chPref val="3"/>
        </dgm:presLayoutVars>
      </dgm:prSet>
      <dgm:spPr/>
    </dgm:pt>
    <dgm:pt modelId="{58B3C804-6D2D-41AF-8D9C-0451D4F91B3F}" type="pres">
      <dgm:prSet presAssocID="{21C41C98-560B-4F10-90E1-0910B4A22493}" presName="rootConnector" presStyleLbl="node3" presStyleIdx="2" presStyleCnt="9"/>
      <dgm:spPr/>
    </dgm:pt>
    <dgm:pt modelId="{72B618E1-916E-4F92-9F53-90346D69AE23}" type="pres">
      <dgm:prSet presAssocID="{21C41C98-560B-4F10-90E1-0910B4A22493}" presName="hierChild4" presStyleCnt="0"/>
      <dgm:spPr/>
    </dgm:pt>
    <dgm:pt modelId="{4367D09B-8A48-46BF-8F25-A6DDEBEE38F6}" type="pres">
      <dgm:prSet presAssocID="{21C41C98-560B-4F10-90E1-0910B4A22493}" presName="hierChild5" presStyleCnt="0"/>
      <dgm:spPr/>
    </dgm:pt>
    <dgm:pt modelId="{F71604B3-ABF8-4BB8-A586-8B3215EFEFB7}" type="pres">
      <dgm:prSet presAssocID="{3430B1C8-BA59-4B36-A66C-F11661B1A1C6}" presName="hierChild5" presStyleCnt="0"/>
      <dgm:spPr/>
    </dgm:pt>
    <dgm:pt modelId="{58E80517-6A38-4EE1-8705-C4DB6D81F71B}" type="pres">
      <dgm:prSet presAssocID="{E376D29F-DD2A-4D2D-890E-BC4656D73BB8}" presName="Name37" presStyleLbl="parChTrans1D2" presStyleIdx="1" presStyleCnt="3"/>
      <dgm:spPr/>
    </dgm:pt>
    <dgm:pt modelId="{812382E8-B736-4F43-8FF1-41E059D19887}" type="pres">
      <dgm:prSet presAssocID="{C54B7AAD-0723-4F00-8D0D-D1F46DFEEB6C}" presName="hierRoot2" presStyleCnt="0">
        <dgm:presLayoutVars>
          <dgm:hierBranch val="init"/>
        </dgm:presLayoutVars>
      </dgm:prSet>
      <dgm:spPr/>
    </dgm:pt>
    <dgm:pt modelId="{C3CDAD21-776C-4602-A97F-2CE6E0AC3752}" type="pres">
      <dgm:prSet presAssocID="{C54B7AAD-0723-4F00-8D0D-D1F46DFEEB6C}" presName="rootComposite" presStyleCnt="0"/>
      <dgm:spPr/>
    </dgm:pt>
    <dgm:pt modelId="{8D532648-E967-4ED6-B6B8-F90F8F6F2D7D}" type="pres">
      <dgm:prSet presAssocID="{C54B7AAD-0723-4F00-8D0D-D1F46DFEEB6C}" presName="rootText" presStyleLbl="node2" presStyleIdx="1" presStyleCnt="3">
        <dgm:presLayoutVars>
          <dgm:chPref val="3"/>
        </dgm:presLayoutVars>
      </dgm:prSet>
      <dgm:spPr/>
    </dgm:pt>
    <dgm:pt modelId="{8FA5799B-309A-4661-B9E3-18380ADBAFAA}" type="pres">
      <dgm:prSet presAssocID="{C54B7AAD-0723-4F00-8D0D-D1F46DFEEB6C}" presName="rootConnector" presStyleLbl="node2" presStyleIdx="1" presStyleCnt="3"/>
      <dgm:spPr/>
    </dgm:pt>
    <dgm:pt modelId="{B681A8C2-6C97-4A21-83AE-E55A5730562C}" type="pres">
      <dgm:prSet presAssocID="{C54B7AAD-0723-4F00-8D0D-D1F46DFEEB6C}" presName="hierChild4" presStyleCnt="0"/>
      <dgm:spPr/>
    </dgm:pt>
    <dgm:pt modelId="{1F3ECF24-D982-4D4F-ADDF-84C420DBEA78}" type="pres">
      <dgm:prSet presAssocID="{C755D4F6-821D-4309-971E-862BACCF8FBB}" presName="Name37" presStyleLbl="parChTrans1D3" presStyleIdx="3" presStyleCnt="9"/>
      <dgm:spPr/>
    </dgm:pt>
    <dgm:pt modelId="{D3F3A52D-1035-47DF-A19A-D2131DA5E7FF}" type="pres">
      <dgm:prSet presAssocID="{D4B9A416-F11C-4FA6-95BA-02FB64128C9F}" presName="hierRoot2" presStyleCnt="0">
        <dgm:presLayoutVars>
          <dgm:hierBranch val="init"/>
        </dgm:presLayoutVars>
      </dgm:prSet>
      <dgm:spPr/>
    </dgm:pt>
    <dgm:pt modelId="{039AF56A-C4C9-47E1-ACBD-2755508947B3}" type="pres">
      <dgm:prSet presAssocID="{D4B9A416-F11C-4FA6-95BA-02FB64128C9F}" presName="rootComposite" presStyleCnt="0"/>
      <dgm:spPr/>
    </dgm:pt>
    <dgm:pt modelId="{A91EB4EA-EDF6-4B9A-9B95-B6E19B3C126E}" type="pres">
      <dgm:prSet presAssocID="{D4B9A416-F11C-4FA6-95BA-02FB64128C9F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4D16D4-601E-4C01-ADF5-0CF3B094D340}" type="pres">
      <dgm:prSet presAssocID="{D4B9A416-F11C-4FA6-95BA-02FB64128C9F}" presName="rootConnector" presStyleLbl="node3" presStyleIdx="3" presStyleCnt="9"/>
      <dgm:spPr/>
    </dgm:pt>
    <dgm:pt modelId="{AD50A849-F963-4E9D-8090-6B958E42784F}" type="pres">
      <dgm:prSet presAssocID="{D4B9A416-F11C-4FA6-95BA-02FB64128C9F}" presName="hierChild4" presStyleCnt="0"/>
      <dgm:spPr/>
    </dgm:pt>
    <dgm:pt modelId="{543B7E65-5D38-4832-A55A-D348E8D19575}" type="pres">
      <dgm:prSet presAssocID="{D4B9A416-F11C-4FA6-95BA-02FB64128C9F}" presName="hierChild5" presStyleCnt="0"/>
      <dgm:spPr/>
    </dgm:pt>
    <dgm:pt modelId="{DFFC2AD9-B9DF-4E3E-9C39-D3C05972619C}" type="pres">
      <dgm:prSet presAssocID="{31F8F7A4-0A12-49CE-939F-42C9B9CAF73A}" presName="Name37" presStyleLbl="parChTrans1D3" presStyleIdx="4" presStyleCnt="9"/>
      <dgm:spPr/>
    </dgm:pt>
    <dgm:pt modelId="{D1DAF2E8-4160-4C39-BAAF-8E755DC1BEB7}" type="pres">
      <dgm:prSet presAssocID="{0B84B876-91B9-4FA6-AD69-C74420BBC8A4}" presName="hierRoot2" presStyleCnt="0">
        <dgm:presLayoutVars>
          <dgm:hierBranch val="init"/>
        </dgm:presLayoutVars>
      </dgm:prSet>
      <dgm:spPr/>
    </dgm:pt>
    <dgm:pt modelId="{47C8F210-6E34-4FD0-B4AA-E770AD9FD816}" type="pres">
      <dgm:prSet presAssocID="{0B84B876-91B9-4FA6-AD69-C74420BBC8A4}" presName="rootComposite" presStyleCnt="0"/>
      <dgm:spPr/>
    </dgm:pt>
    <dgm:pt modelId="{564611CC-EC3A-4EA3-B58F-C1491383C19E}" type="pres">
      <dgm:prSet presAssocID="{0B84B876-91B9-4FA6-AD69-C74420BBC8A4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57789E-DD01-4AC0-B151-E656393C9301}" type="pres">
      <dgm:prSet presAssocID="{0B84B876-91B9-4FA6-AD69-C74420BBC8A4}" presName="rootConnector" presStyleLbl="node3" presStyleIdx="4" presStyleCnt="9"/>
      <dgm:spPr/>
    </dgm:pt>
    <dgm:pt modelId="{2F0C65D5-77E9-4950-98E4-49F597B6A046}" type="pres">
      <dgm:prSet presAssocID="{0B84B876-91B9-4FA6-AD69-C74420BBC8A4}" presName="hierChild4" presStyleCnt="0"/>
      <dgm:spPr/>
    </dgm:pt>
    <dgm:pt modelId="{9297AC82-CD1A-4013-A39A-2A26BD38F4F4}" type="pres">
      <dgm:prSet presAssocID="{0B84B876-91B9-4FA6-AD69-C74420BBC8A4}" presName="hierChild5" presStyleCnt="0"/>
      <dgm:spPr/>
    </dgm:pt>
    <dgm:pt modelId="{E0D82582-1C1D-4C10-A3C8-D6861298B2FF}" type="pres">
      <dgm:prSet presAssocID="{7D92DDBC-1E8D-46E6-9202-3F1BDB61BE66}" presName="Name37" presStyleLbl="parChTrans1D3" presStyleIdx="5" presStyleCnt="9"/>
      <dgm:spPr/>
    </dgm:pt>
    <dgm:pt modelId="{B1164A15-F367-40D3-81F4-E17C3C5963DA}" type="pres">
      <dgm:prSet presAssocID="{4FFED262-BF9E-4489-B7DB-5C83B933A6A1}" presName="hierRoot2" presStyleCnt="0">
        <dgm:presLayoutVars>
          <dgm:hierBranch val="init"/>
        </dgm:presLayoutVars>
      </dgm:prSet>
      <dgm:spPr/>
    </dgm:pt>
    <dgm:pt modelId="{B42D75A2-9A63-47F7-A3CB-96C86496FD66}" type="pres">
      <dgm:prSet presAssocID="{4FFED262-BF9E-4489-B7DB-5C83B933A6A1}" presName="rootComposite" presStyleCnt="0"/>
      <dgm:spPr/>
    </dgm:pt>
    <dgm:pt modelId="{8B9A19DD-868D-48E7-ACF4-A2A96E978B65}" type="pres">
      <dgm:prSet presAssocID="{4FFED262-BF9E-4489-B7DB-5C83B933A6A1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43C44B-2DC1-4BDC-853E-D2D831EE1E8B}" type="pres">
      <dgm:prSet presAssocID="{4FFED262-BF9E-4489-B7DB-5C83B933A6A1}" presName="rootConnector" presStyleLbl="node3" presStyleIdx="5" presStyleCnt="9"/>
      <dgm:spPr/>
    </dgm:pt>
    <dgm:pt modelId="{65BCEDAB-54D1-4F80-BA2F-845FC8AF5B07}" type="pres">
      <dgm:prSet presAssocID="{4FFED262-BF9E-4489-B7DB-5C83B933A6A1}" presName="hierChild4" presStyleCnt="0"/>
      <dgm:spPr/>
    </dgm:pt>
    <dgm:pt modelId="{23634323-36E4-4002-A4B4-ED7635BC4D6B}" type="pres">
      <dgm:prSet presAssocID="{4FFED262-BF9E-4489-B7DB-5C83B933A6A1}" presName="hierChild5" presStyleCnt="0"/>
      <dgm:spPr/>
    </dgm:pt>
    <dgm:pt modelId="{E941B921-4367-4C63-9945-8EDF4E28E27E}" type="pres">
      <dgm:prSet presAssocID="{C54B7AAD-0723-4F00-8D0D-D1F46DFEEB6C}" presName="hierChild5" presStyleCnt="0"/>
      <dgm:spPr/>
    </dgm:pt>
    <dgm:pt modelId="{3BED13DF-F658-4B96-AEDF-73EB5790C06D}" type="pres">
      <dgm:prSet presAssocID="{F35944C8-A731-468C-9BCE-227B064BE3C2}" presName="Name37" presStyleLbl="parChTrans1D2" presStyleIdx="2" presStyleCnt="3"/>
      <dgm:spPr/>
    </dgm:pt>
    <dgm:pt modelId="{77D4E574-93A3-40DD-9EF8-637094402D25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DC3C069C-D815-458D-8FFD-E5723CFD6BD4}" type="pres">
      <dgm:prSet presAssocID="{6C9019A9-0B46-4983-8CCF-229BF67E1E4E}" presName="rootComposite" presStyleCnt="0"/>
      <dgm:spPr/>
    </dgm:pt>
    <dgm:pt modelId="{3DD3D154-5836-4C89-AEAB-F9F10F2416C8}" type="pres">
      <dgm:prSet presAssocID="{6C9019A9-0B46-4983-8CCF-229BF67E1E4E}" presName="rootText" presStyleLbl="node2" presStyleIdx="2" presStyleCnt="3">
        <dgm:presLayoutVars>
          <dgm:chPref val="3"/>
        </dgm:presLayoutVars>
      </dgm:prSet>
      <dgm:spPr/>
    </dgm:pt>
    <dgm:pt modelId="{5466C279-A2CF-4083-BD96-2869C6B197AD}" type="pres">
      <dgm:prSet presAssocID="{6C9019A9-0B46-4983-8CCF-229BF67E1E4E}" presName="rootConnector" presStyleLbl="node2" presStyleIdx="2" presStyleCnt="3"/>
      <dgm:spPr/>
    </dgm:pt>
    <dgm:pt modelId="{BDB9CDCA-6419-4078-9816-E8BB9457C463}" type="pres">
      <dgm:prSet presAssocID="{6C9019A9-0B46-4983-8CCF-229BF67E1E4E}" presName="hierChild4" presStyleCnt="0"/>
      <dgm:spPr/>
    </dgm:pt>
    <dgm:pt modelId="{7D3AFD39-1E3A-4F53-9615-3A87E9942A64}" type="pres">
      <dgm:prSet presAssocID="{B6A524F4-E9AB-46B0-BF37-24E1B53C7AD9}" presName="Name37" presStyleLbl="parChTrans1D3" presStyleIdx="6" presStyleCnt="9"/>
      <dgm:spPr/>
    </dgm:pt>
    <dgm:pt modelId="{70AE42C2-2A16-460D-8F9F-F3E90DF09B1F}" type="pres">
      <dgm:prSet presAssocID="{2DA62368-970C-46CA-8B43-F4369A3F7A48}" presName="hierRoot2" presStyleCnt="0">
        <dgm:presLayoutVars>
          <dgm:hierBranch val="init"/>
        </dgm:presLayoutVars>
      </dgm:prSet>
      <dgm:spPr/>
    </dgm:pt>
    <dgm:pt modelId="{8C9178F2-36E5-475B-8FAF-9B47876C37CE}" type="pres">
      <dgm:prSet presAssocID="{2DA62368-970C-46CA-8B43-F4369A3F7A48}" presName="rootComposite" presStyleCnt="0"/>
      <dgm:spPr/>
    </dgm:pt>
    <dgm:pt modelId="{2087E5D2-811F-4290-BC21-388E6B1B5255}" type="pres">
      <dgm:prSet presAssocID="{2DA62368-970C-46CA-8B43-F4369A3F7A48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9FB019-E3D2-4315-A822-57669CBDE07D}" type="pres">
      <dgm:prSet presAssocID="{2DA62368-970C-46CA-8B43-F4369A3F7A48}" presName="rootConnector" presStyleLbl="node3" presStyleIdx="6" presStyleCnt="9"/>
      <dgm:spPr/>
    </dgm:pt>
    <dgm:pt modelId="{B5F205CA-2BEF-4A3F-82D8-93A11A56D3F5}" type="pres">
      <dgm:prSet presAssocID="{2DA62368-970C-46CA-8B43-F4369A3F7A48}" presName="hierChild4" presStyleCnt="0"/>
      <dgm:spPr/>
    </dgm:pt>
    <dgm:pt modelId="{697F00E7-303C-401F-9186-5A69676A6B99}" type="pres">
      <dgm:prSet presAssocID="{2DA62368-970C-46CA-8B43-F4369A3F7A48}" presName="hierChild5" presStyleCnt="0"/>
      <dgm:spPr/>
    </dgm:pt>
    <dgm:pt modelId="{1F34B03C-4B65-4E6B-80A2-D330D414A4F4}" type="pres">
      <dgm:prSet presAssocID="{27CB02D1-9CDD-4EB4-A1AF-EEEC9EAD7317}" presName="Name37" presStyleLbl="parChTrans1D3" presStyleIdx="7" presStyleCnt="9"/>
      <dgm:spPr/>
    </dgm:pt>
    <dgm:pt modelId="{4AD13E4F-6227-48BD-89CC-2D7CE8DF6041}" type="pres">
      <dgm:prSet presAssocID="{AEBA0AC4-49E4-4C88-A3F0-BF64E44BBE8B}" presName="hierRoot2" presStyleCnt="0">
        <dgm:presLayoutVars>
          <dgm:hierBranch val="init"/>
        </dgm:presLayoutVars>
      </dgm:prSet>
      <dgm:spPr/>
    </dgm:pt>
    <dgm:pt modelId="{DFAA8D53-FCEB-41B0-BA0E-3C16A93CADAE}" type="pres">
      <dgm:prSet presAssocID="{AEBA0AC4-49E4-4C88-A3F0-BF64E44BBE8B}" presName="rootComposite" presStyleCnt="0"/>
      <dgm:spPr/>
    </dgm:pt>
    <dgm:pt modelId="{3002DD9E-F0F2-4F7E-AB68-1B4682C58407}" type="pres">
      <dgm:prSet presAssocID="{AEBA0AC4-49E4-4C88-A3F0-BF64E44BBE8B}" presName="rootText" presStyleLbl="node3" presStyleIdx="7" presStyleCnt="9">
        <dgm:presLayoutVars>
          <dgm:chPref val="3"/>
        </dgm:presLayoutVars>
      </dgm:prSet>
      <dgm:spPr/>
    </dgm:pt>
    <dgm:pt modelId="{C8CCC6A2-9572-4D1B-985B-FEC9565C8E23}" type="pres">
      <dgm:prSet presAssocID="{AEBA0AC4-49E4-4C88-A3F0-BF64E44BBE8B}" presName="rootConnector" presStyleLbl="node3" presStyleIdx="7" presStyleCnt="9"/>
      <dgm:spPr/>
    </dgm:pt>
    <dgm:pt modelId="{C87A72C8-4DCF-44F0-A0F6-F609BD0D2AC7}" type="pres">
      <dgm:prSet presAssocID="{AEBA0AC4-49E4-4C88-A3F0-BF64E44BBE8B}" presName="hierChild4" presStyleCnt="0"/>
      <dgm:spPr/>
    </dgm:pt>
    <dgm:pt modelId="{528579E5-7D58-49BF-922B-D0F5B4FE91CB}" type="pres">
      <dgm:prSet presAssocID="{AEBA0AC4-49E4-4C88-A3F0-BF64E44BBE8B}" presName="hierChild5" presStyleCnt="0"/>
      <dgm:spPr/>
    </dgm:pt>
    <dgm:pt modelId="{FC1FC097-BF6D-4519-A9B0-DF817B2C2993}" type="pres">
      <dgm:prSet presAssocID="{5A43165C-F7C7-41E0-96C7-EF669F2DA609}" presName="Name37" presStyleLbl="parChTrans1D3" presStyleIdx="8" presStyleCnt="9"/>
      <dgm:spPr/>
    </dgm:pt>
    <dgm:pt modelId="{699F449F-D114-4F14-B271-FD0C4EEE225D}" type="pres">
      <dgm:prSet presAssocID="{68F16336-D9DA-45F7-910F-A3D5B25AA3B4}" presName="hierRoot2" presStyleCnt="0">
        <dgm:presLayoutVars>
          <dgm:hierBranch val="init"/>
        </dgm:presLayoutVars>
      </dgm:prSet>
      <dgm:spPr/>
    </dgm:pt>
    <dgm:pt modelId="{6F237136-55B3-46C8-8DE0-7CEA06CAFB6E}" type="pres">
      <dgm:prSet presAssocID="{68F16336-D9DA-45F7-910F-A3D5B25AA3B4}" presName="rootComposite" presStyleCnt="0"/>
      <dgm:spPr/>
    </dgm:pt>
    <dgm:pt modelId="{E21F62EC-6B41-43EA-957F-FE17FA7A4ECA}" type="pres">
      <dgm:prSet presAssocID="{68F16336-D9DA-45F7-910F-A3D5B25AA3B4}" presName="rootText" presStyleLbl="node3" presStyleIdx="8" presStyleCnt="9">
        <dgm:presLayoutVars>
          <dgm:chPref val="3"/>
        </dgm:presLayoutVars>
      </dgm:prSet>
      <dgm:spPr/>
    </dgm:pt>
    <dgm:pt modelId="{16616218-3ACD-4DD3-8DA0-0655CA32D58C}" type="pres">
      <dgm:prSet presAssocID="{68F16336-D9DA-45F7-910F-A3D5B25AA3B4}" presName="rootConnector" presStyleLbl="node3" presStyleIdx="8" presStyleCnt="9"/>
      <dgm:spPr/>
    </dgm:pt>
    <dgm:pt modelId="{B8E27462-C780-44E0-9450-850238EB7CE9}" type="pres">
      <dgm:prSet presAssocID="{68F16336-D9DA-45F7-910F-A3D5B25AA3B4}" presName="hierChild4" presStyleCnt="0"/>
      <dgm:spPr/>
    </dgm:pt>
    <dgm:pt modelId="{C79746FA-FCC4-44D3-991E-AFDEA1F37EA6}" type="pres">
      <dgm:prSet presAssocID="{68F16336-D9DA-45F7-910F-A3D5B25AA3B4}" presName="hierChild5" presStyleCnt="0"/>
      <dgm:spPr/>
    </dgm:pt>
    <dgm:pt modelId="{61CA3C45-6FDF-44F0-9122-CBFBC51D4690}" type="pres">
      <dgm:prSet presAssocID="{6C9019A9-0B46-4983-8CCF-229BF67E1E4E}" presName="hierChild5" presStyleCnt="0"/>
      <dgm:spPr/>
    </dgm:pt>
    <dgm:pt modelId="{58DD10E7-5CDB-4F2A-8D23-1BBDDB857B91}" type="pres">
      <dgm:prSet presAssocID="{9BBD7A0A-2673-47F5-924E-3943648559F9}" presName="hierChild3" presStyleCnt="0"/>
      <dgm:spPr/>
    </dgm:pt>
  </dgm:ptLst>
  <dgm:cxnLst>
    <dgm:cxn modelId="{01A52943-070E-4EC0-8934-CDDE47149A21}" type="presOf" srcId="{7D92DDBC-1E8D-46E6-9202-3F1BDB61BE66}" destId="{E0D82582-1C1D-4C10-A3C8-D6861298B2FF}" srcOrd="0" destOrd="0" presId="urn:microsoft.com/office/officeart/2005/8/layout/orgChart1"/>
    <dgm:cxn modelId="{65290066-CE1E-49D2-BA99-126D8B562CAC}" srcId="{6C9019A9-0B46-4983-8CCF-229BF67E1E4E}" destId="{68F16336-D9DA-45F7-910F-A3D5B25AA3B4}" srcOrd="2" destOrd="0" parTransId="{5A43165C-F7C7-41E0-96C7-EF669F2DA609}" sibTransId="{E4BD8F2C-CCD3-4135-BDFE-666A42BC3E23}"/>
    <dgm:cxn modelId="{5C758AA7-F63D-4DCC-A6A9-FB5ECB647355}" type="presOf" srcId="{0B84B876-91B9-4FA6-AD69-C74420BBC8A4}" destId="{F157789E-DD01-4AC0-B151-E656393C9301}" srcOrd="1" destOrd="0" presId="urn:microsoft.com/office/officeart/2005/8/layout/orgChart1"/>
    <dgm:cxn modelId="{28603196-C463-4837-AD24-BF5D3A32C0BF}" srcId="{3430B1C8-BA59-4B36-A66C-F11661B1A1C6}" destId="{9FFFAA81-E9EF-4BBE-95D4-C9B09DEC1A04}" srcOrd="0" destOrd="0" parTransId="{01214B7C-1DFE-423C-A9F9-54B8BE4A0EE7}" sibTransId="{F35B0F7B-F3BE-4770-8F88-9083CE0160C1}"/>
    <dgm:cxn modelId="{DCE42695-4804-4B04-B542-BE36B6106508}" type="presOf" srcId="{C54B7AAD-0723-4F00-8D0D-D1F46DFEEB6C}" destId="{8FA5799B-309A-4661-B9E3-18380ADBAFAA}" srcOrd="1" destOrd="0" presId="urn:microsoft.com/office/officeart/2005/8/layout/orgChart1"/>
    <dgm:cxn modelId="{66E3994B-28D8-4083-9949-493ED2623B1B}" srcId="{9BBD7A0A-2673-47F5-924E-3943648559F9}" destId="{C54B7AAD-0723-4F00-8D0D-D1F46DFEEB6C}" srcOrd="1" destOrd="0" parTransId="{E376D29F-DD2A-4D2D-890E-BC4656D73BB8}" sibTransId="{34B9A565-EFA7-4D2A-860D-BD01FEE2D292}"/>
    <dgm:cxn modelId="{05009E3E-3367-4F1B-9F77-950FC745EDB3}" type="presOf" srcId="{27CB02D1-9CDD-4EB4-A1AF-EEEC9EAD7317}" destId="{1F34B03C-4B65-4E6B-80A2-D330D414A4F4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94E6E9A3-EC05-43E6-94F4-B094C883B41B}" srcId="{3430B1C8-BA59-4B36-A66C-F11661B1A1C6}" destId="{55EB452A-30B6-4AA5-9B89-C4BCFAECFFAE}" srcOrd="1" destOrd="0" parTransId="{357E1692-0F18-4349-8334-AD60777B393C}" sibTransId="{827F0868-DB3D-4DC5-9B4B-D52CFDC2EF2F}"/>
    <dgm:cxn modelId="{8296AB5C-9272-47CD-94A9-60C23186CFB1}" type="presOf" srcId="{32CF4722-DDFC-4E5A-87AC-8F2EB7D7E5E9}" destId="{6EBBC20F-837A-435D-971F-392511ED5571}" srcOrd="0" destOrd="0" presId="urn:microsoft.com/office/officeart/2005/8/layout/orgChart1"/>
    <dgm:cxn modelId="{245D7024-C2F6-45DB-B541-35547ACB23E3}" srcId="{C54B7AAD-0723-4F00-8D0D-D1F46DFEEB6C}" destId="{4FFED262-BF9E-4489-B7DB-5C83B933A6A1}" srcOrd="2" destOrd="0" parTransId="{7D92DDBC-1E8D-46E6-9202-3F1BDB61BE66}" sibTransId="{710C75CF-DB77-42CE-8098-F4CEF9DF9F8C}"/>
    <dgm:cxn modelId="{0A95CEBF-4EC5-46A5-B932-23148DCA035E}" type="presOf" srcId="{21C41C98-560B-4F10-90E1-0910B4A22493}" destId="{58B3C804-6D2D-41AF-8D9C-0451D4F91B3F}" srcOrd="1" destOrd="0" presId="urn:microsoft.com/office/officeart/2005/8/layout/orgChart1"/>
    <dgm:cxn modelId="{424C5877-D398-4745-8305-CAE5B6EE4E58}" type="presOf" srcId="{AEBA0AC4-49E4-4C88-A3F0-BF64E44BBE8B}" destId="{3002DD9E-F0F2-4F7E-AB68-1B4682C58407}" srcOrd="0" destOrd="0" presId="urn:microsoft.com/office/officeart/2005/8/layout/orgChart1"/>
    <dgm:cxn modelId="{227692F9-238F-4A6E-A5E0-FEB4D6DD6555}" srcId="{C54B7AAD-0723-4F00-8D0D-D1F46DFEEB6C}" destId="{D4B9A416-F11C-4FA6-95BA-02FB64128C9F}" srcOrd="0" destOrd="0" parTransId="{C755D4F6-821D-4309-971E-862BACCF8FBB}" sibTransId="{C0366CA3-3EB2-4F4D-A3FB-AF08E1AA69D6}"/>
    <dgm:cxn modelId="{A43AA9E4-1335-4D60-9FE1-36F2EFC4B4C0}" type="presOf" srcId="{3430B1C8-BA59-4B36-A66C-F11661B1A1C6}" destId="{F87012BF-30E2-4445-8DBD-F0493AD5A9B1}" srcOrd="1" destOrd="0" presId="urn:microsoft.com/office/officeart/2005/8/layout/orgChart1"/>
    <dgm:cxn modelId="{6ACB61EA-2FB5-4965-A1A7-B3816EE65905}" type="presOf" srcId="{9FFFAA81-E9EF-4BBE-95D4-C9B09DEC1A04}" destId="{4977DB17-518B-414A-A556-897E556FED49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48A41A2C-0EB0-4761-93C1-432F170D6A6A}" type="presOf" srcId="{68F16336-D9DA-45F7-910F-A3D5B25AA3B4}" destId="{16616218-3ACD-4DD3-8DA0-0655CA32D58C}" srcOrd="1" destOrd="0" presId="urn:microsoft.com/office/officeart/2005/8/layout/orgChart1"/>
    <dgm:cxn modelId="{3AD4ADC3-9659-46CB-8E67-46D416813971}" type="presOf" srcId="{68F16336-D9DA-45F7-910F-A3D5B25AA3B4}" destId="{E21F62EC-6B41-43EA-957F-FE17FA7A4ECA}" srcOrd="0" destOrd="0" presId="urn:microsoft.com/office/officeart/2005/8/layout/orgChart1"/>
    <dgm:cxn modelId="{7C10B47C-E87C-4843-AA72-3CDA15DEA242}" type="presOf" srcId="{6C9019A9-0B46-4983-8CCF-229BF67E1E4E}" destId="{3DD3D154-5836-4C89-AEAB-F9F10F2416C8}" srcOrd="0" destOrd="0" presId="urn:microsoft.com/office/officeart/2005/8/layout/orgChart1"/>
    <dgm:cxn modelId="{ACE9F4C9-C882-4868-BE31-EB23E31AA094}" type="presOf" srcId="{5A43165C-F7C7-41E0-96C7-EF669F2DA609}" destId="{FC1FC097-BF6D-4519-A9B0-DF817B2C2993}" srcOrd="0" destOrd="0" presId="urn:microsoft.com/office/officeart/2005/8/layout/orgChart1"/>
    <dgm:cxn modelId="{FE6C12E6-DFFB-477F-9E86-6B10578B09D7}" type="presOf" srcId="{F35944C8-A731-468C-9BCE-227B064BE3C2}" destId="{3BED13DF-F658-4B96-AEDF-73EB5790C06D}" srcOrd="0" destOrd="0" presId="urn:microsoft.com/office/officeart/2005/8/layout/orgChart1"/>
    <dgm:cxn modelId="{303D5022-F6D5-41B0-8AC2-4C44C87A6596}" srcId="{9BBD7A0A-2673-47F5-924E-3943648559F9}" destId="{6C9019A9-0B46-4983-8CCF-229BF67E1E4E}" srcOrd="2" destOrd="0" parTransId="{F35944C8-A731-468C-9BCE-227B064BE3C2}" sibTransId="{67D16F0D-6B08-496C-BB40-5DFB309A39AE}"/>
    <dgm:cxn modelId="{E3159CCB-7870-4F8A-97BF-39947C39141C}" type="presOf" srcId="{55EB452A-30B6-4AA5-9B89-C4BCFAECFFAE}" destId="{06F4AAB3-B5EF-4151-AAE5-BAB047759140}" srcOrd="0" destOrd="0" presId="urn:microsoft.com/office/officeart/2005/8/layout/orgChart1"/>
    <dgm:cxn modelId="{7275196E-25BF-48B2-BDE0-E85148C0C407}" type="presOf" srcId="{D4B9A416-F11C-4FA6-95BA-02FB64128C9F}" destId="{A91EB4EA-EDF6-4B9A-9B95-B6E19B3C126E}" srcOrd="0" destOrd="0" presId="urn:microsoft.com/office/officeart/2005/8/layout/orgChart1"/>
    <dgm:cxn modelId="{CA02B9E4-F0D5-4945-8B91-B34AAB78367D}" type="presOf" srcId="{357E1692-0F18-4349-8334-AD60777B393C}" destId="{C8AC7B07-33DA-4B12-9C06-A3A0926930D7}" srcOrd="0" destOrd="0" presId="urn:microsoft.com/office/officeart/2005/8/layout/orgChart1"/>
    <dgm:cxn modelId="{015A83EF-883E-48C9-B8CE-A4532BAAA686}" type="presOf" srcId="{21C41C98-560B-4F10-90E1-0910B4A22493}" destId="{23E2BB5F-552A-417B-A6FB-0AEECB2F7FCA}" srcOrd="0" destOrd="0" presId="urn:microsoft.com/office/officeart/2005/8/layout/orgChart1"/>
    <dgm:cxn modelId="{9DA6765E-63F2-4A24-9F96-E46E378639E8}" srcId="{6C9019A9-0B46-4983-8CCF-229BF67E1E4E}" destId="{AEBA0AC4-49E4-4C88-A3F0-BF64E44BBE8B}" srcOrd="1" destOrd="0" parTransId="{27CB02D1-9CDD-4EB4-A1AF-EEEC9EAD7317}" sibTransId="{58C46533-18BF-4B43-9BBF-57A880F1B312}"/>
    <dgm:cxn modelId="{E073D137-B176-48B5-B1AC-25A5F3430AC4}" type="presOf" srcId="{C755D4F6-821D-4309-971E-862BACCF8FBB}" destId="{1F3ECF24-D982-4D4F-ADDF-84C420DBEA78}" srcOrd="0" destOrd="0" presId="urn:microsoft.com/office/officeart/2005/8/layout/orgChart1"/>
    <dgm:cxn modelId="{FE0361CF-F963-4BD8-B10F-6DA8BFA8ED7D}" type="presOf" srcId="{2DA62368-970C-46CA-8B43-F4369A3F7A48}" destId="{DE9FB019-E3D2-4315-A822-57669CBDE07D}" srcOrd="1" destOrd="0" presId="urn:microsoft.com/office/officeart/2005/8/layout/orgChart1"/>
    <dgm:cxn modelId="{8B43BAF3-0787-485D-9204-EB500D2E22DF}" type="presOf" srcId="{01214B7C-1DFE-423C-A9F9-54B8BE4A0EE7}" destId="{676EDC16-F18C-4321-88BB-0F0FB6F9EE1F}" srcOrd="0" destOrd="0" presId="urn:microsoft.com/office/officeart/2005/8/layout/orgChart1"/>
    <dgm:cxn modelId="{8C7D22E6-02F4-4333-BD22-358EF4CD318C}" type="presOf" srcId="{0B84B876-91B9-4FA6-AD69-C74420BBC8A4}" destId="{564611CC-EC3A-4EA3-B58F-C1491383C19E}" srcOrd="0" destOrd="0" presId="urn:microsoft.com/office/officeart/2005/8/layout/orgChart1"/>
    <dgm:cxn modelId="{21402A42-1D7A-4501-A48F-DA80A8963666}" type="presOf" srcId="{6C9019A9-0B46-4983-8CCF-229BF67E1E4E}" destId="{5466C279-A2CF-4083-BD96-2869C6B197AD}" srcOrd="1" destOrd="0" presId="urn:microsoft.com/office/officeart/2005/8/layout/orgChart1"/>
    <dgm:cxn modelId="{505F6C38-F03C-41B6-8A3C-ABEACA962A9D}" srcId="{3430B1C8-BA59-4B36-A66C-F11661B1A1C6}" destId="{21C41C98-560B-4F10-90E1-0910B4A22493}" srcOrd="2" destOrd="0" parTransId="{B696B75B-9488-4DC4-91B0-587837D7DDDE}" sibTransId="{C1C2A55D-3D44-4480-8D56-1F376B174DE4}"/>
    <dgm:cxn modelId="{97364D0B-9F58-40C2-9BFF-932500B92C19}" type="presOf" srcId="{B696B75B-9488-4DC4-91B0-587837D7DDDE}" destId="{02910E06-AF0A-422C-AFCF-8733B07B7529}" srcOrd="0" destOrd="0" presId="urn:microsoft.com/office/officeart/2005/8/layout/orgChart1"/>
    <dgm:cxn modelId="{25FFD2AE-319B-4DED-A43F-8EB35213EAA0}" type="presOf" srcId="{D4B9A416-F11C-4FA6-95BA-02FB64128C9F}" destId="{B04D16D4-601E-4C01-ADF5-0CF3B094D340}" srcOrd="1" destOrd="0" presId="urn:microsoft.com/office/officeart/2005/8/layout/orgChart1"/>
    <dgm:cxn modelId="{1A7DFA0C-D4D3-4C20-987A-642EBFFB82B0}" type="presOf" srcId="{B6A524F4-E9AB-46B0-BF37-24E1B53C7AD9}" destId="{7D3AFD39-1E3A-4F53-9615-3A87E9942A64}" srcOrd="0" destOrd="0" presId="urn:microsoft.com/office/officeart/2005/8/layout/orgChart1"/>
    <dgm:cxn modelId="{4DFC0AF6-AEAC-48D2-ACB0-8369DAF8AC08}" type="presOf" srcId="{AEBA0AC4-49E4-4C88-A3F0-BF64E44BBE8B}" destId="{C8CCC6A2-9572-4D1B-985B-FEC9565C8E23}" srcOrd="1" destOrd="0" presId="urn:microsoft.com/office/officeart/2005/8/layout/orgChart1"/>
    <dgm:cxn modelId="{74FC034E-6679-40EE-A3AD-30275165E5F5}" type="presOf" srcId="{4FFED262-BF9E-4489-B7DB-5C83B933A6A1}" destId="{8B9A19DD-868D-48E7-ACF4-A2A96E978B65}" srcOrd="0" destOrd="0" presId="urn:microsoft.com/office/officeart/2005/8/layout/orgChart1"/>
    <dgm:cxn modelId="{6D39EB8D-D7C4-46AF-96B2-077FB002A9D2}" type="presOf" srcId="{C54B7AAD-0723-4F00-8D0D-D1F46DFEEB6C}" destId="{8D532648-E967-4ED6-B6B8-F90F8F6F2D7D}" srcOrd="0" destOrd="0" presId="urn:microsoft.com/office/officeart/2005/8/layout/orgChart1"/>
    <dgm:cxn modelId="{FDC757AF-4917-471B-A7E5-84E74B7AF141}" srcId="{C54B7AAD-0723-4F00-8D0D-D1F46DFEEB6C}" destId="{0B84B876-91B9-4FA6-AD69-C74420BBC8A4}" srcOrd="1" destOrd="0" parTransId="{31F8F7A4-0A12-49CE-939F-42C9B9CAF73A}" sibTransId="{4B13AEC3-67D8-46C1-AE13-39785CCC9DFD}"/>
    <dgm:cxn modelId="{53483A90-2B78-46AD-B460-ABF1773161E8}" type="presOf" srcId="{9FFFAA81-E9EF-4BBE-95D4-C9B09DEC1A04}" destId="{67B4A0D8-16E7-4980-A28C-F2F5277671E1}" srcOrd="1" destOrd="0" presId="urn:microsoft.com/office/officeart/2005/8/layout/orgChart1"/>
    <dgm:cxn modelId="{237AC2DE-39BF-4721-89CB-2A2544936B6C}" type="presOf" srcId="{3430B1C8-BA59-4B36-A66C-F11661B1A1C6}" destId="{27E4E8D8-3475-426C-AF81-3F991F479F32}" srcOrd="0" destOrd="0" presId="urn:microsoft.com/office/officeart/2005/8/layout/orgChart1"/>
    <dgm:cxn modelId="{88955D8E-F5A0-4971-90B4-B19219A84BE1}" type="presOf" srcId="{31F8F7A4-0A12-49CE-939F-42C9B9CAF73A}" destId="{DFFC2AD9-B9DF-4E3E-9C39-D3C05972619C}" srcOrd="0" destOrd="0" presId="urn:microsoft.com/office/officeart/2005/8/layout/orgChart1"/>
    <dgm:cxn modelId="{3DC8BC3E-AC68-4B6D-A4EC-4AB9103D7A5A}" type="presOf" srcId="{9BBD7A0A-2673-47F5-924E-3943648559F9}" destId="{1C636740-CB9D-4991-9696-9B4FD6884C16}" srcOrd="0" destOrd="0" presId="urn:microsoft.com/office/officeart/2005/8/layout/orgChart1"/>
    <dgm:cxn modelId="{FE687312-4022-4FDC-B3D4-3D50B7F65C98}" type="presOf" srcId="{55EB452A-30B6-4AA5-9B89-C4BCFAECFFAE}" destId="{A35FE717-2CF9-4EA7-A847-67B077577B77}" srcOrd="1" destOrd="0" presId="urn:microsoft.com/office/officeart/2005/8/layout/orgChart1"/>
    <dgm:cxn modelId="{D0A0616F-4425-42AD-AE3E-CCADCC2127AA}" type="presOf" srcId="{2DA62368-970C-46CA-8B43-F4369A3F7A48}" destId="{2087E5D2-811F-4290-BC21-388E6B1B5255}" srcOrd="0" destOrd="0" presId="urn:microsoft.com/office/officeart/2005/8/layout/orgChart1"/>
    <dgm:cxn modelId="{CBF1D621-E11F-4EC3-BEAC-3287C43677F5}" type="presOf" srcId="{9BBD7A0A-2673-47F5-924E-3943648559F9}" destId="{2149CDF5-5FA1-4E4E-8C09-22CE093A6CCE}" srcOrd="1" destOrd="0" presId="urn:microsoft.com/office/officeart/2005/8/layout/orgChart1"/>
    <dgm:cxn modelId="{B2337E84-CE3D-40C8-ACAC-12C2728DC51A}" type="presOf" srcId="{D86385CE-174B-4F38-B1C1-EE9B47FB62AB}" destId="{ACDFCC4E-D3E2-4B2D-8F74-1C4C177C9686}" srcOrd="0" destOrd="0" presId="urn:microsoft.com/office/officeart/2005/8/layout/orgChart1"/>
    <dgm:cxn modelId="{0F0BF7E0-F12F-493C-852E-C5202F38551A}" srcId="{6C9019A9-0B46-4983-8CCF-229BF67E1E4E}" destId="{2DA62368-970C-46CA-8B43-F4369A3F7A48}" srcOrd="0" destOrd="0" parTransId="{B6A524F4-E9AB-46B0-BF37-24E1B53C7AD9}" sibTransId="{D1474AC1-F118-466D-8359-FACE3D09C56B}"/>
    <dgm:cxn modelId="{F36B21A1-A5C0-40DF-9CDA-616C2336894E}" type="presOf" srcId="{4FFED262-BF9E-4489-B7DB-5C83B933A6A1}" destId="{9E43C44B-2DC1-4BDC-853E-D2D831EE1E8B}" srcOrd="1" destOrd="0" presId="urn:microsoft.com/office/officeart/2005/8/layout/orgChart1"/>
    <dgm:cxn modelId="{743CA9F7-6B18-43D2-9CFF-C761B37C8BE7}" type="presOf" srcId="{E376D29F-DD2A-4D2D-890E-BC4656D73BB8}" destId="{58E80517-6A38-4EE1-8705-C4DB6D81F71B}" srcOrd="0" destOrd="0" presId="urn:microsoft.com/office/officeart/2005/8/layout/orgChart1"/>
    <dgm:cxn modelId="{7B72DE4C-5F23-4A4B-BAC2-7E99269E586F}" type="presParOf" srcId="{6EBBC20F-837A-435D-971F-392511ED5571}" destId="{2BC61786-CAC1-480A-895F-03E9CBC02D87}" srcOrd="0" destOrd="0" presId="urn:microsoft.com/office/officeart/2005/8/layout/orgChart1"/>
    <dgm:cxn modelId="{66ADBC48-6AD8-48A3-ABB0-CC9C305014C7}" type="presParOf" srcId="{2BC61786-CAC1-480A-895F-03E9CBC02D87}" destId="{8EB094CA-9E75-463C-B335-22EF3872B4D0}" srcOrd="0" destOrd="0" presId="urn:microsoft.com/office/officeart/2005/8/layout/orgChart1"/>
    <dgm:cxn modelId="{FF197E56-31FA-457E-ADD1-57E72EBF389B}" type="presParOf" srcId="{8EB094CA-9E75-463C-B335-22EF3872B4D0}" destId="{1C636740-CB9D-4991-9696-9B4FD6884C16}" srcOrd="0" destOrd="0" presId="urn:microsoft.com/office/officeart/2005/8/layout/orgChart1"/>
    <dgm:cxn modelId="{364DAB03-9031-4E5E-A935-BEB6145DF661}" type="presParOf" srcId="{8EB094CA-9E75-463C-B335-22EF3872B4D0}" destId="{2149CDF5-5FA1-4E4E-8C09-22CE093A6CCE}" srcOrd="1" destOrd="0" presId="urn:microsoft.com/office/officeart/2005/8/layout/orgChart1"/>
    <dgm:cxn modelId="{2133AC33-3892-44C9-9FFE-95E7B831DE9E}" type="presParOf" srcId="{2BC61786-CAC1-480A-895F-03E9CBC02D87}" destId="{EDA9AFE9-26FF-49F3-B73D-C86809F7DAD4}" srcOrd="1" destOrd="0" presId="urn:microsoft.com/office/officeart/2005/8/layout/orgChart1"/>
    <dgm:cxn modelId="{54C2CE4C-3F2D-455D-AA5A-8396DCF7C73D}" type="presParOf" srcId="{EDA9AFE9-26FF-49F3-B73D-C86809F7DAD4}" destId="{ACDFCC4E-D3E2-4B2D-8F74-1C4C177C9686}" srcOrd="0" destOrd="0" presId="urn:microsoft.com/office/officeart/2005/8/layout/orgChart1"/>
    <dgm:cxn modelId="{C3D93F2A-AEBA-4841-A712-DF82878A36D2}" type="presParOf" srcId="{EDA9AFE9-26FF-49F3-B73D-C86809F7DAD4}" destId="{83F1B4B6-C055-4ADE-AF9F-715B2414F318}" srcOrd="1" destOrd="0" presId="urn:microsoft.com/office/officeart/2005/8/layout/orgChart1"/>
    <dgm:cxn modelId="{243028B5-DD03-4924-A55C-498B03EAC8E7}" type="presParOf" srcId="{83F1B4B6-C055-4ADE-AF9F-715B2414F318}" destId="{F4A13DBB-B35A-41C6-96DE-8CF89A906897}" srcOrd="0" destOrd="0" presId="urn:microsoft.com/office/officeart/2005/8/layout/orgChart1"/>
    <dgm:cxn modelId="{3D52FFA9-FD8A-4319-830E-D0A4B1B39E86}" type="presParOf" srcId="{F4A13DBB-B35A-41C6-96DE-8CF89A906897}" destId="{27E4E8D8-3475-426C-AF81-3F991F479F32}" srcOrd="0" destOrd="0" presId="urn:microsoft.com/office/officeart/2005/8/layout/orgChart1"/>
    <dgm:cxn modelId="{FEBB4880-73B9-4D6B-8075-9743220AA827}" type="presParOf" srcId="{F4A13DBB-B35A-41C6-96DE-8CF89A906897}" destId="{F87012BF-30E2-4445-8DBD-F0493AD5A9B1}" srcOrd="1" destOrd="0" presId="urn:microsoft.com/office/officeart/2005/8/layout/orgChart1"/>
    <dgm:cxn modelId="{F95A8801-DC55-4419-ADB1-A999C23B321A}" type="presParOf" srcId="{83F1B4B6-C055-4ADE-AF9F-715B2414F318}" destId="{164C822C-FD3C-48B8-A59A-071260AF9F6E}" srcOrd="1" destOrd="0" presId="urn:microsoft.com/office/officeart/2005/8/layout/orgChart1"/>
    <dgm:cxn modelId="{EB2ABED8-9864-4E57-AFC2-FE2D26EAC44A}" type="presParOf" srcId="{164C822C-FD3C-48B8-A59A-071260AF9F6E}" destId="{676EDC16-F18C-4321-88BB-0F0FB6F9EE1F}" srcOrd="0" destOrd="0" presId="urn:microsoft.com/office/officeart/2005/8/layout/orgChart1"/>
    <dgm:cxn modelId="{70C30835-0C30-4179-8C68-04E62C3028D7}" type="presParOf" srcId="{164C822C-FD3C-48B8-A59A-071260AF9F6E}" destId="{D590BA6A-B8D0-4E72-8F9C-E756F9BE8F01}" srcOrd="1" destOrd="0" presId="urn:microsoft.com/office/officeart/2005/8/layout/orgChart1"/>
    <dgm:cxn modelId="{EAADB89B-450F-4571-A1F1-F819A7933996}" type="presParOf" srcId="{D590BA6A-B8D0-4E72-8F9C-E756F9BE8F01}" destId="{CCA6E541-5BDE-416A-B8C8-4A97E7C572EA}" srcOrd="0" destOrd="0" presId="urn:microsoft.com/office/officeart/2005/8/layout/orgChart1"/>
    <dgm:cxn modelId="{B3ED64E7-D547-40B9-B99A-AAC15B6F9C0B}" type="presParOf" srcId="{CCA6E541-5BDE-416A-B8C8-4A97E7C572EA}" destId="{4977DB17-518B-414A-A556-897E556FED49}" srcOrd="0" destOrd="0" presId="urn:microsoft.com/office/officeart/2005/8/layout/orgChart1"/>
    <dgm:cxn modelId="{7C069724-AABC-4201-B68C-0D6096B0156E}" type="presParOf" srcId="{CCA6E541-5BDE-416A-B8C8-4A97E7C572EA}" destId="{67B4A0D8-16E7-4980-A28C-F2F5277671E1}" srcOrd="1" destOrd="0" presId="urn:microsoft.com/office/officeart/2005/8/layout/orgChart1"/>
    <dgm:cxn modelId="{4916B37F-FE0F-46A4-B1A8-1501346DD46D}" type="presParOf" srcId="{D590BA6A-B8D0-4E72-8F9C-E756F9BE8F01}" destId="{8110B38A-BA1E-49CE-97ED-E77544C478EF}" srcOrd="1" destOrd="0" presId="urn:microsoft.com/office/officeart/2005/8/layout/orgChart1"/>
    <dgm:cxn modelId="{06746288-59C8-4D6E-8B34-998C6AFF62D1}" type="presParOf" srcId="{D590BA6A-B8D0-4E72-8F9C-E756F9BE8F01}" destId="{2B738E23-B5DF-4DAC-992D-1740DBA89460}" srcOrd="2" destOrd="0" presId="urn:microsoft.com/office/officeart/2005/8/layout/orgChart1"/>
    <dgm:cxn modelId="{31A2849C-45AC-4042-9D91-8B6F636ED0AD}" type="presParOf" srcId="{164C822C-FD3C-48B8-A59A-071260AF9F6E}" destId="{C8AC7B07-33DA-4B12-9C06-A3A0926930D7}" srcOrd="2" destOrd="0" presId="urn:microsoft.com/office/officeart/2005/8/layout/orgChart1"/>
    <dgm:cxn modelId="{DF606746-C949-4628-81BB-8038A3AF13FD}" type="presParOf" srcId="{164C822C-FD3C-48B8-A59A-071260AF9F6E}" destId="{C3E46632-E8D7-4DB3-8411-53CE712F8657}" srcOrd="3" destOrd="0" presId="urn:microsoft.com/office/officeart/2005/8/layout/orgChart1"/>
    <dgm:cxn modelId="{4C9294E3-0829-4857-AD42-1DFDFEEA5429}" type="presParOf" srcId="{C3E46632-E8D7-4DB3-8411-53CE712F8657}" destId="{25827B6B-C955-4F4A-9C16-7046DDEE7984}" srcOrd="0" destOrd="0" presId="urn:microsoft.com/office/officeart/2005/8/layout/orgChart1"/>
    <dgm:cxn modelId="{939862A7-D29E-4082-B74E-434B1B887670}" type="presParOf" srcId="{25827B6B-C955-4F4A-9C16-7046DDEE7984}" destId="{06F4AAB3-B5EF-4151-AAE5-BAB047759140}" srcOrd="0" destOrd="0" presId="urn:microsoft.com/office/officeart/2005/8/layout/orgChart1"/>
    <dgm:cxn modelId="{B82B8F96-11B6-4FEC-A33F-A09411548CE7}" type="presParOf" srcId="{25827B6B-C955-4F4A-9C16-7046DDEE7984}" destId="{A35FE717-2CF9-4EA7-A847-67B077577B77}" srcOrd="1" destOrd="0" presId="urn:microsoft.com/office/officeart/2005/8/layout/orgChart1"/>
    <dgm:cxn modelId="{F80004D0-1E97-4B5B-B489-949F15AD3EA5}" type="presParOf" srcId="{C3E46632-E8D7-4DB3-8411-53CE712F8657}" destId="{72E02F12-C385-45A4-ACFB-9229AB49AF58}" srcOrd="1" destOrd="0" presId="urn:microsoft.com/office/officeart/2005/8/layout/orgChart1"/>
    <dgm:cxn modelId="{7E6FF265-116F-4BD6-9F6F-B4ED0E7A1164}" type="presParOf" srcId="{C3E46632-E8D7-4DB3-8411-53CE712F8657}" destId="{375C9E3D-0B88-43D8-98B1-8910A1A8B6A2}" srcOrd="2" destOrd="0" presId="urn:microsoft.com/office/officeart/2005/8/layout/orgChart1"/>
    <dgm:cxn modelId="{E9F88C9F-6B26-47FB-A1EC-521DD043940B}" type="presParOf" srcId="{164C822C-FD3C-48B8-A59A-071260AF9F6E}" destId="{02910E06-AF0A-422C-AFCF-8733B07B7529}" srcOrd="4" destOrd="0" presId="urn:microsoft.com/office/officeart/2005/8/layout/orgChart1"/>
    <dgm:cxn modelId="{99929C4F-7B3D-47B0-8FEB-4DEBBBDFDBDF}" type="presParOf" srcId="{164C822C-FD3C-48B8-A59A-071260AF9F6E}" destId="{AA8DE6BF-63D7-4241-A5E2-960EAFFF88B6}" srcOrd="5" destOrd="0" presId="urn:microsoft.com/office/officeart/2005/8/layout/orgChart1"/>
    <dgm:cxn modelId="{42B88656-9B73-4C79-8E88-B81997638850}" type="presParOf" srcId="{AA8DE6BF-63D7-4241-A5E2-960EAFFF88B6}" destId="{1AA3874D-D50D-4D23-9D00-6A702DCCCAB9}" srcOrd="0" destOrd="0" presId="urn:microsoft.com/office/officeart/2005/8/layout/orgChart1"/>
    <dgm:cxn modelId="{880427DB-7769-4867-934C-EC8FAA11C9BC}" type="presParOf" srcId="{1AA3874D-D50D-4D23-9D00-6A702DCCCAB9}" destId="{23E2BB5F-552A-417B-A6FB-0AEECB2F7FCA}" srcOrd="0" destOrd="0" presId="urn:microsoft.com/office/officeart/2005/8/layout/orgChart1"/>
    <dgm:cxn modelId="{E113B8F0-EF91-44E5-B1C8-6A03ED333805}" type="presParOf" srcId="{1AA3874D-D50D-4D23-9D00-6A702DCCCAB9}" destId="{58B3C804-6D2D-41AF-8D9C-0451D4F91B3F}" srcOrd="1" destOrd="0" presId="urn:microsoft.com/office/officeart/2005/8/layout/orgChart1"/>
    <dgm:cxn modelId="{A0000C4E-9A3F-4D0A-BDD2-A04885216B0B}" type="presParOf" srcId="{AA8DE6BF-63D7-4241-A5E2-960EAFFF88B6}" destId="{72B618E1-916E-4F92-9F53-90346D69AE23}" srcOrd="1" destOrd="0" presId="urn:microsoft.com/office/officeart/2005/8/layout/orgChart1"/>
    <dgm:cxn modelId="{3B133992-5C6D-4657-A557-E3288BE37FF1}" type="presParOf" srcId="{AA8DE6BF-63D7-4241-A5E2-960EAFFF88B6}" destId="{4367D09B-8A48-46BF-8F25-A6DDEBEE38F6}" srcOrd="2" destOrd="0" presId="urn:microsoft.com/office/officeart/2005/8/layout/orgChart1"/>
    <dgm:cxn modelId="{634B4AB5-DA3A-44BB-AC92-0AA216ED781F}" type="presParOf" srcId="{83F1B4B6-C055-4ADE-AF9F-715B2414F318}" destId="{F71604B3-ABF8-4BB8-A586-8B3215EFEFB7}" srcOrd="2" destOrd="0" presId="urn:microsoft.com/office/officeart/2005/8/layout/orgChart1"/>
    <dgm:cxn modelId="{1559AF0B-475E-4A51-8B7D-F5CFCD4EE546}" type="presParOf" srcId="{EDA9AFE9-26FF-49F3-B73D-C86809F7DAD4}" destId="{58E80517-6A38-4EE1-8705-C4DB6D81F71B}" srcOrd="2" destOrd="0" presId="urn:microsoft.com/office/officeart/2005/8/layout/orgChart1"/>
    <dgm:cxn modelId="{E0A30B25-F7F4-46C9-B56B-75E3ADF5AB3E}" type="presParOf" srcId="{EDA9AFE9-26FF-49F3-B73D-C86809F7DAD4}" destId="{812382E8-B736-4F43-8FF1-41E059D19887}" srcOrd="3" destOrd="0" presId="urn:microsoft.com/office/officeart/2005/8/layout/orgChart1"/>
    <dgm:cxn modelId="{6D3A157E-6D5C-4BA4-8D2A-C429D6F39B58}" type="presParOf" srcId="{812382E8-B736-4F43-8FF1-41E059D19887}" destId="{C3CDAD21-776C-4602-A97F-2CE6E0AC3752}" srcOrd="0" destOrd="0" presId="urn:microsoft.com/office/officeart/2005/8/layout/orgChart1"/>
    <dgm:cxn modelId="{B88F8864-2789-4006-B592-D032CD0FE83E}" type="presParOf" srcId="{C3CDAD21-776C-4602-A97F-2CE6E0AC3752}" destId="{8D532648-E967-4ED6-B6B8-F90F8F6F2D7D}" srcOrd="0" destOrd="0" presId="urn:microsoft.com/office/officeart/2005/8/layout/orgChart1"/>
    <dgm:cxn modelId="{C2EB80F1-AC01-4F7D-A97D-01E6E4584911}" type="presParOf" srcId="{C3CDAD21-776C-4602-A97F-2CE6E0AC3752}" destId="{8FA5799B-309A-4661-B9E3-18380ADBAFAA}" srcOrd="1" destOrd="0" presId="urn:microsoft.com/office/officeart/2005/8/layout/orgChart1"/>
    <dgm:cxn modelId="{33B23D3E-B126-4819-998E-F70B5E7F86AA}" type="presParOf" srcId="{812382E8-B736-4F43-8FF1-41E059D19887}" destId="{B681A8C2-6C97-4A21-83AE-E55A5730562C}" srcOrd="1" destOrd="0" presId="urn:microsoft.com/office/officeart/2005/8/layout/orgChart1"/>
    <dgm:cxn modelId="{76BB2F57-CD88-4D94-BD42-F8FBB0283458}" type="presParOf" srcId="{B681A8C2-6C97-4A21-83AE-E55A5730562C}" destId="{1F3ECF24-D982-4D4F-ADDF-84C420DBEA78}" srcOrd="0" destOrd="0" presId="urn:microsoft.com/office/officeart/2005/8/layout/orgChart1"/>
    <dgm:cxn modelId="{F2E781E5-EAA6-464A-BF7A-C8994E09608D}" type="presParOf" srcId="{B681A8C2-6C97-4A21-83AE-E55A5730562C}" destId="{D3F3A52D-1035-47DF-A19A-D2131DA5E7FF}" srcOrd="1" destOrd="0" presId="urn:microsoft.com/office/officeart/2005/8/layout/orgChart1"/>
    <dgm:cxn modelId="{85BE971E-BC45-4D86-BE52-8160F214AECB}" type="presParOf" srcId="{D3F3A52D-1035-47DF-A19A-D2131DA5E7FF}" destId="{039AF56A-C4C9-47E1-ACBD-2755508947B3}" srcOrd="0" destOrd="0" presId="urn:microsoft.com/office/officeart/2005/8/layout/orgChart1"/>
    <dgm:cxn modelId="{038C3BDB-D0C8-40B5-B1B8-559813A8AC67}" type="presParOf" srcId="{039AF56A-C4C9-47E1-ACBD-2755508947B3}" destId="{A91EB4EA-EDF6-4B9A-9B95-B6E19B3C126E}" srcOrd="0" destOrd="0" presId="urn:microsoft.com/office/officeart/2005/8/layout/orgChart1"/>
    <dgm:cxn modelId="{56C0CD9C-6DBD-4B89-B58D-C1D8E32782B2}" type="presParOf" srcId="{039AF56A-C4C9-47E1-ACBD-2755508947B3}" destId="{B04D16D4-601E-4C01-ADF5-0CF3B094D340}" srcOrd="1" destOrd="0" presId="urn:microsoft.com/office/officeart/2005/8/layout/orgChart1"/>
    <dgm:cxn modelId="{C2C6A1C7-AA77-4814-835C-52DFAE52A766}" type="presParOf" srcId="{D3F3A52D-1035-47DF-A19A-D2131DA5E7FF}" destId="{AD50A849-F963-4E9D-8090-6B958E42784F}" srcOrd="1" destOrd="0" presId="urn:microsoft.com/office/officeart/2005/8/layout/orgChart1"/>
    <dgm:cxn modelId="{8832E3DD-2B62-4940-896C-81230B2D5AF3}" type="presParOf" srcId="{D3F3A52D-1035-47DF-A19A-D2131DA5E7FF}" destId="{543B7E65-5D38-4832-A55A-D348E8D19575}" srcOrd="2" destOrd="0" presId="urn:microsoft.com/office/officeart/2005/8/layout/orgChart1"/>
    <dgm:cxn modelId="{FEA9961A-CA49-46CD-B547-68B5701ED3F6}" type="presParOf" srcId="{B681A8C2-6C97-4A21-83AE-E55A5730562C}" destId="{DFFC2AD9-B9DF-4E3E-9C39-D3C05972619C}" srcOrd="2" destOrd="0" presId="urn:microsoft.com/office/officeart/2005/8/layout/orgChart1"/>
    <dgm:cxn modelId="{DD8D26A3-58B9-4A0F-96B0-96869F4E7F63}" type="presParOf" srcId="{B681A8C2-6C97-4A21-83AE-E55A5730562C}" destId="{D1DAF2E8-4160-4C39-BAAF-8E755DC1BEB7}" srcOrd="3" destOrd="0" presId="urn:microsoft.com/office/officeart/2005/8/layout/orgChart1"/>
    <dgm:cxn modelId="{4D708A9A-DB48-4F1F-A3B2-FDFFBDE2A42D}" type="presParOf" srcId="{D1DAF2E8-4160-4C39-BAAF-8E755DC1BEB7}" destId="{47C8F210-6E34-4FD0-B4AA-E770AD9FD816}" srcOrd="0" destOrd="0" presId="urn:microsoft.com/office/officeart/2005/8/layout/orgChart1"/>
    <dgm:cxn modelId="{B2E4C076-7AA4-4B12-A228-20C24748416D}" type="presParOf" srcId="{47C8F210-6E34-4FD0-B4AA-E770AD9FD816}" destId="{564611CC-EC3A-4EA3-B58F-C1491383C19E}" srcOrd="0" destOrd="0" presId="urn:microsoft.com/office/officeart/2005/8/layout/orgChart1"/>
    <dgm:cxn modelId="{564C6533-56CC-4356-BBED-784304E1A7C2}" type="presParOf" srcId="{47C8F210-6E34-4FD0-B4AA-E770AD9FD816}" destId="{F157789E-DD01-4AC0-B151-E656393C9301}" srcOrd="1" destOrd="0" presId="urn:microsoft.com/office/officeart/2005/8/layout/orgChart1"/>
    <dgm:cxn modelId="{3CA48D47-E860-4697-BC61-822D3C5D79EA}" type="presParOf" srcId="{D1DAF2E8-4160-4C39-BAAF-8E755DC1BEB7}" destId="{2F0C65D5-77E9-4950-98E4-49F597B6A046}" srcOrd="1" destOrd="0" presId="urn:microsoft.com/office/officeart/2005/8/layout/orgChart1"/>
    <dgm:cxn modelId="{B3BBB494-92F2-449B-99F1-6D563BF8A877}" type="presParOf" srcId="{D1DAF2E8-4160-4C39-BAAF-8E755DC1BEB7}" destId="{9297AC82-CD1A-4013-A39A-2A26BD38F4F4}" srcOrd="2" destOrd="0" presId="urn:microsoft.com/office/officeart/2005/8/layout/orgChart1"/>
    <dgm:cxn modelId="{50D709F9-78E6-42EF-8E1D-C7D26ED9B82C}" type="presParOf" srcId="{B681A8C2-6C97-4A21-83AE-E55A5730562C}" destId="{E0D82582-1C1D-4C10-A3C8-D6861298B2FF}" srcOrd="4" destOrd="0" presId="urn:microsoft.com/office/officeart/2005/8/layout/orgChart1"/>
    <dgm:cxn modelId="{8715CDEF-FEBC-41A8-9069-FA2AD736B184}" type="presParOf" srcId="{B681A8C2-6C97-4A21-83AE-E55A5730562C}" destId="{B1164A15-F367-40D3-81F4-E17C3C5963DA}" srcOrd="5" destOrd="0" presId="urn:microsoft.com/office/officeart/2005/8/layout/orgChart1"/>
    <dgm:cxn modelId="{B3DFED41-0EE5-492E-91B1-2029C64C73D9}" type="presParOf" srcId="{B1164A15-F367-40D3-81F4-E17C3C5963DA}" destId="{B42D75A2-9A63-47F7-A3CB-96C86496FD66}" srcOrd="0" destOrd="0" presId="urn:microsoft.com/office/officeart/2005/8/layout/orgChart1"/>
    <dgm:cxn modelId="{45F560D1-4AB1-4EB1-82F3-F8044627A238}" type="presParOf" srcId="{B42D75A2-9A63-47F7-A3CB-96C86496FD66}" destId="{8B9A19DD-868D-48E7-ACF4-A2A96E978B65}" srcOrd="0" destOrd="0" presId="urn:microsoft.com/office/officeart/2005/8/layout/orgChart1"/>
    <dgm:cxn modelId="{E87D60D0-434B-4AEA-828C-2A30E8CFA6A8}" type="presParOf" srcId="{B42D75A2-9A63-47F7-A3CB-96C86496FD66}" destId="{9E43C44B-2DC1-4BDC-853E-D2D831EE1E8B}" srcOrd="1" destOrd="0" presId="urn:microsoft.com/office/officeart/2005/8/layout/orgChart1"/>
    <dgm:cxn modelId="{B722A8DE-3F54-469B-AF10-C7EC46618481}" type="presParOf" srcId="{B1164A15-F367-40D3-81F4-E17C3C5963DA}" destId="{65BCEDAB-54D1-4F80-BA2F-845FC8AF5B07}" srcOrd="1" destOrd="0" presId="urn:microsoft.com/office/officeart/2005/8/layout/orgChart1"/>
    <dgm:cxn modelId="{860AEFB8-DC62-4EA0-84E2-E23B26024EBB}" type="presParOf" srcId="{B1164A15-F367-40D3-81F4-E17C3C5963DA}" destId="{23634323-36E4-4002-A4B4-ED7635BC4D6B}" srcOrd="2" destOrd="0" presId="urn:microsoft.com/office/officeart/2005/8/layout/orgChart1"/>
    <dgm:cxn modelId="{7C9A8572-1AA0-49F6-9E6C-56176853D469}" type="presParOf" srcId="{812382E8-B736-4F43-8FF1-41E059D19887}" destId="{E941B921-4367-4C63-9945-8EDF4E28E27E}" srcOrd="2" destOrd="0" presId="urn:microsoft.com/office/officeart/2005/8/layout/orgChart1"/>
    <dgm:cxn modelId="{07FD7B36-8943-4AE9-9F7A-87373224CC95}" type="presParOf" srcId="{EDA9AFE9-26FF-49F3-B73D-C86809F7DAD4}" destId="{3BED13DF-F658-4B96-AEDF-73EB5790C06D}" srcOrd="4" destOrd="0" presId="urn:microsoft.com/office/officeart/2005/8/layout/orgChart1"/>
    <dgm:cxn modelId="{F97B6B33-DD72-4046-AE76-8A207734852E}" type="presParOf" srcId="{EDA9AFE9-26FF-49F3-B73D-C86809F7DAD4}" destId="{77D4E574-93A3-40DD-9EF8-637094402D25}" srcOrd="5" destOrd="0" presId="urn:microsoft.com/office/officeart/2005/8/layout/orgChart1"/>
    <dgm:cxn modelId="{0572E72C-3D48-4500-8A52-2314CB70B15C}" type="presParOf" srcId="{77D4E574-93A3-40DD-9EF8-637094402D25}" destId="{DC3C069C-D815-458D-8FFD-E5723CFD6BD4}" srcOrd="0" destOrd="0" presId="urn:microsoft.com/office/officeart/2005/8/layout/orgChart1"/>
    <dgm:cxn modelId="{BAC8E673-93B4-4FB0-8046-154D0E19522D}" type="presParOf" srcId="{DC3C069C-D815-458D-8FFD-E5723CFD6BD4}" destId="{3DD3D154-5836-4C89-AEAB-F9F10F2416C8}" srcOrd="0" destOrd="0" presId="urn:microsoft.com/office/officeart/2005/8/layout/orgChart1"/>
    <dgm:cxn modelId="{65ADAC19-0F24-468F-8F13-599C119BE9A5}" type="presParOf" srcId="{DC3C069C-D815-458D-8FFD-E5723CFD6BD4}" destId="{5466C279-A2CF-4083-BD96-2869C6B197AD}" srcOrd="1" destOrd="0" presId="urn:microsoft.com/office/officeart/2005/8/layout/orgChart1"/>
    <dgm:cxn modelId="{89859A1A-514A-4687-885C-36FE570806FC}" type="presParOf" srcId="{77D4E574-93A3-40DD-9EF8-637094402D25}" destId="{BDB9CDCA-6419-4078-9816-E8BB9457C463}" srcOrd="1" destOrd="0" presId="urn:microsoft.com/office/officeart/2005/8/layout/orgChart1"/>
    <dgm:cxn modelId="{3D2AFF7E-F2A1-4027-B28E-D20E54A37F57}" type="presParOf" srcId="{BDB9CDCA-6419-4078-9816-E8BB9457C463}" destId="{7D3AFD39-1E3A-4F53-9615-3A87E9942A64}" srcOrd="0" destOrd="0" presId="urn:microsoft.com/office/officeart/2005/8/layout/orgChart1"/>
    <dgm:cxn modelId="{6617DB0F-6A5D-4849-B4F2-2F40A0A17641}" type="presParOf" srcId="{BDB9CDCA-6419-4078-9816-E8BB9457C463}" destId="{70AE42C2-2A16-460D-8F9F-F3E90DF09B1F}" srcOrd="1" destOrd="0" presId="urn:microsoft.com/office/officeart/2005/8/layout/orgChart1"/>
    <dgm:cxn modelId="{E062B330-4626-4A4A-9C4D-6A7326927052}" type="presParOf" srcId="{70AE42C2-2A16-460D-8F9F-F3E90DF09B1F}" destId="{8C9178F2-36E5-475B-8FAF-9B47876C37CE}" srcOrd="0" destOrd="0" presId="urn:microsoft.com/office/officeart/2005/8/layout/orgChart1"/>
    <dgm:cxn modelId="{D2C599A3-BF7B-4F0A-9C4E-4806F136FE3E}" type="presParOf" srcId="{8C9178F2-36E5-475B-8FAF-9B47876C37CE}" destId="{2087E5D2-811F-4290-BC21-388E6B1B5255}" srcOrd="0" destOrd="0" presId="urn:microsoft.com/office/officeart/2005/8/layout/orgChart1"/>
    <dgm:cxn modelId="{11398D9E-24D5-446D-A7B8-D8CC19D8746A}" type="presParOf" srcId="{8C9178F2-36E5-475B-8FAF-9B47876C37CE}" destId="{DE9FB019-E3D2-4315-A822-57669CBDE07D}" srcOrd="1" destOrd="0" presId="urn:microsoft.com/office/officeart/2005/8/layout/orgChart1"/>
    <dgm:cxn modelId="{2F9E2472-530A-4614-85AA-9F0F804D1A64}" type="presParOf" srcId="{70AE42C2-2A16-460D-8F9F-F3E90DF09B1F}" destId="{B5F205CA-2BEF-4A3F-82D8-93A11A56D3F5}" srcOrd="1" destOrd="0" presId="urn:microsoft.com/office/officeart/2005/8/layout/orgChart1"/>
    <dgm:cxn modelId="{CDE4BC97-8FA6-44C4-AE95-557537B78EE4}" type="presParOf" srcId="{70AE42C2-2A16-460D-8F9F-F3E90DF09B1F}" destId="{697F00E7-303C-401F-9186-5A69676A6B99}" srcOrd="2" destOrd="0" presId="urn:microsoft.com/office/officeart/2005/8/layout/orgChart1"/>
    <dgm:cxn modelId="{9A2CBB66-7C5B-476A-A2DF-56896CF574ED}" type="presParOf" srcId="{BDB9CDCA-6419-4078-9816-E8BB9457C463}" destId="{1F34B03C-4B65-4E6B-80A2-D330D414A4F4}" srcOrd="2" destOrd="0" presId="urn:microsoft.com/office/officeart/2005/8/layout/orgChart1"/>
    <dgm:cxn modelId="{5BF772E9-EC87-45BB-BCC4-030B8329A5F5}" type="presParOf" srcId="{BDB9CDCA-6419-4078-9816-E8BB9457C463}" destId="{4AD13E4F-6227-48BD-89CC-2D7CE8DF6041}" srcOrd="3" destOrd="0" presId="urn:microsoft.com/office/officeart/2005/8/layout/orgChart1"/>
    <dgm:cxn modelId="{77EB66D6-5DBB-4F28-9DFE-EEF20E5FE836}" type="presParOf" srcId="{4AD13E4F-6227-48BD-89CC-2D7CE8DF6041}" destId="{DFAA8D53-FCEB-41B0-BA0E-3C16A93CADAE}" srcOrd="0" destOrd="0" presId="urn:microsoft.com/office/officeart/2005/8/layout/orgChart1"/>
    <dgm:cxn modelId="{A934D8D3-FA43-4B65-AF3B-21661385A5DF}" type="presParOf" srcId="{DFAA8D53-FCEB-41B0-BA0E-3C16A93CADAE}" destId="{3002DD9E-F0F2-4F7E-AB68-1B4682C58407}" srcOrd="0" destOrd="0" presId="urn:microsoft.com/office/officeart/2005/8/layout/orgChart1"/>
    <dgm:cxn modelId="{4E62C827-C6EA-44C2-9B56-0401F1DD77C3}" type="presParOf" srcId="{DFAA8D53-FCEB-41B0-BA0E-3C16A93CADAE}" destId="{C8CCC6A2-9572-4D1B-985B-FEC9565C8E23}" srcOrd="1" destOrd="0" presId="urn:microsoft.com/office/officeart/2005/8/layout/orgChart1"/>
    <dgm:cxn modelId="{06D13238-98EA-43D6-8AC4-4D29DB472AC5}" type="presParOf" srcId="{4AD13E4F-6227-48BD-89CC-2D7CE8DF6041}" destId="{C87A72C8-4DCF-44F0-A0F6-F609BD0D2AC7}" srcOrd="1" destOrd="0" presId="urn:microsoft.com/office/officeart/2005/8/layout/orgChart1"/>
    <dgm:cxn modelId="{0C6EF6B9-2908-4A1F-A2CD-AFA57F867263}" type="presParOf" srcId="{4AD13E4F-6227-48BD-89CC-2D7CE8DF6041}" destId="{528579E5-7D58-49BF-922B-D0F5B4FE91CB}" srcOrd="2" destOrd="0" presId="urn:microsoft.com/office/officeart/2005/8/layout/orgChart1"/>
    <dgm:cxn modelId="{6EBE192A-1559-4F1D-ABC5-E3DABF205F86}" type="presParOf" srcId="{BDB9CDCA-6419-4078-9816-E8BB9457C463}" destId="{FC1FC097-BF6D-4519-A9B0-DF817B2C2993}" srcOrd="4" destOrd="0" presId="urn:microsoft.com/office/officeart/2005/8/layout/orgChart1"/>
    <dgm:cxn modelId="{742E17F4-9A56-4C4E-B748-BDF474EAD9F1}" type="presParOf" srcId="{BDB9CDCA-6419-4078-9816-E8BB9457C463}" destId="{699F449F-D114-4F14-B271-FD0C4EEE225D}" srcOrd="5" destOrd="0" presId="urn:microsoft.com/office/officeart/2005/8/layout/orgChart1"/>
    <dgm:cxn modelId="{6D5085CF-0B8C-438B-BDDA-67F3E70D8367}" type="presParOf" srcId="{699F449F-D114-4F14-B271-FD0C4EEE225D}" destId="{6F237136-55B3-46C8-8DE0-7CEA06CAFB6E}" srcOrd="0" destOrd="0" presId="urn:microsoft.com/office/officeart/2005/8/layout/orgChart1"/>
    <dgm:cxn modelId="{61F03663-6300-43AE-9ABC-AD00AD05A342}" type="presParOf" srcId="{6F237136-55B3-46C8-8DE0-7CEA06CAFB6E}" destId="{E21F62EC-6B41-43EA-957F-FE17FA7A4ECA}" srcOrd="0" destOrd="0" presId="urn:microsoft.com/office/officeart/2005/8/layout/orgChart1"/>
    <dgm:cxn modelId="{117B7F04-131E-4FE9-9BAB-C2C698747256}" type="presParOf" srcId="{6F237136-55B3-46C8-8DE0-7CEA06CAFB6E}" destId="{16616218-3ACD-4DD3-8DA0-0655CA32D58C}" srcOrd="1" destOrd="0" presId="urn:microsoft.com/office/officeart/2005/8/layout/orgChart1"/>
    <dgm:cxn modelId="{B3E4DDD6-B853-4513-89F2-FDC7FA727B49}" type="presParOf" srcId="{699F449F-D114-4F14-B271-FD0C4EEE225D}" destId="{B8E27462-C780-44E0-9450-850238EB7CE9}" srcOrd="1" destOrd="0" presId="urn:microsoft.com/office/officeart/2005/8/layout/orgChart1"/>
    <dgm:cxn modelId="{02232885-DFC5-4503-98EE-198319F67CB6}" type="presParOf" srcId="{699F449F-D114-4F14-B271-FD0C4EEE225D}" destId="{C79746FA-FCC4-44D3-991E-AFDEA1F37EA6}" srcOrd="2" destOrd="0" presId="urn:microsoft.com/office/officeart/2005/8/layout/orgChart1"/>
    <dgm:cxn modelId="{86AAABA9-D3D2-4D74-A0C9-BC1F2E5001BD}" type="presParOf" srcId="{77D4E574-93A3-40DD-9EF8-637094402D25}" destId="{61CA3C45-6FDF-44F0-9122-CBFBC51D4690}" srcOrd="2" destOrd="0" presId="urn:microsoft.com/office/officeart/2005/8/layout/orgChart1"/>
    <dgm:cxn modelId="{A8F6EBA4-B145-4943-B2A8-BF5AB5A6DC58}" type="presParOf" srcId="{2BC61786-CAC1-480A-895F-03E9CBC02D87}" destId="{58DD10E7-5CDB-4F2A-8D23-1BBDDB857B91}" srcOrd="2" destOrd="0" presId="urn:microsoft.com/office/officeart/2005/8/layout/orgChar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browniesMode</a:t>
          </a:r>
          <a:r>
            <a:rPr lang="fr-FR" sz="1800" dirty="0" smtClean="0"/>
            <a:t>/</a:t>
          </a:r>
          <a:r>
            <a:rPr lang="fr-FR" sz="1800" dirty="0" err="1" smtClean="0"/>
            <a:t>isOn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browniesMode</a:t>
          </a:r>
          <a:r>
            <a:rPr lang="fr-FR" sz="1400" dirty="0" smtClean="0"/>
            <a:t>(</a:t>
          </a:r>
          <a:r>
            <a:rPr lang="fr-FR" sz="1400" dirty="0" err="1" smtClean="0"/>
            <a:t>isOn</a:t>
          </a:r>
          <a:r>
            <a:rPr lang="fr-FR" sz="900" dirty="0" smtClean="0"/>
            <a:t>)</a:t>
          </a:r>
          <a:endParaRPr lang="fr-FR" sz="9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BB745A9D-B441-451B-8426-1FEDDBBC712A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300" dirty="0" smtClean="0"/>
            <a:t>)</a:t>
          </a:r>
          <a:endParaRPr lang="fr-FR" sz="1300" dirty="0"/>
        </a:p>
      </dgm:t>
    </dgm:pt>
    <dgm:pt modelId="{4AE2FCB0-EFA1-410E-9642-92CDDC833F4C}" type="parTrans" cxnId="{6EB3A432-29D5-40DD-AE4D-C41384ED94E3}">
      <dgm:prSet/>
      <dgm:spPr/>
      <dgm:t>
        <a:bodyPr/>
        <a:lstStyle/>
        <a:p>
          <a:endParaRPr lang="fr-FR"/>
        </a:p>
      </dgm:t>
    </dgm:pt>
    <dgm:pt modelId="{3717E073-1D35-4FB0-89AD-14027233FB70}" type="sibTrans" cxnId="{6EB3A432-29D5-40DD-AE4D-C41384ED94E3}">
      <dgm:prSet/>
      <dgm:spPr/>
      <dgm:t>
        <a:bodyPr/>
        <a:lstStyle/>
        <a:p>
          <a:endParaRPr lang="fr-FR"/>
        </a:p>
      </dgm:t>
    </dgm:pt>
    <dgm:pt modelId="{6865EA6C-4336-475B-B614-A397FC491B3D}">
      <dgm:prSet phldrT="[Texte]" custT="1"/>
      <dgm:spPr/>
      <dgm:t>
        <a:bodyPr/>
        <a:lstStyle/>
        <a:p>
          <a:r>
            <a:rPr lang="fr-FR" sz="900" dirty="0" smtClean="0"/>
            <a:t>Lance le thread qui forge les cookies</a:t>
          </a:r>
          <a:endParaRPr lang="fr-FR" sz="900" dirty="0"/>
        </a:p>
      </dgm:t>
    </dgm:pt>
    <dgm:pt modelId="{C070FDA6-1916-4BE3-809B-97DA47AD1DD9}" type="parTrans" cxnId="{739B9CCB-34BA-43A2-93E6-C7C3B4C19857}">
      <dgm:prSet/>
      <dgm:spPr/>
      <dgm:t>
        <a:bodyPr/>
        <a:lstStyle/>
        <a:p>
          <a:endParaRPr lang="fr-FR"/>
        </a:p>
      </dgm:t>
    </dgm:pt>
    <dgm:pt modelId="{86A21FFD-771C-4D86-B932-9F4122544191}" type="sibTrans" cxnId="{739B9CCB-34BA-43A2-93E6-C7C3B4C19857}">
      <dgm:prSet/>
      <dgm:spPr/>
      <dgm:t>
        <a:bodyPr/>
        <a:lstStyle/>
        <a:p>
          <a:endParaRPr lang="fr-FR"/>
        </a:p>
      </dgm:t>
    </dgm:pt>
    <dgm:pt modelId="{60EC3E29-7248-4381-A665-93B9B9209A4D}">
      <dgm:prSet phldrT="[Texte]" custT="1"/>
      <dgm:spPr/>
      <dgm:t>
        <a:bodyPr/>
        <a:lstStyle/>
        <a:p>
          <a:r>
            <a:rPr lang="fr-FR" sz="900" dirty="0" smtClean="0"/>
            <a:t>Entrée : </a:t>
          </a:r>
          <a:r>
            <a:rPr lang="fr-FR" sz="900" dirty="0" err="1" smtClean="0"/>
            <a:t>isOn</a:t>
          </a:r>
          <a:r>
            <a:rPr lang="fr-FR" sz="900" dirty="0" smtClean="0"/>
            <a:t> </a:t>
          </a:r>
          <a:endParaRPr lang="fr-FR" sz="900" dirty="0"/>
        </a:p>
      </dgm:t>
    </dgm:pt>
    <dgm:pt modelId="{B7B1EADF-EA37-4F71-8A2C-0D8CAC7235ED}" type="parTrans" cxnId="{8718BB67-01EA-43E9-AD66-5C9645A3D298}">
      <dgm:prSet/>
      <dgm:spPr/>
      <dgm:t>
        <a:bodyPr/>
        <a:lstStyle/>
        <a:p>
          <a:endParaRPr lang="fr-FR"/>
        </a:p>
      </dgm:t>
    </dgm:pt>
    <dgm:pt modelId="{6CC563A8-D23F-4495-BFFA-412F814A4303}" type="sibTrans" cxnId="{8718BB67-01EA-43E9-AD66-5C9645A3D298}">
      <dgm:prSet/>
      <dgm:spPr/>
      <dgm:t>
        <a:bodyPr/>
        <a:lstStyle/>
        <a:p>
          <a:endParaRPr lang="fr-FR"/>
        </a:p>
      </dgm:t>
    </dgm:pt>
    <dgm:pt modelId="{315BE9CA-A195-472A-AE63-8732ADABAD62}">
      <dgm:prSet phldrT="[Texte]" custT="1"/>
      <dgm:spPr/>
      <dgm:t>
        <a:bodyPr/>
        <a:lstStyle/>
        <a:p>
          <a:r>
            <a:rPr lang="fr-FR" sz="900" dirty="0" smtClean="0"/>
            <a:t>Sortie : </a:t>
          </a:r>
          <a:r>
            <a:rPr lang="fr-FR" sz="900" dirty="0" err="1" smtClean="0"/>
            <a:t>errno</a:t>
          </a:r>
          <a:endParaRPr lang="fr-FR" sz="900" dirty="0"/>
        </a:p>
      </dgm:t>
    </dgm:pt>
    <dgm:pt modelId="{9FA402A8-AF4D-43D2-82FF-6159D7E7ABD1}" type="parTrans" cxnId="{2F50F732-D9C1-4490-8051-8415311C3621}">
      <dgm:prSet/>
      <dgm:spPr/>
      <dgm:t>
        <a:bodyPr/>
        <a:lstStyle/>
        <a:p>
          <a:endParaRPr lang="fr-FR"/>
        </a:p>
      </dgm:t>
    </dgm:pt>
    <dgm:pt modelId="{5917A7E4-175B-4C79-8B4C-2771878E2581}" type="sibTrans" cxnId="{2F50F732-D9C1-4490-8051-8415311C3621}">
      <dgm:prSet/>
      <dgm:spPr/>
      <dgm:t>
        <a:bodyPr/>
        <a:lstStyle/>
        <a:p>
          <a:endParaRPr lang="fr-FR"/>
        </a:p>
      </dgm:t>
    </dgm:pt>
    <dgm:pt modelId="{D6656CD9-C360-4F86-BD20-E12401C567C3}">
      <dgm:prSet phldrT="[Texte]" custT="1"/>
      <dgm:spPr/>
      <dgm:t>
        <a:bodyPr/>
        <a:lstStyle/>
        <a:p>
          <a:r>
            <a:rPr lang="fr-FR" sz="1300" dirty="0" smtClean="0"/>
            <a:t>Transfère au navigateur le </a:t>
          </a:r>
          <a:r>
            <a:rPr lang="fr-FR" sz="1300" dirty="0" err="1" smtClean="0"/>
            <a:t>errno</a:t>
          </a:r>
          <a:r>
            <a:rPr lang="fr-FR" sz="1300" dirty="0" smtClean="0"/>
            <a:t> en message d’erreur</a:t>
          </a:r>
          <a:endParaRPr lang="fr-FR" sz="1300" dirty="0"/>
        </a:p>
      </dgm:t>
    </dgm:pt>
    <dgm:pt modelId="{170F366D-6800-466E-9A7D-22F04E7268B3}" type="parTrans" cxnId="{2F7943DE-2D2F-4271-9A38-52DDF393CA95}">
      <dgm:prSet/>
      <dgm:spPr/>
      <dgm:t>
        <a:bodyPr/>
        <a:lstStyle/>
        <a:p>
          <a:endParaRPr lang="fr-FR"/>
        </a:p>
      </dgm:t>
    </dgm:pt>
    <dgm:pt modelId="{EDF28619-F6A4-482B-B542-6BC9C17259B4}" type="sibTrans" cxnId="{2F7943DE-2D2F-4271-9A38-52DDF393CA95}">
      <dgm:prSet/>
      <dgm:spPr/>
      <dgm:t>
        <a:bodyPr/>
        <a:lstStyle/>
        <a:p>
          <a:endParaRPr lang="fr-FR"/>
        </a:p>
      </dgm:t>
    </dgm:pt>
    <dgm:pt modelId="{A56C4703-2ACC-40DE-8959-1E61C8BFB03B}">
      <dgm:prSet phldrT="[Texte]" custT="1"/>
      <dgm:spPr/>
      <dgm:t>
        <a:bodyPr/>
        <a:lstStyle/>
        <a:p>
          <a:r>
            <a:rPr lang="fr-FR" sz="1300" dirty="0" smtClean="0"/>
            <a:t>Entrée :  </a:t>
          </a:r>
          <a:endParaRPr lang="fr-FR" sz="1300" dirty="0"/>
        </a:p>
      </dgm:t>
    </dgm:pt>
    <dgm:pt modelId="{84374352-171C-4C49-A0BE-88071C583367}" type="parTrans" cxnId="{673869E9-DBB7-4277-9CE3-3B91DA7199C3}">
      <dgm:prSet/>
      <dgm:spPr/>
      <dgm:t>
        <a:bodyPr/>
        <a:lstStyle/>
        <a:p>
          <a:endParaRPr lang="fr-FR"/>
        </a:p>
      </dgm:t>
    </dgm:pt>
    <dgm:pt modelId="{AE1AC8BD-32C0-4A8F-9FE2-EEE6C6571CD2}" type="sibTrans" cxnId="{673869E9-DBB7-4277-9CE3-3B91DA7199C3}">
      <dgm:prSet/>
      <dgm:spPr/>
      <dgm:t>
        <a:bodyPr/>
        <a:lstStyle/>
        <a:p>
          <a:endParaRPr lang="fr-FR"/>
        </a:p>
      </dgm:t>
    </dgm:pt>
    <dgm:pt modelId="{F575BEE1-CDAF-44C2-B418-0FBE2ECF6A09}">
      <dgm:prSet phldrT="[Texte]" custT="1"/>
      <dgm:spPr/>
      <dgm:t>
        <a:bodyPr/>
        <a:lstStyle/>
        <a:p>
          <a:r>
            <a:rPr lang="fr-FR" sz="1300" dirty="0" smtClean="0"/>
            <a:t>Sortie : </a:t>
          </a:r>
          <a:endParaRPr lang="fr-FR" sz="1300" dirty="0"/>
        </a:p>
      </dgm:t>
    </dgm:pt>
    <dgm:pt modelId="{D1CCFC99-0B33-4D98-B2B8-0164F73E62D8}" type="parTrans" cxnId="{0420DF3F-F6E0-458D-B511-DE47EC87B419}">
      <dgm:prSet/>
      <dgm:spPr/>
      <dgm:t>
        <a:bodyPr/>
        <a:lstStyle/>
        <a:p>
          <a:endParaRPr lang="fr-FR"/>
        </a:p>
      </dgm:t>
    </dgm:pt>
    <dgm:pt modelId="{5512900E-8BC3-45A3-8965-4B39906D255E}" type="sibTrans" cxnId="{0420DF3F-F6E0-458D-B511-DE47EC87B419}">
      <dgm:prSet/>
      <dgm:spPr/>
      <dgm:t>
        <a:bodyPr/>
        <a:lstStyle/>
        <a:p>
          <a:endParaRPr lang="fr-FR"/>
        </a:p>
      </dgm:t>
    </dgm:pt>
    <dgm:pt modelId="{2FD3A46F-8447-4981-9BBE-5F2468689BF9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D6BB17-2734-435F-9754-C58606CA88BC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79CBB5B3-0866-4A79-9151-F6C4640EBECE}" type="pres">
      <dgm:prSet presAssocID="{9BBD7A0A-2673-47F5-924E-3943648559F9}" presName="rootComposite1" presStyleCnt="0"/>
      <dgm:spPr/>
    </dgm:pt>
    <dgm:pt modelId="{85903EDF-B721-4D77-B1A8-EF7D0DB054FB}" type="pres">
      <dgm:prSet presAssocID="{9BBD7A0A-2673-47F5-924E-3943648559F9}" presName="rootText1" presStyleLbl="node0" presStyleIdx="0" presStyleCnt="1" custScaleX="188749">
        <dgm:presLayoutVars>
          <dgm:chPref val="3"/>
        </dgm:presLayoutVars>
      </dgm:prSet>
      <dgm:spPr/>
    </dgm:pt>
    <dgm:pt modelId="{E23A4E11-2605-438F-B942-6DA0DC6EDCB4}" type="pres">
      <dgm:prSet presAssocID="{9BBD7A0A-2673-47F5-924E-3943648559F9}" presName="rootConnector1" presStyleLbl="node1" presStyleIdx="0" presStyleCnt="0"/>
      <dgm:spPr/>
    </dgm:pt>
    <dgm:pt modelId="{A10DC8D7-DCED-46C1-8230-A03509031FCA}" type="pres">
      <dgm:prSet presAssocID="{9BBD7A0A-2673-47F5-924E-3943648559F9}" presName="hierChild2" presStyleCnt="0"/>
      <dgm:spPr/>
    </dgm:pt>
    <dgm:pt modelId="{369E0C66-34F2-4150-A876-76CE884707E9}" type="pres">
      <dgm:prSet presAssocID="{D86385CE-174B-4F38-B1C1-EE9B47FB62AB}" presName="Name37" presStyleLbl="parChTrans1D2" presStyleIdx="0" presStyleCnt="2"/>
      <dgm:spPr/>
    </dgm:pt>
    <dgm:pt modelId="{61ED4E37-1A72-43CD-81A9-8B0D75B1FCA0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1014618F-5C7E-46ED-A246-B2FAECF95A80}" type="pres">
      <dgm:prSet presAssocID="{3430B1C8-BA59-4B36-A66C-F11661B1A1C6}" presName="rootComposite" presStyleCnt="0"/>
      <dgm:spPr/>
    </dgm:pt>
    <dgm:pt modelId="{1898896C-FB81-4BB8-A5A6-74851B77DEF6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</dgm:pt>
    <dgm:pt modelId="{46B95970-8C09-4AC3-BE67-25D8453FB6AF}" type="pres">
      <dgm:prSet presAssocID="{3430B1C8-BA59-4B36-A66C-F11661B1A1C6}" presName="rootConnector" presStyleLbl="node2" presStyleIdx="0" presStyleCnt="2"/>
      <dgm:spPr/>
    </dgm:pt>
    <dgm:pt modelId="{2FB10A52-081A-4B14-A16C-9084CEC67298}" type="pres">
      <dgm:prSet presAssocID="{3430B1C8-BA59-4B36-A66C-F11661B1A1C6}" presName="hierChild4" presStyleCnt="0"/>
      <dgm:spPr/>
    </dgm:pt>
    <dgm:pt modelId="{4F1ECE07-0036-4E1A-BF82-B3300F26455B}" type="pres">
      <dgm:prSet presAssocID="{C070FDA6-1916-4BE3-809B-97DA47AD1DD9}" presName="Name37" presStyleLbl="parChTrans1D3" presStyleIdx="0" presStyleCnt="6"/>
      <dgm:spPr/>
    </dgm:pt>
    <dgm:pt modelId="{4051E2DE-6716-46B4-8689-E7FBAE908CBE}" type="pres">
      <dgm:prSet presAssocID="{6865EA6C-4336-475B-B614-A397FC491B3D}" presName="hierRoot2" presStyleCnt="0">
        <dgm:presLayoutVars>
          <dgm:hierBranch val="init"/>
        </dgm:presLayoutVars>
      </dgm:prSet>
      <dgm:spPr/>
    </dgm:pt>
    <dgm:pt modelId="{ED4050CF-DE41-4DA5-8076-931076F0D66D}" type="pres">
      <dgm:prSet presAssocID="{6865EA6C-4336-475B-B614-A397FC491B3D}" presName="rootComposite" presStyleCnt="0"/>
      <dgm:spPr/>
    </dgm:pt>
    <dgm:pt modelId="{2BED8211-7FF2-405B-811F-AA40355614E8}" type="pres">
      <dgm:prSet presAssocID="{6865EA6C-4336-475B-B614-A397FC491B3D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CA9F1C-2CF3-4F93-82CE-3A27C5A30A38}" type="pres">
      <dgm:prSet presAssocID="{6865EA6C-4336-475B-B614-A397FC491B3D}" presName="rootConnector" presStyleLbl="node3" presStyleIdx="0" presStyleCnt="6"/>
      <dgm:spPr/>
    </dgm:pt>
    <dgm:pt modelId="{AB848CC5-43D3-4658-B551-79D95FE4C19F}" type="pres">
      <dgm:prSet presAssocID="{6865EA6C-4336-475B-B614-A397FC491B3D}" presName="hierChild4" presStyleCnt="0"/>
      <dgm:spPr/>
    </dgm:pt>
    <dgm:pt modelId="{B8587A13-F875-467C-A47F-2FF2015A3CD4}" type="pres">
      <dgm:prSet presAssocID="{6865EA6C-4336-475B-B614-A397FC491B3D}" presName="hierChild5" presStyleCnt="0"/>
      <dgm:spPr/>
    </dgm:pt>
    <dgm:pt modelId="{5C7B2AF2-A6A0-46F0-953D-4932068F3A39}" type="pres">
      <dgm:prSet presAssocID="{B7B1EADF-EA37-4F71-8A2C-0D8CAC7235ED}" presName="Name37" presStyleLbl="parChTrans1D3" presStyleIdx="1" presStyleCnt="6"/>
      <dgm:spPr/>
    </dgm:pt>
    <dgm:pt modelId="{2D95C365-9F38-4A1D-A1C7-58564A6F4043}" type="pres">
      <dgm:prSet presAssocID="{60EC3E29-7248-4381-A665-93B9B9209A4D}" presName="hierRoot2" presStyleCnt="0">
        <dgm:presLayoutVars>
          <dgm:hierBranch val="init"/>
        </dgm:presLayoutVars>
      </dgm:prSet>
      <dgm:spPr/>
    </dgm:pt>
    <dgm:pt modelId="{6042DD76-41CC-4D32-8CEC-D48407D22D7A}" type="pres">
      <dgm:prSet presAssocID="{60EC3E29-7248-4381-A665-93B9B9209A4D}" presName="rootComposite" presStyleCnt="0"/>
      <dgm:spPr/>
    </dgm:pt>
    <dgm:pt modelId="{F0E80160-6DDC-4697-8CA1-467B3D7287F7}" type="pres">
      <dgm:prSet presAssocID="{60EC3E29-7248-4381-A665-93B9B9209A4D}" presName="rootText" presStyleLbl="node3" presStyleIdx="1" presStyleCnt="6">
        <dgm:presLayoutVars>
          <dgm:chPref val="3"/>
        </dgm:presLayoutVars>
      </dgm:prSet>
      <dgm:spPr/>
    </dgm:pt>
    <dgm:pt modelId="{BA32785B-3295-44C2-B402-9D6A9CA5CC93}" type="pres">
      <dgm:prSet presAssocID="{60EC3E29-7248-4381-A665-93B9B9209A4D}" presName="rootConnector" presStyleLbl="node3" presStyleIdx="1" presStyleCnt="6"/>
      <dgm:spPr/>
    </dgm:pt>
    <dgm:pt modelId="{BB170D34-A74E-46FC-B387-7AD6D274208D}" type="pres">
      <dgm:prSet presAssocID="{60EC3E29-7248-4381-A665-93B9B9209A4D}" presName="hierChild4" presStyleCnt="0"/>
      <dgm:spPr/>
    </dgm:pt>
    <dgm:pt modelId="{63D5C4D0-0907-496B-B77B-2171D3881AD5}" type="pres">
      <dgm:prSet presAssocID="{60EC3E29-7248-4381-A665-93B9B9209A4D}" presName="hierChild5" presStyleCnt="0"/>
      <dgm:spPr/>
    </dgm:pt>
    <dgm:pt modelId="{D138D29B-C309-4F1D-84B4-4909DA0B8810}" type="pres">
      <dgm:prSet presAssocID="{9FA402A8-AF4D-43D2-82FF-6159D7E7ABD1}" presName="Name37" presStyleLbl="parChTrans1D3" presStyleIdx="2" presStyleCnt="6"/>
      <dgm:spPr/>
    </dgm:pt>
    <dgm:pt modelId="{7E653A4F-024B-474D-9C4F-A81341701CB6}" type="pres">
      <dgm:prSet presAssocID="{315BE9CA-A195-472A-AE63-8732ADABAD62}" presName="hierRoot2" presStyleCnt="0">
        <dgm:presLayoutVars>
          <dgm:hierBranch val="init"/>
        </dgm:presLayoutVars>
      </dgm:prSet>
      <dgm:spPr/>
    </dgm:pt>
    <dgm:pt modelId="{A5CC25E2-16F4-4EAA-9E0C-8E2A0D36CCFD}" type="pres">
      <dgm:prSet presAssocID="{315BE9CA-A195-472A-AE63-8732ADABAD62}" presName="rootComposite" presStyleCnt="0"/>
      <dgm:spPr/>
    </dgm:pt>
    <dgm:pt modelId="{5A0CDB3B-3377-4523-AE92-AD106BD1A421}" type="pres">
      <dgm:prSet presAssocID="{315BE9CA-A195-472A-AE63-8732ADABAD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E7F36A-880C-4E64-A146-6D391B5A4B85}" type="pres">
      <dgm:prSet presAssocID="{315BE9CA-A195-472A-AE63-8732ADABAD62}" presName="rootConnector" presStyleLbl="node3" presStyleIdx="2" presStyleCnt="6"/>
      <dgm:spPr/>
    </dgm:pt>
    <dgm:pt modelId="{053FC330-C661-4238-9C8D-D2D499B51C2A}" type="pres">
      <dgm:prSet presAssocID="{315BE9CA-A195-472A-AE63-8732ADABAD62}" presName="hierChild4" presStyleCnt="0"/>
      <dgm:spPr/>
    </dgm:pt>
    <dgm:pt modelId="{54191122-49C0-4EB0-8E17-848EE19B6270}" type="pres">
      <dgm:prSet presAssocID="{315BE9CA-A195-472A-AE63-8732ADABAD62}" presName="hierChild5" presStyleCnt="0"/>
      <dgm:spPr/>
    </dgm:pt>
    <dgm:pt modelId="{D2F90B84-430E-49D0-86A9-65F730DBBCFE}" type="pres">
      <dgm:prSet presAssocID="{3430B1C8-BA59-4B36-A66C-F11661B1A1C6}" presName="hierChild5" presStyleCnt="0"/>
      <dgm:spPr/>
    </dgm:pt>
    <dgm:pt modelId="{AFCE8F15-F5D8-4517-92D3-7E700D4FF007}" type="pres">
      <dgm:prSet presAssocID="{4AE2FCB0-EFA1-410E-9642-92CDDC833F4C}" presName="Name37" presStyleLbl="parChTrans1D2" presStyleIdx="1" presStyleCnt="2"/>
      <dgm:spPr/>
    </dgm:pt>
    <dgm:pt modelId="{79D91077-53CB-4D77-AAD3-C2E227014E7B}" type="pres">
      <dgm:prSet presAssocID="{BB745A9D-B441-451B-8426-1FEDDBBC712A}" presName="hierRoot2" presStyleCnt="0">
        <dgm:presLayoutVars>
          <dgm:hierBranch val="init"/>
        </dgm:presLayoutVars>
      </dgm:prSet>
      <dgm:spPr/>
    </dgm:pt>
    <dgm:pt modelId="{0EDD7D68-18BE-4237-843B-711F8F6A377C}" type="pres">
      <dgm:prSet presAssocID="{BB745A9D-B441-451B-8426-1FEDDBBC712A}" presName="rootComposite" presStyleCnt="0"/>
      <dgm:spPr/>
    </dgm:pt>
    <dgm:pt modelId="{39553B46-0B9F-45F4-936B-2571A2449BDF}" type="pres">
      <dgm:prSet presAssocID="{BB745A9D-B441-451B-8426-1FEDDBBC712A}" presName="rootText" presStyleLbl="node2" presStyleIdx="1" presStyleCnt="2">
        <dgm:presLayoutVars>
          <dgm:chPref val="3"/>
        </dgm:presLayoutVars>
      </dgm:prSet>
      <dgm:spPr/>
    </dgm:pt>
    <dgm:pt modelId="{0BC0D6EE-EC76-45AE-925F-6DB29606F490}" type="pres">
      <dgm:prSet presAssocID="{BB745A9D-B441-451B-8426-1FEDDBBC712A}" presName="rootConnector" presStyleLbl="node2" presStyleIdx="1" presStyleCnt="2"/>
      <dgm:spPr/>
    </dgm:pt>
    <dgm:pt modelId="{C73197A4-8448-4456-9E5A-4E9D87F7BFAF}" type="pres">
      <dgm:prSet presAssocID="{BB745A9D-B441-451B-8426-1FEDDBBC712A}" presName="hierChild4" presStyleCnt="0"/>
      <dgm:spPr/>
    </dgm:pt>
    <dgm:pt modelId="{A590836E-DF02-47E8-9FC4-B36BC4A94E83}" type="pres">
      <dgm:prSet presAssocID="{170F366D-6800-466E-9A7D-22F04E7268B3}" presName="Name37" presStyleLbl="parChTrans1D3" presStyleIdx="3" presStyleCnt="6"/>
      <dgm:spPr/>
    </dgm:pt>
    <dgm:pt modelId="{45FC29A6-8ECA-46F4-9900-E7E3345C5D29}" type="pres">
      <dgm:prSet presAssocID="{D6656CD9-C360-4F86-BD20-E12401C567C3}" presName="hierRoot2" presStyleCnt="0">
        <dgm:presLayoutVars>
          <dgm:hierBranch val="init"/>
        </dgm:presLayoutVars>
      </dgm:prSet>
      <dgm:spPr/>
    </dgm:pt>
    <dgm:pt modelId="{0AAB5410-72CF-4668-937B-F1D216D1FA2B}" type="pres">
      <dgm:prSet presAssocID="{D6656CD9-C360-4F86-BD20-E12401C567C3}" presName="rootComposite" presStyleCnt="0"/>
      <dgm:spPr/>
    </dgm:pt>
    <dgm:pt modelId="{50FD3F96-7374-4767-8BC3-AFDFB9A8D48C}" type="pres">
      <dgm:prSet presAssocID="{D6656CD9-C360-4F86-BD20-E12401C567C3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C59ECC8-6D30-4CE4-ABEA-9EF4B5BF92BA}" type="pres">
      <dgm:prSet presAssocID="{D6656CD9-C360-4F86-BD20-E12401C567C3}" presName="rootConnector" presStyleLbl="node3" presStyleIdx="3" presStyleCnt="6"/>
      <dgm:spPr/>
    </dgm:pt>
    <dgm:pt modelId="{6906174A-3C01-4C8D-808F-5A5961418DF4}" type="pres">
      <dgm:prSet presAssocID="{D6656CD9-C360-4F86-BD20-E12401C567C3}" presName="hierChild4" presStyleCnt="0"/>
      <dgm:spPr/>
    </dgm:pt>
    <dgm:pt modelId="{969E0500-4377-498D-B525-128337A364A5}" type="pres">
      <dgm:prSet presAssocID="{D6656CD9-C360-4F86-BD20-E12401C567C3}" presName="hierChild5" presStyleCnt="0"/>
      <dgm:spPr/>
    </dgm:pt>
    <dgm:pt modelId="{81696E0A-99E4-4F07-B5C4-D8CADD0037BB}" type="pres">
      <dgm:prSet presAssocID="{84374352-171C-4C49-A0BE-88071C583367}" presName="Name37" presStyleLbl="parChTrans1D3" presStyleIdx="4" presStyleCnt="6"/>
      <dgm:spPr/>
    </dgm:pt>
    <dgm:pt modelId="{74CB7BAB-26C6-41C1-A0E3-8B4270FCD07A}" type="pres">
      <dgm:prSet presAssocID="{A56C4703-2ACC-40DE-8959-1E61C8BFB03B}" presName="hierRoot2" presStyleCnt="0">
        <dgm:presLayoutVars>
          <dgm:hierBranch val="init"/>
        </dgm:presLayoutVars>
      </dgm:prSet>
      <dgm:spPr/>
    </dgm:pt>
    <dgm:pt modelId="{888AEA44-1DE8-4204-9302-672FE4A70711}" type="pres">
      <dgm:prSet presAssocID="{A56C4703-2ACC-40DE-8959-1E61C8BFB03B}" presName="rootComposite" presStyleCnt="0"/>
      <dgm:spPr/>
    </dgm:pt>
    <dgm:pt modelId="{D64A3C73-39E5-450B-AD43-9C9DEE1F18D3}" type="pres">
      <dgm:prSet presAssocID="{A56C4703-2ACC-40DE-8959-1E61C8BFB03B}" presName="rootText" presStyleLbl="node3" presStyleIdx="4" presStyleCnt="6">
        <dgm:presLayoutVars>
          <dgm:chPref val="3"/>
        </dgm:presLayoutVars>
      </dgm:prSet>
      <dgm:spPr/>
    </dgm:pt>
    <dgm:pt modelId="{0C41E039-1498-4A24-9763-7B320CF185E8}" type="pres">
      <dgm:prSet presAssocID="{A56C4703-2ACC-40DE-8959-1E61C8BFB03B}" presName="rootConnector" presStyleLbl="node3" presStyleIdx="4" presStyleCnt="6"/>
      <dgm:spPr/>
    </dgm:pt>
    <dgm:pt modelId="{0D819AA9-E385-45B0-8682-086271861CF2}" type="pres">
      <dgm:prSet presAssocID="{A56C4703-2ACC-40DE-8959-1E61C8BFB03B}" presName="hierChild4" presStyleCnt="0"/>
      <dgm:spPr/>
    </dgm:pt>
    <dgm:pt modelId="{ABCD53F5-5923-48ED-AED3-D3F1ACCA8AF7}" type="pres">
      <dgm:prSet presAssocID="{A56C4703-2ACC-40DE-8959-1E61C8BFB03B}" presName="hierChild5" presStyleCnt="0"/>
      <dgm:spPr/>
    </dgm:pt>
    <dgm:pt modelId="{E163665A-CA43-4CC8-A5B9-A8FAD39617A5}" type="pres">
      <dgm:prSet presAssocID="{D1CCFC99-0B33-4D98-B2B8-0164F73E62D8}" presName="Name37" presStyleLbl="parChTrans1D3" presStyleIdx="5" presStyleCnt="6"/>
      <dgm:spPr/>
    </dgm:pt>
    <dgm:pt modelId="{6D1A720C-8589-4E41-80EE-6A22F1FB6592}" type="pres">
      <dgm:prSet presAssocID="{F575BEE1-CDAF-44C2-B418-0FBE2ECF6A09}" presName="hierRoot2" presStyleCnt="0">
        <dgm:presLayoutVars>
          <dgm:hierBranch val="init"/>
        </dgm:presLayoutVars>
      </dgm:prSet>
      <dgm:spPr/>
    </dgm:pt>
    <dgm:pt modelId="{34FF31FA-8B03-4295-A44D-0E47E449C4AA}" type="pres">
      <dgm:prSet presAssocID="{F575BEE1-CDAF-44C2-B418-0FBE2ECF6A09}" presName="rootComposite" presStyleCnt="0"/>
      <dgm:spPr/>
    </dgm:pt>
    <dgm:pt modelId="{6997210C-C0DC-445C-8EA1-F48F9249E310}" type="pres">
      <dgm:prSet presAssocID="{F575BEE1-CDAF-44C2-B418-0FBE2ECF6A09}" presName="rootText" presStyleLbl="node3" presStyleIdx="5" presStyleCnt="6">
        <dgm:presLayoutVars>
          <dgm:chPref val="3"/>
        </dgm:presLayoutVars>
      </dgm:prSet>
      <dgm:spPr/>
    </dgm:pt>
    <dgm:pt modelId="{1697D820-BC08-4ED3-8B60-01083B85CE57}" type="pres">
      <dgm:prSet presAssocID="{F575BEE1-CDAF-44C2-B418-0FBE2ECF6A09}" presName="rootConnector" presStyleLbl="node3" presStyleIdx="5" presStyleCnt="6"/>
      <dgm:spPr/>
    </dgm:pt>
    <dgm:pt modelId="{266A2CB9-BAF3-4447-8D3D-C8A06187B0A8}" type="pres">
      <dgm:prSet presAssocID="{F575BEE1-CDAF-44C2-B418-0FBE2ECF6A09}" presName="hierChild4" presStyleCnt="0"/>
      <dgm:spPr/>
    </dgm:pt>
    <dgm:pt modelId="{9E8C43C4-9A34-46DE-BA78-726448BD5B4C}" type="pres">
      <dgm:prSet presAssocID="{F575BEE1-CDAF-44C2-B418-0FBE2ECF6A09}" presName="hierChild5" presStyleCnt="0"/>
      <dgm:spPr/>
    </dgm:pt>
    <dgm:pt modelId="{CD293284-B7CA-4150-A94B-A41F8D124009}" type="pres">
      <dgm:prSet presAssocID="{BB745A9D-B441-451B-8426-1FEDDBBC712A}" presName="hierChild5" presStyleCnt="0"/>
      <dgm:spPr/>
    </dgm:pt>
    <dgm:pt modelId="{8AAD9D27-1F78-4358-AF3D-59CB719987D2}" type="pres">
      <dgm:prSet presAssocID="{9BBD7A0A-2673-47F5-924E-3943648559F9}" presName="hierChild3" presStyleCnt="0"/>
      <dgm:spPr/>
    </dgm:pt>
  </dgm:ptLst>
  <dgm:cxnLst>
    <dgm:cxn modelId="{5AE1C2EE-6929-46B4-8892-D25CD9ADEBFB}" type="presOf" srcId="{60EC3E29-7248-4381-A665-93B9B9209A4D}" destId="{BA32785B-3295-44C2-B402-9D6A9CA5CC93}" srcOrd="1" destOrd="0" presId="urn:microsoft.com/office/officeart/2005/8/layout/orgChart1"/>
    <dgm:cxn modelId="{B0DADD90-E411-4C1E-856D-EEBD587A27EE}" type="presOf" srcId="{84374352-171C-4C49-A0BE-88071C583367}" destId="{81696E0A-99E4-4F07-B5C4-D8CADD0037BB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7FBBA3FD-F94C-4C02-B8AF-9E3C7482C958}" type="presOf" srcId="{F575BEE1-CDAF-44C2-B418-0FBE2ECF6A09}" destId="{1697D820-BC08-4ED3-8B60-01083B85CE57}" srcOrd="1" destOrd="0" presId="urn:microsoft.com/office/officeart/2005/8/layout/orgChart1"/>
    <dgm:cxn modelId="{739B9CCB-34BA-43A2-93E6-C7C3B4C19857}" srcId="{3430B1C8-BA59-4B36-A66C-F11661B1A1C6}" destId="{6865EA6C-4336-475B-B614-A397FC491B3D}" srcOrd="0" destOrd="0" parTransId="{C070FDA6-1916-4BE3-809B-97DA47AD1DD9}" sibTransId="{86A21FFD-771C-4D86-B932-9F4122544191}"/>
    <dgm:cxn modelId="{CDD9B629-EFBE-489F-975F-8B59DC0BEB6E}" type="presOf" srcId="{315BE9CA-A195-472A-AE63-8732ADABAD62}" destId="{0CE7F36A-880C-4E64-A146-6D391B5A4B85}" srcOrd="1" destOrd="0" presId="urn:microsoft.com/office/officeart/2005/8/layout/orgChart1"/>
    <dgm:cxn modelId="{A39EF008-DE22-4934-A5DB-ECE0E771ECD8}" type="presOf" srcId="{9FA402A8-AF4D-43D2-82FF-6159D7E7ABD1}" destId="{D138D29B-C309-4F1D-84B4-4909DA0B8810}" srcOrd="0" destOrd="0" presId="urn:microsoft.com/office/officeart/2005/8/layout/orgChart1"/>
    <dgm:cxn modelId="{4488FAF9-CC52-43AC-8443-D70F56A7919D}" type="presOf" srcId="{B7B1EADF-EA37-4F71-8A2C-0D8CAC7235ED}" destId="{5C7B2AF2-A6A0-46F0-953D-4932068F3A39}" srcOrd="0" destOrd="0" presId="urn:microsoft.com/office/officeart/2005/8/layout/orgChart1"/>
    <dgm:cxn modelId="{2F50F732-D9C1-4490-8051-8415311C3621}" srcId="{3430B1C8-BA59-4B36-A66C-F11661B1A1C6}" destId="{315BE9CA-A195-472A-AE63-8732ADABAD62}" srcOrd="2" destOrd="0" parTransId="{9FA402A8-AF4D-43D2-82FF-6159D7E7ABD1}" sibTransId="{5917A7E4-175B-4C79-8B4C-2771878E2581}"/>
    <dgm:cxn modelId="{BC3655B8-CBB8-406D-A184-0888114DF43D}" type="presOf" srcId="{60EC3E29-7248-4381-A665-93B9B9209A4D}" destId="{F0E80160-6DDC-4697-8CA1-467B3D7287F7}" srcOrd="0" destOrd="0" presId="urn:microsoft.com/office/officeart/2005/8/layout/orgChart1"/>
    <dgm:cxn modelId="{1F3686BF-79BB-4F63-A79D-11CF6C21CE07}" type="presOf" srcId="{A56C4703-2ACC-40DE-8959-1E61C8BFB03B}" destId="{D64A3C73-39E5-450B-AD43-9C9DEE1F18D3}" srcOrd="0" destOrd="0" presId="urn:microsoft.com/office/officeart/2005/8/layout/orgChart1"/>
    <dgm:cxn modelId="{0B406291-A303-4E83-91AE-552797E5C180}" type="presOf" srcId="{3430B1C8-BA59-4B36-A66C-F11661B1A1C6}" destId="{46B95970-8C09-4AC3-BE67-25D8453FB6AF}" srcOrd="1" destOrd="0" presId="urn:microsoft.com/office/officeart/2005/8/layout/orgChart1"/>
    <dgm:cxn modelId="{0420DF3F-F6E0-458D-B511-DE47EC87B419}" srcId="{BB745A9D-B441-451B-8426-1FEDDBBC712A}" destId="{F575BEE1-CDAF-44C2-B418-0FBE2ECF6A09}" srcOrd="2" destOrd="0" parTransId="{D1CCFC99-0B33-4D98-B2B8-0164F73E62D8}" sibTransId="{5512900E-8BC3-45A3-8965-4B39906D255E}"/>
    <dgm:cxn modelId="{8718BB67-01EA-43E9-AD66-5C9645A3D298}" srcId="{3430B1C8-BA59-4B36-A66C-F11661B1A1C6}" destId="{60EC3E29-7248-4381-A665-93B9B9209A4D}" srcOrd="1" destOrd="0" parTransId="{B7B1EADF-EA37-4F71-8A2C-0D8CAC7235ED}" sibTransId="{6CC563A8-D23F-4495-BFFA-412F814A4303}"/>
    <dgm:cxn modelId="{EE6CFF5B-3842-44D7-8C3D-EC0E348D94C1}" type="presOf" srcId="{A56C4703-2ACC-40DE-8959-1E61C8BFB03B}" destId="{0C41E039-1498-4A24-9763-7B320CF185E8}" srcOrd="1" destOrd="0" presId="urn:microsoft.com/office/officeart/2005/8/layout/orgChart1"/>
    <dgm:cxn modelId="{E4B1E936-BEE0-49A6-B997-BBF6BC021F4C}" type="presOf" srcId="{6865EA6C-4336-475B-B614-A397FC491B3D}" destId="{26CA9F1C-2CF3-4F93-82CE-3A27C5A30A38}" srcOrd="1" destOrd="0" presId="urn:microsoft.com/office/officeart/2005/8/layout/orgChart1"/>
    <dgm:cxn modelId="{6F204402-32F3-4930-809D-3582B9E261D3}" type="presOf" srcId="{4AE2FCB0-EFA1-410E-9642-92CDDC833F4C}" destId="{AFCE8F15-F5D8-4517-92D3-7E700D4FF007}" srcOrd="0" destOrd="0" presId="urn:microsoft.com/office/officeart/2005/8/layout/orgChart1"/>
    <dgm:cxn modelId="{147BB9CA-28CD-4E85-BFB1-DEC1445E8E20}" type="presOf" srcId="{315BE9CA-A195-472A-AE63-8732ADABAD62}" destId="{5A0CDB3B-3377-4523-AE92-AD106BD1A421}" srcOrd="0" destOrd="0" presId="urn:microsoft.com/office/officeart/2005/8/layout/orgChart1"/>
    <dgm:cxn modelId="{EF64400F-2873-4D45-B951-9CEF8B2C82C7}" type="presOf" srcId="{D86385CE-174B-4F38-B1C1-EE9B47FB62AB}" destId="{369E0C66-34F2-4150-A876-76CE884707E9}" srcOrd="0" destOrd="0" presId="urn:microsoft.com/office/officeart/2005/8/layout/orgChart1"/>
    <dgm:cxn modelId="{53EC8A51-AFF5-46A3-BFAF-30BA261EC93A}" type="presOf" srcId="{D6656CD9-C360-4F86-BD20-E12401C567C3}" destId="{50FD3F96-7374-4767-8BC3-AFDFB9A8D48C}" srcOrd="0" destOrd="0" presId="urn:microsoft.com/office/officeart/2005/8/layout/orgChart1"/>
    <dgm:cxn modelId="{C93A07A7-7BAC-4DBD-900E-3B7BCD22C386}" type="presOf" srcId="{BB745A9D-B441-451B-8426-1FEDDBBC712A}" destId="{39553B46-0B9F-45F4-936B-2571A2449BDF}" srcOrd="0" destOrd="0" presId="urn:microsoft.com/office/officeart/2005/8/layout/orgChart1"/>
    <dgm:cxn modelId="{D857D86B-16B3-4956-81EF-DB3B772FD38C}" type="presOf" srcId="{6865EA6C-4336-475B-B614-A397FC491B3D}" destId="{2BED8211-7FF2-405B-811F-AA40355614E8}" srcOrd="0" destOrd="0" presId="urn:microsoft.com/office/officeart/2005/8/layout/orgChart1"/>
    <dgm:cxn modelId="{4A35F46F-F95C-401E-A077-5E34E5B94306}" type="presOf" srcId="{3430B1C8-BA59-4B36-A66C-F11661B1A1C6}" destId="{1898896C-FB81-4BB8-A5A6-74851B77DEF6}" srcOrd="0" destOrd="0" presId="urn:microsoft.com/office/officeart/2005/8/layout/orgChart1"/>
    <dgm:cxn modelId="{673869E9-DBB7-4277-9CE3-3B91DA7199C3}" srcId="{BB745A9D-B441-451B-8426-1FEDDBBC712A}" destId="{A56C4703-2ACC-40DE-8959-1E61C8BFB03B}" srcOrd="1" destOrd="0" parTransId="{84374352-171C-4C49-A0BE-88071C583367}" sibTransId="{AE1AC8BD-32C0-4A8F-9FE2-EEE6C6571CD2}"/>
    <dgm:cxn modelId="{EC9E811C-62DD-426A-8B18-D8A94F24E0D3}" type="presOf" srcId="{170F366D-6800-466E-9A7D-22F04E7268B3}" destId="{A590836E-DF02-47E8-9FC4-B36BC4A94E83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2F7943DE-2D2F-4271-9A38-52DDF393CA95}" srcId="{BB745A9D-B441-451B-8426-1FEDDBBC712A}" destId="{D6656CD9-C360-4F86-BD20-E12401C567C3}" srcOrd="0" destOrd="0" parTransId="{170F366D-6800-466E-9A7D-22F04E7268B3}" sibTransId="{EDF28619-F6A4-482B-B542-6BC9C17259B4}"/>
    <dgm:cxn modelId="{E5EFF75B-344F-4D6A-BE27-E13CB92DCE07}" type="presOf" srcId="{F575BEE1-CDAF-44C2-B418-0FBE2ECF6A09}" destId="{6997210C-C0DC-445C-8EA1-F48F9249E310}" srcOrd="0" destOrd="0" presId="urn:microsoft.com/office/officeart/2005/8/layout/orgChart1"/>
    <dgm:cxn modelId="{6EB3A432-29D5-40DD-AE4D-C41384ED94E3}" srcId="{9BBD7A0A-2673-47F5-924E-3943648559F9}" destId="{BB745A9D-B441-451B-8426-1FEDDBBC712A}" srcOrd="1" destOrd="0" parTransId="{4AE2FCB0-EFA1-410E-9642-92CDDC833F4C}" sibTransId="{3717E073-1D35-4FB0-89AD-14027233FB70}"/>
    <dgm:cxn modelId="{486B3525-9FAB-4FA6-A628-06DD619F11CF}" type="presOf" srcId="{C070FDA6-1916-4BE3-809B-97DA47AD1DD9}" destId="{4F1ECE07-0036-4E1A-BF82-B3300F26455B}" srcOrd="0" destOrd="0" presId="urn:microsoft.com/office/officeart/2005/8/layout/orgChart1"/>
    <dgm:cxn modelId="{A5DCC275-3035-4638-9129-41FB407A33A6}" type="presOf" srcId="{9BBD7A0A-2673-47F5-924E-3943648559F9}" destId="{85903EDF-B721-4D77-B1A8-EF7D0DB054FB}" srcOrd="0" destOrd="0" presId="urn:microsoft.com/office/officeart/2005/8/layout/orgChart1"/>
    <dgm:cxn modelId="{E56EBEFC-C3F1-4376-9CE5-1DD8502354E4}" type="presOf" srcId="{D6656CD9-C360-4F86-BD20-E12401C567C3}" destId="{3C59ECC8-6D30-4CE4-ABEA-9EF4B5BF92BA}" srcOrd="1" destOrd="0" presId="urn:microsoft.com/office/officeart/2005/8/layout/orgChart1"/>
    <dgm:cxn modelId="{1DA8D9B1-FCD6-4A8C-905F-43D6E7D4D9DE}" type="presOf" srcId="{D1CCFC99-0B33-4D98-B2B8-0164F73E62D8}" destId="{E163665A-CA43-4CC8-A5B9-A8FAD39617A5}" srcOrd="0" destOrd="0" presId="urn:microsoft.com/office/officeart/2005/8/layout/orgChart1"/>
    <dgm:cxn modelId="{C49DA0BA-E0C5-40D2-B1FF-494BF5E12242}" type="presOf" srcId="{9BBD7A0A-2673-47F5-924E-3943648559F9}" destId="{E23A4E11-2605-438F-B942-6DA0DC6EDCB4}" srcOrd="1" destOrd="0" presId="urn:microsoft.com/office/officeart/2005/8/layout/orgChart1"/>
    <dgm:cxn modelId="{E1411E12-D809-4CE0-8580-BAA79C972367}" type="presOf" srcId="{32CF4722-DDFC-4E5A-87AC-8F2EB7D7E5E9}" destId="{2FD3A46F-8447-4981-9BBE-5F2468689BF9}" srcOrd="0" destOrd="0" presId="urn:microsoft.com/office/officeart/2005/8/layout/orgChart1"/>
    <dgm:cxn modelId="{1885A3EA-0D12-4E91-A485-D1FD175ABE16}" type="presOf" srcId="{BB745A9D-B441-451B-8426-1FEDDBBC712A}" destId="{0BC0D6EE-EC76-45AE-925F-6DB29606F490}" srcOrd="1" destOrd="0" presId="urn:microsoft.com/office/officeart/2005/8/layout/orgChart1"/>
    <dgm:cxn modelId="{AC581395-E0A7-4A91-8FCB-2F231B545EA3}" type="presParOf" srcId="{2FD3A46F-8447-4981-9BBE-5F2468689BF9}" destId="{2BD6BB17-2734-435F-9754-C58606CA88BC}" srcOrd="0" destOrd="0" presId="urn:microsoft.com/office/officeart/2005/8/layout/orgChart1"/>
    <dgm:cxn modelId="{3C0A99AD-3561-477F-A3E2-BC242E87F43B}" type="presParOf" srcId="{2BD6BB17-2734-435F-9754-C58606CA88BC}" destId="{79CBB5B3-0866-4A79-9151-F6C4640EBECE}" srcOrd="0" destOrd="0" presId="urn:microsoft.com/office/officeart/2005/8/layout/orgChart1"/>
    <dgm:cxn modelId="{A3E4DC6F-A1B2-4964-A211-A2B492B8FD7B}" type="presParOf" srcId="{79CBB5B3-0866-4A79-9151-F6C4640EBECE}" destId="{85903EDF-B721-4D77-B1A8-EF7D0DB054FB}" srcOrd="0" destOrd="0" presId="urn:microsoft.com/office/officeart/2005/8/layout/orgChart1"/>
    <dgm:cxn modelId="{F818DF01-A200-4396-A29D-5A4E19521745}" type="presParOf" srcId="{79CBB5B3-0866-4A79-9151-F6C4640EBECE}" destId="{E23A4E11-2605-438F-B942-6DA0DC6EDCB4}" srcOrd="1" destOrd="0" presId="urn:microsoft.com/office/officeart/2005/8/layout/orgChart1"/>
    <dgm:cxn modelId="{4E1C0455-84E3-427B-80D2-C9AAA1AC5513}" type="presParOf" srcId="{2BD6BB17-2734-435F-9754-C58606CA88BC}" destId="{A10DC8D7-DCED-46C1-8230-A03509031FCA}" srcOrd="1" destOrd="0" presId="urn:microsoft.com/office/officeart/2005/8/layout/orgChart1"/>
    <dgm:cxn modelId="{6CD68240-2650-407B-85F1-9D795ED5F809}" type="presParOf" srcId="{A10DC8D7-DCED-46C1-8230-A03509031FCA}" destId="{369E0C66-34F2-4150-A876-76CE884707E9}" srcOrd="0" destOrd="0" presId="urn:microsoft.com/office/officeart/2005/8/layout/orgChart1"/>
    <dgm:cxn modelId="{77E2B30C-F411-4731-BDC0-B17E121D9EAD}" type="presParOf" srcId="{A10DC8D7-DCED-46C1-8230-A03509031FCA}" destId="{61ED4E37-1A72-43CD-81A9-8B0D75B1FCA0}" srcOrd="1" destOrd="0" presId="urn:microsoft.com/office/officeart/2005/8/layout/orgChart1"/>
    <dgm:cxn modelId="{9172E025-17F2-4651-BAC4-7053265CBE17}" type="presParOf" srcId="{61ED4E37-1A72-43CD-81A9-8B0D75B1FCA0}" destId="{1014618F-5C7E-46ED-A246-B2FAECF95A80}" srcOrd="0" destOrd="0" presId="urn:microsoft.com/office/officeart/2005/8/layout/orgChart1"/>
    <dgm:cxn modelId="{39D5372A-5AE4-441A-8B54-E0409CC763DF}" type="presParOf" srcId="{1014618F-5C7E-46ED-A246-B2FAECF95A80}" destId="{1898896C-FB81-4BB8-A5A6-74851B77DEF6}" srcOrd="0" destOrd="0" presId="urn:microsoft.com/office/officeart/2005/8/layout/orgChart1"/>
    <dgm:cxn modelId="{19BE7060-12B2-4984-A6C1-39594F03DA5F}" type="presParOf" srcId="{1014618F-5C7E-46ED-A246-B2FAECF95A80}" destId="{46B95970-8C09-4AC3-BE67-25D8453FB6AF}" srcOrd="1" destOrd="0" presId="urn:microsoft.com/office/officeart/2005/8/layout/orgChart1"/>
    <dgm:cxn modelId="{1D4567C1-4978-4D7C-82CF-E60D7DB98384}" type="presParOf" srcId="{61ED4E37-1A72-43CD-81A9-8B0D75B1FCA0}" destId="{2FB10A52-081A-4B14-A16C-9084CEC67298}" srcOrd="1" destOrd="0" presId="urn:microsoft.com/office/officeart/2005/8/layout/orgChart1"/>
    <dgm:cxn modelId="{CC99908E-1BA1-4F4E-B927-50BC9307CC8D}" type="presParOf" srcId="{2FB10A52-081A-4B14-A16C-9084CEC67298}" destId="{4F1ECE07-0036-4E1A-BF82-B3300F26455B}" srcOrd="0" destOrd="0" presId="urn:microsoft.com/office/officeart/2005/8/layout/orgChart1"/>
    <dgm:cxn modelId="{03CFC58D-D98B-45E8-AAAB-AE6CA4D89A1A}" type="presParOf" srcId="{2FB10A52-081A-4B14-A16C-9084CEC67298}" destId="{4051E2DE-6716-46B4-8689-E7FBAE908CBE}" srcOrd="1" destOrd="0" presId="urn:microsoft.com/office/officeart/2005/8/layout/orgChart1"/>
    <dgm:cxn modelId="{564995E7-36DE-4284-8F3B-6160C3A296E3}" type="presParOf" srcId="{4051E2DE-6716-46B4-8689-E7FBAE908CBE}" destId="{ED4050CF-DE41-4DA5-8076-931076F0D66D}" srcOrd="0" destOrd="0" presId="urn:microsoft.com/office/officeart/2005/8/layout/orgChart1"/>
    <dgm:cxn modelId="{00526696-B7D6-4220-A0D9-F024990EF55E}" type="presParOf" srcId="{ED4050CF-DE41-4DA5-8076-931076F0D66D}" destId="{2BED8211-7FF2-405B-811F-AA40355614E8}" srcOrd="0" destOrd="0" presId="urn:microsoft.com/office/officeart/2005/8/layout/orgChart1"/>
    <dgm:cxn modelId="{5C70036B-59B6-4F54-B3B8-F1899A34482D}" type="presParOf" srcId="{ED4050CF-DE41-4DA5-8076-931076F0D66D}" destId="{26CA9F1C-2CF3-4F93-82CE-3A27C5A30A38}" srcOrd="1" destOrd="0" presId="urn:microsoft.com/office/officeart/2005/8/layout/orgChart1"/>
    <dgm:cxn modelId="{D5A03A3F-C785-4B95-9491-BEFC7505E17F}" type="presParOf" srcId="{4051E2DE-6716-46B4-8689-E7FBAE908CBE}" destId="{AB848CC5-43D3-4658-B551-79D95FE4C19F}" srcOrd="1" destOrd="0" presId="urn:microsoft.com/office/officeart/2005/8/layout/orgChart1"/>
    <dgm:cxn modelId="{48210AE5-51AF-4357-B7CD-BA7A8EFBE741}" type="presParOf" srcId="{4051E2DE-6716-46B4-8689-E7FBAE908CBE}" destId="{B8587A13-F875-467C-A47F-2FF2015A3CD4}" srcOrd="2" destOrd="0" presId="urn:microsoft.com/office/officeart/2005/8/layout/orgChart1"/>
    <dgm:cxn modelId="{731266DC-D6FC-4E8A-AE80-2D304AB8BB02}" type="presParOf" srcId="{2FB10A52-081A-4B14-A16C-9084CEC67298}" destId="{5C7B2AF2-A6A0-46F0-953D-4932068F3A39}" srcOrd="2" destOrd="0" presId="urn:microsoft.com/office/officeart/2005/8/layout/orgChart1"/>
    <dgm:cxn modelId="{480674BE-BDA4-4CD6-80E5-8B8CED242489}" type="presParOf" srcId="{2FB10A52-081A-4B14-A16C-9084CEC67298}" destId="{2D95C365-9F38-4A1D-A1C7-58564A6F4043}" srcOrd="3" destOrd="0" presId="urn:microsoft.com/office/officeart/2005/8/layout/orgChart1"/>
    <dgm:cxn modelId="{2E88595D-0488-4E1D-ABDA-0684877D3DB7}" type="presParOf" srcId="{2D95C365-9F38-4A1D-A1C7-58564A6F4043}" destId="{6042DD76-41CC-4D32-8CEC-D48407D22D7A}" srcOrd="0" destOrd="0" presId="urn:microsoft.com/office/officeart/2005/8/layout/orgChart1"/>
    <dgm:cxn modelId="{5421BE62-7557-41C9-AA90-15127516DA48}" type="presParOf" srcId="{6042DD76-41CC-4D32-8CEC-D48407D22D7A}" destId="{F0E80160-6DDC-4697-8CA1-467B3D7287F7}" srcOrd="0" destOrd="0" presId="urn:microsoft.com/office/officeart/2005/8/layout/orgChart1"/>
    <dgm:cxn modelId="{97DE91CB-C5DF-4643-B08A-750A6C122552}" type="presParOf" srcId="{6042DD76-41CC-4D32-8CEC-D48407D22D7A}" destId="{BA32785B-3295-44C2-B402-9D6A9CA5CC93}" srcOrd="1" destOrd="0" presId="urn:microsoft.com/office/officeart/2005/8/layout/orgChart1"/>
    <dgm:cxn modelId="{39732191-9AB6-405D-BA70-E490C72FAA87}" type="presParOf" srcId="{2D95C365-9F38-4A1D-A1C7-58564A6F4043}" destId="{BB170D34-A74E-46FC-B387-7AD6D274208D}" srcOrd="1" destOrd="0" presId="urn:microsoft.com/office/officeart/2005/8/layout/orgChart1"/>
    <dgm:cxn modelId="{3BD98772-5261-407D-87FD-8C76AB78617F}" type="presParOf" srcId="{2D95C365-9F38-4A1D-A1C7-58564A6F4043}" destId="{63D5C4D0-0907-496B-B77B-2171D3881AD5}" srcOrd="2" destOrd="0" presId="urn:microsoft.com/office/officeart/2005/8/layout/orgChart1"/>
    <dgm:cxn modelId="{80892CD8-07FC-4C4C-8DAC-B14E98A61F4B}" type="presParOf" srcId="{2FB10A52-081A-4B14-A16C-9084CEC67298}" destId="{D138D29B-C309-4F1D-84B4-4909DA0B8810}" srcOrd="4" destOrd="0" presId="urn:microsoft.com/office/officeart/2005/8/layout/orgChart1"/>
    <dgm:cxn modelId="{D83ECAC7-9646-4855-85ED-DCF35E270DB9}" type="presParOf" srcId="{2FB10A52-081A-4B14-A16C-9084CEC67298}" destId="{7E653A4F-024B-474D-9C4F-A81341701CB6}" srcOrd="5" destOrd="0" presId="urn:microsoft.com/office/officeart/2005/8/layout/orgChart1"/>
    <dgm:cxn modelId="{1A17875E-E304-44DA-B4A7-8B996D4C07A3}" type="presParOf" srcId="{7E653A4F-024B-474D-9C4F-A81341701CB6}" destId="{A5CC25E2-16F4-4EAA-9E0C-8E2A0D36CCFD}" srcOrd="0" destOrd="0" presId="urn:microsoft.com/office/officeart/2005/8/layout/orgChart1"/>
    <dgm:cxn modelId="{07C5DA2A-035F-478D-84CC-FAC60D5F99CC}" type="presParOf" srcId="{A5CC25E2-16F4-4EAA-9E0C-8E2A0D36CCFD}" destId="{5A0CDB3B-3377-4523-AE92-AD106BD1A421}" srcOrd="0" destOrd="0" presId="urn:microsoft.com/office/officeart/2005/8/layout/orgChart1"/>
    <dgm:cxn modelId="{B041A14A-DF15-4D5D-9841-233DAFAF2014}" type="presParOf" srcId="{A5CC25E2-16F4-4EAA-9E0C-8E2A0D36CCFD}" destId="{0CE7F36A-880C-4E64-A146-6D391B5A4B85}" srcOrd="1" destOrd="0" presId="urn:microsoft.com/office/officeart/2005/8/layout/orgChart1"/>
    <dgm:cxn modelId="{DFC36E58-8753-4CD7-A880-861494F68876}" type="presParOf" srcId="{7E653A4F-024B-474D-9C4F-A81341701CB6}" destId="{053FC330-C661-4238-9C8D-D2D499B51C2A}" srcOrd="1" destOrd="0" presId="urn:microsoft.com/office/officeart/2005/8/layout/orgChart1"/>
    <dgm:cxn modelId="{5B012092-8145-42E9-A8E8-433CE15C6C43}" type="presParOf" srcId="{7E653A4F-024B-474D-9C4F-A81341701CB6}" destId="{54191122-49C0-4EB0-8E17-848EE19B6270}" srcOrd="2" destOrd="0" presId="urn:microsoft.com/office/officeart/2005/8/layout/orgChart1"/>
    <dgm:cxn modelId="{68033C17-4DBE-45AC-977E-3E86BF1CE061}" type="presParOf" srcId="{61ED4E37-1A72-43CD-81A9-8B0D75B1FCA0}" destId="{D2F90B84-430E-49D0-86A9-65F730DBBCFE}" srcOrd="2" destOrd="0" presId="urn:microsoft.com/office/officeart/2005/8/layout/orgChart1"/>
    <dgm:cxn modelId="{CF2E9DB3-3313-48AA-B765-B3F57215A1D2}" type="presParOf" srcId="{A10DC8D7-DCED-46C1-8230-A03509031FCA}" destId="{AFCE8F15-F5D8-4517-92D3-7E700D4FF007}" srcOrd="2" destOrd="0" presId="urn:microsoft.com/office/officeart/2005/8/layout/orgChart1"/>
    <dgm:cxn modelId="{5F60ECA6-1C05-4ACF-8DCC-49F41B4EA6D5}" type="presParOf" srcId="{A10DC8D7-DCED-46C1-8230-A03509031FCA}" destId="{79D91077-53CB-4D77-AAD3-C2E227014E7B}" srcOrd="3" destOrd="0" presId="urn:microsoft.com/office/officeart/2005/8/layout/orgChart1"/>
    <dgm:cxn modelId="{B0BA9616-845E-44DA-AD2D-E767E9CE4B47}" type="presParOf" srcId="{79D91077-53CB-4D77-AAD3-C2E227014E7B}" destId="{0EDD7D68-18BE-4237-843B-711F8F6A377C}" srcOrd="0" destOrd="0" presId="urn:microsoft.com/office/officeart/2005/8/layout/orgChart1"/>
    <dgm:cxn modelId="{94F26DC6-1F2D-4FDC-8B8A-5F989592084F}" type="presParOf" srcId="{0EDD7D68-18BE-4237-843B-711F8F6A377C}" destId="{39553B46-0B9F-45F4-936B-2571A2449BDF}" srcOrd="0" destOrd="0" presId="urn:microsoft.com/office/officeart/2005/8/layout/orgChart1"/>
    <dgm:cxn modelId="{5100A3EF-CCA5-4EF5-A4A0-08CB0302871C}" type="presParOf" srcId="{0EDD7D68-18BE-4237-843B-711F8F6A377C}" destId="{0BC0D6EE-EC76-45AE-925F-6DB29606F490}" srcOrd="1" destOrd="0" presId="urn:microsoft.com/office/officeart/2005/8/layout/orgChart1"/>
    <dgm:cxn modelId="{172FB531-A13F-4AF8-B755-4C42577EAB63}" type="presParOf" srcId="{79D91077-53CB-4D77-AAD3-C2E227014E7B}" destId="{C73197A4-8448-4456-9E5A-4E9D87F7BFAF}" srcOrd="1" destOrd="0" presId="urn:microsoft.com/office/officeart/2005/8/layout/orgChart1"/>
    <dgm:cxn modelId="{B759254B-CC8D-4EAE-849A-E91F29CF8156}" type="presParOf" srcId="{C73197A4-8448-4456-9E5A-4E9D87F7BFAF}" destId="{A590836E-DF02-47E8-9FC4-B36BC4A94E83}" srcOrd="0" destOrd="0" presId="urn:microsoft.com/office/officeart/2005/8/layout/orgChart1"/>
    <dgm:cxn modelId="{F27B3979-753D-43F9-B30E-BE59E30AB202}" type="presParOf" srcId="{C73197A4-8448-4456-9E5A-4E9D87F7BFAF}" destId="{45FC29A6-8ECA-46F4-9900-E7E3345C5D29}" srcOrd="1" destOrd="0" presId="urn:microsoft.com/office/officeart/2005/8/layout/orgChart1"/>
    <dgm:cxn modelId="{E97E4224-5B4B-4863-B6FC-2977FA9B5B86}" type="presParOf" srcId="{45FC29A6-8ECA-46F4-9900-E7E3345C5D29}" destId="{0AAB5410-72CF-4668-937B-F1D216D1FA2B}" srcOrd="0" destOrd="0" presId="urn:microsoft.com/office/officeart/2005/8/layout/orgChart1"/>
    <dgm:cxn modelId="{C3068697-9F79-40A7-8993-300E907710EB}" type="presParOf" srcId="{0AAB5410-72CF-4668-937B-F1D216D1FA2B}" destId="{50FD3F96-7374-4767-8BC3-AFDFB9A8D48C}" srcOrd="0" destOrd="0" presId="urn:microsoft.com/office/officeart/2005/8/layout/orgChart1"/>
    <dgm:cxn modelId="{F3770B93-C011-4B65-940D-CFDF316EA94D}" type="presParOf" srcId="{0AAB5410-72CF-4668-937B-F1D216D1FA2B}" destId="{3C59ECC8-6D30-4CE4-ABEA-9EF4B5BF92BA}" srcOrd="1" destOrd="0" presId="urn:microsoft.com/office/officeart/2005/8/layout/orgChart1"/>
    <dgm:cxn modelId="{0EEE0369-7D81-4D84-A21A-BA8C2F3FC2FE}" type="presParOf" srcId="{45FC29A6-8ECA-46F4-9900-E7E3345C5D29}" destId="{6906174A-3C01-4C8D-808F-5A5961418DF4}" srcOrd="1" destOrd="0" presId="urn:microsoft.com/office/officeart/2005/8/layout/orgChart1"/>
    <dgm:cxn modelId="{80FFE344-C3EA-4834-AC0F-9946E40CB0AA}" type="presParOf" srcId="{45FC29A6-8ECA-46F4-9900-E7E3345C5D29}" destId="{969E0500-4377-498D-B525-128337A364A5}" srcOrd="2" destOrd="0" presId="urn:microsoft.com/office/officeart/2005/8/layout/orgChart1"/>
    <dgm:cxn modelId="{AB40FBEA-1D9B-44A2-9169-A136A2D0F5C5}" type="presParOf" srcId="{C73197A4-8448-4456-9E5A-4E9D87F7BFAF}" destId="{81696E0A-99E4-4F07-B5C4-D8CADD0037BB}" srcOrd="2" destOrd="0" presId="urn:microsoft.com/office/officeart/2005/8/layout/orgChart1"/>
    <dgm:cxn modelId="{6CC9145B-E67B-4172-9C67-5EE08BA107F7}" type="presParOf" srcId="{C73197A4-8448-4456-9E5A-4E9D87F7BFAF}" destId="{74CB7BAB-26C6-41C1-A0E3-8B4270FCD07A}" srcOrd="3" destOrd="0" presId="urn:microsoft.com/office/officeart/2005/8/layout/orgChart1"/>
    <dgm:cxn modelId="{67CD4CD1-7FEB-426D-92D5-B4D36C2E2EC2}" type="presParOf" srcId="{74CB7BAB-26C6-41C1-A0E3-8B4270FCD07A}" destId="{888AEA44-1DE8-4204-9302-672FE4A70711}" srcOrd="0" destOrd="0" presId="urn:microsoft.com/office/officeart/2005/8/layout/orgChart1"/>
    <dgm:cxn modelId="{8CB794A6-759D-4F4C-8F4A-BC205F3B698C}" type="presParOf" srcId="{888AEA44-1DE8-4204-9302-672FE4A70711}" destId="{D64A3C73-39E5-450B-AD43-9C9DEE1F18D3}" srcOrd="0" destOrd="0" presId="urn:microsoft.com/office/officeart/2005/8/layout/orgChart1"/>
    <dgm:cxn modelId="{49BB2A47-7E13-4C97-87F7-8F5D75EEB3D8}" type="presParOf" srcId="{888AEA44-1DE8-4204-9302-672FE4A70711}" destId="{0C41E039-1498-4A24-9763-7B320CF185E8}" srcOrd="1" destOrd="0" presId="urn:microsoft.com/office/officeart/2005/8/layout/orgChart1"/>
    <dgm:cxn modelId="{3D1D5CF8-A28E-43AB-92F2-90F32658A449}" type="presParOf" srcId="{74CB7BAB-26C6-41C1-A0E3-8B4270FCD07A}" destId="{0D819AA9-E385-45B0-8682-086271861CF2}" srcOrd="1" destOrd="0" presId="urn:microsoft.com/office/officeart/2005/8/layout/orgChart1"/>
    <dgm:cxn modelId="{141FA17C-EA27-42C4-9375-93716A9FCE7A}" type="presParOf" srcId="{74CB7BAB-26C6-41C1-A0E3-8B4270FCD07A}" destId="{ABCD53F5-5923-48ED-AED3-D3F1ACCA8AF7}" srcOrd="2" destOrd="0" presId="urn:microsoft.com/office/officeart/2005/8/layout/orgChart1"/>
    <dgm:cxn modelId="{9EC094A3-4375-4F19-BCF6-FDD4C4145EE0}" type="presParOf" srcId="{C73197A4-8448-4456-9E5A-4E9D87F7BFAF}" destId="{E163665A-CA43-4CC8-A5B9-A8FAD39617A5}" srcOrd="4" destOrd="0" presId="urn:microsoft.com/office/officeart/2005/8/layout/orgChart1"/>
    <dgm:cxn modelId="{C0ECA130-2571-48D3-9F8C-5718F823D9AA}" type="presParOf" srcId="{C73197A4-8448-4456-9E5A-4E9D87F7BFAF}" destId="{6D1A720C-8589-4E41-80EE-6A22F1FB6592}" srcOrd="5" destOrd="0" presId="urn:microsoft.com/office/officeart/2005/8/layout/orgChart1"/>
    <dgm:cxn modelId="{4E23A322-27F3-46A9-9A07-B769F267C088}" type="presParOf" srcId="{6D1A720C-8589-4E41-80EE-6A22F1FB6592}" destId="{34FF31FA-8B03-4295-A44D-0E47E449C4AA}" srcOrd="0" destOrd="0" presId="urn:microsoft.com/office/officeart/2005/8/layout/orgChart1"/>
    <dgm:cxn modelId="{F161AE01-F26A-4F88-BD10-5FDA373232BF}" type="presParOf" srcId="{34FF31FA-8B03-4295-A44D-0E47E449C4AA}" destId="{6997210C-C0DC-445C-8EA1-F48F9249E310}" srcOrd="0" destOrd="0" presId="urn:microsoft.com/office/officeart/2005/8/layout/orgChart1"/>
    <dgm:cxn modelId="{E6C9FD21-99F0-4545-9CBA-0D0054F4142A}" type="presParOf" srcId="{34FF31FA-8B03-4295-A44D-0E47E449C4AA}" destId="{1697D820-BC08-4ED3-8B60-01083B85CE57}" srcOrd="1" destOrd="0" presId="urn:microsoft.com/office/officeart/2005/8/layout/orgChart1"/>
    <dgm:cxn modelId="{6D9B53D7-3DF6-4539-BC97-5DED1597E0E9}" type="presParOf" srcId="{6D1A720C-8589-4E41-80EE-6A22F1FB6592}" destId="{266A2CB9-BAF3-4447-8D3D-C8A06187B0A8}" srcOrd="1" destOrd="0" presId="urn:microsoft.com/office/officeart/2005/8/layout/orgChart1"/>
    <dgm:cxn modelId="{55E5B743-A337-4CD1-8FEC-3B9EE28AAA19}" type="presParOf" srcId="{6D1A720C-8589-4E41-80EE-6A22F1FB6592}" destId="{9E8C43C4-9A34-46DE-BA78-726448BD5B4C}" srcOrd="2" destOrd="0" presId="urn:microsoft.com/office/officeart/2005/8/layout/orgChart1"/>
    <dgm:cxn modelId="{109EF8AA-14B4-4273-938A-788437D10CE6}" type="presParOf" srcId="{79D91077-53CB-4D77-AAD3-C2E227014E7B}" destId="{CD293284-B7CA-4150-A94B-A41F8D124009}" srcOrd="2" destOrd="0" presId="urn:microsoft.com/office/officeart/2005/8/layout/orgChart1"/>
    <dgm:cxn modelId="{67F4253B-2CC1-4646-948D-1246F518CA41}" type="presParOf" srcId="{2BD6BB17-2734-435F-9754-C58606CA88BC}" destId="{8AAD9D27-1F78-4358-AF3D-59CB719987D2}" srcOrd="2" destOrd="0" presId="urn:microsoft.com/office/officeart/2005/8/layout/orgChart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err="1" smtClean="0"/>
            <a:t>launchCapture</a:t>
          </a:r>
          <a:r>
            <a:rPr lang="fr-FR" sz="1800" dirty="0" smtClean="0"/>
            <a:t>(Interface)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60EC3E29-7248-4381-A665-93B9B9209A4D}">
      <dgm:prSet phldrT="[Texte]" custT="1"/>
      <dgm:spPr/>
      <dgm:t>
        <a:bodyPr/>
        <a:lstStyle/>
        <a:p>
          <a:r>
            <a:rPr lang="fr-FR" sz="1400" dirty="0" smtClean="0"/>
            <a:t>Entrée : Interface</a:t>
          </a:r>
          <a:endParaRPr lang="fr-FR" sz="1400" dirty="0"/>
        </a:p>
      </dgm:t>
    </dgm:pt>
    <dgm:pt modelId="{B7B1EADF-EA37-4F71-8A2C-0D8CAC7235ED}" type="parTrans" cxnId="{8718BB67-01EA-43E9-AD66-5C9645A3D298}">
      <dgm:prSet/>
      <dgm:spPr/>
      <dgm:t>
        <a:bodyPr/>
        <a:lstStyle/>
        <a:p>
          <a:endParaRPr lang="fr-FR"/>
        </a:p>
      </dgm:t>
    </dgm:pt>
    <dgm:pt modelId="{6CC563A8-D23F-4495-BFFA-412F814A4303}" type="sibTrans" cxnId="{8718BB67-01EA-43E9-AD66-5C9645A3D298}">
      <dgm:prSet/>
      <dgm:spPr/>
      <dgm:t>
        <a:bodyPr/>
        <a:lstStyle/>
        <a:p>
          <a:endParaRPr lang="fr-FR"/>
        </a:p>
      </dgm:t>
    </dgm:pt>
    <dgm:pt modelId="{315BE9CA-A195-472A-AE63-8732ADABAD62}">
      <dgm:prSet phldrT="[Texte]" custT="1"/>
      <dgm:spPr/>
      <dgm:t>
        <a:bodyPr/>
        <a:lstStyle/>
        <a:p>
          <a:r>
            <a:rPr lang="fr-FR" sz="1400" dirty="0" smtClean="0"/>
            <a:t>Sortie </a:t>
          </a:r>
          <a:r>
            <a:rPr lang="fr-FR" sz="1400" smtClean="0"/>
            <a:t>: errno </a:t>
          </a:r>
          <a:endParaRPr lang="fr-FR" sz="1400" dirty="0"/>
        </a:p>
      </dgm:t>
    </dgm:pt>
    <dgm:pt modelId="{9FA402A8-AF4D-43D2-82FF-6159D7E7ABD1}" type="parTrans" cxnId="{2F50F732-D9C1-4490-8051-8415311C3621}">
      <dgm:prSet/>
      <dgm:spPr/>
      <dgm:t>
        <a:bodyPr/>
        <a:lstStyle/>
        <a:p>
          <a:endParaRPr lang="fr-FR"/>
        </a:p>
      </dgm:t>
    </dgm:pt>
    <dgm:pt modelId="{5917A7E4-175B-4C79-8B4C-2771878E2581}" type="sibTrans" cxnId="{2F50F732-D9C1-4490-8051-8415311C3621}">
      <dgm:prSet/>
      <dgm:spPr/>
      <dgm:t>
        <a:bodyPr/>
        <a:lstStyle/>
        <a:p>
          <a:endParaRPr lang="fr-FR"/>
        </a:p>
      </dgm:t>
    </dgm:pt>
    <dgm:pt modelId="{EFA5F179-1161-4AB0-B4EF-E89E78220D04}">
      <dgm:prSet phldrT="[Texte]" custT="1"/>
      <dgm:spPr/>
      <dgm:t>
        <a:bodyPr/>
        <a:lstStyle/>
        <a:p>
          <a:r>
            <a:rPr lang="fr-FR" sz="1400" dirty="0" smtClean="0"/>
            <a:t>Lance une capture sur l’interface spécifiée et mets les données dans une file et dans un fichier</a:t>
          </a:r>
          <a:endParaRPr lang="fr-FR" sz="1400" dirty="0"/>
        </a:p>
      </dgm:t>
    </dgm:pt>
    <dgm:pt modelId="{D3C5B6B5-A766-4977-86DE-D5155C952B01}" type="parTrans" cxnId="{04046AC7-54E3-48FB-9B52-C4560E5F771F}">
      <dgm:prSet/>
      <dgm:spPr/>
      <dgm:t>
        <a:bodyPr/>
        <a:lstStyle/>
        <a:p>
          <a:endParaRPr lang="fr-FR"/>
        </a:p>
      </dgm:t>
    </dgm:pt>
    <dgm:pt modelId="{AD502B8B-AD2F-45DA-9D1A-5D85E702A656}" type="sibTrans" cxnId="{04046AC7-54E3-48FB-9B52-C4560E5F771F}">
      <dgm:prSet/>
      <dgm:spPr/>
      <dgm:t>
        <a:bodyPr/>
        <a:lstStyle/>
        <a:p>
          <a:endParaRPr lang="fr-FR"/>
        </a:p>
      </dgm:t>
    </dgm:pt>
    <dgm:pt modelId="{16378BDD-6F2D-4423-B5CD-519C3BF8AFAF}">
      <dgm:prSet phldrT="[Texte]" custT="1"/>
      <dgm:spPr/>
      <dgm:t>
        <a:bodyPr/>
        <a:lstStyle/>
        <a:p>
          <a:r>
            <a:rPr lang="fr-FR" sz="1800" dirty="0" err="1" smtClean="0"/>
            <a:t>startCapture</a:t>
          </a:r>
          <a:r>
            <a:rPr lang="fr-FR" sz="1800" dirty="0" smtClean="0"/>
            <a:t>(Interface)</a:t>
          </a:r>
          <a:endParaRPr lang="fr-FR" sz="1800" dirty="0"/>
        </a:p>
      </dgm:t>
    </dgm:pt>
    <dgm:pt modelId="{6F93AF6E-C8CC-41F8-9036-D5CB75FF098A}" type="parTrans" cxnId="{8DCD7611-8003-4E48-851B-6FB43E97270F}">
      <dgm:prSet/>
      <dgm:spPr/>
      <dgm:t>
        <a:bodyPr/>
        <a:lstStyle/>
        <a:p>
          <a:endParaRPr lang="fr-FR"/>
        </a:p>
      </dgm:t>
    </dgm:pt>
    <dgm:pt modelId="{3597B3E9-48D4-4254-9659-142D911890B3}" type="sibTrans" cxnId="{8DCD7611-8003-4E48-851B-6FB43E97270F}">
      <dgm:prSet/>
      <dgm:spPr/>
      <dgm:t>
        <a:bodyPr/>
        <a:lstStyle/>
        <a:p>
          <a:endParaRPr lang="fr-FR"/>
        </a:p>
      </dgm:t>
    </dgm:pt>
    <dgm:pt modelId="{2FD3A46F-8447-4981-9BBE-5F2468689BF9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D6BB17-2734-435F-9754-C58606CA88BC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79CBB5B3-0866-4A79-9151-F6C4640EBECE}" type="pres">
      <dgm:prSet presAssocID="{9BBD7A0A-2673-47F5-924E-3943648559F9}" presName="rootComposite1" presStyleCnt="0"/>
      <dgm:spPr/>
    </dgm:pt>
    <dgm:pt modelId="{85903EDF-B721-4D77-B1A8-EF7D0DB054FB}" type="pres">
      <dgm:prSet presAssocID="{9BBD7A0A-2673-47F5-924E-3943648559F9}" presName="rootText1" presStyleLbl="node0" presStyleIdx="0" presStyleCnt="1" custScaleX="18874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3A4E11-2605-438F-B942-6DA0DC6EDCB4}" type="pres">
      <dgm:prSet presAssocID="{9BBD7A0A-2673-47F5-924E-3943648559F9}" presName="rootConnector1" presStyleLbl="node1" presStyleIdx="0" presStyleCnt="0"/>
      <dgm:spPr/>
    </dgm:pt>
    <dgm:pt modelId="{A10DC8D7-DCED-46C1-8230-A03509031FCA}" type="pres">
      <dgm:prSet presAssocID="{9BBD7A0A-2673-47F5-924E-3943648559F9}" presName="hierChild2" presStyleCnt="0"/>
      <dgm:spPr/>
    </dgm:pt>
    <dgm:pt modelId="{2FAA9356-2E0B-4EF5-A579-C83DF11DD814}" type="pres">
      <dgm:prSet presAssocID="{6F93AF6E-C8CC-41F8-9036-D5CB75FF098A}" presName="Name37" presStyleLbl="parChTrans1D2" presStyleIdx="0" presStyleCnt="1"/>
      <dgm:spPr/>
    </dgm:pt>
    <dgm:pt modelId="{7781BE1D-7C96-4831-9820-35760ABD0A6D}" type="pres">
      <dgm:prSet presAssocID="{16378BDD-6F2D-4423-B5CD-519C3BF8AFAF}" presName="hierRoot2" presStyleCnt="0">
        <dgm:presLayoutVars>
          <dgm:hierBranch val="init"/>
        </dgm:presLayoutVars>
      </dgm:prSet>
      <dgm:spPr/>
    </dgm:pt>
    <dgm:pt modelId="{EF52FA08-F2FC-41CF-8A58-10537F22E317}" type="pres">
      <dgm:prSet presAssocID="{16378BDD-6F2D-4423-B5CD-519C3BF8AFAF}" presName="rootComposite" presStyleCnt="0"/>
      <dgm:spPr/>
    </dgm:pt>
    <dgm:pt modelId="{99486EED-029F-4DFB-8DD7-75D87DBEF18E}" type="pres">
      <dgm:prSet presAssocID="{16378BDD-6F2D-4423-B5CD-519C3BF8AFA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C29EE6-BDD2-4255-90B4-96A4D6A503E2}" type="pres">
      <dgm:prSet presAssocID="{16378BDD-6F2D-4423-B5CD-519C3BF8AFAF}" presName="rootConnector" presStyleLbl="node2" presStyleIdx="0" presStyleCnt="1"/>
      <dgm:spPr/>
    </dgm:pt>
    <dgm:pt modelId="{5B064E64-A5A8-4392-81AE-95F9AB85DF34}" type="pres">
      <dgm:prSet presAssocID="{16378BDD-6F2D-4423-B5CD-519C3BF8AFAF}" presName="hierChild4" presStyleCnt="0"/>
      <dgm:spPr/>
    </dgm:pt>
    <dgm:pt modelId="{F45E4854-340F-4DD0-800D-D5B0F3753A8C}" type="pres">
      <dgm:prSet presAssocID="{D3C5B6B5-A766-4977-86DE-D5155C952B01}" presName="Name37" presStyleLbl="parChTrans1D3" presStyleIdx="0" presStyleCnt="3"/>
      <dgm:spPr/>
    </dgm:pt>
    <dgm:pt modelId="{C0017C1D-6DCF-4F02-A953-FC9B519A1F29}" type="pres">
      <dgm:prSet presAssocID="{EFA5F179-1161-4AB0-B4EF-E89E78220D04}" presName="hierRoot2" presStyleCnt="0">
        <dgm:presLayoutVars>
          <dgm:hierBranch val="init"/>
        </dgm:presLayoutVars>
      </dgm:prSet>
      <dgm:spPr/>
    </dgm:pt>
    <dgm:pt modelId="{6CE0C7DD-2088-476F-A130-76BB572B37CD}" type="pres">
      <dgm:prSet presAssocID="{EFA5F179-1161-4AB0-B4EF-E89E78220D04}" presName="rootComposite" presStyleCnt="0"/>
      <dgm:spPr/>
    </dgm:pt>
    <dgm:pt modelId="{E0C84554-DAA1-4F75-89D4-6AD2841516F5}" type="pres">
      <dgm:prSet presAssocID="{EFA5F179-1161-4AB0-B4EF-E89E78220D04}" presName="rootText" presStyleLbl="node3" presStyleIdx="0" presStyleCnt="3" custScaleX="1922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ACD8B1-1C6A-441B-9AB6-761728C2615C}" type="pres">
      <dgm:prSet presAssocID="{EFA5F179-1161-4AB0-B4EF-E89E78220D04}" presName="rootConnector" presStyleLbl="node3" presStyleIdx="0" presStyleCnt="3"/>
      <dgm:spPr/>
    </dgm:pt>
    <dgm:pt modelId="{0E676CF6-5B53-4329-A37B-BBDD959962D1}" type="pres">
      <dgm:prSet presAssocID="{EFA5F179-1161-4AB0-B4EF-E89E78220D04}" presName="hierChild4" presStyleCnt="0"/>
      <dgm:spPr/>
    </dgm:pt>
    <dgm:pt modelId="{4408D063-1350-4678-82C7-AD3525B2B9EB}" type="pres">
      <dgm:prSet presAssocID="{EFA5F179-1161-4AB0-B4EF-E89E78220D04}" presName="hierChild5" presStyleCnt="0"/>
      <dgm:spPr/>
    </dgm:pt>
    <dgm:pt modelId="{5C7B2AF2-A6A0-46F0-953D-4932068F3A39}" type="pres">
      <dgm:prSet presAssocID="{B7B1EADF-EA37-4F71-8A2C-0D8CAC7235ED}" presName="Name37" presStyleLbl="parChTrans1D3" presStyleIdx="1" presStyleCnt="3"/>
      <dgm:spPr/>
    </dgm:pt>
    <dgm:pt modelId="{2D95C365-9F38-4A1D-A1C7-58564A6F4043}" type="pres">
      <dgm:prSet presAssocID="{60EC3E29-7248-4381-A665-93B9B9209A4D}" presName="hierRoot2" presStyleCnt="0">
        <dgm:presLayoutVars>
          <dgm:hierBranch val="init"/>
        </dgm:presLayoutVars>
      </dgm:prSet>
      <dgm:spPr/>
    </dgm:pt>
    <dgm:pt modelId="{6042DD76-41CC-4D32-8CEC-D48407D22D7A}" type="pres">
      <dgm:prSet presAssocID="{60EC3E29-7248-4381-A665-93B9B9209A4D}" presName="rootComposite" presStyleCnt="0"/>
      <dgm:spPr/>
    </dgm:pt>
    <dgm:pt modelId="{F0E80160-6DDC-4697-8CA1-467B3D7287F7}" type="pres">
      <dgm:prSet presAssocID="{60EC3E29-7248-4381-A665-93B9B9209A4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32785B-3295-44C2-B402-9D6A9CA5CC93}" type="pres">
      <dgm:prSet presAssocID="{60EC3E29-7248-4381-A665-93B9B9209A4D}" presName="rootConnector" presStyleLbl="node3" presStyleIdx="1" presStyleCnt="3"/>
      <dgm:spPr/>
    </dgm:pt>
    <dgm:pt modelId="{BB170D34-A74E-46FC-B387-7AD6D274208D}" type="pres">
      <dgm:prSet presAssocID="{60EC3E29-7248-4381-A665-93B9B9209A4D}" presName="hierChild4" presStyleCnt="0"/>
      <dgm:spPr/>
    </dgm:pt>
    <dgm:pt modelId="{63D5C4D0-0907-496B-B77B-2171D3881AD5}" type="pres">
      <dgm:prSet presAssocID="{60EC3E29-7248-4381-A665-93B9B9209A4D}" presName="hierChild5" presStyleCnt="0"/>
      <dgm:spPr/>
    </dgm:pt>
    <dgm:pt modelId="{D138D29B-C309-4F1D-84B4-4909DA0B8810}" type="pres">
      <dgm:prSet presAssocID="{9FA402A8-AF4D-43D2-82FF-6159D7E7ABD1}" presName="Name37" presStyleLbl="parChTrans1D3" presStyleIdx="2" presStyleCnt="3"/>
      <dgm:spPr/>
    </dgm:pt>
    <dgm:pt modelId="{7E653A4F-024B-474D-9C4F-A81341701CB6}" type="pres">
      <dgm:prSet presAssocID="{315BE9CA-A195-472A-AE63-8732ADABAD62}" presName="hierRoot2" presStyleCnt="0">
        <dgm:presLayoutVars>
          <dgm:hierBranch val="init"/>
        </dgm:presLayoutVars>
      </dgm:prSet>
      <dgm:spPr/>
    </dgm:pt>
    <dgm:pt modelId="{A5CC25E2-16F4-4EAA-9E0C-8E2A0D36CCFD}" type="pres">
      <dgm:prSet presAssocID="{315BE9CA-A195-472A-AE63-8732ADABAD62}" presName="rootComposite" presStyleCnt="0"/>
      <dgm:spPr/>
    </dgm:pt>
    <dgm:pt modelId="{5A0CDB3B-3377-4523-AE92-AD106BD1A421}" type="pres">
      <dgm:prSet presAssocID="{315BE9CA-A195-472A-AE63-8732ADABAD6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E7F36A-880C-4E64-A146-6D391B5A4B85}" type="pres">
      <dgm:prSet presAssocID="{315BE9CA-A195-472A-AE63-8732ADABAD62}" presName="rootConnector" presStyleLbl="node3" presStyleIdx="2" presStyleCnt="3"/>
      <dgm:spPr/>
    </dgm:pt>
    <dgm:pt modelId="{053FC330-C661-4238-9C8D-D2D499B51C2A}" type="pres">
      <dgm:prSet presAssocID="{315BE9CA-A195-472A-AE63-8732ADABAD62}" presName="hierChild4" presStyleCnt="0"/>
      <dgm:spPr/>
    </dgm:pt>
    <dgm:pt modelId="{54191122-49C0-4EB0-8E17-848EE19B6270}" type="pres">
      <dgm:prSet presAssocID="{315BE9CA-A195-472A-AE63-8732ADABAD62}" presName="hierChild5" presStyleCnt="0"/>
      <dgm:spPr/>
    </dgm:pt>
    <dgm:pt modelId="{3FB447E9-EFEF-4F63-9EE1-5F605277CBC8}" type="pres">
      <dgm:prSet presAssocID="{16378BDD-6F2D-4423-B5CD-519C3BF8AFAF}" presName="hierChild5" presStyleCnt="0"/>
      <dgm:spPr/>
    </dgm:pt>
    <dgm:pt modelId="{8AAD9D27-1F78-4358-AF3D-59CB719987D2}" type="pres">
      <dgm:prSet presAssocID="{9BBD7A0A-2673-47F5-924E-3943648559F9}" presName="hierChild3" presStyleCnt="0"/>
      <dgm:spPr/>
    </dgm:pt>
  </dgm:ptLst>
  <dgm:cxnLst>
    <dgm:cxn modelId="{8762188D-D260-4EB9-BB1B-39A69AC85B87}" type="presOf" srcId="{60EC3E29-7248-4381-A665-93B9B9209A4D}" destId="{F0E80160-6DDC-4697-8CA1-467B3D7287F7}" srcOrd="0" destOrd="0" presId="urn:microsoft.com/office/officeart/2005/8/layout/orgChart1"/>
    <dgm:cxn modelId="{BF7D64C6-767E-4DD5-9B70-AA7814E9AB7C}" type="presOf" srcId="{6F93AF6E-C8CC-41F8-9036-D5CB75FF098A}" destId="{2FAA9356-2E0B-4EF5-A579-C83DF11DD814}" srcOrd="0" destOrd="0" presId="urn:microsoft.com/office/officeart/2005/8/layout/orgChart1"/>
    <dgm:cxn modelId="{72227E81-523A-4FF8-A1B4-846DE02F17B6}" type="presOf" srcId="{60EC3E29-7248-4381-A665-93B9B9209A4D}" destId="{BA32785B-3295-44C2-B402-9D6A9CA5CC93}" srcOrd="1" destOrd="0" presId="urn:microsoft.com/office/officeart/2005/8/layout/orgChart1"/>
    <dgm:cxn modelId="{59FE8BF1-0227-4918-907F-736A16469387}" type="presOf" srcId="{32CF4722-DDFC-4E5A-87AC-8F2EB7D7E5E9}" destId="{2FD3A46F-8447-4981-9BBE-5F2468689BF9}" srcOrd="0" destOrd="0" presId="urn:microsoft.com/office/officeart/2005/8/layout/orgChart1"/>
    <dgm:cxn modelId="{FC422A77-47D5-4439-A830-04FE6F9A5E5B}" type="presOf" srcId="{EFA5F179-1161-4AB0-B4EF-E89E78220D04}" destId="{CCACD8B1-1C6A-441B-9AB6-761728C2615C}" srcOrd="1" destOrd="0" presId="urn:microsoft.com/office/officeart/2005/8/layout/orgChart1"/>
    <dgm:cxn modelId="{C959EF5D-3A5D-4450-B073-2894332FBC35}" type="presOf" srcId="{9BBD7A0A-2673-47F5-924E-3943648559F9}" destId="{E23A4E11-2605-438F-B942-6DA0DC6EDCB4}" srcOrd="1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207A36AC-551F-4BC7-8420-4934D5F7FACE}" type="presOf" srcId="{16378BDD-6F2D-4423-B5CD-519C3BF8AFAF}" destId="{2FC29EE6-BDD2-4255-90B4-96A4D6A503E2}" srcOrd="1" destOrd="0" presId="urn:microsoft.com/office/officeart/2005/8/layout/orgChart1"/>
    <dgm:cxn modelId="{CF23FCEA-0322-44B2-B645-E4A194DF9C11}" type="presOf" srcId="{315BE9CA-A195-472A-AE63-8732ADABAD62}" destId="{5A0CDB3B-3377-4523-AE92-AD106BD1A421}" srcOrd="0" destOrd="0" presId="urn:microsoft.com/office/officeart/2005/8/layout/orgChart1"/>
    <dgm:cxn modelId="{FB86827F-473A-4576-BA38-BA1B0BDE61CC}" type="presOf" srcId="{EFA5F179-1161-4AB0-B4EF-E89E78220D04}" destId="{E0C84554-DAA1-4F75-89D4-6AD2841516F5}" srcOrd="0" destOrd="0" presId="urn:microsoft.com/office/officeart/2005/8/layout/orgChart1"/>
    <dgm:cxn modelId="{D1BC38B4-647B-41A2-B2AF-60D89D0C9D23}" type="presOf" srcId="{D3C5B6B5-A766-4977-86DE-D5155C952B01}" destId="{F45E4854-340F-4DD0-800D-D5B0F3753A8C}" srcOrd="0" destOrd="0" presId="urn:microsoft.com/office/officeart/2005/8/layout/orgChart1"/>
    <dgm:cxn modelId="{B7BEEE12-13D8-4065-92D0-BFC19A88B680}" type="presOf" srcId="{9FA402A8-AF4D-43D2-82FF-6159D7E7ABD1}" destId="{D138D29B-C309-4F1D-84B4-4909DA0B8810}" srcOrd="0" destOrd="0" presId="urn:microsoft.com/office/officeart/2005/8/layout/orgChart1"/>
    <dgm:cxn modelId="{8DCD7611-8003-4E48-851B-6FB43E97270F}" srcId="{9BBD7A0A-2673-47F5-924E-3943648559F9}" destId="{16378BDD-6F2D-4423-B5CD-519C3BF8AFAF}" srcOrd="0" destOrd="0" parTransId="{6F93AF6E-C8CC-41F8-9036-D5CB75FF098A}" sibTransId="{3597B3E9-48D4-4254-9659-142D911890B3}"/>
    <dgm:cxn modelId="{F7E2EB51-3DE0-41B0-9677-BF35D08A2AAA}" type="presOf" srcId="{B7B1EADF-EA37-4F71-8A2C-0D8CAC7235ED}" destId="{5C7B2AF2-A6A0-46F0-953D-4932068F3A39}" srcOrd="0" destOrd="0" presId="urn:microsoft.com/office/officeart/2005/8/layout/orgChart1"/>
    <dgm:cxn modelId="{04046AC7-54E3-48FB-9B52-C4560E5F771F}" srcId="{16378BDD-6F2D-4423-B5CD-519C3BF8AFAF}" destId="{EFA5F179-1161-4AB0-B4EF-E89E78220D04}" srcOrd="0" destOrd="0" parTransId="{D3C5B6B5-A766-4977-86DE-D5155C952B01}" sibTransId="{AD502B8B-AD2F-45DA-9D1A-5D85E702A656}"/>
    <dgm:cxn modelId="{2F50F732-D9C1-4490-8051-8415311C3621}" srcId="{16378BDD-6F2D-4423-B5CD-519C3BF8AFAF}" destId="{315BE9CA-A195-472A-AE63-8732ADABAD62}" srcOrd="2" destOrd="0" parTransId="{9FA402A8-AF4D-43D2-82FF-6159D7E7ABD1}" sibTransId="{5917A7E4-175B-4C79-8B4C-2771878E2581}"/>
    <dgm:cxn modelId="{7426EAB7-7E87-4881-B8CD-1572139BB2E8}" type="presOf" srcId="{315BE9CA-A195-472A-AE63-8732ADABAD62}" destId="{0CE7F36A-880C-4E64-A146-6D391B5A4B85}" srcOrd="1" destOrd="0" presId="urn:microsoft.com/office/officeart/2005/8/layout/orgChart1"/>
    <dgm:cxn modelId="{20CB2506-CEA6-4482-9D1A-FBF4F001E77C}" type="presOf" srcId="{9BBD7A0A-2673-47F5-924E-3943648559F9}" destId="{85903EDF-B721-4D77-B1A8-EF7D0DB054FB}" srcOrd="0" destOrd="0" presId="urn:microsoft.com/office/officeart/2005/8/layout/orgChart1"/>
    <dgm:cxn modelId="{8718BB67-01EA-43E9-AD66-5C9645A3D298}" srcId="{16378BDD-6F2D-4423-B5CD-519C3BF8AFAF}" destId="{60EC3E29-7248-4381-A665-93B9B9209A4D}" srcOrd="1" destOrd="0" parTransId="{B7B1EADF-EA37-4F71-8A2C-0D8CAC7235ED}" sibTransId="{6CC563A8-D23F-4495-BFFA-412F814A4303}"/>
    <dgm:cxn modelId="{24608E24-0ECC-425F-BCF4-7A5F3E3873EC}" type="presOf" srcId="{16378BDD-6F2D-4423-B5CD-519C3BF8AFAF}" destId="{99486EED-029F-4DFB-8DD7-75D87DBEF18E}" srcOrd="0" destOrd="0" presId="urn:microsoft.com/office/officeart/2005/8/layout/orgChart1"/>
    <dgm:cxn modelId="{E46D5056-D346-4107-9B91-38BFFB87CF45}" type="presParOf" srcId="{2FD3A46F-8447-4981-9BBE-5F2468689BF9}" destId="{2BD6BB17-2734-435F-9754-C58606CA88BC}" srcOrd="0" destOrd="0" presId="urn:microsoft.com/office/officeart/2005/8/layout/orgChart1"/>
    <dgm:cxn modelId="{E65639CB-06A5-4C33-A7C1-CCC73A72D782}" type="presParOf" srcId="{2BD6BB17-2734-435F-9754-C58606CA88BC}" destId="{79CBB5B3-0866-4A79-9151-F6C4640EBECE}" srcOrd="0" destOrd="0" presId="urn:microsoft.com/office/officeart/2005/8/layout/orgChart1"/>
    <dgm:cxn modelId="{6A6CD61C-B877-43D3-945B-25F6871DCD3B}" type="presParOf" srcId="{79CBB5B3-0866-4A79-9151-F6C4640EBECE}" destId="{85903EDF-B721-4D77-B1A8-EF7D0DB054FB}" srcOrd="0" destOrd="0" presId="urn:microsoft.com/office/officeart/2005/8/layout/orgChart1"/>
    <dgm:cxn modelId="{A3A13C46-F9BC-4C48-8D10-9420A7C6D60E}" type="presParOf" srcId="{79CBB5B3-0866-4A79-9151-F6C4640EBECE}" destId="{E23A4E11-2605-438F-B942-6DA0DC6EDCB4}" srcOrd="1" destOrd="0" presId="urn:microsoft.com/office/officeart/2005/8/layout/orgChart1"/>
    <dgm:cxn modelId="{44B25D19-E8DA-4587-AEB0-A8BEFB4257B2}" type="presParOf" srcId="{2BD6BB17-2734-435F-9754-C58606CA88BC}" destId="{A10DC8D7-DCED-46C1-8230-A03509031FCA}" srcOrd="1" destOrd="0" presId="urn:microsoft.com/office/officeart/2005/8/layout/orgChart1"/>
    <dgm:cxn modelId="{2FD03229-F79A-4952-8447-779710EB5F87}" type="presParOf" srcId="{A10DC8D7-DCED-46C1-8230-A03509031FCA}" destId="{2FAA9356-2E0B-4EF5-A579-C83DF11DD814}" srcOrd="0" destOrd="0" presId="urn:microsoft.com/office/officeart/2005/8/layout/orgChart1"/>
    <dgm:cxn modelId="{8824B025-5886-4798-8BD9-141FEC2B2FD1}" type="presParOf" srcId="{A10DC8D7-DCED-46C1-8230-A03509031FCA}" destId="{7781BE1D-7C96-4831-9820-35760ABD0A6D}" srcOrd="1" destOrd="0" presId="urn:microsoft.com/office/officeart/2005/8/layout/orgChart1"/>
    <dgm:cxn modelId="{DD10504F-BC70-4105-BC2E-6596DE4C0790}" type="presParOf" srcId="{7781BE1D-7C96-4831-9820-35760ABD0A6D}" destId="{EF52FA08-F2FC-41CF-8A58-10537F22E317}" srcOrd="0" destOrd="0" presId="urn:microsoft.com/office/officeart/2005/8/layout/orgChart1"/>
    <dgm:cxn modelId="{2033D33F-B418-493D-8BED-70584F39E357}" type="presParOf" srcId="{EF52FA08-F2FC-41CF-8A58-10537F22E317}" destId="{99486EED-029F-4DFB-8DD7-75D87DBEF18E}" srcOrd="0" destOrd="0" presId="urn:microsoft.com/office/officeart/2005/8/layout/orgChart1"/>
    <dgm:cxn modelId="{F4AD7E70-1C24-4934-81E3-1B5A827742B8}" type="presParOf" srcId="{EF52FA08-F2FC-41CF-8A58-10537F22E317}" destId="{2FC29EE6-BDD2-4255-90B4-96A4D6A503E2}" srcOrd="1" destOrd="0" presId="urn:microsoft.com/office/officeart/2005/8/layout/orgChart1"/>
    <dgm:cxn modelId="{741DA6E1-9362-42ED-A240-7EB0398993BD}" type="presParOf" srcId="{7781BE1D-7C96-4831-9820-35760ABD0A6D}" destId="{5B064E64-A5A8-4392-81AE-95F9AB85DF34}" srcOrd="1" destOrd="0" presId="urn:microsoft.com/office/officeart/2005/8/layout/orgChart1"/>
    <dgm:cxn modelId="{AA27AD56-8E47-4A8E-BD68-56B0831458E2}" type="presParOf" srcId="{5B064E64-A5A8-4392-81AE-95F9AB85DF34}" destId="{F45E4854-340F-4DD0-800D-D5B0F3753A8C}" srcOrd="0" destOrd="0" presId="urn:microsoft.com/office/officeart/2005/8/layout/orgChart1"/>
    <dgm:cxn modelId="{B3FDF319-5F53-495E-99A1-6E9D44CA1873}" type="presParOf" srcId="{5B064E64-A5A8-4392-81AE-95F9AB85DF34}" destId="{C0017C1D-6DCF-4F02-A953-FC9B519A1F29}" srcOrd="1" destOrd="0" presId="urn:microsoft.com/office/officeart/2005/8/layout/orgChart1"/>
    <dgm:cxn modelId="{8AC2E010-4376-44D6-9E5F-8CD73F4CB861}" type="presParOf" srcId="{C0017C1D-6DCF-4F02-A953-FC9B519A1F29}" destId="{6CE0C7DD-2088-476F-A130-76BB572B37CD}" srcOrd="0" destOrd="0" presId="urn:microsoft.com/office/officeart/2005/8/layout/orgChart1"/>
    <dgm:cxn modelId="{11021E47-2113-47C4-9D79-9BCB3DE1F333}" type="presParOf" srcId="{6CE0C7DD-2088-476F-A130-76BB572B37CD}" destId="{E0C84554-DAA1-4F75-89D4-6AD2841516F5}" srcOrd="0" destOrd="0" presId="urn:microsoft.com/office/officeart/2005/8/layout/orgChart1"/>
    <dgm:cxn modelId="{13B94A6B-01C8-4814-99CF-550B9B523C08}" type="presParOf" srcId="{6CE0C7DD-2088-476F-A130-76BB572B37CD}" destId="{CCACD8B1-1C6A-441B-9AB6-761728C2615C}" srcOrd="1" destOrd="0" presId="urn:microsoft.com/office/officeart/2005/8/layout/orgChart1"/>
    <dgm:cxn modelId="{02C18480-35A9-4861-BDC8-BF79713AD1B6}" type="presParOf" srcId="{C0017C1D-6DCF-4F02-A953-FC9B519A1F29}" destId="{0E676CF6-5B53-4329-A37B-BBDD959962D1}" srcOrd="1" destOrd="0" presId="urn:microsoft.com/office/officeart/2005/8/layout/orgChart1"/>
    <dgm:cxn modelId="{18FE2973-D782-423A-8DD2-E6E9BDABD264}" type="presParOf" srcId="{C0017C1D-6DCF-4F02-A953-FC9B519A1F29}" destId="{4408D063-1350-4678-82C7-AD3525B2B9EB}" srcOrd="2" destOrd="0" presId="urn:microsoft.com/office/officeart/2005/8/layout/orgChart1"/>
    <dgm:cxn modelId="{3079906C-E2CD-4E14-B9AC-C1FDF4C4328C}" type="presParOf" srcId="{5B064E64-A5A8-4392-81AE-95F9AB85DF34}" destId="{5C7B2AF2-A6A0-46F0-953D-4932068F3A39}" srcOrd="2" destOrd="0" presId="urn:microsoft.com/office/officeart/2005/8/layout/orgChart1"/>
    <dgm:cxn modelId="{3149CDA7-15E0-4A6C-92BE-A509AF41C43B}" type="presParOf" srcId="{5B064E64-A5A8-4392-81AE-95F9AB85DF34}" destId="{2D95C365-9F38-4A1D-A1C7-58564A6F4043}" srcOrd="3" destOrd="0" presId="urn:microsoft.com/office/officeart/2005/8/layout/orgChart1"/>
    <dgm:cxn modelId="{FDEF4038-EBA4-488F-9D0D-5B69531B13CB}" type="presParOf" srcId="{2D95C365-9F38-4A1D-A1C7-58564A6F4043}" destId="{6042DD76-41CC-4D32-8CEC-D48407D22D7A}" srcOrd="0" destOrd="0" presId="urn:microsoft.com/office/officeart/2005/8/layout/orgChart1"/>
    <dgm:cxn modelId="{A5A61557-1F0F-4B10-BD0F-26B1970F2B7A}" type="presParOf" srcId="{6042DD76-41CC-4D32-8CEC-D48407D22D7A}" destId="{F0E80160-6DDC-4697-8CA1-467B3D7287F7}" srcOrd="0" destOrd="0" presId="urn:microsoft.com/office/officeart/2005/8/layout/orgChart1"/>
    <dgm:cxn modelId="{2ACFC605-5E70-48DE-A999-CD74295AFFDA}" type="presParOf" srcId="{6042DD76-41CC-4D32-8CEC-D48407D22D7A}" destId="{BA32785B-3295-44C2-B402-9D6A9CA5CC93}" srcOrd="1" destOrd="0" presId="urn:microsoft.com/office/officeart/2005/8/layout/orgChart1"/>
    <dgm:cxn modelId="{EBB56122-7C46-48B1-96D1-6E64241148F0}" type="presParOf" srcId="{2D95C365-9F38-4A1D-A1C7-58564A6F4043}" destId="{BB170D34-A74E-46FC-B387-7AD6D274208D}" srcOrd="1" destOrd="0" presId="urn:microsoft.com/office/officeart/2005/8/layout/orgChart1"/>
    <dgm:cxn modelId="{D6A59216-C436-4B97-B8E0-504249B9E2DB}" type="presParOf" srcId="{2D95C365-9F38-4A1D-A1C7-58564A6F4043}" destId="{63D5C4D0-0907-496B-B77B-2171D3881AD5}" srcOrd="2" destOrd="0" presId="urn:microsoft.com/office/officeart/2005/8/layout/orgChart1"/>
    <dgm:cxn modelId="{7B84A8C0-DD81-4A4E-8F82-BDCA3FA3F406}" type="presParOf" srcId="{5B064E64-A5A8-4392-81AE-95F9AB85DF34}" destId="{D138D29B-C309-4F1D-84B4-4909DA0B8810}" srcOrd="4" destOrd="0" presId="urn:microsoft.com/office/officeart/2005/8/layout/orgChart1"/>
    <dgm:cxn modelId="{A0857C62-6900-4FAA-B775-AF2EE2251E25}" type="presParOf" srcId="{5B064E64-A5A8-4392-81AE-95F9AB85DF34}" destId="{7E653A4F-024B-474D-9C4F-A81341701CB6}" srcOrd="5" destOrd="0" presId="urn:microsoft.com/office/officeart/2005/8/layout/orgChart1"/>
    <dgm:cxn modelId="{189458EA-D662-4D55-B761-6DFBC845A6E8}" type="presParOf" srcId="{7E653A4F-024B-474D-9C4F-A81341701CB6}" destId="{A5CC25E2-16F4-4EAA-9E0C-8E2A0D36CCFD}" srcOrd="0" destOrd="0" presId="urn:microsoft.com/office/officeart/2005/8/layout/orgChart1"/>
    <dgm:cxn modelId="{AD17473E-3079-4DAA-9336-635F563D1458}" type="presParOf" srcId="{A5CC25E2-16F4-4EAA-9E0C-8E2A0D36CCFD}" destId="{5A0CDB3B-3377-4523-AE92-AD106BD1A421}" srcOrd="0" destOrd="0" presId="urn:microsoft.com/office/officeart/2005/8/layout/orgChart1"/>
    <dgm:cxn modelId="{B2D3264A-F64B-4A06-9E2E-0336D50094BF}" type="presParOf" srcId="{A5CC25E2-16F4-4EAA-9E0C-8E2A0D36CCFD}" destId="{0CE7F36A-880C-4E64-A146-6D391B5A4B85}" srcOrd="1" destOrd="0" presId="urn:microsoft.com/office/officeart/2005/8/layout/orgChart1"/>
    <dgm:cxn modelId="{7D09BD02-D008-46C1-8E47-493B81CDF6B6}" type="presParOf" srcId="{7E653A4F-024B-474D-9C4F-A81341701CB6}" destId="{053FC330-C661-4238-9C8D-D2D499B51C2A}" srcOrd="1" destOrd="0" presId="urn:microsoft.com/office/officeart/2005/8/layout/orgChart1"/>
    <dgm:cxn modelId="{CCC27986-05A1-45C4-B347-3018A2690A2F}" type="presParOf" srcId="{7E653A4F-024B-474D-9C4F-A81341701CB6}" destId="{54191122-49C0-4EB0-8E17-848EE19B6270}" srcOrd="2" destOrd="0" presId="urn:microsoft.com/office/officeart/2005/8/layout/orgChart1"/>
    <dgm:cxn modelId="{FBBBEAB5-3FC9-4019-AFDE-8DCBBB7DE846}" type="presParOf" srcId="{7781BE1D-7C96-4831-9820-35760ABD0A6D}" destId="{3FB447E9-EFEF-4F63-9EE1-5F605277CBC8}" srcOrd="2" destOrd="0" presId="urn:microsoft.com/office/officeart/2005/8/layout/orgChart1"/>
    <dgm:cxn modelId="{6019A08C-1A08-4367-8585-9C11993225D6}" type="presParOf" srcId="{2BD6BB17-2734-435F-9754-C58606CA88BC}" destId="{8AAD9D27-1F78-4358-AF3D-59CB719987D2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700" dirty="0" smtClean="0"/>
            <a:t>/</a:t>
          </a:r>
          <a:r>
            <a:rPr lang="fr-FR" sz="1800" dirty="0" err="1" smtClean="0"/>
            <a:t>getInterfaces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getInterfaces</a:t>
          </a:r>
          <a:r>
            <a:rPr lang="fr-FR" sz="1400" dirty="0" smtClean="0"/>
            <a:t>()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sendInterfaces</a:t>
          </a:r>
          <a:r>
            <a:rPr lang="fr-FR" sz="1400" dirty="0" smtClean="0"/>
            <a:t> (Interfaces)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79F07E1D-135D-4240-BA0A-FE6270212BCB}">
      <dgm:prSet phldrT="[Texte]" custT="1"/>
      <dgm:spPr/>
      <dgm:t>
        <a:bodyPr/>
        <a:lstStyle/>
        <a:p>
          <a:r>
            <a:rPr lang="fr-FR" sz="1400" dirty="0" smtClean="0"/>
            <a:t>Récupère les interfaces réseaux du pc</a:t>
          </a:r>
          <a:endParaRPr lang="fr-FR" sz="1400" dirty="0"/>
        </a:p>
      </dgm:t>
    </dgm:pt>
    <dgm:pt modelId="{6B00A043-544F-4D41-95B6-FBA32A6B47FB}" type="parTrans" cxnId="{567E783F-0ED7-49A8-ABB4-C50280F08180}">
      <dgm:prSet/>
      <dgm:spPr/>
      <dgm:t>
        <a:bodyPr/>
        <a:lstStyle/>
        <a:p>
          <a:endParaRPr lang="fr-FR"/>
        </a:p>
      </dgm:t>
    </dgm:pt>
    <dgm:pt modelId="{EC3A596B-FEDA-4AD0-807B-11278934060A}" type="sibTrans" cxnId="{567E783F-0ED7-49A8-ABB4-C50280F08180}">
      <dgm:prSet/>
      <dgm:spPr/>
      <dgm:t>
        <a:bodyPr/>
        <a:lstStyle/>
        <a:p>
          <a:endParaRPr lang="fr-FR"/>
        </a:p>
      </dgm:t>
    </dgm:pt>
    <dgm:pt modelId="{876EE718-5790-412A-B9A3-4EFB42F3D1EE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void</a:t>
          </a:r>
          <a:endParaRPr lang="fr-FR" sz="1400" dirty="0"/>
        </a:p>
      </dgm:t>
    </dgm:pt>
    <dgm:pt modelId="{130B1E97-4245-41AA-B0E6-623FF39DA5C2}" type="parTrans" cxnId="{6817EB5B-2852-4181-80BE-DA65A63BE2C5}">
      <dgm:prSet/>
      <dgm:spPr/>
      <dgm:t>
        <a:bodyPr/>
        <a:lstStyle/>
        <a:p>
          <a:endParaRPr lang="fr-FR"/>
        </a:p>
      </dgm:t>
    </dgm:pt>
    <dgm:pt modelId="{8A629C75-95D9-4BC1-B5FF-777903484C8E}" type="sibTrans" cxnId="{6817EB5B-2852-4181-80BE-DA65A63BE2C5}">
      <dgm:prSet/>
      <dgm:spPr/>
      <dgm:t>
        <a:bodyPr/>
        <a:lstStyle/>
        <a:p>
          <a:endParaRPr lang="fr-FR"/>
        </a:p>
      </dgm:t>
    </dgm:pt>
    <dgm:pt modelId="{7C5B8E03-BD4D-466E-B242-CC8EA63512EA}">
      <dgm:prSet phldrT="[Texte]" custT="1"/>
      <dgm:spPr/>
      <dgm:t>
        <a:bodyPr/>
        <a:lstStyle/>
        <a:p>
          <a:r>
            <a:rPr lang="fr-FR" sz="1400" dirty="0" smtClean="0"/>
            <a:t>Sortie : liste des interfaces (Objet)</a:t>
          </a:r>
          <a:endParaRPr lang="fr-FR" sz="1400" dirty="0"/>
        </a:p>
      </dgm:t>
    </dgm:pt>
    <dgm:pt modelId="{9C0E1D4D-6801-4ADD-ADA9-1763111CACB1}" type="parTrans" cxnId="{B21A15AA-A348-42D6-84EE-199FDE03B8ED}">
      <dgm:prSet/>
      <dgm:spPr/>
      <dgm:t>
        <a:bodyPr/>
        <a:lstStyle/>
        <a:p>
          <a:endParaRPr lang="fr-FR"/>
        </a:p>
      </dgm:t>
    </dgm:pt>
    <dgm:pt modelId="{298C181C-2D3F-48AF-BB14-D0A516F28A1D}" type="sibTrans" cxnId="{B21A15AA-A348-42D6-84EE-199FDE03B8ED}">
      <dgm:prSet/>
      <dgm:spPr/>
      <dgm:t>
        <a:bodyPr/>
        <a:lstStyle/>
        <a:p>
          <a:endParaRPr lang="fr-FR"/>
        </a:p>
      </dgm:t>
    </dgm:pt>
    <dgm:pt modelId="{AA664993-D7DB-497D-9041-E374E53C6592}">
      <dgm:prSet phldrT="[Texte]" custT="1"/>
      <dgm:spPr/>
      <dgm:t>
        <a:bodyPr/>
        <a:lstStyle/>
        <a:p>
          <a:r>
            <a:rPr lang="fr-FR" sz="1400" dirty="0" err="1" smtClean="0"/>
            <a:t>Parse</a:t>
          </a:r>
          <a:r>
            <a:rPr lang="fr-FR" sz="1400" dirty="0" smtClean="0"/>
            <a:t> en </a:t>
          </a:r>
          <a:r>
            <a:rPr lang="fr-FR" sz="1400" dirty="0" err="1" smtClean="0"/>
            <a:t>Json</a:t>
          </a:r>
          <a:r>
            <a:rPr lang="fr-FR" sz="1400" dirty="0" smtClean="0"/>
            <a:t> la liste des interfaces</a:t>
          </a:r>
          <a:endParaRPr lang="fr-FR" sz="1400" dirty="0"/>
        </a:p>
      </dgm:t>
    </dgm:pt>
    <dgm:pt modelId="{A2797D62-2C13-41A8-9CA3-910EA95D64EF}" type="parTrans" cxnId="{3DD1C92C-47F3-4CF2-9A88-FB2E30F1CBB0}">
      <dgm:prSet/>
      <dgm:spPr/>
    </dgm:pt>
    <dgm:pt modelId="{12A49DDC-51D5-4EDE-98AE-C0B22520A52B}" type="sibTrans" cxnId="{3DD1C92C-47F3-4CF2-9A88-FB2E30F1CBB0}">
      <dgm:prSet/>
      <dgm:spPr/>
    </dgm:pt>
    <dgm:pt modelId="{24662628-C9D4-493C-8C24-8C21C83D050B}">
      <dgm:prSet phldrT="[Texte]" custT="1"/>
      <dgm:spPr/>
      <dgm:t>
        <a:bodyPr/>
        <a:lstStyle/>
        <a:p>
          <a:r>
            <a:rPr lang="fr-FR" sz="1400" dirty="0" smtClean="0"/>
            <a:t>Entrée : liste d’interface</a:t>
          </a:r>
          <a:endParaRPr lang="fr-FR" sz="1400" dirty="0"/>
        </a:p>
      </dgm:t>
    </dgm:pt>
    <dgm:pt modelId="{72E14E0C-E48A-4502-B189-82BF833E86F3}" type="parTrans" cxnId="{1A2B43ED-0AB9-45E7-BDBD-991C167A227D}">
      <dgm:prSet/>
      <dgm:spPr/>
    </dgm:pt>
    <dgm:pt modelId="{48BD2D16-D67E-42E2-AD54-44F3EEB17516}" type="sibTrans" cxnId="{1A2B43ED-0AB9-45E7-BDBD-991C167A227D}">
      <dgm:prSet/>
      <dgm:spPr/>
    </dgm:pt>
    <dgm:pt modelId="{E6757457-CFA5-492F-ADE1-22A05BF0F655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Json</a:t>
          </a:r>
          <a:endParaRPr lang="fr-FR" sz="1400" dirty="0"/>
        </a:p>
      </dgm:t>
    </dgm:pt>
    <dgm:pt modelId="{F80A4516-F73B-4F59-BB74-CA61CA8C4335}" type="parTrans" cxnId="{F3EE575C-502F-4BAB-AD9A-76520DBA5A6A}">
      <dgm:prSet/>
      <dgm:spPr/>
    </dgm:pt>
    <dgm:pt modelId="{924C337B-EA1E-454A-8905-678FCEE20B62}" type="sibTrans" cxnId="{F3EE575C-502F-4BAB-AD9A-76520DBA5A6A}">
      <dgm:prSet/>
      <dgm:spPr/>
    </dgm:pt>
    <dgm:pt modelId="{2186BFFE-8FC6-4685-B6F7-AD272EB10BAD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D79F8C-5FFA-44E5-AE72-0684D12B4657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188B828B-320A-42E1-A04C-53EAEBF44724}" type="pres">
      <dgm:prSet presAssocID="{9BBD7A0A-2673-47F5-924E-3943648559F9}" presName="rootComposite1" presStyleCnt="0"/>
      <dgm:spPr/>
    </dgm:pt>
    <dgm:pt modelId="{1070B228-3AF3-4F5C-910F-DCEA7AB5DD8F}" type="pres">
      <dgm:prSet presAssocID="{9BBD7A0A-2673-47F5-924E-3943648559F9}" presName="rootText1" presStyleLbl="node0" presStyleIdx="0" presStyleCnt="1" custScaleX="138192" custScaleY="64366">
        <dgm:presLayoutVars>
          <dgm:chPref val="3"/>
        </dgm:presLayoutVars>
      </dgm:prSet>
      <dgm:spPr/>
    </dgm:pt>
    <dgm:pt modelId="{891F2934-E39E-4301-9A91-7D34FD13D6B7}" type="pres">
      <dgm:prSet presAssocID="{9BBD7A0A-2673-47F5-924E-3943648559F9}" presName="rootConnector1" presStyleLbl="node1" presStyleIdx="0" presStyleCnt="0"/>
      <dgm:spPr/>
    </dgm:pt>
    <dgm:pt modelId="{86057127-44A3-4B77-8474-151A656EF7A7}" type="pres">
      <dgm:prSet presAssocID="{9BBD7A0A-2673-47F5-924E-3943648559F9}" presName="hierChild2" presStyleCnt="0"/>
      <dgm:spPr/>
    </dgm:pt>
    <dgm:pt modelId="{04A70AF9-8BEA-4C7A-9712-B2F00B05E123}" type="pres">
      <dgm:prSet presAssocID="{D86385CE-174B-4F38-B1C1-EE9B47FB62AB}" presName="Name37" presStyleLbl="parChTrans1D2" presStyleIdx="0" presStyleCnt="2"/>
      <dgm:spPr/>
    </dgm:pt>
    <dgm:pt modelId="{8140290C-9D41-4510-87E2-09787BA602D1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3764119E-2AAB-4613-A7EA-E0BC694FD2B4}" type="pres">
      <dgm:prSet presAssocID="{3430B1C8-BA59-4B36-A66C-F11661B1A1C6}" presName="rootComposite" presStyleCnt="0"/>
      <dgm:spPr/>
    </dgm:pt>
    <dgm:pt modelId="{1D434FB8-1C15-4087-96C6-46720DDB00F5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</dgm:pt>
    <dgm:pt modelId="{C9F6AE4F-C90E-4710-8225-1893C0110623}" type="pres">
      <dgm:prSet presAssocID="{3430B1C8-BA59-4B36-A66C-F11661B1A1C6}" presName="rootConnector" presStyleLbl="node2" presStyleIdx="0" presStyleCnt="2"/>
      <dgm:spPr/>
    </dgm:pt>
    <dgm:pt modelId="{2AE52565-A9B0-4030-9C5B-9B4956EC8DE6}" type="pres">
      <dgm:prSet presAssocID="{3430B1C8-BA59-4B36-A66C-F11661B1A1C6}" presName="hierChild4" presStyleCnt="0"/>
      <dgm:spPr/>
    </dgm:pt>
    <dgm:pt modelId="{51380216-568F-4DC0-B2A7-F0C4BB36463C}" type="pres">
      <dgm:prSet presAssocID="{6B00A043-544F-4D41-95B6-FBA32A6B47FB}" presName="Name37" presStyleLbl="parChTrans1D3" presStyleIdx="0" presStyleCnt="6"/>
      <dgm:spPr/>
    </dgm:pt>
    <dgm:pt modelId="{D2D4E6D2-3221-47FE-8865-44A5E998804B}" type="pres">
      <dgm:prSet presAssocID="{79F07E1D-135D-4240-BA0A-FE6270212BCB}" presName="hierRoot2" presStyleCnt="0">
        <dgm:presLayoutVars>
          <dgm:hierBranch val="init"/>
        </dgm:presLayoutVars>
      </dgm:prSet>
      <dgm:spPr/>
    </dgm:pt>
    <dgm:pt modelId="{B8FCD1A2-18F6-434F-9294-57CE8AB58A2F}" type="pres">
      <dgm:prSet presAssocID="{79F07E1D-135D-4240-BA0A-FE6270212BCB}" presName="rootComposite" presStyleCnt="0"/>
      <dgm:spPr/>
    </dgm:pt>
    <dgm:pt modelId="{5272A137-B613-4619-955D-9072C4348E38}" type="pres">
      <dgm:prSet presAssocID="{79F07E1D-135D-4240-BA0A-FE6270212BCB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B5A1F8-6803-4C2C-A358-C5751DEBD67D}" type="pres">
      <dgm:prSet presAssocID="{79F07E1D-135D-4240-BA0A-FE6270212BCB}" presName="rootConnector" presStyleLbl="node3" presStyleIdx="0" presStyleCnt="6"/>
      <dgm:spPr/>
    </dgm:pt>
    <dgm:pt modelId="{F0F557AE-2375-486C-814F-287C00D5D7D7}" type="pres">
      <dgm:prSet presAssocID="{79F07E1D-135D-4240-BA0A-FE6270212BCB}" presName="hierChild4" presStyleCnt="0"/>
      <dgm:spPr/>
    </dgm:pt>
    <dgm:pt modelId="{DBCB6D86-F4D2-4670-B9EC-C4FE603D38E0}" type="pres">
      <dgm:prSet presAssocID="{79F07E1D-135D-4240-BA0A-FE6270212BCB}" presName="hierChild5" presStyleCnt="0"/>
      <dgm:spPr/>
    </dgm:pt>
    <dgm:pt modelId="{2709D69B-36B8-49E1-9FE8-A860BC938292}" type="pres">
      <dgm:prSet presAssocID="{130B1E97-4245-41AA-B0E6-623FF39DA5C2}" presName="Name37" presStyleLbl="parChTrans1D3" presStyleIdx="1" presStyleCnt="6"/>
      <dgm:spPr/>
    </dgm:pt>
    <dgm:pt modelId="{260E08E2-6020-4433-AE09-95ED628D0362}" type="pres">
      <dgm:prSet presAssocID="{876EE718-5790-412A-B9A3-4EFB42F3D1EE}" presName="hierRoot2" presStyleCnt="0">
        <dgm:presLayoutVars>
          <dgm:hierBranch val="init"/>
        </dgm:presLayoutVars>
      </dgm:prSet>
      <dgm:spPr/>
    </dgm:pt>
    <dgm:pt modelId="{AE8B020C-52B7-41FB-9842-C08B74EA6E35}" type="pres">
      <dgm:prSet presAssocID="{876EE718-5790-412A-B9A3-4EFB42F3D1EE}" presName="rootComposite" presStyleCnt="0"/>
      <dgm:spPr/>
    </dgm:pt>
    <dgm:pt modelId="{C7F4F505-D741-4B54-B3FC-10F81778918C}" type="pres">
      <dgm:prSet presAssocID="{876EE718-5790-412A-B9A3-4EFB42F3D1EE}" presName="rootText" presStyleLbl="node3" presStyleIdx="1" presStyleCnt="6">
        <dgm:presLayoutVars>
          <dgm:chPref val="3"/>
        </dgm:presLayoutVars>
      </dgm:prSet>
      <dgm:spPr/>
    </dgm:pt>
    <dgm:pt modelId="{8B6C1822-7E67-49C7-B79F-C6541D0862A3}" type="pres">
      <dgm:prSet presAssocID="{876EE718-5790-412A-B9A3-4EFB42F3D1EE}" presName="rootConnector" presStyleLbl="node3" presStyleIdx="1" presStyleCnt="6"/>
      <dgm:spPr/>
    </dgm:pt>
    <dgm:pt modelId="{87C1E5E2-9C0B-4B81-96F8-18B7408F60A5}" type="pres">
      <dgm:prSet presAssocID="{876EE718-5790-412A-B9A3-4EFB42F3D1EE}" presName="hierChild4" presStyleCnt="0"/>
      <dgm:spPr/>
    </dgm:pt>
    <dgm:pt modelId="{7D621AB1-05BD-42BD-988D-959C76F5F9CF}" type="pres">
      <dgm:prSet presAssocID="{876EE718-5790-412A-B9A3-4EFB42F3D1EE}" presName="hierChild5" presStyleCnt="0"/>
      <dgm:spPr/>
    </dgm:pt>
    <dgm:pt modelId="{156A8002-ECE8-48F1-94BB-67F01825E820}" type="pres">
      <dgm:prSet presAssocID="{9C0E1D4D-6801-4ADD-ADA9-1763111CACB1}" presName="Name37" presStyleLbl="parChTrans1D3" presStyleIdx="2" presStyleCnt="6"/>
      <dgm:spPr/>
    </dgm:pt>
    <dgm:pt modelId="{051D4C47-D0E6-4507-8B33-E78E2968A635}" type="pres">
      <dgm:prSet presAssocID="{7C5B8E03-BD4D-466E-B242-CC8EA63512EA}" presName="hierRoot2" presStyleCnt="0">
        <dgm:presLayoutVars>
          <dgm:hierBranch val="init"/>
        </dgm:presLayoutVars>
      </dgm:prSet>
      <dgm:spPr/>
    </dgm:pt>
    <dgm:pt modelId="{35980F38-0FE4-4A77-B51F-582757D387A0}" type="pres">
      <dgm:prSet presAssocID="{7C5B8E03-BD4D-466E-B242-CC8EA63512EA}" presName="rootComposite" presStyleCnt="0"/>
      <dgm:spPr/>
    </dgm:pt>
    <dgm:pt modelId="{C7C12472-9530-432E-8C2D-519F51AF7CC3}" type="pres">
      <dgm:prSet presAssocID="{7C5B8E03-BD4D-466E-B242-CC8EA63512EA}" presName="rootText" presStyleLbl="node3" presStyleIdx="2" presStyleCnt="6">
        <dgm:presLayoutVars>
          <dgm:chPref val="3"/>
        </dgm:presLayoutVars>
      </dgm:prSet>
      <dgm:spPr/>
    </dgm:pt>
    <dgm:pt modelId="{87A7F5A7-3B3A-455D-90A0-98FBF387EDC8}" type="pres">
      <dgm:prSet presAssocID="{7C5B8E03-BD4D-466E-B242-CC8EA63512EA}" presName="rootConnector" presStyleLbl="node3" presStyleIdx="2" presStyleCnt="6"/>
      <dgm:spPr/>
    </dgm:pt>
    <dgm:pt modelId="{38025240-BC51-4FAA-A46C-4166B855C8E1}" type="pres">
      <dgm:prSet presAssocID="{7C5B8E03-BD4D-466E-B242-CC8EA63512EA}" presName="hierChild4" presStyleCnt="0"/>
      <dgm:spPr/>
    </dgm:pt>
    <dgm:pt modelId="{DCB120B0-C43C-44E4-80AD-2605D10AED97}" type="pres">
      <dgm:prSet presAssocID="{7C5B8E03-BD4D-466E-B242-CC8EA63512EA}" presName="hierChild5" presStyleCnt="0"/>
      <dgm:spPr/>
    </dgm:pt>
    <dgm:pt modelId="{CF516DC4-D17D-49D3-9D1C-36A2FBE0F530}" type="pres">
      <dgm:prSet presAssocID="{3430B1C8-BA59-4B36-A66C-F11661B1A1C6}" presName="hierChild5" presStyleCnt="0"/>
      <dgm:spPr/>
    </dgm:pt>
    <dgm:pt modelId="{DAB2EF69-70EF-44E8-A613-03884136B186}" type="pres">
      <dgm:prSet presAssocID="{F35944C8-A731-468C-9BCE-227B064BE3C2}" presName="Name37" presStyleLbl="parChTrans1D2" presStyleIdx="1" presStyleCnt="2"/>
      <dgm:spPr/>
    </dgm:pt>
    <dgm:pt modelId="{29A4A1AE-D18F-447C-BFBA-0BF1C85F24B6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1C80E4C5-2C84-4148-9723-6796120CEEAB}" type="pres">
      <dgm:prSet presAssocID="{6C9019A9-0B46-4983-8CCF-229BF67E1E4E}" presName="rootComposite" presStyleCnt="0"/>
      <dgm:spPr/>
    </dgm:pt>
    <dgm:pt modelId="{3909CE01-C60D-4D29-B1B6-E12986AD3298}" type="pres">
      <dgm:prSet presAssocID="{6C9019A9-0B46-4983-8CCF-229BF67E1E4E}" presName="rootText" presStyleLbl="node2" presStyleIdx="1" presStyleCnt="2">
        <dgm:presLayoutVars>
          <dgm:chPref val="3"/>
        </dgm:presLayoutVars>
      </dgm:prSet>
      <dgm:spPr/>
    </dgm:pt>
    <dgm:pt modelId="{68155532-0360-4CAE-885C-ABB13F9A8656}" type="pres">
      <dgm:prSet presAssocID="{6C9019A9-0B46-4983-8CCF-229BF67E1E4E}" presName="rootConnector" presStyleLbl="node2" presStyleIdx="1" presStyleCnt="2"/>
      <dgm:spPr/>
    </dgm:pt>
    <dgm:pt modelId="{9D0455D8-BF8D-440D-96DC-D9C4E47B6E76}" type="pres">
      <dgm:prSet presAssocID="{6C9019A9-0B46-4983-8CCF-229BF67E1E4E}" presName="hierChild4" presStyleCnt="0"/>
      <dgm:spPr/>
    </dgm:pt>
    <dgm:pt modelId="{91FDCC70-CDA1-4F87-B133-E305FFD8EA25}" type="pres">
      <dgm:prSet presAssocID="{A2797D62-2C13-41A8-9CA3-910EA95D64EF}" presName="Name37" presStyleLbl="parChTrans1D3" presStyleIdx="3" presStyleCnt="6"/>
      <dgm:spPr/>
    </dgm:pt>
    <dgm:pt modelId="{7F245AC1-2CE7-465D-BD8F-7C97F2E9F513}" type="pres">
      <dgm:prSet presAssocID="{AA664993-D7DB-497D-9041-E374E53C6592}" presName="hierRoot2" presStyleCnt="0">
        <dgm:presLayoutVars>
          <dgm:hierBranch val="init"/>
        </dgm:presLayoutVars>
      </dgm:prSet>
      <dgm:spPr/>
    </dgm:pt>
    <dgm:pt modelId="{DFDC25D3-B88B-4426-8C92-181383DC2EC9}" type="pres">
      <dgm:prSet presAssocID="{AA664993-D7DB-497D-9041-E374E53C6592}" presName="rootComposite" presStyleCnt="0"/>
      <dgm:spPr/>
    </dgm:pt>
    <dgm:pt modelId="{028FD084-812B-46DA-B987-066D640A5E7A}" type="pres">
      <dgm:prSet presAssocID="{AA664993-D7DB-497D-9041-E374E53C659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90429B-54EC-4219-8F91-D62F2F80E411}" type="pres">
      <dgm:prSet presAssocID="{AA664993-D7DB-497D-9041-E374E53C6592}" presName="rootConnector" presStyleLbl="node3" presStyleIdx="3" presStyleCnt="6"/>
      <dgm:spPr/>
    </dgm:pt>
    <dgm:pt modelId="{E8AC9D1C-32A2-4188-A46E-B547836B72CE}" type="pres">
      <dgm:prSet presAssocID="{AA664993-D7DB-497D-9041-E374E53C6592}" presName="hierChild4" presStyleCnt="0"/>
      <dgm:spPr/>
    </dgm:pt>
    <dgm:pt modelId="{095051DC-FB23-49D5-AA2E-B518CDB02F00}" type="pres">
      <dgm:prSet presAssocID="{AA664993-D7DB-497D-9041-E374E53C6592}" presName="hierChild5" presStyleCnt="0"/>
      <dgm:spPr/>
    </dgm:pt>
    <dgm:pt modelId="{F4515F3D-B5E3-45C6-B889-2E7C3C631662}" type="pres">
      <dgm:prSet presAssocID="{72E14E0C-E48A-4502-B189-82BF833E86F3}" presName="Name37" presStyleLbl="parChTrans1D3" presStyleIdx="4" presStyleCnt="6"/>
      <dgm:spPr/>
    </dgm:pt>
    <dgm:pt modelId="{63A52298-5537-4269-AF71-117FBC78AFAA}" type="pres">
      <dgm:prSet presAssocID="{24662628-C9D4-493C-8C24-8C21C83D050B}" presName="hierRoot2" presStyleCnt="0">
        <dgm:presLayoutVars>
          <dgm:hierBranch val="init"/>
        </dgm:presLayoutVars>
      </dgm:prSet>
      <dgm:spPr/>
    </dgm:pt>
    <dgm:pt modelId="{C668531A-E69A-433C-9D6F-EEDC13B16635}" type="pres">
      <dgm:prSet presAssocID="{24662628-C9D4-493C-8C24-8C21C83D050B}" presName="rootComposite" presStyleCnt="0"/>
      <dgm:spPr/>
    </dgm:pt>
    <dgm:pt modelId="{F83A8468-6096-49CC-A6E6-8093A063BD7D}" type="pres">
      <dgm:prSet presAssocID="{24662628-C9D4-493C-8C24-8C21C83D050B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CD4DB8-4DC1-43B6-A019-EE30EC8EF9A8}" type="pres">
      <dgm:prSet presAssocID="{24662628-C9D4-493C-8C24-8C21C83D050B}" presName="rootConnector" presStyleLbl="node3" presStyleIdx="4" presStyleCnt="6"/>
      <dgm:spPr/>
    </dgm:pt>
    <dgm:pt modelId="{6FA0E051-C47F-4724-88C0-B5D832F5728B}" type="pres">
      <dgm:prSet presAssocID="{24662628-C9D4-493C-8C24-8C21C83D050B}" presName="hierChild4" presStyleCnt="0"/>
      <dgm:spPr/>
    </dgm:pt>
    <dgm:pt modelId="{6DD097CD-A259-431D-925B-ED0A770C93D6}" type="pres">
      <dgm:prSet presAssocID="{24662628-C9D4-493C-8C24-8C21C83D050B}" presName="hierChild5" presStyleCnt="0"/>
      <dgm:spPr/>
    </dgm:pt>
    <dgm:pt modelId="{85F9F532-7B54-45A7-BD5C-5D3BF09A0C5A}" type="pres">
      <dgm:prSet presAssocID="{F80A4516-F73B-4F59-BB74-CA61CA8C4335}" presName="Name37" presStyleLbl="parChTrans1D3" presStyleIdx="5" presStyleCnt="6"/>
      <dgm:spPr/>
    </dgm:pt>
    <dgm:pt modelId="{DE89268B-E47F-4620-A823-6D3A2BFE5618}" type="pres">
      <dgm:prSet presAssocID="{E6757457-CFA5-492F-ADE1-22A05BF0F655}" presName="hierRoot2" presStyleCnt="0">
        <dgm:presLayoutVars>
          <dgm:hierBranch val="init"/>
        </dgm:presLayoutVars>
      </dgm:prSet>
      <dgm:spPr/>
    </dgm:pt>
    <dgm:pt modelId="{DBBC227D-D983-46F6-8DD0-D3D861AEAA2C}" type="pres">
      <dgm:prSet presAssocID="{E6757457-CFA5-492F-ADE1-22A05BF0F655}" presName="rootComposite" presStyleCnt="0"/>
      <dgm:spPr/>
    </dgm:pt>
    <dgm:pt modelId="{F1ADA347-2F57-47E8-AED1-D7F531E55753}" type="pres">
      <dgm:prSet presAssocID="{E6757457-CFA5-492F-ADE1-22A05BF0F655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D6DE3-A44C-4B70-BABB-1187A7E1CA16}" type="pres">
      <dgm:prSet presAssocID="{E6757457-CFA5-492F-ADE1-22A05BF0F655}" presName="rootConnector" presStyleLbl="node3" presStyleIdx="5" presStyleCnt="6"/>
      <dgm:spPr/>
    </dgm:pt>
    <dgm:pt modelId="{8841F159-CF39-4662-AB4A-401DB0F61E79}" type="pres">
      <dgm:prSet presAssocID="{E6757457-CFA5-492F-ADE1-22A05BF0F655}" presName="hierChild4" presStyleCnt="0"/>
      <dgm:spPr/>
    </dgm:pt>
    <dgm:pt modelId="{7B226BA9-C9D9-4A91-91F5-36C0479FD81B}" type="pres">
      <dgm:prSet presAssocID="{E6757457-CFA5-492F-ADE1-22A05BF0F655}" presName="hierChild5" presStyleCnt="0"/>
      <dgm:spPr/>
    </dgm:pt>
    <dgm:pt modelId="{661F31B1-F332-4836-93F2-F4A579E4863C}" type="pres">
      <dgm:prSet presAssocID="{6C9019A9-0B46-4983-8CCF-229BF67E1E4E}" presName="hierChild5" presStyleCnt="0"/>
      <dgm:spPr/>
    </dgm:pt>
    <dgm:pt modelId="{2736F8A2-977B-463B-847D-013788F40F74}" type="pres">
      <dgm:prSet presAssocID="{9BBD7A0A-2673-47F5-924E-3943648559F9}" presName="hierChild3" presStyleCnt="0"/>
      <dgm:spPr/>
    </dgm:pt>
  </dgm:ptLst>
  <dgm:cxnLst>
    <dgm:cxn modelId="{567E783F-0ED7-49A8-ABB4-C50280F08180}" srcId="{3430B1C8-BA59-4B36-A66C-F11661B1A1C6}" destId="{79F07E1D-135D-4240-BA0A-FE6270212BCB}" srcOrd="0" destOrd="0" parTransId="{6B00A043-544F-4D41-95B6-FBA32A6B47FB}" sibTransId="{EC3A596B-FEDA-4AD0-807B-11278934060A}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37C9959C-48D9-43FA-A7ED-5DD5A4F034D5}" type="presOf" srcId="{E6757457-CFA5-492F-ADE1-22A05BF0F655}" destId="{D74D6DE3-A44C-4B70-BABB-1187A7E1CA16}" srcOrd="1" destOrd="0" presId="urn:microsoft.com/office/officeart/2005/8/layout/orgChart1"/>
    <dgm:cxn modelId="{17A05950-9CE7-4B01-B6F3-F0C3BB474FEF}" type="presOf" srcId="{6B00A043-544F-4D41-95B6-FBA32A6B47FB}" destId="{51380216-568F-4DC0-B2A7-F0C4BB36463C}" srcOrd="0" destOrd="0" presId="urn:microsoft.com/office/officeart/2005/8/layout/orgChart1"/>
    <dgm:cxn modelId="{303D5022-F6D5-41B0-8AC2-4C44C87A6596}" srcId="{9BBD7A0A-2673-47F5-924E-3943648559F9}" destId="{6C9019A9-0B46-4983-8CCF-229BF67E1E4E}" srcOrd="1" destOrd="0" parTransId="{F35944C8-A731-468C-9BCE-227B064BE3C2}" sibTransId="{67D16F0D-6B08-496C-BB40-5DFB309A39AE}"/>
    <dgm:cxn modelId="{F83E1A56-7A38-45BB-8730-F804F16D3A4A}" type="presOf" srcId="{3430B1C8-BA59-4B36-A66C-F11661B1A1C6}" destId="{C9F6AE4F-C90E-4710-8225-1893C0110623}" srcOrd="1" destOrd="0" presId="urn:microsoft.com/office/officeart/2005/8/layout/orgChart1"/>
    <dgm:cxn modelId="{4FB7606D-8DA4-4AE9-B4A8-79B70A8A47B9}" type="presOf" srcId="{F35944C8-A731-468C-9BCE-227B064BE3C2}" destId="{DAB2EF69-70EF-44E8-A613-03884136B186}" srcOrd="0" destOrd="0" presId="urn:microsoft.com/office/officeart/2005/8/layout/orgChart1"/>
    <dgm:cxn modelId="{8C132F21-5DF9-4ECC-A828-435F96C6EE92}" type="presOf" srcId="{79F07E1D-135D-4240-BA0A-FE6270212BCB}" destId="{CCB5A1F8-6803-4C2C-A358-C5751DEBD67D}" srcOrd="1" destOrd="0" presId="urn:microsoft.com/office/officeart/2005/8/layout/orgChart1"/>
    <dgm:cxn modelId="{98386EA5-CBB6-48A0-8014-1E5894CE289B}" type="presOf" srcId="{6C9019A9-0B46-4983-8CCF-229BF67E1E4E}" destId="{3909CE01-C60D-4D29-B1B6-E12986AD3298}" srcOrd="0" destOrd="0" presId="urn:microsoft.com/office/officeart/2005/8/layout/orgChart1"/>
    <dgm:cxn modelId="{34293742-40C5-4776-BCBC-65A7DD88120C}" type="presOf" srcId="{AA664993-D7DB-497D-9041-E374E53C6592}" destId="{B490429B-54EC-4219-8F91-D62F2F80E411}" srcOrd="1" destOrd="0" presId="urn:microsoft.com/office/officeart/2005/8/layout/orgChart1"/>
    <dgm:cxn modelId="{B21A15AA-A348-42D6-84EE-199FDE03B8ED}" srcId="{3430B1C8-BA59-4B36-A66C-F11661B1A1C6}" destId="{7C5B8E03-BD4D-466E-B242-CC8EA63512EA}" srcOrd="2" destOrd="0" parTransId="{9C0E1D4D-6801-4ADD-ADA9-1763111CACB1}" sibTransId="{298C181C-2D3F-48AF-BB14-D0A516F28A1D}"/>
    <dgm:cxn modelId="{899539D0-992D-4D09-93B4-98C4B9B6465C}" type="presOf" srcId="{72E14E0C-E48A-4502-B189-82BF833E86F3}" destId="{F4515F3D-B5E3-45C6-B889-2E7C3C631662}" srcOrd="0" destOrd="0" presId="urn:microsoft.com/office/officeart/2005/8/layout/orgChart1"/>
    <dgm:cxn modelId="{C9794765-70BE-47A6-B79B-C4775AF4F2BD}" type="presOf" srcId="{E6757457-CFA5-492F-ADE1-22A05BF0F655}" destId="{F1ADA347-2F57-47E8-AED1-D7F531E55753}" srcOrd="0" destOrd="0" presId="urn:microsoft.com/office/officeart/2005/8/layout/orgChart1"/>
    <dgm:cxn modelId="{DAB41DEC-2806-4CD2-AA93-2B5CA4147504}" type="presOf" srcId="{9C0E1D4D-6801-4ADD-ADA9-1763111CACB1}" destId="{156A8002-ECE8-48F1-94BB-67F01825E820}" srcOrd="0" destOrd="0" presId="urn:microsoft.com/office/officeart/2005/8/layout/orgChart1"/>
    <dgm:cxn modelId="{7D767737-E257-4486-A1AE-50D009FC0FAE}" type="presOf" srcId="{32CF4722-DDFC-4E5A-87AC-8F2EB7D7E5E9}" destId="{2186BFFE-8FC6-4685-B6F7-AD272EB10BAD}" srcOrd="0" destOrd="0" presId="urn:microsoft.com/office/officeart/2005/8/layout/orgChart1"/>
    <dgm:cxn modelId="{6781AB29-2A05-4645-A6EC-CE6F6DD2CD74}" type="presOf" srcId="{24662628-C9D4-493C-8C24-8C21C83D050B}" destId="{F83A8468-6096-49CC-A6E6-8093A063BD7D}" srcOrd="0" destOrd="0" presId="urn:microsoft.com/office/officeart/2005/8/layout/orgChart1"/>
    <dgm:cxn modelId="{B1D6AB43-0DB9-4260-93EF-8F4131D2D353}" type="presOf" srcId="{A2797D62-2C13-41A8-9CA3-910EA95D64EF}" destId="{91FDCC70-CDA1-4F87-B133-E305FFD8EA25}" srcOrd="0" destOrd="0" presId="urn:microsoft.com/office/officeart/2005/8/layout/orgChart1"/>
    <dgm:cxn modelId="{A61F9009-D7D8-4945-B751-95D5F0D4AFFC}" type="presOf" srcId="{7C5B8E03-BD4D-466E-B242-CC8EA63512EA}" destId="{87A7F5A7-3B3A-455D-90A0-98FBF387EDC8}" srcOrd="1" destOrd="0" presId="urn:microsoft.com/office/officeart/2005/8/layout/orgChart1"/>
    <dgm:cxn modelId="{F3EE575C-502F-4BAB-AD9A-76520DBA5A6A}" srcId="{6C9019A9-0B46-4983-8CCF-229BF67E1E4E}" destId="{E6757457-CFA5-492F-ADE1-22A05BF0F655}" srcOrd="2" destOrd="0" parTransId="{F80A4516-F73B-4F59-BB74-CA61CA8C4335}" sibTransId="{924C337B-EA1E-454A-8905-678FCEE20B62}"/>
    <dgm:cxn modelId="{86569DB9-4CD4-4E58-A79B-E10CF31DCA84}" type="presOf" srcId="{9BBD7A0A-2673-47F5-924E-3943648559F9}" destId="{1070B228-3AF3-4F5C-910F-DCEA7AB5DD8F}" srcOrd="0" destOrd="0" presId="urn:microsoft.com/office/officeart/2005/8/layout/orgChart1"/>
    <dgm:cxn modelId="{5E602F11-3903-41C8-BD91-9B4AB20A4900}" type="presOf" srcId="{24662628-C9D4-493C-8C24-8C21C83D050B}" destId="{B2CD4DB8-4DC1-43B6-A019-EE30EC8EF9A8}" srcOrd="1" destOrd="0" presId="urn:microsoft.com/office/officeart/2005/8/layout/orgChart1"/>
    <dgm:cxn modelId="{503B62B6-3A45-4484-ADB7-8C0A1A3D8132}" type="presOf" srcId="{876EE718-5790-412A-B9A3-4EFB42F3D1EE}" destId="{C7F4F505-D741-4B54-B3FC-10F81778918C}" srcOrd="0" destOrd="0" presId="urn:microsoft.com/office/officeart/2005/8/layout/orgChart1"/>
    <dgm:cxn modelId="{7A331C6E-2A98-4812-B7B7-302BF586DB3C}" type="presOf" srcId="{D86385CE-174B-4F38-B1C1-EE9B47FB62AB}" destId="{04A70AF9-8BEA-4C7A-9712-B2F00B05E123}" srcOrd="0" destOrd="0" presId="urn:microsoft.com/office/officeart/2005/8/layout/orgChart1"/>
    <dgm:cxn modelId="{6817EB5B-2852-4181-80BE-DA65A63BE2C5}" srcId="{3430B1C8-BA59-4B36-A66C-F11661B1A1C6}" destId="{876EE718-5790-412A-B9A3-4EFB42F3D1EE}" srcOrd="1" destOrd="0" parTransId="{130B1E97-4245-41AA-B0E6-623FF39DA5C2}" sibTransId="{8A629C75-95D9-4BC1-B5FF-777903484C8E}"/>
    <dgm:cxn modelId="{CD4EC067-D1A2-4B4F-8EDA-8DF270D2BCFD}" type="presOf" srcId="{9BBD7A0A-2673-47F5-924E-3943648559F9}" destId="{891F2934-E39E-4301-9A91-7D34FD13D6B7}" srcOrd="1" destOrd="0" presId="urn:microsoft.com/office/officeart/2005/8/layout/orgChart1"/>
    <dgm:cxn modelId="{A78046DF-3D16-473F-8EC6-D430D3698BE1}" type="presOf" srcId="{79F07E1D-135D-4240-BA0A-FE6270212BCB}" destId="{5272A137-B613-4619-955D-9072C4348E38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70F4169C-80AB-4F06-9423-AF3E834F9576}" type="presOf" srcId="{7C5B8E03-BD4D-466E-B242-CC8EA63512EA}" destId="{C7C12472-9530-432E-8C2D-519F51AF7CC3}" srcOrd="0" destOrd="0" presId="urn:microsoft.com/office/officeart/2005/8/layout/orgChart1"/>
    <dgm:cxn modelId="{75A4CE00-144B-40E1-B498-F2F4B29D5F74}" type="presOf" srcId="{130B1E97-4245-41AA-B0E6-623FF39DA5C2}" destId="{2709D69B-36B8-49E1-9FE8-A860BC938292}" srcOrd="0" destOrd="0" presId="urn:microsoft.com/office/officeart/2005/8/layout/orgChart1"/>
    <dgm:cxn modelId="{F7929338-1E00-4D55-B8CE-2740ABF968AC}" type="presOf" srcId="{AA664993-D7DB-497D-9041-E374E53C6592}" destId="{028FD084-812B-46DA-B987-066D640A5E7A}" srcOrd="0" destOrd="0" presId="urn:microsoft.com/office/officeart/2005/8/layout/orgChart1"/>
    <dgm:cxn modelId="{B2B26770-D53E-4D47-9BEA-455976DA48C0}" type="presOf" srcId="{F80A4516-F73B-4F59-BB74-CA61CA8C4335}" destId="{85F9F532-7B54-45A7-BD5C-5D3BF09A0C5A}" srcOrd="0" destOrd="0" presId="urn:microsoft.com/office/officeart/2005/8/layout/orgChart1"/>
    <dgm:cxn modelId="{1A2B43ED-0AB9-45E7-BDBD-991C167A227D}" srcId="{6C9019A9-0B46-4983-8CCF-229BF67E1E4E}" destId="{24662628-C9D4-493C-8C24-8C21C83D050B}" srcOrd="1" destOrd="0" parTransId="{72E14E0C-E48A-4502-B189-82BF833E86F3}" sibTransId="{48BD2D16-D67E-42E2-AD54-44F3EEB17516}"/>
    <dgm:cxn modelId="{DBC72444-2B38-4C2B-A6B1-BE2A345EFBAA}" type="presOf" srcId="{6C9019A9-0B46-4983-8CCF-229BF67E1E4E}" destId="{68155532-0360-4CAE-885C-ABB13F9A8656}" srcOrd="1" destOrd="0" presId="urn:microsoft.com/office/officeart/2005/8/layout/orgChart1"/>
    <dgm:cxn modelId="{3DD1C92C-47F3-4CF2-9A88-FB2E30F1CBB0}" srcId="{6C9019A9-0B46-4983-8CCF-229BF67E1E4E}" destId="{AA664993-D7DB-497D-9041-E374E53C6592}" srcOrd="0" destOrd="0" parTransId="{A2797D62-2C13-41A8-9CA3-910EA95D64EF}" sibTransId="{12A49DDC-51D5-4EDE-98AE-C0B22520A52B}"/>
    <dgm:cxn modelId="{0AAE9F39-845A-4ACC-8E90-3427E8A4D3CB}" type="presOf" srcId="{876EE718-5790-412A-B9A3-4EFB42F3D1EE}" destId="{8B6C1822-7E67-49C7-B79F-C6541D0862A3}" srcOrd="1" destOrd="0" presId="urn:microsoft.com/office/officeart/2005/8/layout/orgChart1"/>
    <dgm:cxn modelId="{9150E84B-6297-464C-AE59-E6F58540AFE7}" type="presOf" srcId="{3430B1C8-BA59-4B36-A66C-F11661B1A1C6}" destId="{1D434FB8-1C15-4087-96C6-46720DDB00F5}" srcOrd="0" destOrd="0" presId="urn:microsoft.com/office/officeart/2005/8/layout/orgChart1"/>
    <dgm:cxn modelId="{29101890-2523-4165-B968-AFAA0655AA41}" type="presParOf" srcId="{2186BFFE-8FC6-4685-B6F7-AD272EB10BAD}" destId="{03D79F8C-5FFA-44E5-AE72-0684D12B4657}" srcOrd="0" destOrd="0" presId="urn:microsoft.com/office/officeart/2005/8/layout/orgChart1"/>
    <dgm:cxn modelId="{5E6FC76F-11F1-46AD-959F-F1E1751DD775}" type="presParOf" srcId="{03D79F8C-5FFA-44E5-AE72-0684D12B4657}" destId="{188B828B-320A-42E1-A04C-53EAEBF44724}" srcOrd="0" destOrd="0" presId="urn:microsoft.com/office/officeart/2005/8/layout/orgChart1"/>
    <dgm:cxn modelId="{721961FE-CFC8-4CA7-A4D7-C6EAB9033D37}" type="presParOf" srcId="{188B828B-320A-42E1-A04C-53EAEBF44724}" destId="{1070B228-3AF3-4F5C-910F-DCEA7AB5DD8F}" srcOrd="0" destOrd="0" presId="urn:microsoft.com/office/officeart/2005/8/layout/orgChart1"/>
    <dgm:cxn modelId="{359326B2-A5C5-4A3C-BAAC-343C95089864}" type="presParOf" srcId="{188B828B-320A-42E1-A04C-53EAEBF44724}" destId="{891F2934-E39E-4301-9A91-7D34FD13D6B7}" srcOrd="1" destOrd="0" presId="urn:microsoft.com/office/officeart/2005/8/layout/orgChart1"/>
    <dgm:cxn modelId="{B287E0DD-DBC1-4455-8035-2C03FDD472AD}" type="presParOf" srcId="{03D79F8C-5FFA-44E5-AE72-0684D12B4657}" destId="{86057127-44A3-4B77-8474-151A656EF7A7}" srcOrd="1" destOrd="0" presId="urn:microsoft.com/office/officeart/2005/8/layout/orgChart1"/>
    <dgm:cxn modelId="{FF008A6B-C8AD-4C5D-8D17-4F8ADE6B0CC4}" type="presParOf" srcId="{86057127-44A3-4B77-8474-151A656EF7A7}" destId="{04A70AF9-8BEA-4C7A-9712-B2F00B05E123}" srcOrd="0" destOrd="0" presId="urn:microsoft.com/office/officeart/2005/8/layout/orgChart1"/>
    <dgm:cxn modelId="{023462B9-1D36-4F36-8AF4-1B188FE1116A}" type="presParOf" srcId="{86057127-44A3-4B77-8474-151A656EF7A7}" destId="{8140290C-9D41-4510-87E2-09787BA602D1}" srcOrd="1" destOrd="0" presId="urn:microsoft.com/office/officeart/2005/8/layout/orgChart1"/>
    <dgm:cxn modelId="{D934DEDD-112E-41DB-8F71-38988343A4C6}" type="presParOf" srcId="{8140290C-9D41-4510-87E2-09787BA602D1}" destId="{3764119E-2AAB-4613-A7EA-E0BC694FD2B4}" srcOrd="0" destOrd="0" presId="urn:microsoft.com/office/officeart/2005/8/layout/orgChart1"/>
    <dgm:cxn modelId="{CDCD1070-64A0-4B72-BF33-6A614DE2F70B}" type="presParOf" srcId="{3764119E-2AAB-4613-A7EA-E0BC694FD2B4}" destId="{1D434FB8-1C15-4087-96C6-46720DDB00F5}" srcOrd="0" destOrd="0" presId="urn:microsoft.com/office/officeart/2005/8/layout/orgChart1"/>
    <dgm:cxn modelId="{4122AD1B-62C1-4AE2-907B-0E31D87D3CA2}" type="presParOf" srcId="{3764119E-2AAB-4613-A7EA-E0BC694FD2B4}" destId="{C9F6AE4F-C90E-4710-8225-1893C0110623}" srcOrd="1" destOrd="0" presId="urn:microsoft.com/office/officeart/2005/8/layout/orgChart1"/>
    <dgm:cxn modelId="{B91F2851-A977-4911-88EA-EA3A351042F8}" type="presParOf" srcId="{8140290C-9D41-4510-87E2-09787BA602D1}" destId="{2AE52565-A9B0-4030-9C5B-9B4956EC8DE6}" srcOrd="1" destOrd="0" presId="urn:microsoft.com/office/officeart/2005/8/layout/orgChart1"/>
    <dgm:cxn modelId="{7174EA6E-1AC2-4989-83CB-88D1B0D5786A}" type="presParOf" srcId="{2AE52565-A9B0-4030-9C5B-9B4956EC8DE6}" destId="{51380216-568F-4DC0-B2A7-F0C4BB36463C}" srcOrd="0" destOrd="0" presId="urn:microsoft.com/office/officeart/2005/8/layout/orgChart1"/>
    <dgm:cxn modelId="{0543C6B2-E7CF-4993-8A35-92C747A77318}" type="presParOf" srcId="{2AE52565-A9B0-4030-9C5B-9B4956EC8DE6}" destId="{D2D4E6D2-3221-47FE-8865-44A5E998804B}" srcOrd="1" destOrd="0" presId="urn:microsoft.com/office/officeart/2005/8/layout/orgChart1"/>
    <dgm:cxn modelId="{53D911C1-C984-485C-9D62-7B209B10181A}" type="presParOf" srcId="{D2D4E6D2-3221-47FE-8865-44A5E998804B}" destId="{B8FCD1A2-18F6-434F-9294-57CE8AB58A2F}" srcOrd="0" destOrd="0" presId="urn:microsoft.com/office/officeart/2005/8/layout/orgChart1"/>
    <dgm:cxn modelId="{76046D67-E54C-40F1-B6E1-12450F4DC15C}" type="presParOf" srcId="{B8FCD1A2-18F6-434F-9294-57CE8AB58A2F}" destId="{5272A137-B613-4619-955D-9072C4348E38}" srcOrd="0" destOrd="0" presId="urn:microsoft.com/office/officeart/2005/8/layout/orgChart1"/>
    <dgm:cxn modelId="{8C0D1669-B574-44FD-A11B-CBD00EA9096A}" type="presParOf" srcId="{B8FCD1A2-18F6-434F-9294-57CE8AB58A2F}" destId="{CCB5A1F8-6803-4C2C-A358-C5751DEBD67D}" srcOrd="1" destOrd="0" presId="urn:microsoft.com/office/officeart/2005/8/layout/orgChart1"/>
    <dgm:cxn modelId="{DAA763BC-119A-419D-B6E7-37D88D4ED498}" type="presParOf" srcId="{D2D4E6D2-3221-47FE-8865-44A5E998804B}" destId="{F0F557AE-2375-486C-814F-287C00D5D7D7}" srcOrd="1" destOrd="0" presId="urn:microsoft.com/office/officeart/2005/8/layout/orgChart1"/>
    <dgm:cxn modelId="{F61C32AF-953C-4CC2-A9FC-2895BE471D46}" type="presParOf" srcId="{D2D4E6D2-3221-47FE-8865-44A5E998804B}" destId="{DBCB6D86-F4D2-4670-B9EC-C4FE603D38E0}" srcOrd="2" destOrd="0" presId="urn:microsoft.com/office/officeart/2005/8/layout/orgChart1"/>
    <dgm:cxn modelId="{B0E67A98-0307-4FEA-8E2C-8876A7A244B7}" type="presParOf" srcId="{2AE52565-A9B0-4030-9C5B-9B4956EC8DE6}" destId="{2709D69B-36B8-49E1-9FE8-A860BC938292}" srcOrd="2" destOrd="0" presId="urn:microsoft.com/office/officeart/2005/8/layout/orgChart1"/>
    <dgm:cxn modelId="{713F5BF3-4CA1-4588-B449-F0597F9B462E}" type="presParOf" srcId="{2AE52565-A9B0-4030-9C5B-9B4956EC8DE6}" destId="{260E08E2-6020-4433-AE09-95ED628D0362}" srcOrd="3" destOrd="0" presId="urn:microsoft.com/office/officeart/2005/8/layout/orgChart1"/>
    <dgm:cxn modelId="{F17B051F-4A78-48CB-B808-F7484352784E}" type="presParOf" srcId="{260E08E2-6020-4433-AE09-95ED628D0362}" destId="{AE8B020C-52B7-41FB-9842-C08B74EA6E35}" srcOrd="0" destOrd="0" presId="urn:microsoft.com/office/officeart/2005/8/layout/orgChart1"/>
    <dgm:cxn modelId="{4CB95785-C336-4BBA-AD0D-4A826893663D}" type="presParOf" srcId="{AE8B020C-52B7-41FB-9842-C08B74EA6E35}" destId="{C7F4F505-D741-4B54-B3FC-10F81778918C}" srcOrd="0" destOrd="0" presId="urn:microsoft.com/office/officeart/2005/8/layout/orgChart1"/>
    <dgm:cxn modelId="{AC42FCD4-AE07-4693-9FCE-9114C86F2538}" type="presParOf" srcId="{AE8B020C-52B7-41FB-9842-C08B74EA6E35}" destId="{8B6C1822-7E67-49C7-B79F-C6541D0862A3}" srcOrd="1" destOrd="0" presId="urn:microsoft.com/office/officeart/2005/8/layout/orgChart1"/>
    <dgm:cxn modelId="{D32B6C5C-1247-4953-B7A0-B43523E6EE6F}" type="presParOf" srcId="{260E08E2-6020-4433-AE09-95ED628D0362}" destId="{87C1E5E2-9C0B-4B81-96F8-18B7408F60A5}" srcOrd="1" destOrd="0" presId="urn:microsoft.com/office/officeart/2005/8/layout/orgChart1"/>
    <dgm:cxn modelId="{AA2AFE29-F609-424A-803D-E6ED018A2C48}" type="presParOf" srcId="{260E08E2-6020-4433-AE09-95ED628D0362}" destId="{7D621AB1-05BD-42BD-988D-959C76F5F9CF}" srcOrd="2" destOrd="0" presId="urn:microsoft.com/office/officeart/2005/8/layout/orgChart1"/>
    <dgm:cxn modelId="{CECF1D30-8381-4CD5-96AA-AC3F61E2E445}" type="presParOf" srcId="{2AE52565-A9B0-4030-9C5B-9B4956EC8DE6}" destId="{156A8002-ECE8-48F1-94BB-67F01825E820}" srcOrd="4" destOrd="0" presId="urn:microsoft.com/office/officeart/2005/8/layout/orgChart1"/>
    <dgm:cxn modelId="{78815ADE-141F-4E96-961D-3466E807895A}" type="presParOf" srcId="{2AE52565-A9B0-4030-9C5B-9B4956EC8DE6}" destId="{051D4C47-D0E6-4507-8B33-E78E2968A635}" srcOrd="5" destOrd="0" presId="urn:microsoft.com/office/officeart/2005/8/layout/orgChart1"/>
    <dgm:cxn modelId="{BF740472-4651-404B-87FB-16181D58C43C}" type="presParOf" srcId="{051D4C47-D0E6-4507-8B33-E78E2968A635}" destId="{35980F38-0FE4-4A77-B51F-582757D387A0}" srcOrd="0" destOrd="0" presId="urn:microsoft.com/office/officeart/2005/8/layout/orgChart1"/>
    <dgm:cxn modelId="{9FAA893F-60BE-42D4-9237-463DEEB12DE2}" type="presParOf" srcId="{35980F38-0FE4-4A77-B51F-582757D387A0}" destId="{C7C12472-9530-432E-8C2D-519F51AF7CC3}" srcOrd="0" destOrd="0" presId="urn:microsoft.com/office/officeart/2005/8/layout/orgChart1"/>
    <dgm:cxn modelId="{68DE3F04-2571-4C61-B51B-B9176E561BC9}" type="presParOf" srcId="{35980F38-0FE4-4A77-B51F-582757D387A0}" destId="{87A7F5A7-3B3A-455D-90A0-98FBF387EDC8}" srcOrd="1" destOrd="0" presId="urn:microsoft.com/office/officeart/2005/8/layout/orgChart1"/>
    <dgm:cxn modelId="{A5F3E919-495D-45FD-9EB8-F8A1E56C516F}" type="presParOf" srcId="{051D4C47-D0E6-4507-8B33-E78E2968A635}" destId="{38025240-BC51-4FAA-A46C-4166B855C8E1}" srcOrd="1" destOrd="0" presId="urn:microsoft.com/office/officeart/2005/8/layout/orgChart1"/>
    <dgm:cxn modelId="{376B82E1-DE28-4375-8AE9-BF30436E68D4}" type="presParOf" srcId="{051D4C47-D0E6-4507-8B33-E78E2968A635}" destId="{DCB120B0-C43C-44E4-80AD-2605D10AED97}" srcOrd="2" destOrd="0" presId="urn:microsoft.com/office/officeart/2005/8/layout/orgChart1"/>
    <dgm:cxn modelId="{505F9742-3FDC-4CCB-8EBA-B980E34CC924}" type="presParOf" srcId="{8140290C-9D41-4510-87E2-09787BA602D1}" destId="{CF516DC4-D17D-49D3-9D1C-36A2FBE0F530}" srcOrd="2" destOrd="0" presId="urn:microsoft.com/office/officeart/2005/8/layout/orgChart1"/>
    <dgm:cxn modelId="{E8C43369-9A4B-481B-9888-A1E5473D7CB4}" type="presParOf" srcId="{86057127-44A3-4B77-8474-151A656EF7A7}" destId="{DAB2EF69-70EF-44E8-A613-03884136B186}" srcOrd="2" destOrd="0" presId="urn:microsoft.com/office/officeart/2005/8/layout/orgChart1"/>
    <dgm:cxn modelId="{4F29CA56-0648-44C9-957D-39352933EF67}" type="presParOf" srcId="{86057127-44A3-4B77-8474-151A656EF7A7}" destId="{29A4A1AE-D18F-447C-BFBA-0BF1C85F24B6}" srcOrd="3" destOrd="0" presId="urn:microsoft.com/office/officeart/2005/8/layout/orgChart1"/>
    <dgm:cxn modelId="{9CDF0B77-2AF8-46AB-844E-A3F68CBBFAF9}" type="presParOf" srcId="{29A4A1AE-D18F-447C-BFBA-0BF1C85F24B6}" destId="{1C80E4C5-2C84-4148-9723-6796120CEEAB}" srcOrd="0" destOrd="0" presId="urn:microsoft.com/office/officeart/2005/8/layout/orgChart1"/>
    <dgm:cxn modelId="{60EBD269-C150-487D-8F0A-828F6B4DCC2E}" type="presParOf" srcId="{1C80E4C5-2C84-4148-9723-6796120CEEAB}" destId="{3909CE01-C60D-4D29-B1B6-E12986AD3298}" srcOrd="0" destOrd="0" presId="urn:microsoft.com/office/officeart/2005/8/layout/orgChart1"/>
    <dgm:cxn modelId="{F9C549C9-6D1E-4328-8F28-264CBB510E1C}" type="presParOf" srcId="{1C80E4C5-2C84-4148-9723-6796120CEEAB}" destId="{68155532-0360-4CAE-885C-ABB13F9A8656}" srcOrd="1" destOrd="0" presId="urn:microsoft.com/office/officeart/2005/8/layout/orgChart1"/>
    <dgm:cxn modelId="{A038BA69-6C67-49B2-9F09-405B77495EF4}" type="presParOf" srcId="{29A4A1AE-D18F-447C-BFBA-0BF1C85F24B6}" destId="{9D0455D8-BF8D-440D-96DC-D9C4E47B6E76}" srcOrd="1" destOrd="0" presId="urn:microsoft.com/office/officeart/2005/8/layout/orgChart1"/>
    <dgm:cxn modelId="{733E1AB4-02CE-4641-8C77-E2EACB9EF298}" type="presParOf" srcId="{9D0455D8-BF8D-440D-96DC-D9C4E47B6E76}" destId="{91FDCC70-CDA1-4F87-B133-E305FFD8EA25}" srcOrd="0" destOrd="0" presId="urn:microsoft.com/office/officeart/2005/8/layout/orgChart1"/>
    <dgm:cxn modelId="{9D06FF4D-EEB8-46C1-BD11-00A113027671}" type="presParOf" srcId="{9D0455D8-BF8D-440D-96DC-D9C4E47B6E76}" destId="{7F245AC1-2CE7-465D-BD8F-7C97F2E9F513}" srcOrd="1" destOrd="0" presId="urn:microsoft.com/office/officeart/2005/8/layout/orgChart1"/>
    <dgm:cxn modelId="{CF462879-9F5F-491D-8EEA-3CBFCEC5375F}" type="presParOf" srcId="{7F245AC1-2CE7-465D-BD8F-7C97F2E9F513}" destId="{DFDC25D3-B88B-4426-8C92-181383DC2EC9}" srcOrd="0" destOrd="0" presId="urn:microsoft.com/office/officeart/2005/8/layout/orgChart1"/>
    <dgm:cxn modelId="{825BDFC7-0BEA-4516-A3CB-B2002A575CD8}" type="presParOf" srcId="{DFDC25D3-B88B-4426-8C92-181383DC2EC9}" destId="{028FD084-812B-46DA-B987-066D640A5E7A}" srcOrd="0" destOrd="0" presId="urn:microsoft.com/office/officeart/2005/8/layout/orgChart1"/>
    <dgm:cxn modelId="{7E244C2A-6AEA-4DBE-88BB-DD067F0A72EC}" type="presParOf" srcId="{DFDC25D3-B88B-4426-8C92-181383DC2EC9}" destId="{B490429B-54EC-4219-8F91-D62F2F80E411}" srcOrd="1" destOrd="0" presId="urn:microsoft.com/office/officeart/2005/8/layout/orgChart1"/>
    <dgm:cxn modelId="{0F395BFF-B1AC-407A-98A1-FFC853DAEBBA}" type="presParOf" srcId="{7F245AC1-2CE7-465D-BD8F-7C97F2E9F513}" destId="{E8AC9D1C-32A2-4188-A46E-B547836B72CE}" srcOrd="1" destOrd="0" presId="urn:microsoft.com/office/officeart/2005/8/layout/orgChart1"/>
    <dgm:cxn modelId="{C7A3E39B-8216-40D6-B5D8-1A314110F81B}" type="presParOf" srcId="{7F245AC1-2CE7-465D-BD8F-7C97F2E9F513}" destId="{095051DC-FB23-49D5-AA2E-B518CDB02F00}" srcOrd="2" destOrd="0" presId="urn:microsoft.com/office/officeart/2005/8/layout/orgChart1"/>
    <dgm:cxn modelId="{F5A339D1-A009-4A1C-9B7F-6E8534411CED}" type="presParOf" srcId="{9D0455D8-BF8D-440D-96DC-D9C4E47B6E76}" destId="{F4515F3D-B5E3-45C6-B889-2E7C3C631662}" srcOrd="2" destOrd="0" presId="urn:microsoft.com/office/officeart/2005/8/layout/orgChart1"/>
    <dgm:cxn modelId="{C714A73D-678B-443B-9AB8-3A8C7F5F29DF}" type="presParOf" srcId="{9D0455D8-BF8D-440D-96DC-D9C4E47B6E76}" destId="{63A52298-5537-4269-AF71-117FBC78AFAA}" srcOrd="3" destOrd="0" presId="urn:microsoft.com/office/officeart/2005/8/layout/orgChart1"/>
    <dgm:cxn modelId="{7B25BA21-3282-48CB-A4C2-677A0B42812C}" type="presParOf" srcId="{63A52298-5537-4269-AF71-117FBC78AFAA}" destId="{C668531A-E69A-433C-9D6F-EEDC13B16635}" srcOrd="0" destOrd="0" presId="urn:microsoft.com/office/officeart/2005/8/layout/orgChart1"/>
    <dgm:cxn modelId="{3469BEEA-F80A-43BC-BFC6-AB986ADA3E2C}" type="presParOf" srcId="{C668531A-E69A-433C-9D6F-EEDC13B16635}" destId="{F83A8468-6096-49CC-A6E6-8093A063BD7D}" srcOrd="0" destOrd="0" presId="urn:microsoft.com/office/officeart/2005/8/layout/orgChart1"/>
    <dgm:cxn modelId="{1C8C2707-F8B2-4250-B534-C09616009CB3}" type="presParOf" srcId="{C668531A-E69A-433C-9D6F-EEDC13B16635}" destId="{B2CD4DB8-4DC1-43B6-A019-EE30EC8EF9A8}" srcOrd="1" destOrd="0" presId="urn:microsoft.com/office/officeart/2005/8/layout/orgChart1"/>
    <dgm:cxn modelId="{D878D199-8BCE-47A3-A436-195E358E1405}" type="presParOf" srcId="{63A52298-5537-4269-AF71-117FBC78AFAA}" destId="{6FA0E051-C47F-4724-88C0-B5D832F5728B}" srcOrd="1" destOrd="0" presId="urn:microsoft.com/office/officeart/2005/8/layout/orgChart1"/>
    <dgm:cxn modelId="{B2B7C3E2-1F2C-4217-95AD-32A87BB2F850}" type="presParOf" srcId="{63A52298-5537-4269-AF71-117FBC78AFAA}" destId="{6DD097CD-A259-431D-925B-ED0A770C93D6}" srcOrd="2" destOrd="0" presId="urn:microsoft.com/office/officeart/2005/8/layout/orgChart1"/>
    <dgm:cxn modelId="{6ACA6D27-368A-46A6-AF4D-840E1769E289}" type="presParOf" srcId="{9D0455D8-BF8D-440D-96DC-D9C4E47B6E76}" destId="{85F9F532-7B54-45A7-BD5C-5D3BF09A0C5A}" srcOrd="4" destOrd="0" presId="urn:microsoft.com/office/officeart/2005/8/layout/orgChart1"/>
    <dgm:cxn modelId="{847041AE-080F-4893-8685-21E49DDDB737}" type="presParOf" srcId="{9D0455D8-BF8D-440D-96DC-D9C4E47B6E76}" destId="{DE89268B-E47F-4620-A823-6D3A2BFE5618}" srcOrd="5" destOrd="0" presId="urn:microsoft.com/office/officeart/2005/8/layout/orgChart1"/>
    <dgm:cxn modelId="{6DE49C9C-37CD-494D-985A-9D242629C7D9}" type="presParOf" srcId="{DE89268B-E47F-4620-A823-6D3A2BFE5618}" destId="{DBBC227D-D983-46F6-8DD0-D3D861AEAA2C}" srcOrd="0" destOrd="0" presId="urn:microsoft.com/office/officeart/2005/8/layout/orgChart1"/>
    <dgm:cxn modelId="{0C013953-A0FE-4C89-B28F-89C262BD6259}" type="presParOf" srcId="{DBBC227D-D983-46F6-8DD0-D3D861AEAA2C}" destId="{F1ADA347-2F57-47E8-AED1-D7F531E55753}" srcOrd="0" destOrd="0" presId="urn:microsoft.com/office/officeart/2005/8/layout/orgChart1"/>
    <dgm:cxn modelId="{47157557-3195-4DB8-8181-B75F77CF25B2}" type="presParOf" srcId="{DBBC227D-D983-46F6-8DD0-D3D861AEAA2C}" destId="{D74D6DE3-A44C-4B70-BABB-1187A7E1CA16}" srcOrd="1" destOrd="0" presId="urn:microsoft.com/office/officeart/2005/8/layout/orgChart1"/>
    <dgm:cxn modelId="{4DDA3AAC-310A-4004-99DC-62D92743A825}" type="presParOf" srcId="{DE89268B-E47F-4620-A823-6D3A2BFE5618}" destId="{8841F159-CF39-4662-AB4A-401DB0F61E79}" srcOrd="1" destOrd="0" presId="urn:microsoft.com/office/officeart/2005/8/layout/orgChart1"/>
    <dgm:cxn modelId="{30BABE63-D1BE-4A51-B58C-BB1E4F0C4A15}" type="presParOf" srcId="{DE89268B-E47F-4620-A823-6D3A2BFE5618}" destId="{7B226BA9-C9D9-4A91-91F5-36C0479FD81B}" srcOrd="2" destOrd="0" presId="urn:microsoft.com/office/officeart/2005/8/layout/orgChart1"/>
    <dgm:cxn modelId="{D968A0B1-3B44-45B1-AE32-116321D77842}" type="presParOf" srcId="{29A4A1AE-D18F-447C-BFBA-0BF1C85F24B6}" destId="{661F31B1-F332-4836-93F2-F4A579E4863C}" srcOrd="2" destOrd="0" presId="urn:microsoft.com/office/officeart/2005/8/layout/orgChart1"/>
    <dgm:cxn modelId="{7E25EC4A-C850-42BA-9C2E-188177515802}" type="presParOf" srcId="{03D79F8C-5FFA-44E5-AE72-0684D12B4657}" destId="{2736F8A2-977B-463B-847D-013788F40F74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refresh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smtClean="0"/>
            <a:t>Data=</a:t>
          </a:r>
          <a:r>
            <a:rPr lang="fr-FR" sz="1400" dirty="0" err="1" smtClean="0"/>
            <a:t>getData</a:t>
          </a:r>
          <a:r>
            <a:rPr lang="fr-FR" sz="1400" dirty="0" smtClean="0"/>
            <a:t>()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DataObject</a:t>
          </a:r>
          <a:r>
            <a:rPr lang="fr-FR" sz="1400" dirty="0" smtClean="0"/>
            <a:t>=</a:t>
          </a:r>
          <a:r>
            <a:rPr lang="fr-FR" sz="1400" dirty="0" err="1" smtClean="0"/>
            <a:t>formatData</a:t>
          </a:r>
          <a:r>
            <a:rPr lang="fr-FR" sz="1400" dirty="0" smtClean="0"/>
            <a:t>(Data)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84A7CE07-F666-4A68-A014-9E78B4C770AD}">
      <dgm:prSet phldrT="[Texte]" custT="1"/>
      <dgm:spPr/>
      <dgm:t>
        <a:bodyPr/>
        <a:lstStyle/>
        <a:p>
          <a:r>
            <a:rPr lang="fr-FR" sz="1400" dirty="0" err="1" smtClean="0"/>
            <a:t>Send</a:t>
          </a:r>
          <a:r>
            <a:rPr lang="fr-FR" sz="1400" dirty="0" smtClean="0"/>
            <a:t>(</a:t>
          </a:r>
          <a:r>
            <a:rPr lang="fr-FR" sz="1400" dirty="0" err="1" smtClean="0"/>
            <a:t>Json</a:t>
          </a:r>
          <a:r>
            <a:rPr lang="fr-FR" sz="1400" dirty="0" smtClean="0"/>
            <a:t>)</a:t>
          </a:r>
          <a:endParaRPr lang="fr-FR" sz="1400" dirty="0"/>
        </a:p>
      </dgm:t>
    </dgm:pt>
    <dgm:pt modelId="{0BDF420B-48DA-409A-9B69-4173DA6BF2D6}" type="parTrans" cxnId="{2B49B37A-27CE-40E1-B484-26A77808BDA4}">
      <dgm:prSet/>
      <dgm:spPr/>
      <dgm:t>
        <a:bodyPr/>
        <a:lstStyle/>
        <a:p>
          <a:endParaRPr lang="fr-FR"/>
        </a:p>
      </dgm:t>
    </dgm:pt>
    <dgm:pt modelId="{0C7ACF5D-C92C-45C6-87E5-67A4DCE46A9E}" type="sibTrans" cxnId="{2B49B37A-27CE-40E1-B484-26A77808BDA4}">
      <dgm:prSet/>
      <dgm:spPr/>
      <dgm:t>
        <a:bodyPr/>
        <a:lstStyle/>
        <a:p>
          <a:endParaRPr lang="fr-FR"/>
        </a:p>
      </dgm:t>
    </dgm:pt>
    <dgm:pt modelId="{5337D7D7-CC69-4F8A-B73B-172071C92291}">
      <dgm:prSet phldrT="[Texte]" custT="1"/>
      <dgm:spPr/>
      <dgm:t>
        <a:bodyPr/>
        <a:lstStyle/>
        <a:p>
          <a:r>
            <a:rPr lang="fr-FR" sz="1400" dirty="0" err="1" smtClean="0"/>
            <a:t>Json</a:t>
          </a:r>
          <a:r>
            <a:rPr lang="fr-FR" sz="1400" dirty="0" smtClean="0"/>
            <a:t>=</a:t>
          </a:r>
          <a:r>
            <a:rPr lang="fr-FR" sz="1400" dirty="0" err="1" smtClean="0"/>
            <a:t>parseJsonData</a:t>
          </a:r>
          <a:r>
            <a:rPr lang="fr-FR" sz="1400" dirty="0" smtClean="0"/>
            <a:t>(Data Object)</a:t>
          </a:r>
          <a:endParaRPr lang="fr-FR" sz="1400" dirty="0"/>
        </a:p>
      </dgm:t>
    </dgm:pt>
    <dgm:pt modelId="{02FBEF32-E08A-4865-A3AD-923C7C148DF8}" type="parTrans" cxnId="{6E7F5D81-A52E-4C14-BCF5-7BCA1EE89245}">
      <dgm:prSet/>
      <dgm:spPr/>
      <dgm:t>
        <a:bodyPr/>
        <a:lstStyle/>
        <a:p>
          <a:endParaRPr lang="fr-FR"/>
        </a:p>
      </dgm:t>
    </dgm:pt>
    <dgm:pt modelId="{F1B74BF5-FB63-4F16-9091-EF20E1782937}" type="sibTrans" cxnId="{6E7F5D81-A52E-4C14-BCF5-7BCA1EE89245}">
      <dgm:prSet/>
      <dgm:spPr/>
      <dgm:t>
        <a:bodyPr/>
        <a:lstStyle/>
        <a:p>
          <a:endParaRPr lang="fr-FR"/>
        </a:p>
      </dgm:t>
    </dgm:pt>
    <dgm:pt modelId="{57137ED8-A80B-4C51-B6F9-104E7EE235FA}">
      <dgm:prSet phldrT="[Texte]" custT="1"/>
      <dgm:spPr/>
      <dgm:t>
        <a:bodyPr/>
        <a:lstStyle/>
        <a:p>
          <a:r>
            <a:rPr lang="fr-FR" sz="1400" dirty="0" smtClean="0"/>
            <a:t>Lit dans la mémoire partagée les nouvelles data et appel </a:t>
          </a:r>
          <a:r>
            <a:rPr lang="fr-FR" sz="1400" dirty="0" err="1" smtClean="0"/>
            <a:t>formatData</a:t>
          </a:r>
          <a:r>
            <a:rPr lang="fr-FR" sz="1400" dirty="0" smtClean="0"/>
            <a:t>()</a:t>
          </a:r>
          <a:endParaRPr lang="fr-FR" sz="1400" dirty="0"/>
        </a:p>
      </dgm:t>
    </dgm:pt>
    <dgm:pt modelId="{2F464509-122F-4D5A-9A22-1DCA96860FDA}" type="parTrans" cxnId="{3DA9D44E-2A1E-4ED7-B2A1-FDD9CB68A4E5}">
      <dgm:prSet/>
      <dgm:spPr/>
      <dgm:t>
        <a:bodyPr/>
        <a:lstStyle/>
        <a:p>
          <a:endParaRPr lang="fr-FR"/>
        </a:p>
      </dgm:t>
    </dgm:pt>
    <dgm:pt modelId="{43BAABBD-A6F6-4C44-979D-C5D77DB917BC}" type="sibTrans" cxnId="{3DA9D44E-2A1E-4ED7-B2A1-FDD9CB68A4E5}">
      <dgm:prSet/>
      <dgm:spPr/>
      <dgm:t>
        <a:bodyPr/>
        <a:lstStyle/>
        <a:p>
          <a:endParaRPr lang="fr-FR"/>
        </a:p>
      </dgm:t>
    </dgm:pt>
    <dgm:pt modelId="{BA1EE071-FE57-4FC0-8D39-88775AD7FEC0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void</a:t>
          </a:r>
          <a:endParaRPr lang="fr-FR" sz="1400" dirty="0"/>
        </a:p>
      </dgm:t>
    </dgm:pt>
    <dgm:pt modelId="{9FE6B5FB-19DC-4288-8C43-EA5B08380F08}" type="parTrans" cxnId="{54E66876-AF34-4B44-AA79-1FB032573821}">
      <dgm:prSet/>
      <dgm:spPr/>
      <dgm:t>
        <a:bodyPr/>
        <a:lstStyle/>
        <a:p>
          <a:endParaRPr lang="fr-FR"/>
        </a:p>
      </dgm:t>
    </dgm:pt>
    <dgm:pt modelId="{AA30A9D6-E771-4949-A2BD-C38F950C22CF}" type="sibTrans" cxnId="{54E66876-AF34-4B44-AA79-1FB032573821}">
      <dgm:prSet/>
      <dgm:spPr/>
      <dgm:t>
        <a:bodyPr/>
        <a:lstStyle/>
        <a:p>
          <a:endParaRPr lang="fr-FR"/>
        </a:p>
      </dgm:t>
    </dgm:pt>
    <dgm:pt modelId="{D1A8D07A-551F-49EE-926B-E71A9ADB4A05}">
      <dgm:prSet phldrT="[Texte]" custT="1"/>
      <dgm:spPr/>
      <dgm:t>
        <a:bodyPr/>
        <a:lstStyle/>
        <a:p>
          <a:r>
            <a:rPr lang="fr-FR" sz="1400" dirty="0" smtClean="0"/>
            <a:t>Sortie : liste data Objet</a:t>
          </a:r>
          <a:endParaRPr lang="fr-FR" sz="1400" dirty="0"/>
        </a:p>
      </dgm:t>
    </dgm:pt>
    <dgm:pt modelId="{625F9203-E5DF-427B-A387-F70FEEC9FE33}" type="parTrans" cxnId="{200154E0-51BB-4A01-86D4-2C539322ADBB}">
      <dgm:prSet/>
      <dgm:spPr/>
      <dgm:t>
        <a:bodyPr/>
        <a:lstStyle/>
        <a:p>
          <a:endParaRPr lang="fr-FR"/>
        </a:p>
      </dgm:t>
    </dgm:pt>
    <dgm:pt modelId="{1BFD4B34-B00D-4E2D-B606-BD423490ADF7}" type="sibTrans" cxnId="{200154E0-51BB-4A01-86D4-2C539322ADBB}">
      <dgm:prSet/>
      <dgm:spPr/>
      <dgm:t>
        <a:bodyPr/>
        <a:lstStyle/>
        <a:p>
          <a:endParaRPr lang="fr-FR"/>
        </a:p>
      </dgm:t>
    </dgm:pt>
    <dgm:pt modelId="{0F9421AD-AB15-4D6E-A84A-442D328DE7A6}">
      <dgm:prSet phldrT="[Texte]" custT="1"/>
      <dgm:spPr/>
      <dgm:t>
        <a:bodyPr/>
        <a:lstStyle/>
        <a:p>
          <a:r>
            <a:rPr lang="fr-FR" sz="1400" dirty="0" smtClean="0"/>
            <a:t>Formate les data brute en objet python</a:t>
          </a:r>
          <a:endParaRPr lang="fr-FR" sz="1400" dirty="0"/>
        </a:p>
      </dgm:t>
    </dgm:pt>
    <dgm:pt modelId="{66423483-92F9-4DE5-B6FF-E70D1111EF6A}" type="parTrans" cxnId="{2559D392-4D43-41EA-9661-AB3BEDE6F0AC}">
      <dgm:prSet/>
      <dgm:spPr/>
      <dgm:t>
        <a:bodyPr/>
        <a:lstStyle/>
        <a:p>
          <a:endParaRPr lang="fr-FR"/>
        </a:p>
      </dgm:t>
    </dgm:pt>
    <dgm:pt modelId="{1D7016E6-9CA8-46DE-9F56-42690EB1F6FE}" type="sibTrans" cxnId="{2559D392-4D43-41EA-9661-AB3BEDE6F0AC}">
      <dgm:prSet/>
      <dgm:spPr/>
      <dgm:t>
        <a:bodyPr/>
        <a:lstStyle/>
        <a:p>
          <a:endParaRPr lang="fr-FR"/>
        </a:p>
      </dgm:t>
    </dgm:pt>
    <dgm:pt modelId="{B8D2A868-8321-4C66-8C45-09C2379F14F1}">
      <dgm:prSet phldrT="[Texte]" custT="1"/>
      <dgm:spPr/>
      <dgm:t>
        <a:bodyPr/>
        <a:lstStyle/>
        <a:p>
          <a:r>
            <a:rPr lang="fr-FR" sz="1400" dirty="0" smtClean="0"/>
            <a:t>Entrée : liste data </a:t>
          </a:r>
          <a:r>
            <a:rPr lang="fr-FR" sz="1400" dirty="0" err="1" smtClean="0"/>
            <a:t>object</a:t>
          </a:r>
          <a:endParaRPr lang="fr-FR" sz="1400" dirty="0"/>
        </a:p>
      </dgm:t>
    </dgm:pt>
    <dgm:pt modelId="{B985758C-52D2-4FEB-BD31-571C8D7CC44E}" type="parTrans" cxnId="{DA717347-9BA8-430F-AC71-4979679C60B9}">
      <dgm:prSet/>
      <dgm:spPr/>
      <dgm:t>
        <a:bodyPr/>
        <a:lstStyle/>
        <a:p>
          <a:endParaRPr lang="fr-FR"/>
        </a:p>
      </dgm:t>
    </dgm:pt>
    <dgm:pt modelId="{88CF465E-A3D8-4D52-8EA3-7DE997574B35}" type="sibTrans" cxnId="{DA717347-9BA8-430F-AC71-4979679C60B9}">
      <dgm:prSet/>
      <dgm:spPr/>
      <dgm:t>
        <a:bodyPr/>
        <a:lstStyle/>
        <a:p>
          <a:endParaRPr lang="fr-FR"/>
        </a:p>
      </dgm:t>
    </dgm:pt>
    <dgm:pt modelId="{808FA129-2364-4A9D-B842-DC8825F64F9E}">
      <dgm:prSet phldrT="[Texte]" custT="1"/>
      <dgm:spPr/>
      <dgm:t>
        <a:bodyPr/>
        <a:lstStyle/>
        <a:p>
          <a:r>
            <a:rPr lang="fr-FR" sz="1400" dirty="0" smtClean="0"/>
            <a:t>Entrée : data brute</a:t>
          </a:r>
          <a:endParaRPr lang="fr-FR" sz="1400" dirty="0"/>
        </a:p>
      </dgm:t>
    </dgm:pt>
    <dgm:pt modelId="{5886D70B-9678-4BA8-A3D2-2EE7E6174813}" type="parTrans" cxnId="{BA771713-93A5-4141-9A4A-9016D7AB9115}">
      <dgm:prSet/>
      <dgm:spPr/>
      <dgm:t>
        <a:bodyPr/>
        <a:lstStyle/>
        <a:p>
          <a:endParaRPr lang="fr-FR"/>
        </a:p>
      </dgm:t>
    </dgm:pt>
    <dgm:pt modelId="{42058030-1B27-4B21-B3D6-190A6AFF63CC}" type="sibTrans" cxnId="{BA771713-93A5-4141-9A4A-9016D7AB9115}">
      <dgm:prSet/>
      <dgm:spPr/>
      <dgm:t>
        <a:bodyPr/>
        <a:lstStyle/>
        <a:p>
          <a:endParaRPr lang="fr-FR"/>
        </a:p>
      </dgm:t>
    </dgm:pt>
    <dgm:pt modelId="{01A25E3C-69A7-454B-B839-C6BCA4557FFC}">
      <dgm:prSet phldrT="[Texte]" custT="1"/>
      <dgm:spPr/>
      <dgm:t>
        <a:bodyPr/>
        <a:lstStyle/>
        <a:p>
          <a:r>
            <a:rPr lang="fr-FR" sz="1400" dirty="0" smtClean="0"/>
            <a:t>Sortie : data objet</a:t>
          </a:r>
          <a:endParaRPr lang="fr-FR" sz="1400" dirty="0"/>
        </a:p>
      </dgm:t>
    </dgm:pt>
    <dgm:pt modelId="{B74B8B99-B840-4E06-9866-153BE5700966}" type="parTrans" cxnId="{13FACCC9-8B47-4533-9410-F28D3745279A}">
      <dgm:prSet/>
      <dgm:spPr/>
      <dgm:t>
        <a:bodyPr/>
        <a:lstStyle/>
        <a:p>
          <a:endParaRPr lang="fr-FR"/>
        </a:p>
      </dgm:t>
    </dgm:pt>
    <dgm:pt modelId="{3C4B7746-967F-4DC0-B57F-84CDC84A7D44}" type="sibTrans" cxnId="{13FACCC9-8B47-4533-9410-F28D3745279A}">
      <dgm:prSet/>
      <dgm:spPr/>
      <dgm:t>
        <a:bodyPr/>
        <a:lstStyle/>
        <a:p>
          <a:endParaRPr lang="fr-FR"/>
        </a:p>
      </dgm:t>
    </dgm:pt>
    <dgm:pt modelId="{A61F273F-0DB0-4E28-888F-EE93B5037186}">
      <dgm:prSet phldrT="[Texte]" custT="1"/>
      <dgm:spPr/>
      <dgm:t>
        <a:bodyPr/>
        <a:lstStyle/>
        <a:p>
          <a:r>
            <a:rPr lang="fr-FR" sz="1400" dirty="0" err="1" smtClean="0"/>
            <a:t>Parse</a:t>
          </a:r>
          <a:r>
            <a:rPr lang="fr-FR" sz="1400" dirty="0" smtClean="0"/>
            <a:t> une liste de data </a:t>
          </a:r>
          <a:r>
            <a:rPr lang="fr-FR" sz="1400" dirty="0" err="1" smtClean="0"/>
            <a:t>object</a:t>
          </a:r>
          <a:r>
            <a:rPr lang="fr-FR" sz="1400" dirty="0" smtClean="0"/>
            <a:t> en </a:t>
          </a:r>
          <a:r>
            <a:rPr lang="fr-FR" sz="1400" dirty="0" err="1" smtClean="0"/>
            <a:t>json</a:t>
          </a:r>
          <a:endParaRPr lang="fr-FR" sz="1400" dirty="0"/>
        </a:p>
      </dgm:t>
    </dgm:pt>
    <dgm:pt modelId="{931DF54D-FD84-4C3A-9992-1FB7A64C68B7}" type="parTrans" cxnId="{024BF0EB-3CA0-495A-A1BB-460C435CD783}">
      <dgm:prSet/>
      <dgm:spPr/>
      <dgm:t>
        <a:bodyPr/>
        <a:lstStyle/>
        <a:p>
          <a:endParaRPr lang="fr-FR"/>
        </a:p>
      </dgm:t>
    </dgm:pt>
    <dgm:pt modelId="{B6FE1254-F744-450B-AED0-F0FD4B904E1E}" type="sibTrans" cxnId="{024BF0EB-3CA0-495A-A1BB-460C435CD783}">
      <dgm:prSet/>
      <dgm:spPr/>
      <dgm:t>
        <a:bodyPr/>
        <a:lstStyle/>
        <a:p>
          <a:endParaRPr lang="fr-FR"/>
        </a:p>
      </dgm:t>
    </dgm:pt>
    <dgm:pt modelId="{7A7F7120-9FC6-4276-B537-7DB78A28F58A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Json</a:t>
          </a:r>
          <a:endParaRPr lang="fr-FR" sz="1400" dirty="0"/>
        </a:p>
      </dgm:t>
    </dgm:pt>
    <dgm:pt modelId="{9ABC7356-2073-4C54-9C12-04C5E5C62C45}" type="parTrans" cxnId="{C27A2B67-299D-45A0-AF6B-4F0DB6E889F4}">
      <dgm:prSet/>
      <dgm:spPr/>
      <dgm:t>
        <a:bodyPr/>
        <a:lstStyle/>
        <a:p>
          <a:endParaRPr lang="fr-FR"/>
        </a:p>
      </dgm:t>
    </dgm:pt>
    <dgm:pt modelId="{46BE94F1-8A2B-46BC-AEB8-F4A494472E4D}" type="sibTrans" cxnId="{C27A2B67-299D-45A0-AF6B-4F0DB6E889F4}">
      <dgm:prSet/>
      <dgm:spPr/>
      <dgm:t>
        <a:bodyPr/>
        <a:lstStyle/>
        <a:p>
          <a:endParaRPr lang="fr-FR"/>
        </a:p>
      </dgm:t>
    </dgm:pt>
    <dgm:pt modelId="{59920B8B-D4EA-4E35-9E5A-18C9A1D0D1DD}">
      <dgm:prSet phldrT="[Texte]" custT="1"/>
      <dgm:spPr/>
      <dgm:t>
        <a:bodyPr/>
        <a:lstStyle/>
        <a:p>
          <a:r>
            <a:rPr lang="fr-FR" sz="1400" dirty="0" smtClean="0"/>
            <a:t>Envoie les données </a:t>
          </a:r>
          <a:r>
            <a:rPr lang="fr-FR" sz="1400" dirty="0" err="1" smtClean="0"/>
            <a:t>Json</a:t>
          </a:r>
          <a:r>
            <a:rPr lang="fr-FR" sz="1400" dirty="0" smtClean="0"/>
            <a:t> au navigateur</a:t>
          </a:r>
          <a:endParaRPr lang="fr-FR" sz="1400" dirty="0"/>
        </a:p>
      </dgm:t>
    </dgm:pt>
    <dgm:pt modelId="{06691E74-B10F-4CB6-B1FC-846339B04DC4}" type="parTrans" cxnId="{EBD0494C-74C4-409C-9309-907D342B7F92}">
      <dgm:prSet/>
      <dgm:spPr/>
      <dgm:t>
        <a:bodyPr/>
        <a:lstStyle/>
        <a:p>
          <a:endParaRPr lang="fr-FR"/>
        </a:p>
      </dgm:t>
    </dgm:pt>
    <dgm:pt modelId="{55214098-1EE4-4ED5-8D75-C4ED595FBC73}" type="sibTrans" cxnId="{EBD0494C-74C4-409C-9309-907D342B7F92}">
      <dgm:prSet/>
      <dgm:spPr/>
      <dgm:t>
        <a:bodyPr/>
        <a:lstStyle/>
        <a:p>
          <a:endParaRPr lang="fr-FR"/>
        </a:p>
      </dgm:t>
    </dgm:pt>
    <dgm:pt modelId="{15850D0D-481F-4EDA-A520-C905804E60E1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Json</a:t>
          </a:r>
          <a:endParaRPr lang="fr-FR" sz="1400" dirty="0"/>
        </a:p>
      </dgm:t>
    </dgm:pt>
    <dgm:pt modelId="{1DC77CCE-E4CB-4DF3-A27A-C813660B7F53}" type="parTrans" cxnId="{DB8C7472-A9B7-490F-B44C-B55CF97C5489}">
      <dgm:prSet/>
      <dgm:spPr/>
      <dgm:t>
        <a:bodyPr/>
        <a:lstStyle/>
        <a:p>
          <a:endParaRPr lang="fr-FR"/>
        </a:p>
      </dgm:t>
    </dgm:pt>
    <dgm:pt modelId="{21361C2B-E626-4E6E-8C3F-D92F2BE018E3}" type="sibTrans" cxnId="{DB8C7472-A9B7-490F-B44C-B55CF97C5489}">
      <dgm:prSet/>
      <dgm:spPr/>
      <dgm:t>
        <a:bodyPr/>
        <a:lstStyle/>
        <a:p>
          <a:endParaRPr lang="fr-FR"/>
        </a:p>
      </dgm:t>
    </dgm:pt>
    <dgm:pt modelId="{52570EB1-EEBA-433C-B9F5-5F2F00E5F400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CDFFF58B-E96B-4558-938C-3036269272DC}" type="parTrans" cxnId="{6CE04A71-2265-45C1-AD58-5CCFCE119A9A}">
      <dgm:prSet/>
      <dgm:spPr/>
      <dgm:t>
        <a:bodyPr/>
        <a:lstStyle/>
        <a:p>
          <a:endParaRPr lang="fr-FR"/>
        </a:p>
      </dgm:t>
    </dgm:pt>
    <dgm:pt modelId="{34C1F51B-6C0C-4975-BBDF-571C650C1C94}" type="sibTrans" cxnId="{6CE04A71-2265-45C1-AD58-5CCFCE119A9A}">
      <dgm:prSet/>
      <dgm:spPr/>
      <dgm:t>
        <a:bodyPr/>
        <a:lstStyle/>
        <a:p>
          <a:endParaRPr lang="fr-FR"/>
        </a:p>
      </dgm:t>
    </dgm:pt>
    <dgm:pt modelId="{D591FCA6-9D24-484D-A5CB-3189A7314222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F64D95-9DE0-43AC-85EA-43E17050C752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F3034A23-F436-4BB5-A407-94356B82DED0}" type="pres">
      <dgm:prSet presAssocID="{9BBD7A0A-2673-47F5-924E-3943648559F9}" presName="rootComposite1" presStyleCnt="0"/>
      <dgm:spPr/>
    </dgm:pt>
    <dgm:pt modelId="{B5BADF9F-8002-4E41-999F-FCD8B00E1CF5}" type="pres">
      <dgm:prSet presAssocID="{9BBD7A0A-2673-47F5-924E-3943648559F9}" presName="rootText1" presStyleLbl="node0" presStyleIdx="0" presStyleCnt="1" custScaleX="231740" custScaleY="84066" custLinFactNeighborX="-1679" custLinFactNeighborY="5560">
        <dgm:presLayoutVars>
          <dgm:chPref val="3"/>
        </dgm:presLayoutVars>
      </dgm:prSet>
      <dgm:spPr/>
    </dgm:pt>
    <dgm:pt modelId="{E676941F-FBCB-4A5D-8098-0854183EA00D}" type="pres">
      <dgm:prSet presAssocID="{9BBD7A0A-2673-47F5-924E-3943648559F9}" presName="rootConnector1" presStyleLbl="node1" presStyleIdx="0" presStyleCnt="0"/>
      <dgm:spPr/>
    </dgm:pt>
    <dgm:pt modelId="{8023F6B0-BBAD-473B-A3E8-183CA7D3FFB3}" type="pres">
      <dgm:prSet presAssocID="{9BBD7A0A-2673-47F5-924E-3943648559F9}" presName="hierChild2" presStyleCnt="0"/>
      <dgm:spPr/>
    </dgm:pt>
    <dgm:pt modelId="{08EF0D89-A31D-425B-9EA8-352086C1D9EB}" type="pres">
      <dgm:prSet presAssocID="{D86385CE-174B-4F38-B1C1-EE9B47FB62AB}" presName="Name37" presStyleLbl="parChTrans1D2" presStyleIdx="0" presStyleCnt="4"/>
      <dgm:spPr/>
    </dgm:pt>
    <dgm:pt modelId="{393CA8D4-0D61-40C0-9942-882A1D11E6A2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3C3D3444-4AE5-4D1C-A2F6-573E17DCB1A4}" type="pres">
      <dgm:prSet presAssocID="{3430B1C8-BA59-4B36-A66C-F11661B1A1C6}" presName="rootComposite" presStyleCnt="0"/>
      <dgm:spPr/>
    </dgm:pt>
    <dgm:pt modelId="{113453FD-6F89-4867-B637-9F6531A7177F}" type="pres">
      <dgm:prSet presAssocID="{3430B1C8-BA59-4B36-A66C-F11661B1A1C6}" presName="rootText" presStyleLbl="node2" presStyleIdx="0" presStyleCnt="4">
        <dgm:presLayoutVars>
          <dgm:chPref val="3"/>
        </dgm:presLayoutVars>
      </dgm:prSet>
      <dgm:spPr/>
    </dgm:pt>
    <dgm:pt modelId="{FFF34579-27CE-4ACC-8BF1-137B645F9C90}" type="pres">
      <dgm:prSet presAssocID="{3430B1C8-BA59-4B36-A66C-F11661B1A1C6}" presName="rootConnector" presStyleLbl="node2" presStyleIdx="0" presStyleCnt="4"/>
      <dgm:spPr/>
    </dgm:pt>
    <dgm:pt modelId="{C74CEFCD-64F2-41B0-A292-CE87EA5FF81C}" type="pres">
      <dgm:prSet presAssocID="{3430B1C8-BA59-4B36-A66C-F11661B1A1C6}" presName="hierChild4" presStyleCnt="0"/>
      <dgm:spPr/>
    </dgm:pt>
    <dgm:pt modelId="{5E4D3386-4378-45AF-83A9-D88A9C460FFA}" type="pres">
      <dgm:prSet presAssocID="{2F464509-122F-4D5A-9A22-1DCA96860FDA}" presName="Name37" presStyleLbl="parChTrans1D3" presStyleIdx="0" presStyleCnt="12"/>
      <dgm:spPr/>
    </dgm:pt>
    <dgm:pt modelId="{D1B6BB0D-CFC3-4FFB-BFDE-B87F4417247D}" type="pres">
      <dgm:prSet presAssocID="{57137ED8-A80B-4C51-B6F9-104E7EE235FA}" presName="hierRoot2" presStyleCnt="0">
        <dgm:presLayoutVars>
          <dgm:hierBranch val="init"/>
        </dgm:presLayoutVars>
      </dgm:prSet>
      <dgm:spPr/>
    </dgm:pt>
    <dgm:pt modelId="{3AE3E6D2-7312-47AC-A80B-97D3DAB68D26}" type="pres">
      <dgm:prSet presAssocID="{57137ED8-A80B-4C51-B6F9-104E7EE235FA}" presName="rootComposite" presStyleCnt="0"/>
      <dgm:spPr/>
    </dgm:pt>
    <dgm:pt modelId="{4EFE1AA6-6D56-477C-87BC-4C1AA100FD5F}" type="pres">
      <dgm:prSet presAssocID="{57137ED8-A80B-4C51-B6F9-104E7EE235FA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8B42FD-1E6F-4871-BDBD-877545948445}" type="pres">
      <dgm:prSet presAssocID="{57137ED8-A80B-4C51-B6F9-104E7EE235FA}" presName="rootConnector" presStyleLbl="node3" presStyleIdx="0" presStyleCnt="12"/>
      <dgm:spPr/>
    </dgm:pt>
    <dgm:pt modelId="{F4CE1C7C-FE13-4194-BD45-E1206175760E}" type="pres">
      <dgm:prSet presAssocID="{57137ED8-A80B-4C51-B6F9-104E7EE235FA}" presName="hierChild4" presStyleCnt="0"/>
      <dgm:spPr/>
    </dgm:pt>
    <dgm:pt modelId="{627281FE-D03A-4378-BAAB-AAB61516290E}" type="pres">
      <dgm:prSet presAssocID="{57137ED8-A80B-4C51-B6F9-104E7EE235FA}" presName="hierChild5" presStyleCnt="0"/>
      <dgm:spPr/>
    </dgm:pt>
    <dgm:pt modelId="{43A73649-F9E9-4D26-9831-EB4950A6F02D}" type="pres">
      <dgm:prSet presAssocID="{9FE6B5FB-19DC-4288-8C43-EA5B08380F08}" presName="Name37" presStyleLbl="parChTrans1D3" presStyleIdx="1" presStyleCnt="12"/>
      <dgm:spPr/>
    </dgm:pt>
    <dgm:pt modelId="{FB91FA33-8B10-4A5B-8DDE-4B2B676E7D11}" type="pres">
      <dgm:prSet presAssocID="{BA1EE071-FE57-4FC0-8D39-88775AD7FEC0}" presName="hierRoot2" presStyleCnt="0">
        <dgm:presLayoutVars>
          <dgm:hierBranch val="init"/>
        </dgm:presLayoutVars>
      </dgm:prSet>
      <dgm:spPr/>
    </dgm:pt>
    <dgm:pt modelId="{93688B51-DF35-4CD0-94AA-4B75119682C4}" type="pres">
      <dgm:prSet presAssocID="{BA1EE071-FE57-4FC0-8D39-88775AD7FEC0}" presName="rootComposite" presStyleCnt="0"/>
      <dgm:spPr/>
    </dgm:pt>
    <dgm:pt modelId="{7797134E-56F2-4ABC-8445-2E0621A84283}" type="pres">
      <dgm:prSet presAssocID="{BA1EE071-FE57-4FC0-8D39-88775AD7FEC0}" presName="rootText" presStyleLbl="node3" presStyleIdx="1" presStyleCnt="12">
        <dgm:presLayoutVars>
          <dgm:chPref val="3"/>
        </dgm:presLayoutVars>
      </dgm:prSet>
      <dgm:spPr/>
    </dgm:pt>
    <dgm:pt modelId="{C8C5BEDF-ED65-4A5D-A4EE-ECA393E177E0}" type="pres">
      <dgm:prSet presAssocID="{BA1EE071-FE57-4FC0-8D39-88775AD7FEC0}" presName="rootConnector" presStyleLbl="node3" presStyleIdx="1" presStyleCnt="12"/>
      <dgm:spPr/>
    </dgm:pt>
    <dgm:pt modelId="{DABAA2F0-D53F-4378-86D1-E12AF23D87E4}" type="pres">
      <dgm:prSet presAssocID="{BA1EE071-FE57-4FC0-8D39-88775AD7FEC0}" presName="hierChild4" presStyleCnt="0"/>
      <dgm:spPr/>
    </dgm:pt>
    <dgm:pt modelId="{CF792938-CA6E-4520-B518-24FCD7AF6D12}" type="pres">
      <dgm:prSet presAssocID="{BA1EE071-FE57-4FC0-8D39-88775AD7FEC0}" presName="hierChild5" presStyleCnt="0"/>
      <dgm:spPr/>
    </dgm:pt>
    <dgm:pt modelId="{CC15E48C-6C12-4CCB-88A9-8CEAFE7F36CA}" type="pres">
      <dgm:prSet presAssocID="{625F9203-E5DF-427B-A387-F70FEEC9FE33}" presName="Name37" presStyleLbl="parChTrans1D3" presStyleIdx="2" presStyleCnt="12"/>
      <dgm:spPr/>
    </dgm:pt>
    <dgm:pt modelId="{9CBBDEAB-BF8D-42AC-878B-26F908FF97A5}" type="pres">
      <dgm:prSet presAssocID="{D1A8D07A-551F-49EE-926B-E71A9ADB4A05}" presName="hierRoot2" presStyleCnt="0">
        <dgm:presLayoutVars>
          <dgm:hierBranch val="init"/>
        </dgm:presLayoutVars>
      </dgm:prSet>
      <dgm:spPr/>
    </dgm:pt>
    <dgm:pt modelId="{D6CE89E2-B5C1-4645-BA98-92233CE80EED}" type="pres">
      <dgm:prSet presAssocID="{D1A8D07A-551F-49EE-926B-E71A9ADB4A05}" presName="rootComposite" presStyleCnt="0"/>
      <dgm:spPr/>
    </dgm:pt>
    <dgm:pt modelId="{7B7A6315-A895-46BD-BD68-8733C19BBB35}" type="pres">
      <dgm:prSet presAssocID="{D1A8D07A-551F-49EE-926B-E71A9ADB4A05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B69E0C1-8F06-4648-A06B-5596FCCBB54B}" type="pres">
      <dgm:prSet presAssocID="{D1A8D07A-551F-49EE-926B-E71A9ADB4A05}" presName="rootConnector" presStyleLbl="node3" presStyleIdx="2" presStyleCnt="12"/>
      <dgm:spPr/>
    </dgm:pt>
    <dgm:pt modelId="{930FA77F-21B5-440C-A200-C2F7B3C7E42B}" type="pres">
      <dgm:prSet presAssocID="{D1A8D07A-551F-49EE-926B-E71A9ADB4A05}" presName="hierChild4" presStyleCnt="0"/>
      <dgm:spPr/>
    </dgm:pt>
    <dgm:pt modelId="{6534D786-733B-40D5-87A3-E5341DD9B31D}" type="pres">
      <dgm:prSet presAssocID="{D1A8D07A-551F-49EE-926B-E71A9ADB4A05}" presName="hierChild5" presStyleCnt="0"/>
      <dgm:spPr/>
    </dgm:pt>
    <dgm:pt modelId="{746498A1-6DE3-431C-BA32-6403806FCA8A}" type="pres">
      <dgm:prSet presAssocID="{3430B1C8-BA59-4B36-A66C-F11661B1A1C6}" presName="hierChild5" presStyleCnt="0"/>
      <dgm:spPr/>
    </dgm:pt>
    <dgm:pt modelId="{127B25BD-0083-4E8C-A700-6FDE0BD341FE}" type="pres">
      <dgm:prSet presAssocID="{F35944C8-A731-468C-9BCE-227B064BE3C2}" presName="Name37" presStyleLbl="parChTrans1D2" presStyleIdx="1" presStyleCnt="4"/>
      <dgm:spPr/>
    </dgm:pt>
    <dgm:pt modelId="{5527F223-60D2-4AFE-8182-1B546652E606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0298ADF1-E969-4FC8-AF00-CF726FA0EF9E}" type="pres">
      <dgm:prSet presAssocID="{6C9019A9-0B46-4983-8CCF-229BF67E1E4E}" presName="rootComposite" presStyleCnt="0"/>
      <dgm:spPr/>
    </dgm:pt>
    <dgm:pt modelId="{D8D95B1A-E743-4186-B5AF-F9A0CCA2D31F}" type="pres">
      <dgm:prSet presAssocID="{6C9019A9-0B46-4983-8CCF-229BF67E1E4E}" presName="rootText" presStyleLbl="node2" presStyleIdx="1" presStyleCnt="4">
        <dgm:presLayoutVars>
          <dgm:chPref val="3"/>
        </dgm:presLayoutVars>
      </dgm:prSet>
      <dgm:spPr/>
    </dgm:pt>
    <dgm:pt modelId="{50E17777-7385-4307-B56A-C91591D65EB8}" type="pres">
      <dgm:prSet presAssocID="{6C9019A9-0B46-4983-8CCF-229BF67E1E4E}" presName="rootConnector" presStyleLbl="node2" presStyleIdx="1" presStyleCnt="4"/>
      <dgm:spPr/>
    </dgm:pt>
    <dgm:pt modelId="{D789DE19-FC3D-4DE3-93E7-C64934BDCE0A}" type="pres">
      <dgm:prSet presAssocID="{6C9019A9-0B46-4983-8CCF-229BF67E1E4E}" presName="hierChild4" presStyleCnt="0"/>
      <dgm:spPr/>
    </dgm:pt>
    <dgm:pt modelId="{E2026293-AEF9-4911-A54B-EEF9D298F4A7}" type="pres">
      <dgm:prSet presAssocID="{66423483-92F9-4DE5-B6FF-E70D1111EF6A}" presName="Name37" presStyleLbl="parChTrans1D3" presStyleIdx="3" presStyleCnt="12"/>
      <dgm:spPr/>
    </dgm:pt>
    <dgm:pt modelId="{E5BCCA4E-BD1C-419F-B4C2-1E1BF85D7647}" type="pres">
      <dgm:prSet presAssocID="{0F9421AD-AB15-4D6E-A84A-442D328DE7A6}" presName="hierRoot2" presStyleCnt="0">
        <dgm:presLayoutVars>
          <dgm:hierBranch val="init"/>
        </dgm:presLayoutVars>
      </dgm:prSet>
      <dgm:spPr/>
    </dgm:pt>
    <dgm:pt modelId="{EA0497C8-4530-47F3-9BAA-6A253CFE7A20}" type="pres">
      <dgm:prSet presAssocID="{0F9421AD-AB15-4D6E-A84A-442D328DE7A6}" presName="rootComposite" presStyleCnt="0"/>
      <dgm:spPr/>
    </dgm:pt>
    <dgm:pt modelId="{CB86FCE0-2336-4595-A5F1-C51200863F2B}" type="pres">
      <dgm:prSet presAssocID="{0F9421AD-AB15-4D6E-A84A-442D328DE7A6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0B7069-1F44-417A-8283-5DC0CD96867A}" type="pres">
      <dgm:prSet presAssocID="{0F9421AD-AB15-4D6E-A84A-442D328DE7A6}" presName="rootConnector" presStyleLbl="node3" presStyleIdx="3" presStyleCnt="12"/>
      <dgm:spPr/>
    </dgm:pt>
    <dgm:pt modelId="{9F576CC7-C305-4E3C-9541-11BCB1521D3A}" type="pres">
      <dgm:prSet presAssocID="{0F9421AD-AB15-4D6E-A84A-442D328DE7A6}" presName="hierChild4" presStyleCnt="0"/>
      <dgm:spPr/>
    </dgm:pt>
    <dgm:pt modelId="{42A0AF16-1E98-49BD-A995-C7532FEEAB30}" type="pres">
      <dgm:prSet presAssocID="{0F9421AD-AB15-4D6E-A84A-442D328DE7A6}" presName="hierChild5" presStyleCnt="0"/>
      <dgm:spPr/>
    </dgm:pt>
    <dgm:pt modelId="{20DE0A44-5A99-424D-806D-1488EFC4AB1A}" type="pres">
      <dgm:prSet presAssocID="{5886D70B-9678-4BA8-A3D2-2EE7E6174813}" presName="Name37" presStyleLbl="parChTrans1D3" presStyleIdx="4" presStyleCnt="12"/>
      <dgm:spPr/>
    </dgm:pt>
    <dgm:pt modelId="{527D37E5-1492-4193-808F-A487D90EEEBF}" type="pres">
      <dgm:prSet presAssocID="{808FA129-2364-4A9D-B842-DC8825F64F9E}" presName="hierRoot2" presStyleCnt="0">
        <dgm:presLayoutVars>
          <dgm:hierBranch val="init"/>
        </dgm:presLayoutVars>
      </dgm:prSet>
      <dgm:spPr/>
    </dgm:pt>
    <dgm:pt modelId="{6A5AA1FD-E956-462F-96C7-BDF2546480C4}" type="pres">
      <dgm:prSet presAssocID="{808FA129-2364-4A9D-B842-DC8825F64F9E}" presName="rootComposite" presStyleCnt="0"/>
      <dgm:spPr/>
    </dgm:pt>
    <dgm:pt modelId="{4FA4AA30-CA79-4B22-9A21-8C9560186AE7}" type="pres">
      <dgm:prSet presAssocID="{808FA129-2364-4A9D-B842-DC8825F64F9E}" presName="rootText" presStyleLbl="node3" presStyleIdx="4" presStyleCnt="12">
        <dgm:presLayoutVars>
          <dgm:chPref val="3"/>
        </dgm:presLayoutVars>
      </dgm:prSet>
      <dgm:spPr/>
    </dgm:pt>
    <dgm:pt modelId="{1A3EF83C-3BE4-4419-9A47-D00F19A5262C}" type="pres">
      <dgm:prSet presAssocID="{808FA129-2364-4A9D-B842-DC8825F64F9E}" presName="rootConnector" presStyleLbl="node3" presStyleIdx="4" presStyleCnt="12"/>
      <dgm:spPr/>
    </dgm:pt>
    <dgm:pt modelId="{55E089AF-1834-4B83-893C-1DBAEB138DBB}" type="pres">
      <dgm:prSet presAssocID="{808FA129-2364-4A9D-B842-DC8825F64F9E}" presName="hierChild4" presStyleCnt="0"/>
      <dgm:spPr/>
    </dgm:pt>
    <dgm:pt modelId="{63CA3138-6BAD-4036-A3C9-9508B42B29AE}" type="pres">
      <dgm:prSet presAssocID="{808FA129-2364-4A9D-B842-DC8825F64F9E}" presName="hierChild5" presStyleCnt="0"/>
      <dgm:spPr/>
    </dgm:pt>
    <dgm:pt modelId="{5F31B350-9214-4454-AE63-E904671D4492}" type="pres">
      <dgm:prSet presAssocID="{B74B8B99-B840-4E06-9866-153BE5700966}" presName="Name37" presStyleLbl="parChTrans1D3" presStyleIdx="5" presStyleCnt="12"/>
      <dgm:spPr/>
    </dgm:pt>
    <dgm:pt modelId="{14A77702-B9EC-4F9F-BDB6-C3F0D37A708D}" type="pres">
      <dgm:prSet presAssocID="{01A25E3C-69A7-454B-B839-C6BCA4557FFC}" presName="hierRoot2" presStyleCnt="0">
        <dgm:presLayoutVars>
          <dgm:hierBranch val="init"/>
        </dgm:presLayoutVars>
      </dgm:prSet>
      <dgm:spPr/>
    </dgm:pt>
    <dgm:pt modelId="{43C096AC-0AE2-40A3-A9A4-7EDF9F65B39A}" type="pres">
      <dgm:prSet presAssocID="{01A25E3C-69A7-454B-B839-C6BCA4557FFC}" presName="rootComposite" presStyleCnt="0"/>
      <dgm:spPr/>
    </dgm:pt>
    <dgm:pt modelId="{CC8CA29F-A7A1-499D-9BA0-7597569E614C}" type="pres">
      <dgm:prSet presAssocID="{01A25E3C-69A7-454B-B839-C6BCA4557FFC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9094F71-F28E-4ED0-9B33-ECF1157D5A06}" type="pres">
      <dgm:prSet presAssocID="{01A25E3C-69A7-454B-B839-C6BCA4557FFC}" presName="rootConnector" presStyleLbl="node3" presStyleIdx="5" presStyleCnt="12"/>
      <dgm:spPr/>
    </dgm:pt>
    <dgm:pt modelId="{B2F2829F-1BEB-4332-B589-F08341685C01}" type="pres">
      <dgm:prSet presAssocID="{01A25E3C-69A7-454B-B839-C6BCA4557FFC}" presName="hierChild4" presStyleCnt="0"/>
      <dgm:spPr/>
    </dgm:pt>
    <dgm:pt modelId="{75D35C28-C7C4-4680-A957-1039A3BA964D}" type="pres">
      <dgm:prSet presAssocID="{01A25E3C-69A7-454B-B839-C6BCA4557FFC}" presName="hierChild5" presStyleCnt="0"/>
      <dgm:spPr/>
    </dgm:pt>
    <dgm:pt modelId="{BB124D0F-95CE-400A-8489-5EB702E353FC}" type="pres">
      <dgm:prSet presAssocID="{6C9019A9-0B46-4983-8CCF-229BF67E1E4E}" presName="hierChild5" presStyleCnt="0"/>
      <dgm:spPr/>
    </dgm:pt>
    <dgm:pt modelId="{590F8EDF-FC48-4479-BAAE-03259507154D}" type="pres">
      <dgm:prSet presAssocID="{02FBEF32-E08A-4865-A3AD-923C7C148DF8}" presName="Name37" presStyleLbl="parChTrans1D2" presStyleIdx="2" presStyleCnt="4"/>
      <dgm:spPr/>
    </dgm:pt>
    <dgm:pt modelId="{45AA26E4-695C-4E12-8AE1-0DCB898D01E5}" type="pres">
      <dgm:prSet presAssocID="{5337D7D7-CC69-4F8A-B73B-172071C92291}" presName="hierRoot2" presStyleCnt="0">
        <dgm:presLayoutVars>
          <dgm:hierBranch val="init"/>
        </dgm:presLayoutVars>
      </dgm:prSet>
      <dgm:spPr/>
    </dgm:pt>
    <dgm:pt modelId="{D4FF62F4-4DEF-4EA0-90A7-903F80A5F503}" type="pres">
      <dgm:prSet presAssocID="{5337D7D7-CC69-4F8A-B73B-172071C92291}" presName="rootComposite" presStyleCnt="0"/>
      <dgm:spPr/>
    </dgm:pt>
    <dgm:pt modelId="{355375EC-66E8-4B51-A815-F09B61ABF539}" type="pres">
      <dgm:prSet presAssocID="{5337D7D7-CC69-4F8A-B73B-172071C92291}" presName="rootText" presStyleLbl="node2" presStyleIdx="2" presStyleCnt="4">
        <dgm:presLayoutVars>
          <dgm:chPref val="3"/>
        </dgm:presLayoutVars>
      </dgm:prSet>
      <dgm:spPr/>
    </dgm:pt>
    <dgm:pt modelId="{52F7CFBB-065B-4EEB-9F77-C41169D01D36}" type="pres">
      <dgm:prSet presAssocID="{5337D7D7-CC69-4F8A-B73B-172071C92291}" presName="rootConnector" presStyleLbl="node2" presStyleIdx="2" presStyleCnt="4"/>
      <dgm:spPr/>
    </dgm:pt>
    <dgm:pt modelId="{D610A836-FAA8-478B-91B3-198B259C9116}" type="pres">
      <dgm:prSet presAssocID="{5337D7D7-CC69-4F8A-B73B-172071C92291}" presName="hierChild4" presStyleCnt="0"/>
      <dgm:spPr/>
    </dgm:pt>
    <dgm:pt modelId="{F9C9FA2F-44D5-4F16-83FE-6F37AAD571E3}" type="pres">
      <dgm:prSet presAssocID="{931DF54D-FD84-4C3A-9992-1FB7A64C68B7}" presName="Name37" presStyleLbl="parChTrans1D3" presStyleIdx="6" presStyleCnt="12"/>
      <dgm:spPr/>
    </dgm:pt>
    <dgm:pt modelId="{F306F3AA-5110-4641-99EC-7844DE843407}" type="pres">
      <dgm:prSet presAssocID="{A61F273F-0DB0-4E28-888F-EE93B5037186}" presName="hierRoot2" presStyleCnt="0">
        <dgm:presLayoutVars>
          <dgm:hierBranch val="init"/>
        </dgm:presLayoutVars>
      </dgm:prSet>
      <dgm:spPr/>
    </dgm:pt>
    <dgm:pt modelId="{5AC9D5D9-3A10-4740-839A-070D2CD9CA50}" type="pres">
      <dgm:prSet presAssocID="{A61F273F-0DB0-4E28-888F-EE93B5037186}" presName="rootComposite" presStyleCnt="0"/>
      <dgm:spPr/>
    </dgm:pt>
    <dgm:pt modelId="{AB426016-6214-49DC-991D-B2054A0BAF28}" type="pres">
      <dgm:prSet presAssocID="{A61F273F-0DB0-4E28-888F-EE93B5037186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7D7567-1399-48C5-BBAF-B3EBD65E5749}" type="pres">
      <dgm:prSet presAssocID="{A61F273F-0DB0-4E28-888F-EE93B5037186}" presName="rootConnector" presStyleLbl="node3" presStyleIdx="6" presStyleCnt="12"/>
      <dgm:spPr/>
    </dgm:pt>
    <dgm:pt modelId="{0D8771A8-2DDE-42B4-A46C-F0C1737978AC}" type="pres">
      <dgm:prSet presAssocID="{A61F273F-0DB0-4E28-888F-EE93B5037186}" presName="hierChild4" presStyleCnt="0"/>
      <dgm:spPr/>
    </dgm:pt>
    <dgm:pt modelId="{E2E30405-D506-4A3B-B17F-6FFC6BAC66FB}" type="pres">
      <dgm:prSet presAssocID="{A61F273F-0DB0-4E28-888F-EE93B5037186}" presName="hierChild5" presStyleCnt="0"/>
      <dgm:spPr/>
    </dgm:pt>
    <dgm:pt modelId="{315312BB-FD8D-4AED-8C68-960ED4EF8C7E}" type="pres">
      <dgm:prSet presAssocID="{B985758C-52D2-4FEB-BD31-571C8D7CC44E}" presName="Name37" presStyleLbl="parChTrans1D3" presStyleIdx="7" presStyleCnt="12"/>
      <dgm:spPr/>
    </dgm:pt>
    <dgm:pt modelId="{B9EF4F40-6557-4751-AB87-DF5CBD5A87DF}" type="pres">
      <dgm:prSet presAssocID="{B8D2A868-8321-4C66-8C45-09C2379F14F1}" presName="hierRoot2" presStyleCnt="0">
        <dgm:presLayoutVars>
          <dgm:hierBranch val="init"/>
        </dgm:presLayoutVars>
      </dgm:prSet>
      <dgm:spPr/>
    </dgm:pt>
    <dgm:pt modelId="{4AC275B3-203E-443D-A637-78369EFE660C}" type="pres">
      <dgm:prSet presAssocID="{B8D2A868-8321-4C66-8C45-09C2379F14F1}" presName="rootComposite" presStyleCnt="0"/>
      <dgm:spPr/>
    </dgm:pt>
    <dgm:pt modelId="{E1DC56FD-70D3-4CD2-8834-8B1E743A83CE}" type="pres">
      <dgm:prSet presAssocID="{B8D2A868-8321-4C66-8C45-09C2379F14F1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749A75-3086-484C-A1EA-62A78CF54951}" type="pres">
      <dgm:prSet presAssocID="{B8D2A868-8321-4C66-8C45-09C2379F14F1}" presName="rootConnector" presStyleLbl="node3" presStyleIdx="7" presStyleCnt="12"/>
      <dgm:spPr/>
    </dgm:pt>
    <dgm:pt modelId="{EF6686A8-A769-4F93-89B7-8CCAA64409DD}" type="pres">
      <dgm:prSet presAssocID="{B8D2A868-8321-4C66-8C45-09C2379F14F1}" presName="hierChild4" presStyleCnt="0"/>
      <dgm:spPr/>
    </dgm:pt>
    <dgm:pt modelId="{C31E4331-CF74-4D56-A074-DFA833F2E2DE}" type="pres">
      <dgm:prSet presAssocID="{B8D2A868-8321-4C66-8C45-09C2379F14F1}" presName="hierChild5" presStyleCnt="0"/>
      <dgm:spPr/>
    </dgm:pt>
    <dgm:pt modelId="{D1C66754-D359-423C-A88D-96C9083A9694}" type="pres">
      <dgm:prSet presAssocID="{9ABC7356-2073-4C54-9C12-04C5E5C62C45}" presName="Name37" presStyleLbl="parChTrans1D3" presStyleIdx="8" presStyleCnt="12"/>
      <dgm:spPr/>
    </dgm:pt>
    <dgm:pt modelId="{0469C9EE-705B-45C4-B9CF-FF3F61500EAE}" type="pres">
      <dgm:prSet presAssocID="{7A7F7120-9FC6-4276-B537-7DB78A28F58A}" presName="hierRoot2" presStyleCnt="0">
        <dgm:presLayoutVars>
          <dgm:hierBranch val="init"/>
        </dgm:presLayoutVars>
      </dgm:prSet>
      <dgm:spPr/>
    </dgm:pt>
    <dgm:pt modelId="{E7222B18-8588-470C-BDB0-CB7F7EAD83F5}" type="pres">
      <dgm:prSet presAssocID="{7A7F7120-9FC6-4276-B537-7DB78A28F58A}" presName="rootComposite" presStyleCnt="0"/>
      <dgm:spPr/>
    </dgm:pt>
    <dgm:pt modelId="{C2D7F9A6-BE41-4D12-932C-759FDAA5A4AA}" type="pres">
      <dgm:prSet presAssocID="{7A7F7120-9FC6-4276-B537-7DB78A28F58A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261636-5301-4FB8-A3A4-812DBC2A6041}" type="pres">
      <dgm:prSet presAssocID="{7A7F7120-9FC6-4276-B537-7DB78A28F58A}" presName="rootConnector" presStyleLbl="node3" presStyleIdx="8" presStyleCnt="12"/>
      <dgm:spPr/>
    </dgm:pt>
    <dgm:pt modelId="{1CA7E7B5-33BA-4841-B545-922DC6AF1C7B}" type="pres">
      <dgm:prSet presAssocID="{7A7F7120-9FC6-4276-B537-7DB78A28F58A}" presName="hierChild4" presStyleCnt="0"/>
      <dgm:spPr/>
    </dgm:pt>
    <dgm:pt modelId="{BE4AC1F9-6DDA-4107-9976-22DE54D47F29}" type="pres">
      <dgm:prSet presAssocID="{7A7F7120-9FC6-4276-B537-7DB78A28F58A}" presName="hierChild5" presStyleCnt="0"/>
      <dgm:spPr/>
    </dgm:pt>
    <dgm:pt modelId="{B059E291-9D87-49C1-9574-CB2A73E829CD}" type="pres">
      <dgm:prSet presAssocID="{5337D7D7-CC69-4F8A-B73B-172071C92291}" presName="hierChild5" presStyleCnt="0"/>
      <dgm:spPr/>
    </dgm:pt>
    <dgm:pt modelId="{4921649D-E34B-4C27-ABF3-575D21A90B39}" type="pres">
      <dgm:prSet presAssocID="{0BDF420B-48DA-409A-9B69-4173DA6BF2D6}" presName="Name37" presStyleLbl="parChTrans1D2" presStyleIdx="3" presStyleCnt="4"/>
      <dgm:spPr/>
    </dgm:pt>
    <dgm:pt modelId="{AB5138CD-DD1A-4628-B790-B65D6517937C}" type="pres">
      <dgm:prSet presAssocID="{84A7CE07-F666-4A68-A014-9E78B4C770AD}" presName="hierRoot2" presStyleCnt="0">
        <dgm:presLayoutVars>
          <dgm:hierBranch val="init"/>
        </dgm:presLayoutVars>
      </dgm:prSet>
      <dgm:spPr/>
    </dgm:pt>
    <dgm:pt modelId="{47580A41-BA93-4FCC-A25A-2E0881E066F6}" type="pres">
      <dgm:prSet presAssocID="{84A7CE07-F666-4A68-A014-9E78B4C770AD}" presName="rootComposite" presStyleCnt="0"/>
      <dgm:spPr/>
    </dgm:pt>
    <dgm:pt modelId="{E7515DF3-160A-4684-94ED-DB0EA69B3BB4}" type="pres">
      <dgm:prSet presAssocID="{84A7CE07-F666-4A68-A014-9E78B4C770AD}" presName="rootText" presStyleLbl="node2" presStyleIdx="3" presStyleCnt="4">
        <dgm:presLayoutVars>
          <dgm:chPref val="3"/>
        </dgm:presLayoutVars>
      </dgm:prSet>
      <dgm:spPr/>
    </dgm:pt>
    <dgm:pt modelId="{2F1D6C06-55B6-4CD6-8723-7254E1312B60}" type="pres">
      <dgm:prSet presAssocID="{84A7CE07-F666-4A68-A014-9E78B4C770AD}" presName="rootConnector" presStyleLbl="node2" presStyleIdx="3" presStyleCnt="4"/>
      <dgm:spPr/>
    </dgm:pt>
    <dgm:pt modelId="{8C1D965D-3AD4-4C16-BB62-97BAAA5253EF}" type="pres">
      <dgm:prSet presAssocID="{84A7CE07-F666-4A68-A014-9E78B4C770AD}" presName="hierChild4" presStyleCnt="0"/>
      <dgm:spPr/>
    </dgm:pt>
    <dgm:pt modelId="{4F29F4E5-E66A-4C30-8C36-7C453AD676A6}" type="pres">
      <dgm:prSet presAssocID="{06691E74-B10F-4CB6-B1FC-846339B04DC4}" presName="Name37" presStyleLbl="parChTrans1D3" presStyleIdx="9" presStyleCnt="12"/>
      <dgm:spPr/>
    </dgm:pt>
    <dgm:pt modelId="{14FD1A76-B0DB-4F42-B6D1-9DA2DD29CD86}" type="pres">
      <dgm:prSet presAssocID="{59920B8B-D4EA-4E35-9E5A-18C9A1D0D1DD}" presName="hierRoot2" presStyleCnt="0">
        <dgm:presLayoutVars>
          <dgm:hierBranch val="init"/>
        </dgm:presLayoutVars>
      </dgm:prSet>
      <dgm:spPr/>
    </dgm:pt>
    <dgm:pt modelId="{32961188-5073-4AEB-A2AD-15396AD9B732}" type="pres">
      <dgm:prSet presAssocID="{59920B8B-D4EA-4E35-9E5A-18C9A1D0D1DD}" presName="rootComposite" presStyleCnt="0"/>
      <dgm:spPr/>
    </dgm:pt>
    <dgm:pt modelId="{655DA3E9-4714-4F7A-B7DF-9481EA387658}" type="pres">
      <dgm:prSet presAssocID="{59920B8B-D4EA-4E35-9E5A-18C9A1D0D1DD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9F1D702-DE7A-40A5-AC8D-658E2F9CECF6}" type="pres">
      <dgm:prSet presAssocID="{59920B8B-D4EA-4E35-9E5A-18C9A1D0D1DD}" presName="rootConnector" presStyleLbl="node3" presStyleIdx="9" presStyleCnt="12"/>
      <dgm:spPr/>
    </dgm:pt>
    <dgm:pt modelId="{2D7A9C1C-7F1C-4F49-8476-06301CAED18B}" type="pres">
      <dgm:prSet presAssocID="{59920B8B-D4EA-4E35-9E5A-18C9A1D0D1DD}" presName="hierChild4" presStyleCnt="0"/>
      <dgm:spPr/>
    </dgm:pt>
    <dgm:pt modelId="{6CCE2CC5-27DC-424F-B712-DAAD80911B22}" type="pres">
      <dgm:prSet presAssocID="{59920B8B-D4EA-4E35-9E5A-18C9A1D0D1DD}" presName="hierChild5" presStyleCnt="0"/>
      <dgm:spPr/>
    </dgm:pt>
    <dgm:pt modelId="{CFCC1992-C89E-4608-9A72-65E8DEEE07B8}" type="pres">
      <dgm:prSet presAssocID="{1DC77CCE-E4CB-4DF3-A27A-C813660B7F53}" presName="Name37" presStyleLbl="parChTrans1D3" presStyleIdx="10" presStyleCnt="12"/>
      <dgm:spPr/>
    </dgm:pt>
    <dgm:pt modelId="{2E33D1BA-844E-4AD1-A0FB-FC0C06CAD5CD}" type="pres">
      <dgm:prSet presAssocID="{15850D0D-481F-4EDA-A520-C905804E60E1}" presName="hierRoot2" presStyleCnt="0">
        <dgm:presLayoutVars>
          <dgm:hierBranch val="init"/>
        </dgm:presLayoutVars>
      </dgm:prSet>
      <dgm:spPr/>
    </dgm:pt>
    <dgm:pt modelId="{726D7D58-C291-4269-9467-E8F0BEAE56C4}" type="pres">
      <dgm:prSet presAssocID="{15850D0D-481F-4EDA-A520-C905804E60E1}" presName="rootComposite" presStyleCnt="0"/>
      <dgm:spPr/>
    </dgm:pt>
    <dgm:pt modelId="{E894B63D-D65B-4922-AD8B-760643027D52}" type="pres">
      <dgm:prSet presAssocID="{15850D0D-481F-4EDA-A520-C905804E60E1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4F29C4-EABB-4253-8522-C911D6DD6509}" type="pres">
      <dgm:prSet presAssocID="{15850D0D-481F-4EDA-A520-C905804E60E1}" presName="rootConnector" presStyleLbl="node3" presStyleIdx="10" presStyleCnt="12"/>
      <dgm:spPr/>
    </dgm:pt>
    <dgm:pt modelId="{5E7B164F-E510-4AE5-8355-4E8D7889601A}" type="pres">
      <dgm:prSet presAssocID="{15850D0D-481F-4EDA-A520-C905804E60E1}" presName="hierChild4" presStyleCnt="0"/>
      <dgm:spPr/>
    </dgm:pt>
    <dgm:pt modelId="{663467A1-6A77-480E-A010-8A631D1D4698}" type="pres">
      <dgm:prSet presAssocID="{15850D0D-481F-4EDA-A520-C905804E60E1}" presName="hierChild5" presStyleCnt="0"/>
      <dgm:spPr/>
    </dgm:pt>
    <dgm:pt modelId="{834C83B1-9B87-4D44-9BC9-3FD01DE2FB12}" type="pres">
      <dgm:prSet presAssocID="{CDFFF58B-E96B-4558-938C-3036269272DC}" presName="Name37" presStyleLbl="parChTrans1D3" presStyleIdx="11" presStyleCnt="12"/>
      <dgm:spPr/>
    </dgm:pt>
    <dgm:pt modelId="{3B506048-FB38-4C2F-A569-D3392DCC82E3}" type="pres">
      <dgm:prSet presAssocID="{52570EB1-EEBA-433C-B9F5-5F2F00E5F400}" presName="hierRoot2" presStyleCnt="0">
        <dgm:presLayoutVars>
          <dgm:hierBranch val="init"/>
        </dgm:presLayoutVars>
      </dgm:prSet>
      <dgm:spPr/>
    </dgm:pt>
    <dgm:pt modelId="{CDE28795-E3C9-4F47-B26A-F9C6C4730A1E}" type="pres">
      <dgm:prSet presAssocID="{52570EB1-EEBA-433C-B9F5-5F2F00E5F400}" presName="rootComposite" presStyleCnt="0"/>
      <dgm:spPr/>
    </dgm:pt>
    <dgm:pt modelId="{E83141E3-D314-44EC-9A34-DF8504501716}" type="pres">
      <dgm:prSet presAssocID="{52570EB1-EEBA-433C-B9F5-5F2F00E5F400}" presName="rootText" presStyleLbl="node3" presStyleIdx="11" presStyleCnt="12">
        <dgm:presLayoutVars>
          <dgm:chPref val="3"/>
        </dgm:presLayoutVars>
      </dgm:prSet>
      <dgm:spPr/>
    </dgm:pt>
    <dgm:pt modelId="{48D7002F-3FE0-4858-9C2F-9F95DAEDB384}" type="pres">
      <dgm:prSet presAssocID="{52570EB1-EEBA-433C-B9F5-5F2F00E5F400}" presName="rootConnector" presStyleLbl="node3" presStyleIdx="11" presStyleCnt="12"/>
      <dgm:spPr/>
    </dgm:pt>
    <dgm:pt modelId="{3B8DD351-EA97-49CE-B2D7-4D1662719C57}" type="pres">
      <dgm:prSet presAssocID="{52570EB1-EEBA-433C-B9F5-5F2F00E5F400}" presName="hierChild4" presStyleCnt="0"/>
      <dgm:spPr/>
    </dgm:pt>
    <dgm:pt modelId="{EEFC1AE8-3185-441E-A979-EE845CBD0EF9}" type="pres">
      <dgm:prSet presAssocID="{52570EB1-EEBA-433C-B9F5-5F2F00E5F400}" presName="hierChild5" presStyleCnt="0"/>
      <dgm:spPr/>
    </dgm:pt>
    <dgm:pt modelId="{8BB556DB-5557-4A0B-83BF-DCF98A838A74}" type="pres">
      <dgm:prSet presAssocID="{84A7CE07-F666-4A68-A014-9E78B4C770AD}" presName="hierChild5" presStyleCnt="0"/>
      <dgm:spPr/>
    </dgm:pt>
    <dgm:pt modelId="{813E5B71-DB53-4DEF-B571-8E1665D7798A}" type="pres">
      <dgm:prSet presAssocID="{9BBD7A0A-2673-47F5-924E-3943648559F9}" presName="hierChild3" presStyleCnt="0"/>
      <dgm:spPr/>
    </dgm:pt>
  </dgm:ptLst>
  <dgm:cxnLst>
    <dgm:cxn modelId="{88018D4B-AEB0-45CA-90AE-47DD420B1FA8}" type="presOf" srcId="{15850D0D-481F-4EDA-A520-C905804E60E1}" destId="{AB4F29C4-EABB-4253-8522-C911D6DD6509}" srcOrd="1" destOrd="0" presId="urn:microsoft.com/office/officeart/2005/8/layout/orgChart1"/>
    <dgm:cxn modelId="{5C47E01D-E345-4AF7-A47E-961BCB6B4C66}" type="presOf" srcId="{15850D0D-481F-4EDA-A520-C905804E60E1}" destId="{E894B63D-D65B-4922-AD8B-760643027D52}" srcOrd="0" destOrd="0" presId="urn:microsoft.com/office/officeart/2005/8/layout/orgChart1"/>
    <dgm:cxn modelId="{A230BE74-8391-46D4-A89B-C39FD465E1FD}" type="presOf" srcId="{D1A8D07A-551F-49EE-926B-E71A9ADB4A05}" destId="{7B7A6315-A895-46BD-BD68-8733C19BBB35}" srcOrd="0" destOrd="0" presId="urn:microsoft.com/office/officeart/2005/8/layout/orgChart1"/>
    <dgm:cxn modelId="{6CE04A71-2265-45C1-AD58-5CCFCE119A9A}" srcId="{84A7CE07-F666-4A68-A014-9E78B4C770AD}" destId="{52570EB1-EEBA-433C-B9F5-5F2F00E5F400}" srcOrd="2" destOrd="0" parTransId="{CDFFF58B-E96B-4558-938C-3036269272DC}" sibTransId="{34C1F51B-6C0C-4975-BBDF-571C650C1C94}"/>
    <dgm:cxn modelId="{0447B9F3-6F6D-4238-9B63-790CE2152251}" type="presOf" srcId="{3430B1C8-BA59-4B36-A66C-F11661B1A1C6}" destId="{FFF34579-27CE-4ACC-8BF1-137B645F9C90}" srcOrd="1" destOrd="0" presId="urn:microsoft.com/office/officeart/2005/8/layout/orgChart1"/>
    <dgm:cxn modelId="{DB8C7472-A9B7-490F-B44C-B55CF97C5489}" srcId="{84A7CE07-F666-4A68-A014-9E78B4C770AD}" destId="{15850D0D-481F-4EDA-A520-C905804E60E1}" srcOrd="1" destOrd="0" parTransId="{1DC77CCE-E4CB-4DF3-A27A-C813660B7F53}" sibTransId="{21361C2B-E626-4E6E-8C3F-D92F2BE018E3}"/>
    <dgm:cxn modelId="{921036C3-1BF5-4B97-A5A6-3225864E3C0E}" type="presOf" srcId="{B74B8B99-B840-4E06-9866-153BE5700966}" destId="{5F31B350-9214-4454-AE63-E904671D4492}" srcOrd="0" destOrd="0" presId="urn:microsoft.com/office/officeart/2005/8/layout/orgChart1"/>
    <dgm:cxn modelId="{CC1FDA54-3E4B-4C91-8C7A-40A6D2B1E6F3}" type="presOf" srcId="{9BBD7A0A-2673-47F5-924E-3943648559F9}" destId="{E676941F-FBCB-4A5D-8098-0854183EA00D}" srcOrd="1" destOrd="0" presId="urn:microsoft.com/office/officeart/2005/8/layout/orgChart1"/>
    <dgm:cxn modelId="{84D092E3-0179-4451-B397-0C6F3F62A09C}" type="presOf" srcId="{59920B8B-D4EA-4E35-9E5A-18C9A1D0D1DD}" destId="{655DA3E9-4714-4F7A-B7DF-9481EA387658}" srcOrd="0" destOrd="0" presId="urn:microsoft.com/office/officeart/2005/8/layout/orgChart1"/>
    <dgm:cxn modelId="{BA771713-93A5-4141-9A4A-9016D7AB9115}" srcId="{6C9019A9-0B46-4983-8CCF-229BF67E1E4E}" destId="{808FA129-2364-4A9D-B842-DC8825F64F9E}" srcOrd="1" destOrd="0" parTransId="{5886D70B-9678-4BA8-A3D2-2EE7E6174813}" sibTransId="{42058030-1B27-4B21-B3D6-190A6AFF63CC}"/>
    <dgm:cxn modelId="{F075EB68-8885-44EB-BC0E-BCB02AEC87FC}" type="presOf" srcId="{5886D70B-9678-4BA8-A3D2-2EE7E6174813}" destId="{20DE0A44-5A99-424D-806D-1488EFC4AB1A}" srcOrd="0" destOrd="0" presId="urn:microsoft.com/office/officeart/2005/8/layout/orgChart1"/>
    <dgm:cxn modelId="{43DE64B6-ACD5-453D-B157-419DF1EE47F2}" type="presOf" srcId="{3430B1C8-BA59-4B36-A66C-F11661B1A1C6}" destId="{113453FD-6F89-4867-B637-9F6531A7177F}" srcOrd="0" destOrd="0" presId="urn:microsoft.com/office/officeart/2005/8/layout/orgChart1"/>
    <dgm:cxn modelId="{0F6E0F4E-0BBD-45E8-8DC0-4C23B02F0174}" type="presOf" srcId="{6C9019A9-0B46-4983-8CCF-229BF67E1E4E}" destId="{50E17777-7385-4307-B56A-C91591D65EB8}" srcOrd="1" destOrd="0" presId="urn:microsoft.com/office/officeart/2005/8/layout/orgChart1"/>
    <dgm:cxn modelId="{E0CF72DD-B385-48D1-B54D-8DBFA7A46717}" type="presOf" srcId="{7A7F7120-9FC6-4276-B537-7DB78A28F58A}" destId="{03261636-5301-4FB8-A3A4-812DBC2A6041}" srcOrd="1" destOrd="0" presId="urn:microsoft.com/office/officeart/2005/8/layout/orgChart1"/>
    <dgm:cxn modelId="{AB37599C-33FB-48DF-9FEF-3647D66366AD}" type="presOf" srcId="{0BDF420B-48DA-409A-9B69-4173DA6BF2D6}" destId="{4921649D-E34B-4C27-ABF3-575D21A90B39}" srcOrd="0" destOrd="0" presId="urn:microsoft.com/office/officeart/2005/8/layout/orgChart1"/>
    <dgm:cxn modelId="{6539BA5B-9425-4F54-981C-1DAAC0299757}" type="presOf" srcId="{0F9421AD-AB15-4D6E-A84A-442D328DE7A6}" destId="{CB86FCE0-2336-4595-A5F1-C51200863F2B}" srcOrd="0" destOrd="0" presId="urn:microsoft.com/office/officeart/2005/8/layout/orgChart1"/>
    <dgm:cxn modelId="{54E66876-AF34-4B44-AA79-1FB032573821}" srcId="{3430B1C8-BA59-4B36-A66C-F11661B1A1C6}" destId="{BA1EE071-FE57-4FC0-8D39-88775AD7FEC0}" srcOrd="1" destOrd="0" parTransId="{9FE6B5FB-19DC-4288-8C43-EA5B08380F08}" sibTransId="{AA30A9D6-E771-4949-A2BD-C38F950C22CF}"/>
    <dgm:cxn modelId="{F6D43ECF-C32F-4E3A-8BD7-B8A9FCFDBB80}" type="presOf" srcId="{9ABC7356-2073-4C54-9C12-04C5E5C62C45}" destId="{D1C66754-D359-423C-A88D-96C9083A9694}" srcOrd="0" destOrd="0" presId="urn:microsoft.com/office/officeart/2005/8/layout/orgChart1"/>
    <dgm:cxn modelId="{3D10E8A7-C4D7-43D9-B33B-EF9C375D330C}" type="presOf" srcId="{B985758C-52D2-4FEB-BD31-571C8D7CC44E}" destId="{315312BB-FD8D-4AED-8C68-960ED4EF8C7E}" srcOrd="0" destOrd="0" presId="urn:microsoft.com/office/officeart/2005/8/layout/orgChart1"/>
    <dgm:cxn modelId="{32F9AD08-48E2-4D4E-8F4E-F34515E188B8}" type="presOf" srcId="{06691E74-B10F-4CB6-B1FC-846339B04DC4}" destId="{4F29F4E5-E66A-4C30-8C36-7C453AD676A6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13FACCC9-8B47-4533-9410-F28D3745279A}" srcId="{6C9019A9-0B46-4983-8CCF-229BF67E1E4E}" destId="{01A25E3C-69A7-454B-B839-C6BCA4557FFC}" srcOrd="2" destOrd="0" parTransId="{B74B8B99-B840-4E06-9866-153BE5700966}" sibTransId="{3C4B7746-967F-4DC0-B57F-84CDC84A7D44}"/>
    <dgm:cxn modelId="{A927C4D8-77D7-46D7-BDFD-5DF8ECAF8B59}" type="presOf" srcId="{59920B8B-D4EA-4E35-9E5A-18C9A1D0D1DD}" destId="{F9F1D702-DE7A-40A5-AC8D-658E2F9CECF6}" srcOrd="1" destOrd="0" presId="urn:microsoft.com/office/officeart/2005/8/layout/orgChart1"/>
    <dgm:cxn modelId="{9AC2C32A-1133-47E1-9064-6B09E598375A}" type="presOf" srcId="{84A7CE07-F666-4A68-A014-9E78B4C770AD}" destId="{2F1D6C06-55B6-4CD6-8723-7254E1312B60}" srcOrd="1" destOrd="0" presId="urn:microsoft.com/office/officeart/2005/8/layout/orgChart1"/>
    <dgm:cxn modelId="{6ADCA442-5552-4779-934D-010DBEE0CF2B}" type="presOf" srcId="{0F9421AD-AB15-4D6E-A84A-442D328DE7A6}" destId="{190B7069-1F44-417A-8283-5DC0CD96867A}" srcOrd="1" destOrd="0" presId="urn:microsoft.com/office/officeart/2005/8/layout/orgChart1"/>
    <dgm:cxn modelId="{C27A2B67-299D-45A0-AF6B-4F0DB6E889F4}" srcId="{5337D7D7-CC69-4F8A-B73B-172071C92291}" destId="{7A7F7120-9FC6-4276-B537-7DB78A28F58A}" srcOrd="2" destOrd="0" parTransId="{9ABC7356-2073-4C54-9C12-04C5E5C62C45}" sibTransId="{46BE94F1-8A2B-46BC-AEB8-F4A494472E4D}"/>
    <dgm:cxn modelId="{A2B014FF-C732-4593-ABBF-86E5B152110A}" type="presOf" srcId="{A61F273F-0DB0-4E28-888F-EE93B5037186}" destId="{AB426016-6214-49DC-991D-B2054A0BAF28}" srcOrd="0" destOrd="0" presId="urn:microsoft.com/office/officeart/2005/8/layout/orgChart1"/>
    <dgm:cxn modelId="{200154E0-51BB-4A01-86D4-2C539322ADBB}" srcId="{3430B1C8-BA59-4B36-A66C-F11661B1A1C6}" destId="{D1A8D07A-551F-49EE-926B-E71A9ADB4A05}" srcOrd="2" destOrd="0" parTransId="{625F9203-E5DF-427B-A387-F70FEEC9FE33}" sibTransId="{1BFD4B34-B00D-4E2D-B606-BD423490ADF7}"/>
    <dgm:cxn modelId="{E82E1116-F2E7-4E4C-B8B4-6E3430A8158B}" type="presOf" srcId="{84A7CE07-F666-4A68-A014-9E78B4C770AD}" destId="{E7515DF3-160A-4684-94ED-DB0EA69B3BB4}" srcOrd="0" destOrd="0" presId="urn:microsoft.com/office/officeart/2005/8/layout/orgChart1"/>
    <dgm:cxn modelId="{409072F5-6D62-402A-8779-056DAB0E89BB}" type="presOf" srcId="{57137ED8-A80B-4C51-B6F9-104E7EE235FA}" destId="{EF8B42FD-1E6F-4871-BDBD-877545948445}" srcOrd="1" destOrd="0" presId="urn:microsoft.com/office/officeart/2005/8/layout/orgChart1"/>
    <dgm:cxn modelId="{3DA9D44E-2A1E-4ED7-B2A1-FDD9CB68A4E5}" srcId="{3430B1C8-BA59-4B36-A66C-F11661B1A1C6}" destId="{57137ED8-A80B-4C51-B6F9-104E7EE235FA}" srcOrd="0" destOrd="0" parTransId="{2F464509-122F-4D5A-9A22-1DCA96860FDA}" sibTransId="{43BAABBD-A6F6-4C44-979D-C5D77DB917BC}"/>
    <dgm:cxn modelId="{EEBC4902-DB2D-4AA8-BF25-935AA8288A22}" type="presOf" srcId="{01A25E3C-69A7-454B-B839-C6BCA4557FFC}" destId="{E9094F71-F28E-4ED0-9B33-ECF1157D5A06}" srcOrd="1" destOrd="0" presId="urn:microsoft.com/office/officeart/2005/8/layout/orgChart1"/>
    <dgm:cxn modelId="{4DA1086C-1B46-4335-BFEA-602308EA6FA3}" type="presOf" srcId="{9FE6B5FB-19DC-4288-8C43-EA5B08380F08}" destId="{43A73649-F9E9-4D26-9831-EB4950A6F02D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DA717347-9BA8-430F-AC71-4979679C60B9}" srcId="{5337D7D7-CC69-4F8A-B73B-172071C92291}" destId="{B8D2A868-8321-4C66-8C45-09C2379F14F1}" srcOrd="1" destOrd="0" parTransId="{B985758C-52D2-4FEB-BD31-571C8D7CC44E}" sibTransId="{88CF465E-A3D8-4D52-8EA3-7DE997574B35}"/>
    <dgm:cxn modelId="{303D5022-F6D5-41B0-8AC2-4C44C87A6596}" srcId="{9BBD7A0A-2673-47F5-924E-3943648559F9}" destId="{6C9019A9-0B46-4983-8CCF-229BF67E1E4E}" srcOrd="1" destOrd="0" parTransId="{F35944C8-A731-468C-9BCE-227B064BE3C2}" sibTransId="{67D16F0D-6B08-496C-BB40-5DFB309A39AE}"/>
    <dgm:cxn modelId="{3399F0E6-C4AB-4EFD-8030-8DCE3D3C5D71}" type="presOf" srcId="{02FBEF32-E08A-4865-A3AD-923C7C148DF8}" destId="{590F8EDF-FC48-4479-BAAE-03259507154D}" srcOrd="0" destOrd="0" presId="urn:microsoft.com/office/officeart/2005/8/layout/orgChart1"/>
    <dgm:cxn modelId="{BCEB6FAC-2D4C-4B59-BFCA-B7854651ADC9}" type="presOf" srcId="{5337D7D7-CC69-4F8A-B73B-172071C92291}" destId="{355375EC-66E8-4B51-A815-F09B61ABF539}" srcOrd="0" destOrd="0" presId="urn:microsoft.com/office/officeart/2005/8/layout/orgChart1"/>
    <dgm:cxn modelId="{485B7B18-5DDD-4335-8E23-A211313F121B}" type="presOf" srcId="{B8D2A868-8321-4C66-8C45-09C2379F14F1}" destId="{E1DC56FD-70D3-4CD2-8834-8B1E743A83CE}" srcOrd="0" destOrd="0" presId="urn:microsoft.com/office/officeart/2005/8/layout/orgChart1"/>
    <dgm:cxn modelId="{067A9996-FA6F-4366-96A6-CE169B97BC5B}" type="presOf" srcId="{931DF54D-FD84-4C3A-9992-1FB7A64C68B7}" destId="{F9C9FA2F-44D5-4F16-83FE-6F37AAD571E3}" srcOrd="0" destOrd="0" presId="urn:microsoft.com/office/officeart/2005/8/layout/orgChart1"/>
    <dgm:cxn modelId="{AEAB9EE7-9AEA-464B-84D1-A2BC4E374390}" type="presOf" srcId="{D1A8D07A-551F-49EE-926B-E71A9ADB4A05}" destId="{4B69E0C1-8F06-4648-A06B-5596FCCBB54B}" srcOrd="1" destOrd="0" presId="urn:microsoft.com/office/officeart/2005/8/layout/orgChart1"/>
    <dgm:cxn modelId="{BE4D8B95-4A79-4697-9AF4-ED1740AFFC0C}" type="presOf" srcId="{1DC77CCE-E4CB-4DF3-A27A-C813660B7F53}" destId="{CFCC1992-C89E-4608-9A72-65E8DEEE07B8}" srcOrd="0" destOrd="0" presId="urn:microsoft.com/office/officeart/2005/8/layout/orgChart1"/>
    <dgm:cxn modelId="{DBB8002B-2848-481A-A520-3A6977A13E99}" type="presOf" srcId="{CDFFF58B-E96B-4558-938C-3036269272DC}" destId="{834C83B1-9B87-4D44-9BC9-3FD01DE2FB12}" srcOrd="0" destOrd="0" presId="urn:microsoft.com/office/officeart/2005/8/layout/orgChart1"/>
    <dgm:cxn modelId="{141C8311-E999-4D92-AA2C-D743E8C8B1F3}" type="presOf" srcId="{9BBD7A0A-2673-47F5-924E-3943648559F9}" destId="{B5BADF9F-8002-4E41-999F-FCD8B00E1CF5}" srcOrd="0" destOrd="0" presId="urn:microsoft.com/office/officeart/2005/8/layout/orgChart1"/>
    <dgm:cxn modelId="{024BF0EB-3CA0-495A-A1BB-460C435CD783}" srcId="{5337D7D7-CC69-4F8A-B73B-172071C92291}" destId="{A61F273F-0DB0-4E28-888F-EE93B5037186}" srcOrd="0" destOrd="0" parTransId="{931DF54D-FD84-4C3A-9992-1FB7A64C68B7}" sibTransId="{B6FE1254-F744-450B-AED0-F0FD4B904E1E}"/>
    <dgm:cxn modelId="{920EB7A3-2492-4A6B-A7DC-B6C1D570795B}" type="presOf" srcId="{52570EB1-EEBA-433C-B9F5-5F2F00E5F400}" destId="{48D7002F-3FE0-4858-9C2F-9F95DAEDB384}" srcOrd="1" destOrd="0" presId="urn:microsoft.com/office/officeart/2005/8/layout/orgChart1"/>
    <dgm:cxn modelId="{4290E946-9658-4549-93EE-2A84D3757026}" type="presOf" srcId="{6C9019A9-0B46-4983-8CCF-229BF67E1E4E}" destId="{D8D95B1A-E743-4186-B5AF-F9A0CCA2D31F}" srcOrd="0" destOrd="0" presId="urn:microsoft.com/office/officeart/2005/8/layout/orgChart1"/>
    <dgm:cxn modelId="{6E7F5D81-A52E-4C14-BCF5-7BCA1EE89245}" srcId="{9BBD7A0A-2673-47F5-924E-3943648559F9}" destId="{5337D7D7-CC69-4F8A-B73B-172071C92291}" srcOrd="2" destOrd="0" parTransId="{02FBEF32-E08A-4865-A3AD-923C7C148DF8}" sibTransId="{F1B74BF5-FB63-4F16-9091-EF20E1782937}"/>
    <dgm:cxn modelId="{A0D2F03A-184F-4B86-8201-1C54262A99C8}" type="presOf" srcId="{BA1EE071-FE57-4FC0-8D39-88775AD7FEC0}" destId="{C8C5BEDF-ED65-4A5D-A4EE-ECA393E177E0}" srcOrd="1" destOrd="0" presId="urn:microsoft.com/office/officeart/2005/8/layout/orgChart1"/>
    <dgm:cxn modelId="{E8A60EB8-15E7-4805-BA57-FE45BB434C9E}" type="presOf" srcId="{808FA129-2364-4A9D-B842-DC8825F64F9E}" destId="{4FA4AA30-CA79-4B22-9A21-8C9560186AE7}" srcOrd="0" destOrd="0" presId="urn:microsoft.com/office/officeart/2005/8/layout/orgChart1"/>
    <dgm:cxn modelId="{926BD79B-CC58-447E-AD23-81D74615922B}" type="presOf" srcId="{66423483-92F9-4DE5-B6FF-E70D1111EF6A}" destId="{E2026293-AEF9-4911-A54B-EEF9D298F4A7}" srcOrd="0" destOrd="0" presId="urn:microsoft.com/office/officeart/2005/8/layout/orgChart1"/>
    <dgm:cxn modelId="{E502982F-722F-4287-A5D5-925D8CACD98B}" type="presOf" srcId="{D86385CE-174B-4F38-B1C1-EE9B47FB62AB}" destId="{08EF0D89-A31D-425B-9EA8-352086C1D9EB}" srcOrd="0" destOrd="0" presId="urn:microsoft.com/office/officeart/2005/8/layout/orgChart1"/>
    <dgm:cxn modelId="{D8F01D29-7A27-4EFB-86E9-EF36F0EFCB78}" type="presOf" srcId="{625F9203-E5DF-427B-A387-F70FEEC9FE33}" destId="{CC15E48C-6C12-4CCB-88A9-8CEAFE7F36CA}" srcOrd="0" destOrd="0" presId="urn:microsoft.com/office/officeart/2005/8/layout/orgChart1"/>
    <dgm:cxn modelId="{EBD0494C-74C4-409C-9309-907D342B7F92}" srcId="{84A7CE07-F666-4A68-A014-9E78B4C770AD}" destId="{59920B8B-D4EA-4E35-9E5A-18C9A1D0D1DD}" srcOrd="0" destOrd="0" parTransId="{06691E74-B10F-4CB6-B1FC-846339B04DC4}" sibTransId="{55214098-1EE4-4ED5-8D75-C4ED595FBC73}"/>
    <dgm:cxn modelId="{66F69D36-052E-4E94-B397-289B684E5664}" type="presOf" srcId="{A61F273F-0DB0-4E28-888F-EE93B5037186}" destId="{517D7567-1399-48C5-BBAF-B3EBD65E5749}" srcOrd="1" destOrd="0" presId="urn:microsoft.com/office/officeart/2005/8/layout/orgChart1"/>
    <dgm:cxn modelId="{068B69FA-00F8-4E83-98DC-6FDCBA7D3B0B}" type="presOf" srcId="{BA1EE071-FE57-4FC0-8D39-88775AD7FEC0}" destId="{7797134E-56F2-4ABC-8445-2E0621A84283}" srcOrd="0" destOrd="0" presId="urn:microsoft.com/office/officeart/2005/8/layout/orgChart1"/>
    <dgm:cxn modelId="{04DE736E-EBD4-4471-B492-A640EDAF9227}" type="presOf" srcId="{B8D2A868-8321-4C66-8C45-09C2379F14F1}" destId="{32749A75-3086-484C-A1EA-62A78CF54951}" srcOrd="1" destOrd="0" presId="urn:microsoft.com/office/officeart/2005/8/layout/orgChart1"/>
    <dgm:cxn modelId="{32488856-A4C2-4ADA-9E03-90A63DCB2554}" type="presOf" srcId="{57137ED8-A80B-4C51-B6F9-104E7EE235FA}" destId="{4EFE1AA6-6D56-477C-87BC-4C1AA100FD5F}" srcOrd="0" destOrd="0" presId="urn:microsoft.com/office/officeart/2005/8/layout/orgChart1"/>
    <dgm:cxn modelId="{79489182-AEDA-4F64-9672-781460953682}" type="presOf" srcId="{F35944C8-A731-468C-9BCE-227B064BE3C2}" destId="{127B25BD-0083-4E8C-A700-6FDE0BD341FE}" srcOrd="0" destOrd="0" presId="urn:microsoft.com/office/officeart/2005/8/layout/orgChart1"/>
    <dgm:cxn modelId="{C2DCCF48-DC23-4DA4-A7A9-86AD34A6F1CD}" type="presOf" srcId="{32CF4722-DDFC-4E5A-87AC-8F2EB7D7E5E9}" destId="{D591FCA6-9D24-484D-A5CB-3189A7314222}" srcOrd="0" destOrd="0" presId="urn:microsoft.com/office/officeart/2005/8/layout/orgChart1"/>
    <dgm:cxn modelId="{8C009A72-175B-4657-9829-C7E96501FB67}" type="presOf" srcId="{808FA129-2364-4A9D-B842-DC8825F64F9E}" destId="{1A3EF83C-3BE4-4419-9A47-D00F19A5262C}" srcOrd="1" destOrd="0" presId="urn:microsoft.com/office/officeart/2005/8/layout/orgChart1"/>
    <dgm:cxn modelId="{BFAC4E72-D813-4EDD-9277-C6FC6E0F7A63}" type="presOf" srcId="{01A25E3C-69A7-454B-B839-C6BCA4557FFC}" destId="{CC8CA29F-A7A1-499D-9BA0-7597569E614C}" srcOrd="0" destOrd="0" presId="urn:microsoft.com/office/officeart/2005/8/layout/orgChart1"/>
    <dgm:cxn modelId="{2559D392-4D43-41EA-9661-AB3BEDE6F0AC}" srcId="{6C9019A9-0B46-4983-8CCF-229BF67E1E4E}" destId="{0F9421AD-AB15-4D6E-A84A-442D328DE7A6}" srcOrd="0" destOrd="0" parTransId="{66423483-92F9-4DE5-B6FF-E70D1111EF6A}" sibTransId="{1D7016E6-9CA8-46DE-9F56-42690EB1F6FE}"/>
    <dgm:cxn modelId="{793D83A9-5FFE-4889-978B-2901C2267BBF}" type="presOf" srcId="{52570EB1-EEBA-433C-B9F5-5F2F00E5F400}" destId="{E83141E3-D314-44EC-9A34-DF8504501716}" srcOrd="0" destOrd="0" presId="urn:microsoft.com/office/officeart/2005/8/layout/orgChart1"/>
    <dgm:cxn modelId="{2B49B37A-27CE-40E1-B484-26A77808BDA4}" srcId="{9BBD7A0A-2673-47F5-924E-3943648559F9}" destId="{84A7CE07-F666-4A68-A014-9E78B4C770AD}" srcOrd="3" destOrd="0" parTransId="{0BDF420B-48DA-409A-9B69-4173DA6BF2D6}" sibTransId="{0C7ACF5D-C92C-45C6-87E5-67A4DCE46A9E}"/>
    <dgm:cxn modelId="{870B6569-9C63-4EEF-88F8-5B6489F3F6C9}" type="presOf" srcId="{5337D7D7-CC69-4F8A-B73B-172071C92291}" destId="{52F7CFBB-065B-4EEB-9F77-C41169D01D36}" srcOrd="1" destOrd="0" presId="urn:microsoft.com/office/officeart/2005/8/layout/orgChart1"/>
    <dgm:cxn modelId="{D439A568-F661-4F30-A4D8-D396D8B21642}" type="presOf" srcId="{2F464509-122F-4D5A-9A22-1DCA96860FDA}" destId="{5E4D3386-4378-45AF-83A9-D88A9C460FFA}" srcOrd="0" destOrd="0" presId="urn:microsoft.com/office/officeart/2005/8/layout/orgChart1"/>
    <dgm:cxn modelId="{5264604F-D1C2-4226-9D7D-DF8BA4B8695A}" type="presOf" srcId="{7A7F7120-9FC6-4276-B537-7DB78A28F58A}" destId="{C2D7F9A6-BE41-4D12-932C-759FDAA5A4AA}" srcOrd="0" destOrd="0" presId="urn:microsoft.com/office/officeart/2005/8/layout/orgChart1"/>
    <dgm:cxn modelId="{9CAB8A9A-1422-409B-B8FC-6F6D14AE58D6}" type="presParOf" srcId="{D591FCA6-9D24-484D-A5CB-3189A7314222}" destId="{20F64D95-9DE0-43AC-85EA-43E17050C752}" srcOrd="0" destOrd="0" presId="urn:microsoft.com/office/officeart/2005/8/layout/orgChart1"/>
    <dgm:cxn modelId="{8E8A71C3-D999-4F69-90AA-F76E3897B675}" type="presParOf" srcId="{20F64D95-9DE0-43AC-85EA-43E17050C752}" destId="{F3034A23-F436-4BB5-A407-94356B82DED0}" srcOrd="0" destOrd="0" presId="urn:microsoft.com/office/officeart/2005/8/layout/orgChart1"/>
    <dgm:cxn modelId="{579AA34D-0528-4543-9F5A-5F4DE6A36130}" type="presParOf" srcId="{F3034A23-F436-4BB5-A407-94356B82DED0}" destId="{B5BADF9F-8002-4E41-999F-FCD8B00E1CF5}" srcOrd="0" destOrd="0" presId="urn:microsoft.com/office/officeart/2005/8/layout/orgChart1"/>
    <dgm:cxn modelId="{5BFB9401-CE5F-47D9-AD58-F0BD9333070E}" type="presParOf" srcId="{F3034A23-F436-4BB5-A407-94356B82DED0}" destId="{E676941F-FBCB-4A5D-8098-0854183EA00D}" srcOrd="1" destOrd="0" presId="urn:microsoft.com/office/officeart/2005/8/layout/orgChart1"/>
    <dgm:cxn modelId="{90D8D2BA-C7E3-44E3-B782-CB2038778E56}" type="presParOf" srcId="{20F64D95-9DE0-43AC-85EA-43E17050C752}" destId="{8023F6B0-BBAD-473B-A3E8-183CA7D3FFB3}" srcOrd="1" destOrd="0" presId="urn:microsoft.com/office/officeart/2005/8/layout/orgChart1"/>
    <dgm:cxn modelId="{03A6F78E-C9CC-41B8-A00C-2BEAB50C3150}" type="presParOf" srcId="{8023F6B0-BBAD-473B-A3E8-183CA7D3FFB3}" destId="{08EF0D89-A31D-425B-9EA8-352086C1D9EB}" srcOrd="0" destOrd="0" presId="urn:microsoft.com/office/officeart/2005/8/layout/orgChart1"/>
    <dgm:cxn modelId="{5E4E0F01-38D0-4AF6-8F3B-F646C021FEFF}" type="presParOf" srcId="{8023F6B0-BBAD-473B-A3E8-183CA7D3FFB3}" destId="{393CA8D4-0D61-40C0-9942-882A1D11E6A2}" srcOrd="1" destOrd="0" presId="urn:microsoft.com/office/officeart/2005/8/layout/orgChart1"/>
    <dgm:cxn modelId="{EA4ACB06-A7F0-4061-AE49-B656AA4AECA8}" type="presParOf" srcId="{393CA8D4-0D61-40C0-9942-882A1D11E6A2}" destId="{3C3D3444-4AE5-4D1C-A2F6-573E17DCB1A4}" srcOrd="0" destOrd="0" presId="urn:microsoft.com/office/officeart/2005/8/layout/orgChart1"/>
    <dgm:cxn modelId="{E8BBED7F-C851-462E-9E45-D9BED7897383}" type="presParOf" srcId="{3C3D3444-4AE5-4D1C-A2F6-573E17DCB1A4}" destId="{113453FD-6F89-4867-B637-9F6531A7177F}" srcOrd="0" destOrd="0" presId="urn:microsoft.com/office/officeart/2005/8/layout/orgChart1"/>
    <dgm:cxn modelId="{80064F19-8500-4F33-A490-51A127EC1C88}" type="presParOf" srcId="{3C3D3444-4AE5-4D1C-A2F6-573E17DCB1A4}" destId="{FFF34579-27CE-4ACC-8BF1-137B645F9C90}" srcOrd="1" destOrd="0" presId="urn:microsoft.com/office/officeart/2005/8/layout/orgChart1"/>
    <dgm:cxn modelId="{B10E37B1-AFAF-494C-8C4B-4A98EE272921}" type="presParOf" srcId="{393CA8D4-0D61-40C0-9942-882A1D11E6A2}" destId="{C74CEFCD-64F2-41B0-A292-CE87EA5FF81C}" srcOrd="1" destOrd="0" presId="urn:microsoft.com/office/officeart/2005/8/layout/orgChart1"/>
    <dgm:cxn modelId="{BA66934D-6754-483E-B01F-347E81749220}" type="presParOf" srcId="{C74CEFCD-64F2-41B0-A292-CE87EA5FF81C}" destId="{5E4D3386-4378-45AF-83A9-D88A9C460FFA}" srcOrd="0" destOrd="0" presId="urn:microsoft.com/office/officeart/2005/8/layout/orgChart1"/>
    <dgm:cxn modelId="{0A0AFB25-5579-4D69-842A-51021E647187}" type="presParOf" srcId="{C74CEFCD-64F2-41B0-A292-CE87EA5FF81C}" destId="{D1B6BB0D-CFC3-4FFB-BFDE-B87F4417247D}" srcOrd="1" destOrd="0" presId="urn:microsoft.com/office/officeart/2005/8/layout/orgChart1"/>
    <dgm:cxn modelId="{BE68D86B-ECA9-47C3-A5EA-A9E9FB11E23E}" type="presParOf" srcId="{D1B6BB0D-CFC3-4FFB-BFDE-B87F4417247D}" destId="{3AE3E6D2-7312-47AC-A80B-97D3DAB68D26}" srcOrd="0" destOrd="0" presId="urn:microsoft.com/office/officeart/2005/8/layout/orgChart1"/>
    <dgm:cxn modelId="{7D9C0AFF-D8D8-4E42-B0A9-83EBEF9451E9}" type="presParOf" srcId="{3AE3E6D2-7312-47AC-A80B-97D3DAB68D26}" destId="{4EFE1AA6-6D56-477C-87BC-4C1AA100FD5F}" srcOrd="0" destOrd="0" presId="urn:microsoft.com/office/officeart/2005/8/layout/orgChart1"/>
    <dgm:cxn modelId="{5F07037A-E8BD-4746-8638-DE082AFC0CDC}" type="presParOf" srcId="{3AE3E6D2-7312-47AC-A80B-97D3DAB68D26}" destId="{EF8B42FD-1E6F-4871-BDBD-877545948445}" srcOrd="1" destOrd="0" presId="urn:microsoft.com/office/officeart/2005/8/layout/orgChart1"/>
    <dgm:cxn modelId="{25ADFC7B-C3AF-4BF8-A12A-002ECC872034}" type="presParOf" srcId="{D1B6BB0D-CFC3-4FFB-BFDE-B87F4417247D}" destId="{F4CE1C7C-FE13-4194-BD45-E1206175760E}" srcOrd="1" destOrd="0" presId="urn:microsoft.com/office/officeart/2005/8/layout/orgChart1"/>
    <dgm:cxn modelId="{6F25A52B-BA9D-490F-A138-85633DC0C535}" type="presParOf" srcId="{D1B6BB0D-CFC3-4FFB-BFDE-B87F4417247D}" destId="{627281FE-D03A-4378-BAAB-AAB61516290E}" srcOrd="2" destOrd="0" presId="urn:microsoft.com/office/officeart/2005/8/layout/orgChart1"/>
    <dgm:cxn modelId="{FB2345E6-CE7B-46AD-8370-15E892DE54FB}" type="presParOf" srcId="{C74CEFCD-64F2-41B0-A292-CE87EA5FF81C}" destId="{43A73649-F9E9-4D26-9831-EB4950A6F02D}" srcOrd="2" destOrd="0" presId="urn:microsoft.com/office/officeart/2005/8/layout/orgChart1"/>
    <dgm:cxn modelId="{2860C869-4370-4A3F-941D-78D6C4C6F870}" type="presParOf" srcId="{C74CEFCD-64F2-41B0-A292-CE87EA5FF81C}" destId="{FB91FA33-8B10-4A5B-8DDE-4B2B676E7D11}" srcOrd="3" destOrd="0" presId="urn:microsoft.com/office/officeart/2005/8/layout/orgChart1"/>
    <dgm:cxn modelId="{63899699-889C-4C3B-9E04-903025005B8A}" type="presParOf" srcId="{FB91FA33-8B10-4A5B-8DDE-4B2B676E7D11}" destId="{93688B51-DF35-4CD0-94AA-4B75119682C4}" srcOrd="0" destOrd="0" presId="urn:microsoft.com/office/officeart/2005/8/layout/orgChart1"/>
    <dgm:cxn modelId="{EB4BC185-0319-42E0-8BF1-2CF3CD6FBFBF}" type="presParOf" srcId="{93688B51-DF35-4CD0-94AA-4B75119682C4}" destId="{7797134E-56F2-4ABC-8445-2E0621A84283}" srcOrd="0" destOrd="0" presId="urn:microsoft.com/office/officeart/2005/8/layout/orgChart1"/>
    <dgm:cxn modelId="{054F53D6-5C75-4272-BC71-EF20051809F5}" type="presParOf" srcId="{93688B51-DF35-4CD0-94AA-4B75119682C4}" destId="{C8C5BEDF-ED65-4A5D-A4EE-ECA393E177E0}" srcOrd="1" destOrd="0" presId="urn:microsoft.com/office/officeart/2005/8/layout/orgChart1"/>
    <dgm:cxn modelId="{51A6CB91-88A9-44E1-B66C-170F4D53C260}" type="presParOf" srcId="{FB91FA33-8B10-4A5B-8DDE-4B2B676E7D11}" destId="{DABAA2F0-D53F-4378-86D1-E12AF23D87E4}" srcOrd="1" destOrd="0" presId="urn:microsoft.com/office/officeart/2005/8/layout/orgChart1"/>
    <dgm:cxn modelId="{4B9E33ED-F3E9-442F-A3BB-15B69F2D7E6D}" type="presParOf" srcId="{FB91FA33-8B10-4A5B-8DDE-4B2B676E7D11}" destId="{CF792938-CA6E-4520-B518-24FCD7AF6D12}" srcOrd="2" destOrd="0" presId="urn:microsoft.com/office/officeart/2005/8/layout/orgChart1"/>
    <dgm:cxn modelId="{BD7E653D-C639-4F43-ADE5-5364A5B47B7D}" type="presParOf" srcId="{C74CEFCD-64F2-41B0-A292-CE87EA5FF81C}" destId="{CC15E48C-6C12-4CCB-88A9-8CEAFE7F36CA}" srcOrd="4" destOrd="0" presId="urn:microsoft.com/office/officeart/2005/8/layout/orgChart1"/>
    <dgm:cxn modelId="{1424BBAE-8210-48FA-92ED-77303D4C82F3}" type="presParOf" srcId="{C74CEFCD-64F2-41B0-A292-CE87EA5FF81C}" destId="{9CBBDEAB-BF8D-42AC-878B-26F908FF97A5}" srcOrd="5" destOrd="0" presId="urn:microsoft.com/office/officeart/2005/8/layout/orgChart1"/>
    <dgm:cxn modelId="{E03B849B-E1CC-456B-8707-F4565631B455}" type="presParOf" srcId="{9CBBDEAB-BF8D-42AC-878B-26F908FF97A5}" destId="{D6CE89E2-B5C1-4645-BA98-92233CE80EED}" srcOrd="0" destOrd="0" presId="urn:microsoft.com/office/officeart/2005/8/layout/orgChart1"/>
    <dgm:cxn modelId="{FE16E2AB-854D-4D63-8F7C-64BE1841AD7F}" type="presParOf" srcId="{D6CE89E2-B5C1-4645-BA98-92233CE80EED}" destId="{7B7A6315-A895-46BD-BD68-8733C19BBB35}" srcOrd="0" destOrd="0" presId="urn:microsoft.com/office/officeart/2005/8/layout/orgChart1"/>
    <dgm:cxn modelId="{B6615512-752F-4D52-BF98-7EFCDED80A0F}" type="presParOf" srcId="{D6CE89E2-B5C1-4645-BA98-92233CE80EED}" destId="{4B69E0C1-8F06-4648-A06B-5596FCCBB54B}" srcOrd="1" destOrd="0" presId="urn:microsoft.com/office/officeart/2005/8/layout/orgChart1"/>
    <dgm:cxn modelId="{0C769EA7-BC7E-4122-823B-B909A225F23B}" type="presParOf" srcId="{9CBBDEAB-BF8D-42AC-878B-26F908FF97A5}" destId="{930FA77F-21B5-440C-A200-C2F7B3C7E42B}" srcOrd="1" destOrd="0" presId="urn:microsoft.com/office/officeart/2005/8/layout/orgChart1"/>
    <dgm:cxn modelId="{267CCBC1-30BB-48BE-8FE3-940EBC33E27F}" type="presParOf" srcId="{9CBBDEAB-BF8D-42AC-878B-26F908FF97A5}" destId="{6534D786-733B-40D5-87A3-E5341DD9B31D}" srcOrd="2" destOrd="0" presId="urn:microsoft.com/office/officeart/2005/8/layout/orgChart1"/>
    <dgm:cxn modelId="{B7761594-75A3-4F81-819D-5A254A9496E0}" type="presParOf" srcId="{393CA8D4-0D61-40C0-9942-882A1D11E6A2}" destId="{746498A1-6DE3-431C-BA32-6403806FCA8A}" srcOrd="2" destOrd="0" presId="urn:microsoft.com/office/officeart/2005/8/layout/orgChart1"/>
    <dgm:cxn modelId="{99C53902-B40D-4081-96F7-D612F96F4FBE}" type="presParOf" srcId="{8023F6B0-BBAD-473B-A3E8-183CA7D3FFB3}" destId="{127B25BD-0083-4E8C-A700-6FDE0BD341FE}" srcOrd="2" destOrd="0" presId="urn:microsoft.com/office/officeart/2005/8/layout/orgChart1"/>
    <dgm:cxn modelId="{B14AF2B8-C1A6-463C-8173-FE77765917B8}" type="presParOf" srcId="{8023F6B0-BBAD-473B-A3E8-183CA7D3FFB3}" destId="{5527F223-60D2-4AFE-8182-1B546652E606}" srcOrd="3" destOrd="0" presId="urn:microsoft.com/office/officeart/2005/8/layout/orgChart1"/>
    <dgm:cxn modelId="{52621123-4286-479C-89A8-A1285723427E}" type="presParOf" srcId="{5527F223-60D2-4AFE-8182-1B546652E606}" destId="{0298ADF1-E969-4FC8-AF00-CF726FA0EF9E}" srcOrd="0" destOrd="0" presId="urn:microsoft.com/office/officeart/2005/8/layout/orgChart1"/>
    <dgm:cxn modelId="{04796D1E-A7EF-4D9D-AE4C-E663E9A35ABC}" type="presParOf" srcId="{0298ADF1-E969-4FC8-AF00-CF726FA0EF9E}" destId="{D8D95B1A-E743-4186-B5AF-F9A0CCA2D31F}" srcOrd="0" destOrd="0" presId="urn:microsoft.com/office/officeart/2005/8/layout/orgChart1"/>
    <dgm:cxn modelId="{4437E567-E1D3-4BEB-923D-54325212AC8C}" type="presParOf" srcId="{0298ADF1-E969-4FC8-AF00-CF726FA0EF9E}" destId="{50E17777-7385-4307-B56A-C91591D65EB8}" srcOrd="1" destOrd="0" presId="urn:microsoft.com/office/officeart/2005/8/layout/orgChart1"/>
    <dgm:cxn modelId="{A4FA9962-28C9-4FE2-A155-02970DD35895}" type="presParOf" srcId="{5527F223-60D2-4AFE-8182-1B546652E606}" destId="{D789DE19-FC3D-4DE3-93E7-C64934BDCE0A}" srcOrd="1" destOrd="0" presId="urn:microsoft.com/office/officeart/2005/8/layout/orgChart1"/>
    <dgm:cxn modelId="{9444D204-9FC5-4971-B63D-25ABDA2F6AA9}" type="presParOf" srcId="{D789DE19-FC3D-4DE3-93E7-C64934BDCE0A}" destId="{E2026293-AEF9-4911-A54B-EEF9D298F4A7}" srcOrd="0" destOrd="0" presId="urn:microsoft.com/office/officeart/2005/8/layout/orgChart1"/>
    <dgm:cxn modelId="{0674455A-BF47-4850-A282-39908314664C}" type="presParOf" srcId="{D789DE19-FC3D-4DE3-93E7-C64934BDCE0A}" destId="{E5BCCA4E-BD1C-419F-B4C2-1E1BF85D7647}" srcOrd="1" destOrd="0" presId="urn:microsoft.com/office/officeart/2005/8/layout/orgChart1"/>
    <dgm:cxn modelId="{7142A7D0-BDA6-47FC-8E91-5F75F4F2841C}" type="presParOf" srcId="{E5BCCA4E-BD1C-419F-B4C2-1E1BF85D7647}" destId="{EA0497C8-4530-47F3-9BAA-6A253CFE7A20}" srcOrd="0" destOrd="0" presId="urn:microsoft.com/office/officeart/2005/8/layout/orgChart1"/>
    <dgm:cxn modelId="{4713F4C4-4D4C-454C-AEB5-3B74E723E9A5}" type="presParOf" srcId="{EA0497C8-4530-47F3-9BAA-6A253CFE7A20}" destId="{CB86FCE0-2336-4595-A5F1-C51200863F2B}" srcOrd="0" destOrd="0" presId="urn:microsoft.com/office/officeart/2005/8/layout/orgChart1"/>
    <dgm:cxn modelId="{09759170-57F2-4665-8AA9-836F41660E8B}" type="presParOf" srcId="{EA0497C8-4530-47F3-9BAA-6A253CFE7A20}" destId="{190B7069-1F44-417A-8283-5DC0CD96867A}" srcOrd="1" destOrd="0" presId="urn:microsoft.com/office/officeart/2005/8/layout/orgChart1"/>
    <dgm:cxn modelId="{D4B71848-0081-4670-A5D9-84A68A71277E}" type="presParOf" srcId="{E5BCCA4E-BD1C-419F-B4C2-1E1BF85D7647}" destId="{9F576CC7-C305-4E3C-9541-11BCB1521D3A}" srcOrd="1" destOrd="0" presId="urn:microsoft.com/office/officeart/2005/8/layout/orgChart1"/>
    <dgm:cxn modelId="{35A9F916-D924-4B03-B3B1-77C9AD6CB9E4}" type="presParOf" srcId="{E5BCCA4E-BD1C-419F-B4C2-1E1BF85D7647}" destId="{42A0AF16-1E98-49BD-A995-C7532FEEAB30}" srcOrd="2" destOrd="0" presId="urn:microsoft.com/office/officeart/2005/8/layout/orgChart1"/>
    <dgm:cxn modelId="{B043EB32-EAD8-48C0-848E-3CC05696CB31}" type="presParOf" srcId="{D789DE19-FC3D-4DE3-93E7-C64934BDCE0A}" destId="{20DE0A44-5A99-424D-806D-1488EFC4AB1A}" srcOrd="2" destOrd="0" presId="urn:microsoft.com/office/officeart/2005/8/layout/orgChart1"/>
    <dgm:cxn modelId="{02EA71D6-A2D9-44F7-AC55-64BD4B3FC8EE}" type="presParOf" srcId="{D789DE19-FC3D-4DE3-93E7-C64934BDCE0A}" destId="{527D37E5-1492-4193-808F-A487D90EEEBF}" srcOrd="3" destOrd="0" presId="urn:microsoft.com/office/officeart/2005/8/layout/orgChart1"/>
    <dgm:cxn modelId="{C6F6A419-7676-4472-82E2-445D0FD8DA5C}" type="presParOf" srcId="{527D37E5-1492-4193-808F-A487D90EEEBF}" destId="{6A5AA1FD-E956-462F-96C7-BDF2546480C4}" srcOrd="0" destOrd="0" presId="urn:microsoft.com/office/officeart/2005/8/layout/orgChart1"/>
    <dgm:cxn modelId="{99A11B26-92DE-4457-A563-AD08174EBB1B}" type="presParOf" srcId="{6A5AA1FD-E956-462F-96C7-BDF2546480C4}" destId="{4FA4AA30-CA79-4B22-9A21-8C9560186AE7}" srcOrd="0" destOrd="0" presId="urn:microsoft.com/office/officeart/2005/8/layout/orgChart1"/>
    <dgm:cxn modelId="{6FD3E24C-0B01-4DF2-AFC6-13D2E87F753B}" type="presParOf" srcId="{6A5AA1FD-E956-462F-96C7-BDF2546480C4}" destId="{1A3EF83C-3BE4-4419-9A47-D00F19A5262C}" srcOrd="1" destOrd="0" presId="urn:microsoft.com/office/officeart/2005/8/layout/orgChart1"/>
    <dgm:cxn modelId="{48B9C204-2D60-4E28-BBBA-036A8A1BA1FF}" type="presParOf" srcId="{527D37E5-1492-4193-808F-A487D90EEEBF}" destId="{55E089AF-1834-4B83-893C-1DBAEB138DBB}" srcOrd="1" destOrd="0" presId="urn:microsoft.com/office/officeart/2005/8/layout/orgChart1"/>
    <dgm:cxn modelId="{EE5AFDF0-4385-486B-8722-11A59B0A7117}" type="presParOf" srcId="{527D37E5-1492-4193-808F-A487D90EEEBF}" destId="{63CA3138-6BAD-4036-A3C9-9508B42B29AE}" srcOrd="2" destOrd="0" presId="urn:microsoft.com/office/officeart/2005/8/layout/orgChart1"/>
    <dgm:cxn modelId="{7204E908-1EAA-4FDC-B8DF-9D844F1371F0}" type="presParOf" srcId="{D789DE19-FC3D-4DE3-93E7-C64934BDCE0A}" destId="{5F31B350-9214-4454-AE63-E904671D4492}" srcOrd="4" destOrd="0" presId="urn:microsoft.com/office/officeart/2005/8/layout/orgChart1"/>
    <dgm:cxn modelId="{CADD5B34-3F9C-4E6A-934E-56A53058BBC0}" type="presParOf" srcId="{D789DE19-FC3D-4DE3-93E7-C64934BDCE0A}" destId="{14A77702-B9EC-4F9F-BDB6-C3F0D37A708D}" srcOrd="5" destOrd="0" presId="urn:microsoft.com/office/officeart/2005/8/layout/orgChart1"/>
    <dgm:cxn modelId="{BABBE6E5-C8CE-4287-BC2B-799766EEE1B1}" type="presParOf" srcId="{14A77702-B9EC-4F9F-BDB6-C3F0D37A708D}" destId="{43C096AC-0AE2-40A3-A9A4-7EDF9F65B39A}" srcOrd="0" destOrd="0" presId="urn:microsoft.com/office/officeart/2005/8/layout/orgChart1"/>
    <dgm:cxn modelId="{17B8D944-AD45-4CD6-9499-3DED6F97E9BA}" type="presParOf" srcId="{43C096AC-0AE2-40A3-A9A4-7EDF9F65B39A}" destId="{CC8CA29F-A7A1-499D-9BA0-7597569E614C}" srcOrd="0" destOrd="0" presId="urn:microsoft.com/office/officeart/2005/8/layout/orgChart1"/>
    <dgm:cxn modelId="{DF2E2D26-3408-4C30-B2DB-075DD4F77B05}" type="presParOf" srcId="{43C096AC-0AE2-40A3-A9A4-7EDF9F65B39A}" destId="{E9094F71-F28E-4ED0-9B33-ECF1157D5A06}" srcOrd="1" destOrd="0" presId="urn:microsoft.com/office/officeart/2005/8/layout/orgChart1"/>
    <dgm:cxn modelId="{6CBD59F5-2309-4178-B4EF-2D5DF6DEBDEC}" type="presParOf" srcId="{14A77702-B9EC-4F9F-BDB6-C3F0D37A708D}" destId="{B2F2829F-1BEB-4332-B589-F08341685C01}" srcOrd="1" destOrd="0" presId="urn:microsoft.com/office/officeart/2005/8/layout/orgChart1"/>
    <dgm:cxn modelId="{F90625F6-E18C-4D90-A230-F03F2E8CFC9E}" type="presParOf" srcId="{14A77702-B9EC-4F9F-BDB6-C3F0D37A708D}" destId="{75D35C28-C7C4-4680-A957-1039A3BA964D}" srcOrd="2" destOrd="0" presId="urn:microsoft.com/office/officeart/2005/8/layout/orgChart1"/>
    <dgm:cxn modelId="{AD027F33-AB0F-4EB5-84BB-E8D05A959431}" type="presParOf" srcId="{5527F223-60D2-4AFE-8182-1B546652E606}" destId="{BB124D0F-95CE-400A-8489-5EB702E353FC}" srcOrd="2" destOrd="0" presId="urn:microsoft.com/office/officeart/2005/8/layout/orgChart1"/>
    <dgm:cxn modelId="{A4242DB9-7B50-47A9-9555-B78FFBFF9D38}" type="presParOf" srcId="{8023F6B0-BBAD-473B-A3E8-183CA7D3FFB3}" destId="{590F8EDF-FC48-4479-BAAE-03259507154D}" srcOrd="4" destOrd="0" presId="urn:microsoft.com/office/officeart/2005/8/layout/orgChart1"/>
    <dgm:cxn modelId="{F1083221-2331-4543-AB8E-9A246D4ECF83}" type="presParOf" srcId="{8023F6B0-BBAD-473B-A3E8-183CA7D3FFB3}" destId="{45AA26E4-695C-4E12-8AE1-0DCB898D01E5}" srcOrd="5" destOrd="0" presId="urn:microsoft.com/office/officeart/2005/8/layout/orgChart1"/>
    <dgm:cxn modelId="{26952C02-CA2C-40C2-B8B5-E1E00AA7EA61}" type="presParOf" srcId="{45AA26E4-695C-4E12-8AE1-0DCB898D01E5}" destId="{D4FF62F4-4DEF-4EA0-90A7-903F80A5F503}" srcOrd="0" destOrd="0" presId="urn:microsoft.com/office/officeart/2005/8/layout/orgChart1"/>
    <dgm:cxn modelId="{14E066D1-80BE-4734-B9DB-DC568E7B1ADB}" type="presParOf" srcId="{D4FF62F4-4DEF-4EA0-90A7-903F80A5F503}" destId="{355375EC-66E8-4B51-A815-F09B61ABF539}" srcOrd="0" destOrd="0" presId="urn:microsoft.com/office/officeart/2005/8/layout/orgChart1"/>
    <dgm:cxn modelId="{BFF8B5A9-0E53-45DB-B37F-28588C76277A}" type="presParOf" srcId="{D4FF62F4-4DEF-4EA0-90A7-903F80A5F503}" destId="{52F7CFBB-065B-4EEB-9F77-C41169D01D36}" srcOrd="1" destOrd="0" presId="urn:microsoft.com/office/officeart/2005/8/layout/orgChart1"/>
    <dgm:cxn modelId="{D3AB52ED-35A6-4BAE-93BD-61A0252667EF}" type="presParOf" srcId="{45AA26E4-695C-4E12-8AE1-0DCB898D01E5}" destId="{D610A836-FAA8-478B-91B3-198B259C9116}" srcOrd="1" destOrd="0" presId="urn:microsoft.com/office/officeart/2005/8/layout/orgChart1"/>
    <dgm:cxn modelId="{31A32FEE-029C-48D2-9D42-6DD490E363D7}" type="presParOf" srcId="{D610A836-FAA8-478B-91B3-198B259C9116}" destId="{F9C9FA2F-44D5-4F16-83FE-6F37AAD571E3}" srcOrd="0" destOrd="0" presId="urn:microsoft.com/office/officeart/2005/8/layout/orgChart1"/>
    <dgm:cxn modelId="{89C57D6D-837B-4EF0-9729-E5093B7DA3B1}" type="presParOf" srcId="{D610A836-FAA8-478B-91B3-198B259C9116}" destId="{F306F3AA-5110-4641-99EC-7844DE843407}" srcOrd="1" destOrd="0" presId="urn:microsoft.com/office/officeart/2005/8/layout/orgChart1"/>
    <dgm:cxn modelId="{90D1B331-077B-4A9D-99BC-E2C0422C2F4D}" type="presParOf" srcId="{F306F3AA-5110-4641-99EC-7844DE843407}" destId="{5AC9D5D9-3A10-4740-839A-070D2CD9CA50}" srcOrd="0" destOrd="0" presId="urn:microsoft.com/office/officeart/2005/8/layout/orgChart1"/>
    <dgm:cxn modelId="{5ECEFDF2-6709-4D06-83EA-6D6C6E1A4541}" type="presParOf" srcId="{5AC9D5D9-3A10-4740-839A-070D2CD9CA50}" destId="{AB426016-6214-49DC-991D-B2054A0BAF28}" srcOrd="0" destOrd="0" presId="urn:microsoft.com/office/officeart/2005/8/layout/orgChart1"/>
    <dgm:cxn modelId="{212DBC69-5E0B-41E0-8CC2-6BE5A8C523A2}" type="presParOf" srcId="{5AC9D5D9-3A10-4740-839A-070D2CD9CA50}" destId="{517D7567-1399-48C5-BBAF-B3EBD65E5749}" srcOrd="1" destOrd="0" presId="urn:microsoft.com/office/officeart/2005/8/layout/orgChart1"/>
    <dgm:cxn modelId="{8997556A-CEBA-4BDE-9E9B-1EF1CC5027F7}" type="presParOf" srcId="{F306F3AA-5110-4641-99EC-7844DE843407}" destId="{0D8771A8-2DDE-42B4-A46C-F0C1737978AC}" srcOrd="1" destOrd="0" presId="urn:microsoft.com/office/officeart/2005/8/layout/orgChart1"/>
    <dgm:cxn modelId="{A993A4A9-5A14-4091-996E-2E467DFD2DDD}" type="presParOf" srcId="{F306F3AA-5110-4641-99EC-7844DE843407}" destId="{E2E30405-D506-4A3B-B17F-6FFC6BAC66FB}" srcOrd="2" destOrd="0" presId="urn:microsoft.com/office/officeart/2005/8/layout/orgChart1"/>
    <dgm:cxn modelId="{32101A1A-42F3-401F-848A-30987CF5DC08}" type="presParOf" srcId="{D610A836-FAA8-478B-91B3-198B259C9116}" destId="{315312BB-FD8D-4AED-8C68-960ED4EF8C7E}" srcOrd="2" destOrd="0" presId="urn:microsoft.com/office/officeart/2005/8/layout/orgChart1"/>
    <dgm:cxn modelId="{67D30462-BA46-4747-8318-FD3BF2BDA3D6}" type="presParOf" srcId="{D610A836-FAA8-478B-91B3-198B259C9116}" destId="{B9EF4F40-6557-4751-AB87-DF5CBD5A87DF}" srcOrd="3" destOrd="0" presId="urn:microsoft.com/office/officeart/2005/8/layout/orgChart1"/>
    <dgm:cxn modelId="{2F3AD7B4-EEB3-45A2-AC5C-A113FE9D0444}" type="presParOf" srcId="{B9EF4F40-6557-4751-AB87-DF5CBD5A87DF}" destId="{4AC275B3-203E-443D-A637-78369EFE660C}" srcOrd="0" destOrd="0" presId="urn:microsoft.com/office/officeart/2005/8/layout/orgChart1"/>
    <dgm:cxn modelId="{56A7DA6B-EABB-4F4D-A862-0CE665D9E9BC}" type="presParOf" srcId="{4AC275B3-203E-443D-A637-78369EFE660C}" destId="{E1DC56FD-70D3-4CD2-8834-8B1E743A83CE}" srcOrd="0" destOrd="0" presId="urn:microsoft.com/office/officeart/2005/8/layout/orgChart1"/>
    <dgm:cxn modelId="{F8C96482-6CE3-4042-ABB3-909B7FC604BB}" type="presParOf" srcId="{4AC275B3-203E-443D-A637-78369EFE660C}" destId="{32749A75-3086-484C-A1EA-62A78CF54951}" srcOrd="1" destOrd="0" presId="urn:microsoft.com/office/officeart/2005/8/layout/orgChart1"/>
    <dgm:cxn modelId="{9E2C1EA5-5DFE-4DF0-AECF-593A1832076A}" type="presParOf" srcId="{B9EF4F40-6557-4751-AB87-DF5CBD5A87DF}" destId="{EF6686A8-A769-4F93-89B7-8CCAA64409DD}" srcOrd="1" destOrd="0" presId="urn:microsoft.com/office/officeart/2005/8/layout/orgChart1"/>
    <dgm:cxn modelId="{7F658B17-79D4-4B90-8932-A9B57901A02F}" type="presParOf" srcId="{B9EF4F40-6557-4751-AB87-DF5CBD5A87DF}" destId="{C31E4331-CF74-4D56-A074-DFA833F2E2DE}" srcOrd="2" destOrd="0" presId="urn:microsoft.com/office/officeart/2005/8/layout/orgChart1"/>
    <dgm:cxn modelId="{820A716E-9456-4536-A1CB-7BC5B148D5D7}" type="presParOf" srcId="{D610A836-FAA8-478B-91B3-198B259C9116}" destId="{D1C66754-D359-423C-A88D-96C9083A9694}" srcOrd="4" destOrd="0" presId="urn:microsoft.com/office/officeart/2005/8/layout/orgChart1"/>
    <dgm:cxn modelId="{8C527D10-E4C1-4046-BA3E-9F7E68F9947B}" type="presParOf" srcId="{D610A836-FAA8-478B-91B3-198B259C9116}" destId="{0469C9EE-705B-45C4-B9CF-FF3F61500EAE}" srcOrd="5" destOrd="0" presId="urn:microsoft.com/office/officeart/2005/8/layout/orgChart1"/>
    <dgm:cxn modelId="{2809B864-9930-421B-BAA1-ED2B389EDEFD}" type="presParOf" srcId="{0469C9EE-705B-45C4-B9CF-FF3F61500EAE}" destId="{E7222B18-8588-470C-BDB0-CB7F7EAD83F5}" srcOrd="0" destOrd="0" presId="urn:microsoft.com/office/officeart/2005/8/layout/orgChart1"/>
    <dgm:cxn modelId="{9415887C-D076-4F76-9A77-2C199DC52446}" type="presParOf" srcId="{E7222B18-8588-470C-BDB0-CB7F7EAD83F5}" destId="{C2D7F9A6-BE41-4D12-932C-759FDAA5A4AA}" srcOrd="0" destOrd="0" presId="urn:microsoft.com/office/officeart/2005/8/layout/orgChart1"/>
    <dgm:cxn modelId="{44558B6C-EC5A-4C98-B5B8-3546BE886284}" type="presParOf" srcId="{E7222B18-8588-470C-BDB0-CB7F7EAD83F5}" destId="{03261636-5301-4FB8-A3A4-812DBC2A6041}" srcOrd="1" destOrd="0" presId="urn:microsoft.com/office/officeart/2005/8/layout/orgChart1"/>
    <dgm:cxn modelId="{A0A217CF-7C7C-49ED-99D0-2E54D496E7CC}" type="presParOf" srcId="{0469C9EE-705B-45C4-B9CF-FF3F61500EAE}" destId="{1CA7E7B5-33BA-4841-B545-922DC6AF1C7B}" srcOrd="1" destOrd="0" presId="urn:microsoft.com/office/officeart/2005/8/layout/orgChart1"/>
    <dgm:cxn modelId="{AB609467-A1B5-49E1-9AFD-BB9AE99095A1}" type="presParOf" srcId="{0469C9EE-705B-45C4-B9CF-FF3F61500EAE}" destId="{BE4AC1F9-6DDA-4107-9976-22DE54D47F29}" srcOrd="2" destOrd="0" presId="urn:microsoft.com/office/officeart/2005/8/layout/orgChart1"/>
    <dgm:cxn modelId="{11912305-78CE-40BA-A451-69391BB62D99}" type="presParOf" srcId="{45AA26E4-695C-4E12-8AE1-0DCB898D01E5}" destId="{B059E291-9D87-49C1-9574-CB2A73E829CD}" srcOrd="2" destOrd="0" presId="urn:microsoft.com/office/officeart/2005/8/layout/orgChart1"/>
    <dgm:cxn modelId="{4A62FE76-0466-41F0-A52E-F2A30D6AB0E2}" type="presParOf" srcId="{8023F6B0-BBAD-473B-A3E8-183CA7D3FFB3}" destId="{4921649D-E34B-4C27-ABF3-575D21A90B39}" srcOrd="6" destOrd="0" presId="urn:microsoft.com/office/officeart/2005/8/layout/orgChart1"/>
    <dgm:cxn modelId="{5347A6BD-FA37-4635-8CE5-074973CF9F53}" type="presParOf" srcId="{8023F6B0-BBAD-473B-A3E8-183CA7D3FFB3}" destId="{AB5138CD-DD1A-4628-B790-B65D6517937C}" srcOrd="7" destOrd="0" presId="urn:microsoft.com/office/officeart/2005/8/layout/orgChart1"/>
    <dgm:cxn modelId="{06294305-8777-4FB6-A27B-D9D2243B8E88}" type="presParOf" srcId="{AB5138CD-DD1A-4628-B790-B65D6517937C}" destId="{47580A41-BA93-4FCC-A25A-2E0881E066F6}" srcOrd="0" destOrd="0" presId="urn:microsoft.com/office/officeart/2005/8/layout/orgChart1"/>
    <dgm:cxn modelId="{F8C612E5-395C-402F-8CAA-E4ABFCE5D274}" type="presParOf" srcId="{47580A41-BA93-4FCC-A25A-2E0881E066F6}" destId="{E7515DF3-160A-4684-94ED-DB0EA69B3BB4}" srcOrd="0" destOrd="0" presId="urn:microsoft.com/office/officeart/2005/8/layout/orgChart1"/>
    <dgm:cxn modelId="{761566C2-48B9-4358-BA50-AB585051DA01}" type="presParOf" srcId="{47580A41-BA93-4FCC-A25A-2E0881E066F6}" destId="{2F1D6C06-55B6-4CD6-8723-7254E1312B60}" srcOrd="1" destOrd="0" presId="urn:microsoft.com/office/officeart/2005/8/layout/orgChart1"/>
    <dgm:cxn modelId="{DBDF512A-F3AD-42EE-89EC-88B3DB7B9F32}" type="presParOf" srcId="{AB5138CD-DD1A-4628-B790-B65D6517937C}" destId="{8C1D965D-3AD4-4C16-BB62-97BAAA5253EF}" srcOrd="1" destOrd="0" presId="urn:microsoft.com/office/officeart/2005/8/layout/orgChart1"/>
    <dgm:cxn modelId="{B578DB0B-14DC-49F0-8A53-21F3D4E9616D}" type="presParOf" srcId="{8C1D965D-3AD4-4C16-BB62-97BAAA5253EF}" destId="{4F29F4E5-E66A-4C30-8C36-7C453AD676A6}" srcOrd="0" destOrd="0" presId="urn:microsoft.com/office/officeart/2005/8/layout/orgChart1"/>
    <dgm:cxn modelId="{A33B0768-F1A4-4209-AD41-F4ED62E206C1}" type="presParOf" srcId="{8C1D965D-3AD4-4C16-BB62-97BAAA5253EF}" destId="{14FD1A76-B0DB-4F42-B6D1-9DA2DD29CD86}" srcOrd="1" destOrd="0" presId="urn:microsoft.com/office/officeart/2005/8/layout/orgChart1"/>
    <dgm:cxn modelId="{37FAD5DE-FA42-4698-B110-C405C48DE835}" type="presParOf" srcId="{14FD1A76-B0DB-4F42-B6D1-9DA2DD29CD86}" destId="{32961188-5073-4AEB-A2AD-15396AD9B732}" srcOrd="0" destOrd="0" presId="urn:microsoft.com/office/officeart/2005/8/layout/orgChart1"/>
    <dgm:cxn modelId="{EAA98B71-2D99-4CD7-8317-5C2FB68DB908}" type="presParOf" srcId="{32961188-5073-4AEB-A2AD-15396AD9B732}" destId="{655DA3E9-4714-4F7A-B7DF-9481EA387658}" srcOrd="0" destOrd="0" presId="urn:microsoft.com/office/officeart/2005/8/layout/orgChart1"/>
    <dgm:cxn modelId="{5091620B-102E-41B5-9E89-6EAA4CD30267}" type="presParOf" srcId="{32961188-5073-4AEB-A2AD-15396AD9B732}" destId="{F9F1D702-DE7A-40A5-AC8D-658E2F9CECF6}" srcOrd="1" destOrd="0" presId="urn:microsoft.com/office/officeart/2005/8/layout/orgChart1"/>
    <dgm:cxn modelId="{7CC1F961-2A45-476C-802E-582FBCA2619B}" type="presParOf" srcId="{14FD1A76-B0DB-4F42-B6D1-9DA2DD29CD86}" destId="{2D7A9C1C-7F1C-4F49-8476-06301CAED18B}" srcOrd="1" destOrd="0" presId="urn:microsoft.com/office/officeart/2005/8/layout/orgChart1"/>
    <dgm:cxn modelId="{5E564C3B-7BBB-40F6-91B0-091CD5680D48}" type="presParOf" srcId="{14FD1A76-B0DB-4F42-B6D1-9DA2DD29CD86}" destId="{6CCE2CC5-27DC-424F-B712-DAAD80911B22}" srcOrd="2" destOrd="0" presId="urn:microsoft.com/office/officeart/2005/8/layout/orgChart1"/>
    <dgm:cxn modelId="{DFCFA935-CBB9-40E8-AEDD-19E09F7AA1F3}" type="presParOf" srcId="{8C1D965D-3AD4-4C16-BB62-97BAAA5253EF}" destId="{CFCC1992-C89E-4608-9A72-65E8DEEE07B8}" srcOrd="2" destOrd="0" presId="urn:microsoft.com/office/officeart/2005/8/layout/orgChart1"/>
    <dgm:cxn modelId="{253CC6D2-66BC-4E92-B9A9-2047ED4FFD42}" type="presParOf" srcId="{8C1D965D-3AD4-4C16-BB62-97BAAA5253EF}" destId="{2E33D1BA-844E-4AD1-A0FB-FC0C06CAD5CD}" srcOrd="3" destOrd="0" presId="urn:microsoft.com/office/officeart/2005/8/layout/orgChart1"/>
    <dgm:cxn modelId="{2C516E4E-8DE7-406F-A840-E459B4292E8E}" type="presParOf" srcId="{2E33D1BA-844E-4AD1-A0FB-FC0C06CAD5CD}" destId="{726D7D58-C291-4269-9467-E8F0BEAE56C4}" srcOrd="0" destOrd="0" presId="urn:microsoft.com/office/officeart/2005/8/layout/orgChart1"/>
    <dgm:cxn modelId="{7CCC53D1-668C-48E0-A631-B279391AF779}" type="presParOf" srcId="{726D7D58-C291-4269-9467-E8F0BEAE56C4}" destId="{E894B63D-D65B-4922-AD8B-760643027D52}" srcOrd="0" destOrd="0" presId="urn:microsoft.com/office/officeart/2005/8/layout/orgChart1"/>
    <dgm:cxn modelId="{442434A0-15A9-45FF-9EFB-C00796DD6F30}" type="presParOf" srcId="{726D7D58-C291-4269-9467-E8F0BEAE56C4}" destId="{AB4F29C4-EABB-4253-8522-C911D6DD6509}" srcOrd="1" destOrd="0" presId="urn:microsoft.com/office/officeart/2005/8/layout/orgChart1"/>
    <dgm:cxn modelId="{29849710-E607-4B69-A5E2-5C5F9DA93EED}" type="presParOf" srcId="{2E33D1BA-844E-4AD1-A0FB-FC0C06CAD5CD}" destId="{5E7B164F-E510-4AE5-8355-4E8D7889601A}" srcOrd="1" destOrd="0" presId="urn:microsoft.com/office/officeart/2005/8/layout/orgChart1"/>
    <dgm:cxn modelId="{BFE6E236-4ADD-46FA-9938-C1127DD4E467}" type="presParOf" srcId="{2E33D1BA-844E-4AD1-A0FB-FC0C06CAD5CD}" destId="{663467A1-6A77-480E-A010-8A631D1D4698}" srcOrd="2" destOrd="0" presId="urn:microsoft.com/office/officeart/2005/8/layout/orgChart1"/>
    <dgm:cxn modelId="{960BBF01-11E0-4CCD-8647-2720D1611B3F}" type="presParOf" srcId="{8C1D965D-3AD4-4C16-BB62-97BAAA5253EF}" destId="{834C83B1-9B87-4D44-9BC9-3FD01DE2FB12}" srcOrd="4" destOrd="0" presId="urn:microsoft.com/office/officeart/2005/8/layout/orgChart1"/>
    <dgm:cxn modelId="{C1C18035-309B-453A-B0E9-C4F940293001}" type="presParOf" srcId="{8C1D965D-3AD4-4C16-BB62-97BAAA5253EF}" destId="{3B506048-FB38-4C2F-A569-D3392DCC82E3}" srcOrd="5" destOrd="0" presId="urn:microsoft.com/office/officeart/2005/8/layout/orgChart1"/>
    <dgm:cxn modelId="{E1E00604-F20B-4A7D-AF2B-38FA216A500F}" type="presParOf" srcId="{3B506048-FB38-4C2F-A569-D3392DCC82E3}" destId="{CDE28795-E3C9-4F47-B26A-F9C6C4730A1E}" srcOrd="0" destOrd="0" presId="urn:microsoft.com/office/officeart/2005/8/layout/orgChart1"/>
    <dgm:cxn modelId="{D4482108-8F31-46DE-A7F2-D16BD6198782}" type="presParOf" srcId="{CDE28795-E3C9-4F47-B26A-F9C6C4730A1E}" destId="{E83141E3-D314-44EC-9A34-DF8504501716}" srcOrd="0" destOrd="0" presId="urn:microsoft.com/office/officeart/2005/8/layout/orgChart1"/>
    <dgm:cxn modelId="{2D4A5417-6CC9-4E8C-B868-380EDD737EF6}" type="presParOf" srcId="{CDE28795-E3C9-4F47-B26A-F9C6C4730A1E}" destId="{48D7002F-3FE0-4858-9C2F-9F95DAEDB384}" srcOrd="1" destOrd="0" presId="urn:microsoft.com/office/officeart/2005/8/layout/orgChart1"/>
    <dgm:cxn modelId="{5BBE2FC6-DF9C-4EB2-B9D4-4B8592445CD7}" type="presParOf" srcId="{3B506048-FB38-4C2F-A569-D3392DCC82E3}" destId="{3B8DD351-EA97-49CE-B2D7-4D1662719C57}" srcOrd="1" destOrd="0" presId="urn:microsoft.com/office/officeart/2005/8/layout/orgChart1"/>
    <dgm:cxn modelId="{50FB4367-ED36-408D-B744-A30664332E33}" type="presParOf" srcId="{3B506048-FB38-4C2F-A569-D3392DCC82E3}" destId="{EEFC1AE8-3185-441E-A979-EE845CBD0EF9}" srcOrd="2" destOrd="0" presId="urn:microsoft.com/office/officeart/2005/8/layout/orgChart1"/>
    <dgm:cxn modelId="{1353F451-D8C5-4C7F-B94C-1A6FC1A21BC3}" type="presParOf" srcId="{AB5138CD-DD1A-4628-B790-B65D6517937C}" destId="{8BB556DB-5557-4A0B-83BF-DCF98A838A74}" srcOrd="2" destOrd="0" presId="urn:microsoft.com/office/officeart/2005/8/layout/orgChart1"/>
    <dgm:cxn modelId="{2EC041B8-1749-40C6-8E64-FA9AC788A295}" type="presParOf" srcId="{20F64D95-9DE0-43AC-85EA-43E17050C752}" destId="{813E5B71-DB53-4DEF-B571-8E1665D7798A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stopCapture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stopCapture</a:t>
          </a:r>
          <a:r>
            <a:rPr lang="fr-FR" sz="1400" dirty="0" smtClean="0"/>
            <a:t>(Interface objet)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1455FF6D-5593-48E2-BAB9-70A8E88E88CD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400" dirty="0" smtClean="0"/>
            <a:t>)</a:t>
          </a:r>
          <a:endParaRPr lang="fr-FR" sz="1400" dirty="0"/>
        </a:p>
      </dgm:t>
    </dgm:pt>
    <dgm:pt modelId="{45E69690-828A-4094-BC0C-19535CD72B55}" type="parTrans" cxnId="{DAA1B94E-EBA2-40E9-9F80-B706D61D5053}">
      <dgm:prSet/>
      <dgm:spPr/>
      <dgm:t>
        <a:bodyPr/>
        <a:lstStyle/>
        <a:p>
          <a:endParaRPr lang="fr-FR"/>
        </a:p>
      </dgm:t>
    </dgm:pt>
    <dgm:pt modelId="{7D54F113-B8EC-4F7B-9320-BE877C9B36AF}" type="sibTrans" cxnId="{DAA1B94E-EBA2-40E9-9F80-B706D61D5053}">
      <dgm:prSet/>
      <dgm:spPr/>
      <dgm:t>
        <a:bodyPr/>
        <a:lstStyle/>
        <a:p>
          <a:endParaRPr lang="fr-FR"/>
        </a:p>
      </dgm:t>
    </dgm:pt>
    <dgm:pt modelId="{72A2DA4B-0128-4CB3-A7B9-AC92C017145D}">
      <dgm:prSet phldrT="[Texte]" custT="1"/>
      <dgm:spPr/>
      <dgm:t>
        <a:bodyPr/>
        <a:lstStyle/>
        <a:p>
          <a:r>
            <a:rPr lang="fr-FR" sz="1400" dirty="0" smtClean="0"/>
            <a:t>Envoie un signal d’arrêt sur le thread qui sniff cette interface</a:t>
          </a:r>
          <a:endParaRPr lang="fr-FR" sz="1400" dirty="0"/>
        </a:p>
      </dgm:t>
    </dgm:pt>
    <dgm:pt modelId="{1ED8C91D-ABDB-429A-8320-5E2062444B78}" type="parTrans" cxnId="{D9010453-77CB-4F25-BF85-B8B81305F107}">
      <dgm:prSet/>
      <dgm:spPr/>
    </dgm:pt>
    <dgm:pt modelId="{E3ABF346-4B4C-4E96-873E-4D9080623322}" type="sibTrans" cxnId="{D9010453-77CB-4F25-BF85-B8B81305F107}">
      <dgm:prSet/>
      <dgm:spPr/>
    </dgm:pt>
    <dgm:pt modelId="{BB1C7AEA-963E-4469-97DB-DB8E736017FF}">
      <dgm:prSet phldrT="[Texte]" custT="1"/>
      <dgm:spPr/>
      <dgm:t>
        <a:bodyPr/>
        <a:lstStyle/>
        <a:p>
          <a:r>
            <a:rPr lang="fr-FR" sz="1400" dirty="0" smtClean="0"/>
            <a:t>Entrée : Interface </a:t>
          </a:r>
          <a:endParaRPr lang="fr-FR" sz="1400" dirty="0"/>
        </a:p>
      </dgm:t>
    </dgm:pt>
    <dgm:pt modelId="{98870B48-56F4-4E0D-A6DB-9AD3FC25A3E8}" type="parTrans" cxnId="{A8935920-4394-4885-823F-AC7AB60F4118}">
      <dgm:prSet/>
      <dgm:spPr/>
    </dgm:pt>
    <dgm:pt modelId="{B37FCFC8-0DEA-45A8-AFCB-F56031761754}" type="sibTrans" cxnId="{A8935920-4394-4885-823F-AC7AB60F4118}">
      <dgm:prSet/>
      <dgm:spPr/>
    </dgm:pt>
    <dgm:pt modelId="{E6CE64B2-4457-4A7A-A2B8-C9C1A45EBBBB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091C4E57-FFEE-4CA4-B8B2-132235E15356}" type="parTrans" cxnId="{984F9E68-F2DB-4D22-A099-0550B79D17C3}">
      <dgm:prSet/>
      <dgm:spPr/>
    </dgm:pt>
    <dgm:pt modelId="{FF6CACAD-55F6-4200-B6A0-7BB26CAE3940}" type="sibTrans" cxnId="{984F9E68-F2DB-4D22-A099-0550B79D17C3}">
      <dgm:prSet/>
      <dgm:spPr/>
    </dgm:pt>
    <dgm:pt modelId="{86594381-62BD-40ED-8CF8-0F7BFE249A08}">
      <dgm:prSet phldrT="[Texte]" custT="1"/>
      <dgm:spPr/>
      <dgm:t>
        <a:bodyPr/>
        <a:lstStyle/>
        <a:p>
          <a:r>
            <a:rPr lang="fr-FR" sz="1400" dirty="0" smtClean="0"/>
            <a:t>Transfère le résultat du </a:t>
          </a:r>
          <a:r>
            <a:rPr lang="fr-FR" sz="1400" dirty="0" err="1" smtClean="0"/>
            <a:t>errno</a:t>
          </a:r>
          <a:r>
            <a:rPr lang="fr-FR" sz="1400" dirty="0" smtClean="0"/>
            <a:t> de </a:t>
          </a:r>
          <a:r>
            <a:rPr lang="fr-FR" sz="1400" dirty="0" err="1" smtClean="0"/>
            <a:t>stopCapture</a:t>
          </a:r>
          <a:r>
            <a:rPr lang="fr-FR" sz="1400" dirty="0" smtClean="0"/>
            <a:t>() au navigateur</a:t>
          </a:r>
          <a:endParaRPr lang="fr-FR" sz="1400" dirty="0"/>
        </a:p>
      </dgm:t>
    </dgm:pt>
    <dgm:pt modelId="{C62560DC-4BE6-4B9F-BF18-2E12D5D588B4}" type="parTrans" cxnId="{727D9130-9B16-40A4-A003-3B396543B5BA}">
      <dgm:prSet/>
      <dgm:spPr/>
    </dgm:pt>
    <dgm:pt modelId="{134D8233-3ED2-42D3-8684-C005F7A4EBE4}" type="sibTrans" cxnId="{727D9130-9B16-40A4-A003-3B396543B5BA}">
      <dgm:prSet/>
      <dgm:spPr/>
    </dgm:pt>
    <dgm:pt modelId="{2113F745-2BF0-4E38-827C-1B482267F60C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29BFEF82-8070-4F87-A407-8F1E05A574AE}" type="parTrans" cxnId="{EC0CC581-BE2C-44AE-830C-5AC40736D0B0}">
      <dgm:prSet/>
      <dgm:spPr/>
    </dgm:pt>
    <dgm:pt modelId="{2533752B-526B-43BC-9BD0-ED79B747832E}" type="sibTrans" cxnId="{EC0CC581-BE2C-44AE-830C-5AC40736D0B0}">
      <dgm:prSet/>
      <dgm:spPr/>
    </dgm:pt>
    <dgm:pt modelId="{6C6086F3-BF6A-47F5-AEFE-87A8D70EA96A}">
      <dgm:prSet phldrT="[Texte]" custT="1"/>
      <dgm:spPr/>
      <dgm:t>
        <a:bodyPr/>
        <a:lstStyle/>
        <a:p>
          <a:r>
            <a:rPr lang="fr-FR" sz="1400" dirty="0" smtClean="0"/>
            <a:t>Sortie : message</a:t>
          </a:r>
          <a:endParaRPr lang="fr-FR" sz="1400" dirty="0"/>
        </a:p>
      </dgm:t>
    </dgm:pt>
    <dgm:pt modelId="{C22AA5F2-47E5-4DDF-AF38-A48A097A648E}" type="parTrans" cxnId="{4B2059A1-9FA3-4522-8DE4-216F897FD9E4}">
      <dgm:prSet/>
      <dgm:spPr/>
    </dgm:pt>
    <dgm:pt modelId="{3DB99580-DA77-44CB-B839-B0DF54869689}" type="sibTrans" cxnId="{4B2059A1-9FA3-4522-8DE4-216F897FD9E4}">
      <dgm:prSet/>
      <dgm:spPr/>
    </dgm:pt>
    <dgm:pt modelId="{90C34B09-AB45-40AE-96CD-F543E04D38A1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CC3B67-2E64-4BED-9226-8B00D7540155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F39CC4C2-B725-4666-A491-2611FADA22F4}" type="pres">
      <dgm:prSet presAssocID="{9BBD7A0A-2673-47F5-924E-3943648559F9}" presName="rootComposite1" presStyleCnt="0"/>
      <dgm:spPr/>
    </dgm:pt>
    <dgm:pt modelId="{44F7B17B-12D3-49C5-A6D8-8C0C45147BE6}" type="pres">
      <dgm:prSet presAssocID="{9BBD7A0A-2673-47F5-924E-3943648559F9}" presName="rootText1" presStyleLbl="node0" presStyleIdx="0" presStyleCnt="1">
        <dgm:presLayoutVars>
          <dgm:chPref val="3"/>
        </dgm:presLayoutVars>
      </dgm:prSet>
      <dgm:spPr/>
    </dgm:pt>
    <dgm:pt modelId="{F8CAAFE4-2C8A-462D-8418-EA73C4C86BB0}" type="pres">
      <dgm:prSet presAssocID="{9BBD7A0A-2673-47F5-924E-3943648559F9}" presName="rootConnector1" presStyleLbl="node1" presStyleIdx="0" presStyleCnt="0"/>
      <dgm:spPr/>
    </dgm:pt>
    <dgm:pt modelId="{C4A34FC8-977B-403E-B56E-C0C3CBF1BF90}" type="pres">
      <dgm:prSet presAssocID="{9BBD7A0A-2673-47F5-924E-3943648559F9}" presName="hierChild2" presStyleCnt="0"/>
      <dgm:spPr/>
    </dgm:pt>
    <dgm:pt modelId="{E5EF1366-868A-4B07-AFFD-3204C4ADFC3E}" type="pres">
      <dgm:prSet presAssocID="{D86385CE-174B-4F38-B1C1-EE9B47FB62AB}" presName="Name37" presStyleLbl="parChTrans1D2" presStyleIdx="0" presStyleCnt="2"/>
      <dgm:spPr/>
    </dgm:pt>
    <dgm:pt modelId="{219030CA-3F7B-48FD-AD2A-F8BFA12D9188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702F5515-F3E7-446C-96BC-2ACF670504FF}" type="pres">
      <dgm:prSet presAssocID="{3430B1C8-BA59-4B36-A66C-F11661B1A1C6}" presName="rootComposite" presStyleCnt="0"/>
      <dgm:spPr/>
    </dgm:pt>
    <dgm:pt modelId="{A8EDED76-84BC-41DB-9280-1A386F0F8CE6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625DD4-5B6B-44D7-BA3E-91173A60BD15}" type="pres">
      <dgm:prSet presAssocID="{3430B1C8-BA59-4B36-A66C-F11661B1A1C6}" presName="rootConnector" presStyleLbl="node2" presStyleIdx="0" presStyleCnt="2"/>
      <dgm:spPr/>
    </dgm:pt>
    <dgm:pt modelId="{DDDACF25-8486-4B51-8F61-9AD56462D8A8}" type="pres">
      <dgm:prSet presAssocID="{3430B1C8-BA59-4B36-A66C-F11661B1A1C6}" presName="hierChild4" presStyleCnt="0"/>
      <dgm:spPr/>
    </dgm:pt>
    <dgm:pt modelId="{092D14FD-0F58-4982-8D52-B4043B3246EC}" type="pres">
      <dgm:prSet presAssocID="{1ED8C91D-ABDB-429A-8320-5E2062444B78}" presName="Name37" presStyleLbl="parChTrans1D3" presStyleIdx="0" presStyleCnt="6"/>
      <dgm:spPr/>
    </dgm:pt>
    <dgm:pt modelId="{DEA0D151-C3E4-4956-8CC2-6E607FD8AD4D}" type="pres">
      <dgm:prSet presAssocID="{72A2DA4B-0128-4CB3-A7B9-AC92C017145D}" presName="hierRoot2" presStyleCnt="0">
        <dgm:presLayoutVars>
          <dgm:hierBranch val="init"/>
        </dgm:presLayoutVars>
      </dgm:prSet>
      <dgm:spPr/>
    </dgm:pt>
    <dgm:pt modelId="{970DBA63-A4B3-4AAB-97A6-3CD8A36ACF63}" type="pres">
      <dgm:prSet presAssocID="{72A2DA4B-0128-4CB3-A7B9-AC92C017145D}" presName="rootComposite" presStyleCnt="0"/>
      <dgm:spPr/>
    </dgm:pt>
    <dgm:pt modelId="{B164EDE2-BD89-4678-AFDB-F73F809F1955}" type="pres">
      <dgm:prSet presAssocID="{72A2DA4B-0128-4CB3-A7B9-AC92C017145D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6C89D2-0471-4BF2-A14D-171F7430318D}" type="pres">
      <dgm:prSet presAssocID="{72A2DA4B-0128-4CB3-A7B9-AC92C017145D}" presName="rootConnector" presStyleLbl="node3" presStyleIdx="0" presStyleCnt="6"/>
      <dgm:spPr/>
    </dgm:pt>
    <dgm:pt modelId="{9D4E52B5-9E70-4C80-B875-21578017A311}" type="pres">
      <dgm:prSet presAssocID="{72A2DA4B-0128-4CB3-A7B9-AC92C017145D}" presName="hierChild4" presStyleCnt="0"/>
      <dgm:spPr/>
    </dgm:pt>
    <dgm:pt modelId="{1E663CC2-8812-487C-95F6-2734DD3D8DDA}" type="pres">
      <dgm:prSet presAssocID="{72A2DA4B-0128-4CB3-A7B9-AC92C017145D}" presName="hierChild5" presStyleCnt="0"/>
      <dgm:spPr/>
    </dgm:pt>
    <dgm:pt modelId="{4E5F0E74-5018-46C5-8E58-2BDE9B9BA68D}" type="pres">
      <dgm:prSet presAssocID="{98870B48-56F4-4E0D-A6DB-9AD3FC25A3E8}" presName="Name37" presStyleLbl="parChTrans1D3" presStyleIdx="1" presStyleCnt="6"/>
      <dgm:spPr/>
    </dgm:pt>
    <dgm:pt modelId="{B736EBD5-8484-4FAB-962F-5660233C2722}" type="pres">
      <dgm:prSet presAssocID="{BB1C7AEA-963E-4469-97DB-DB8E736017FF}" presName="hierRoot2" presStyleCnt="0">
        <dgm:presLayoutVars>
          <dgm:hierBranch val="init"/>
        </dgm:presLayoutVars>
      </dgm:prSet>
      <dgm:spPr/>
    </dgm:pt>
    <dgm:pt modelId="{0ADEF120-6D57-466C-A019-8921BA6B75DD}" type="pres">
      <dgm:prSet presAssocID="{BB1C7AEA-963E-4469-97DB-DB8E736017FF}" presName="rootComposite" presStyleCnt="0"/>
      <dgm:spPr/>
    </dgm:pt>
    <dgm:pt modelId="{0F9B2AC3-D349-4DCA-90C9-969C131FB7AA}" type="pres">
      <dgm:prSet presAssocID="{BB1C7AEA-963E-4469-97DB-DB8E736017FF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901FCD-942D-4DCB-AD31-0BF3415FC5E8}" type="pres">
      <dgm:prSet presAssocID="{BB1C7AEA-963E-4469-97DB-DB8E736017FF}" presName="rootConnector" presStyleLbl="node3" presStyleIdx="1" presStyleCnt="6"/>
      <dgm:spPr/>
    </dgm:pt>
    <dgm:pt modelId="{ECFD65F4-D800-4023-AD1C-029C9395EA29}" type="pres">
      <dgm:prSet presAssocID="{BB1C7AEA-963E-4469-97DB-DB8E736017FF}" presName="hierChild4" presStyleCnt="0"/>
      <dgm:spPr/>
    </dgm:pt>
    <dgm:pt modelId="{EF6E68DB-90EE-46AA-A159-544F6172D3C4}" type="pres">
      <dgm:prSet presAssocID="{BB1C7AEA-963E-4469-97DB-DB8E736017FF}" presName="hierChild5" presStyleCnt="0"/>
      <dgm:spPr/>
    </dgm:pt>
    <dgm:pt modelId="{0B2089E2-905B-432C-BB9C-FC61EEF8EF6B}" type="pres">
      <dgm:prSet presAssocID="{091C4E57-FFEE-4CA4-B8B2-132235E15356}" presName="Name37" presStyleLbl="parChTrans1D3" presStyleIdx="2" presStyleCnt="6"/>
      <dgm:spPr/>
    </dgm:pt>
    <dgm:pt modelId="{72E7D2C5-A784-4894-91F8-F9039D514BCE}" type="pres">
      <dgm:prSet presAssocID="{E6CE64B2-4457-4A7A-A2B8-C9C1A45EBBBB}" presName="hierRoot2" presStyleCnt="0">
        <dgm:presLayoutVars>
          <dgm:hierBranch val="init"/>
        </dgm:presLayoutVars>
      </dgm:prSet>
      <dgm:spPr/>
    </dgm:pt>
    <dgm:pt modelId="{5249DEFC-3658-40AE-AEDC-A09AD0EA418A}" type="pres">
      <dgm:prSet presAssocID="{E6CE64B2-4457-4A7A-A2B8-C9C1A45EBBBB}" presName="rootComposite" presStyleCnt="0"/>
      <dgm:spPr/>
    </dgm:pt>
    <dgm:pt modelId="{74FC0D11-653E-45A9-9436-C4D927AE6F0E}" type="pres">
      <dgm:prSet presAssocID="{E6CE64B2-4457-4A7A-A2B8-C9C1A45EBBBB}" presName="rootText" presStyleLbl="node3" presStyleIdx="2" presStyleCnt="6">
        <dgm:presLayoutVars>
          <dgm:chPref val="3"/>
        </dgm:presLayoutVars>
      </dgm:prSet>
      <dgm:spPr/>
    </dgm:pt>
    <dgm:pt modelId="{578BA10F-C253-4955-AAAF-AB72B17AC07D}" type="pres">
      <dgm:prSet presAssocID="{E6CE64B2-4457-4A7A-A2B8-C9C1A45EBBBB}" presName="rootConnector" presStyleLbl="node3" presStyleIdx="2" presStyleCnt="6"/>
      <dgm:spPr/>
    </dgm:pt>
    <dgm:pt modelId="{31743B45-5D2A-49A4-A604-245376E54D3C}" type="pres">
      <dgm:prSet presAssocID="{E6CE64B2-4457-4A7A-A2B8-C9C1A45EBBBB}" presName="hierChild4" presStyleCnt="0"/>
      <dgm:spPr/>
    </dgm:pt>
    <dgm:pt modelId="{AC2B9326-66D8-40F3-977B-1BBAD3EEC2DE}" type="pres">
      <dgm:prSet presAssocID="{E6CE64B2-4457-4A7A-A2B8-C9C1A45EBBBB}" presName="hierChild5" presStyleCnt="0"/>
      <dgm:spPr/>
    </dgm:pt>
    <dgm:pt modelId="{2A158F0C-ABF5-4F19-B380-6FF3107F015D}" type="pres">
      <dgm:prSet presAssocID="{3430B1C8-BA59-4B36-A66C-F11661B1A1C6}" presName="hierChild5" presStyleCnt="0"/>
      <dgm:spPr/>
    </dgm:pt>
    <dgm:pt modelId="{A0970487-632B-48F2-83FE-06F89CCB9FA3}" type="pres">
      <dgm:prSet presAssocID="{45E69690-828A-4094-BC0C-19535CD72B55}" presName="Name37" presStyleLbl="parChTrans1D2" presStyleIdx="1" presStyleCnt="2"/>
      <dgm:spPr/>
    </dgm:pt>
    <dgm:pt modelId="{146FA037-1108-49A7-84FA-CB35E7F99C90}" type="pres">
      <dgm:prSet presAssocID="{1455FF6D-5593-48E2-BAB9-70A8E88E88CD}" presName="hierRoot2" presStyleCnt="0">
        <dgm:presLayoutVars>
          <dgm:hierBranch val="init"/>
        </dgm:presLayoutVars>
      </dgm:prSet>
      <dgm:spPr/>
    </dgm:pt>
    <dgm:pt modelId="{6BC2B20E-A30D-4935-B8D6-214836EBAC6F}" type="pres">
      <dgm:prSet presAssocID="{1455FF6D-5593-48E2-BAB9-70A8E88E88CD}" presName="rootComposite" presStyleCnt="0"/>
      <dgm:spPr/>
    </dgm:pt>
    <dgm:pt modelId="{3050FD25-1DB3-4D58-90B8-C23C49181EC2}" type="pres">
      <dgm:prSet presAssocID="{1455FF6D-5593-48E2-BAB9-70A8E88E88C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4A6BEF-5717-41F0-BD9A-D1D3C609D51F}" type="pres">
      <dgm:prSet presAssocID="{1455FF6D-5593-48E2-BAB9-70A8E88E88CD}" presName="rootConnector" presStyleLbl="node2" presStyleIdx="1" presStyleCnt="2"/>
      <dgm:spPr/>
    </dgm:pt>
    <dgm:pt modelId="{A5EC0396-8961-4997-AD00-C25C63513956}" type="pres">
      <dgm:prSet presAssocID="{1455FF6D-5593-48E2-BAB9-70A8E88E88CD}" presName="hierChild4" presStyleCnt="0"/>
      <dgm:spPr/>
    </dgm:pt>
    <dgm:pt modelId="{123B61A2-4B8B-4A9D-83F9-36501B0F1238}" type="pres">
      <dgm:prSet presAssocID="{C62560DC-4BE6-4B9F-BF18-2E12D5D588B4}" presName="Name37" presStyleLbl="parChTrans1D3" presStyleIdx="3" presStyleCnt="6"/>
      <dgm:spPr/>
    </dgm:pt>
    <dgm:pt modelId="{D132364C-F573-4084-9832-47079D966FB1}" type="pres">
      <dgm:prSet presAssocID="{86594381-62BD-40ED-8CF8-0F7BFE249A08}" presName="hierRoot2" presStyleCnt="0">
        <dgm:presLayoutVars>
          <dgm:hierBranch val="init"/>
        </dgm:presLayoutVars>
      </dgm:prSet>
      <dgm:spPr/>
    </dgm:pt>
    <dgm:pt modelId="{A57E39D0-3332-4312-A216-CDF4034F1162}" type="pres">
      <dgm:prSet presAssocID="{86594381-62BD-40ED-8CF8-0F7BFE249A08}" presName="rootComposite" presStyleCnt="0"/>
      <dgm:spPr/>
    </dgm:pt>
    <dgm:pt modelId="{B35C0FD4-886D-415A-AAF6-92648E5C62CF}" type="pres">
      <dgm:prSet presAssocID="{86594381-62BD-40ED-8CF8-0F7BFE249A08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1E0EC7-B241-4661-887E-795CAE861D92}" type="pres">
      <dgm:prSet presAssocID="{86594381-62BD-40ED-8CF8-0F7BFE249A08}" presName="rootConnector" presStyleLbl="node3" presStyleIdx="3" presStyleCnt="6"/>
      <dgm:spPr/>
    </dgm:pt>
    <dgm:pt modelId="{D89C4C09-64CC-4488-85A2-F02F32133125}" type="pres">
      <dgm:prSet presAssocID="{86594381-62BD-40ED-8CF8-0F7BFE249A08}" presName="hierChild4" presStyleCnt="0"/>
      <dgm:spPr/>
    </dgm:pt>
    <dgm:pt modelId="{4AF84957-01F8-481E-AB27-B0D260653F82}" type="pres">
      <dgm:prSet presAssocID="{86594381-62BD-40ED-8CF8-0F7BFE249A08}" presName="hierChild5" presStyleCnt="0"/>
      <dgm:spPr/>
    </dgm:pt>
    <dgm:pt modelId="{299011BC-FF67-4F49-AFB0-F4F601002DCF}" type="pres">
      <dgm:prSet presAssocID="{29BFEF82-8070-4F87-A407-8F1E05A574AE}" presName="Name37" presStyleLbl="parChTrans1D3" presStyleIdx="4" presStyleCnt="6"/>
      <dgm:spPr/>
    </dgm:pt>
    <dgm:pt modelId="{4DE4B03D-C1B6-46DA-8512-307F0F06C1F0}" type="pres">
      <dgm:prSet presAssocID="{2113F745-2BF0-4E38-827C-1B482267F60C}" presName="hierRoot2" presStyleCnt="0">
        <dgm:presLayoutVars>
          <dgm:hierBranch val="init"/>
        </dgm:presLayoutVars>
      </dgm:prSet>
      <dgm:spPr/>
    </dgm:pt>
    <dgm:pt modelId="{BEA740BA-A007-4BF0-91AC-D37F86597CEC}" type="pres">
      <dgm:prSet presAssocID="{2113F745-2BF0-4E38-827C-1B482267F60C}" presName="rootComposite" presStyleCnt="0"/>
      <dgm:spPr/>
    </dgm:pt>
    <dgm:pt modelId="{F809F2C7-4447-4D9A-AD06-4DC6028AC66D}" type="pres">
      <dgm:prSet presAssocID="{2113F745-2BF0-4E38-827C-1B482267F60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FF612E-3AB8-4677-9680-88EFB76CB06A}" type="pres">
      <dgm:prSet presAssocID="{2113F745-2BF0-4E38-827C-1B482267F60C}" presName="rootConnector" presStyleLbl="node3" presStyleIdx="4" presStyleCnt="6"/>
      <dgm:spPr/>
    </dgm:pt>
    <dgm:pt modelId="{FB38E94E-19C5-4782-BB30-1EF42854C757}" type="pres">
      <dgm:prSet presAssocID="{2113F745-2BF0-4E38-827C-1B482267F60C}" presName="hierChild4" presStyleCnt="0"/>
      <dgm:spPr/>
    </dgm:pt>
    <dgm:pt modelId="{0DF294F2-1854-449A-BDE2-60EB485E7C0A}" type="pres">
      <dgm:prSet presAssocID="{2113F745-2BF0-4E38-827C-1B482267F60C}" presName="hierChild5" presStyleCnt="0"/>
      <dgm:spPr/>
    </dgm:pt>
    <dgm:pt modelId="{60A2A31D-BC81-4A47-9A65-3DA60116F3B8}" type="pres">
      <dgm:prSet presAssocID="{C22AA5F2-47E5-4DDF-AF38-A48A097A648E}" presName="Name37" presStyleLbl="parChTrans1D3" presStyleIdx="5" presStyleCnt="6"/>
      <dgm:spPr/>
    </dgm:pt>
    <dgm:pt modelId="{DAAC18E4-7F11-42D0-9BA5-6013455F0D27}" type="pres">
      <dgm:prSet presAssocID="{6C6086F3-BF6A-47F5-AEFE-87A8D70EA96A}" presName="hierRoot2" presStyleCnt="0">
        <dgm:presLayoutVars>
          <dgm:hierBranch val="init"/>
        </dgm:presLayoutVars>
      </dgm:prSet>
      <dgm:spPr/>
    </dgm:pt>
    <dgm:pt modelId="{6A0A3E88-55DE-4A1C-A151-0029B6906D08}" type="pres">
      <dgm:prSet presAssocID="{6C6086F3-BF6A-47F5-AEFE-87A8D70EA96A}" presName="rootComposite" presStyleCnt="0"/>
      <dgm:spPr/>
    </dgm:pt>
    <dgm:pt modelId="{23A26055-B1C8-4509-9F0E-D36248FD8E39}" type="pres">
      <dgm:prSet presAssocID="{6C6086F3-BF6A-47F5-AEFE-87A8D70EA96A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F2527E-A1CC-4C63-BA1E-809C26E08C2F}" type="pres">
      <dgm:prSet presAssocID="{6C6086F3-BF6A-47F5-AEFE-87A8D70EA96A}" presName="rootConnector" presStyleLbl="node3" presStyleIdx="5" presStyleCnt="6"/>
      <dgm:spPr/>
    </dgm:pt>
    <dgm:pt modelId="{338E2113-75FC-4D97-9B68-C20E70780871}" type="pres">
      <dgm:prSet presAssocID="{6C6086F3-BF6A-47F5-AEFE-87A8D70EA96A}" presName="hierChild4" presStyleCnt="0"/>
      <dgm:spPr/>
    </dgm:pt>
    <dgm:pt modelId="{FEFCC886-3402-4ED1-B3B0-1EAD5C02552B}" type="pres">
      <dgm:prSet presAssocID="{6C6086F3-BF6A-47F5-AEFE-87A8D70EA96A}" presName="hierChild5" presStyleCnt="0"/>
      <dgm:spPr/>
    </dgm:pt>
    <dgm:pt modelId="{650D5B7A-48CF-41F0-8F42-A33389A2B7F7}" type="pres">
      <dgm:prSet presAssocID="{1455FF6D-5593-48E2-BAB9-70A8E88E88CD}" presName="hierChild5" presStyleCnt="0"/>
      <dgm:spPr/>
    </dgm:pt>
    <dgm:pt modelId="{44371C96-6641-4CA7-B46E-155AD2B6970E}" type="pres">
      <dgm:prSet presAssocID="{9BBD7A0A-2673-47F5-924E-3943648559F9}" presName="hierChild3" presStyleCnt="0"/>
      <dgm:spPr/>
    </dgm:pt>
  </dgm:ptLst>
  <dgm:cxnLst>
    <dgm:cxn modelId="{E166D5C7-3F55-4D81-BFE6-7D9346E7A9E4}" type="presOf" srcId="{BB1C7AEA-963E-4469-97DB-DB8E736017FF}" destId="{F1901FCD-942D-4DCB-AD31-0BF3415FC5E8}" srcOrd="1" destOrd="0" presId="urn:microsoft.com/office/officeart/2005/8/layout/orgChart1"/>
    <dgm:cxn modelId="{1A5B7153-C754-4D40-8A3D-75319C52A58B}" type="presOf" srcId="{9BBD7A0A-2673-47F5-924E-3943648559F9}" destId="{44F7B17B-12D3-49C5-A6D8-8C0C45147BE6}" srcOrd="0" destOrd="0" presId="urn:microsoft.com/office/officeart/2005/8/layout/orgChart1"/>
    <dgm:cxn modelId="{DAA1B94E-EBA2-40E9-9F80-B706D61D5053}" srcId="{9BBD7A0A-2673-47F5-924E-3943648559F9}" destId="{1455FF6D-5593-48E2-BAB9-70A8E88E88CD}" srcOrd="1" destOrd="0" parTransId="{45E69690-828A-4094-BC0C-19535CD72B55}" sibTransId="{7D54F113-B8EC-4F7B-9320-BE877C9B36AF}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570C0CAB-F6CA-4A71-B8C0-F33308D51C77}" type="presOf" srcId="{29BFEF82-8070-4F87-A407-8F1E05A574AE}" destId="{299011BC-FF67-4F49-AFB0-F4F601002DCF}" srcOrd="0" destOrd="0" presId="urn:microsoft.com/office/officeart/2005/8/layout/orgChart1"/>
    <dgm:cxn modelId="{825BBC64-9887-4ADE-93B6-4C5F365F9EC3}" type="presOf" srcId="{6C6086F3-BF6A-47F5-AEFE-87A8D70EA96A}" destId="{23A26055-B1C8-4509-9F0E-D36248FD8E39}" srcOrd="0" destOrd="0" presId="urn:microsoft.com/office/officeart/2005/8/layout/orgChart1"/>
    <dgm:cxn modelId="{984F9E68-F2DB-4D22-A099-0550B79D17C3}" srcId="{3430B1C8-BA59-4B36-A66C-F11661B1A1C6}" destId="{E6CE64B2-4457-4A7A-A2B8-C9C1A45EBBBB}" srcOrd="2" destOrd="0" parTransId="{091C4E57-FFEE-4CA4-B8B2-132235E15356}" sibTransId="{FF6CACAD-55F6-4200-B6A0-7BB26CAE3940}"/>
    <dgm:cxn modelId="{F4324DC6-6C84-480C-8EF8-61187EC461D9}" type="presOf" srcId="{72A2DA4B-0128-4CB3-A7B9-AC92C017145D}" destId="{7A6C89D2-0471-4BF2-A14D-171F7430318D}" srcOrd="1" destOrd="0" presId="urn:microsoft.com/office/officeart/2005/8/layout/orgChart1"/>
    <dgm:cxn modelId="{4118FEF4-BA79-4D24-A180-A169F6938A84}" type="presOf" srcId="{091C4E57-FFEE-4CA4-B8B2-132235E15356}" destId="{0B2089E2-905B-432C-BB9C-FC61EEF8EF6B}" srcOrd="0" destOrd="0" presId="urn:microsoft.com/office/officeart/2005/8/layout/orgChart1"/>
    <dgm:cxn modelId="{312B8120-B63C-4EAF-BEC2-8F4953828D8C}" type="presOf" srcId="{86594381-62BD-40ED-8CF8-0F7BFE249A08}" destId="{0B1E0EC7-B241-4661-887E-795CAE861D92}" srcOrd="1" destOrd="0" presId="urn:microsoft.com/office/officeart/2005/8/layout/orgChart1"/>
    <dgm:cxn modelId="{21F92A16-1F03-4EA9-B48D-372D6EFA6286}" type="presOf" srcId="{C22AA5F2-47E5-4DDF-AF38-A48A097A648E}" destId="{60A2A31D-BC81-4A47-9A65-3DA60116F3B8}" srcOrd="0" destOrd="0" presId="urn:microsoft.com/office/officeart/2005/8/layout/orgChart1"/>
    <dgm:cxn modelId="{F1177F74-67FA-4501-9195-62401BEA661C}" type="presOf" srcId="{45E69690-828A-4094-BC0C-19535CD72B55}" destId="{A0970487-632B-48F2-83FE-06F89CCB9FA3}" srcOrd="0" destOrd="0" presId="urn:microsoft.com/office/officeart/2005/8/layout/orgChart1"/>
    <dgm:cxn modelId="{71FEE589-3103-467E-8AA0-A507486DC5FE}" type="presOf" srcId="{2113F745-2BF0-4E38-827C-1B482267F60C}" destId="{F809F2C7-4447-4D9A-AD06-4DC6028AC66D}" srcOrd="0" destOrd="0" presId="urn:microsoft.com/office/officeart/2005/8/layout/orgChart1"/>
    <dgm:cxn modelId="{EC0CC581-BE2C-44AE-830C-5AC40736D0B0}" srcId="{1455FF6D-5593-48E2-BAB9-70A8E88E88CD}" destId="{2113F745-2BF0-4E38-827C-1B482267F60C}" srcOrd="1" destOrd="0" parTransId="{29BFEF82-8070-4F87-A407-8F1E05A574AE}" sibTransId="{2533752B-526B-43BC-9BD0-ED79B747832E}"/>
    <dgm:cxn modelId="{C091F8A1-A785-418C-AE0A-E8465E3F58E5}" type="presOf" srcId="{98870B48-56F4-4E0D-A6DB-9AD3FC25A3E8}" destId="{4E5F0E74-5018-46C5-8E58-2BDE9B9BA68D}" srcOrd="0" destOrd="0" presId="urn:microsoft.com/office/officeart/2005/8/layout/orgChart1"/>
    <dgm:cxn modelId="{E8553228-9B2B-4592-ABA2-5B29F6433B6E}" type="presOf" srcId="{1455FF6D-5593-48E2-BAB9-70A8E88E88CD}" destId="{354A6BEF-5717-41F0-BD9A-D1D3C609D51F}" srcOrd="1" destOrd="0" presId="urn:microsoft.com/office/officeart/2005/8/layout/orgChart1"/>
    <dgm:cxn modelId="{05B0A159-4E26-4000-8AE9-9784AB189CE1}" type="presOf" srcId="{BB1C7AEA-963E-4469-97DB-DB8E736017FF}" destId="{0F9B2AC3-D349-4DCA-90C9-969C131FB7AA}" srcOrd="0" destOrd="0" presId="urn:microsoft.com/office/officeart/2005/8/layout/orgChart1"/>
    <dgm:cxn modelId="{FE5539D7-4C00-4EFF-992E-4EFB371BB508}" type="presOf" srcId="{C62560DC-4BE6-4B9F-BF18-2E12D5D588B4}" destId="{123B61A2-4B8B-4A9D-83F9-36501B0F1238}" srcOrd="0" destOrd="0" presId="urn:microsoft.com/office/officeart/2005/8/layout/orgChart1"/>
    <dgm:cxn modelId="{DFF84485-B611-4465-AD20-91C1ACD0B4F2}" type="presOf" srcId="{3430B1C8-BA59-4B36-A66C-F11661B1A1C6}" destId="{A8EDED76-84BC-41DB-9280-1A386F0F8CE6}" srcOrd="0" destOrd="0" presId="urn:microsoft.com/office/officeart/2005/8/layout/orgChart1"/>
    <dgm:cxn modelId="{0545F782-E245-48F3-9605-F530848276D0}" type="presOf" srcId="{6C6086F3-BF6A-47F5-AEFE-87A8D70EA96A}" destId="{FBF2527E-A1CC-4C63-BA1E-809C26E08C2F}" srcOrd="1" destOrd="0" presId="urn:microsoft.com/office/officeart/2005/8/layout/orgChart1"/>
    <dgm:cxn modelId="{86F9322A-3EB9-4067-B3FA-0C8C68E5DD52}" type="presOf" srcId="{1ED8C91D-ABDB-429A-8320-5E2062444B78}" destId="{092D14FD-0F58-4982-8D52-B4043B3246EC}" srcOrd="0" destOrd="0" presId="urn:microsoft.com/office/officeart/2005/8/layout/orgChart1"/>
    <dgm:cxn modelId="{727D9130-9B16-40A4-A003-3B396543B5BA}" srcId="{1455FF6D-5593-48E2-BAB9-70A8E88E88CD}" destId="{86594381-62BD-40ED-8CF8-0F7BFE249A08}" srcOrd="0" destOrd="0" parTransId="{C62560DC-4BE6-4B9F-BF18-2E12D5D588B4}" sibTransId="{134D8233-3ED2-42D3-8684-C005F7A4EBE4}"/>
    <dgm:cxn modelId="{24FD1D27-E6E1-4EFC-ABFA-B4B6AC727AA3}" type="presOf" srcId="{32CF4722-DDFC-4E5A-87AC-8F2EB7D7E5E9}" destId="{90C34B09-AB45-40AE-96CD-F543E04D38A1}" srcOrd="0" destOrd="0" presId="urn:microsoft.com/office/officeart/2005/8/layout/orgChart1"/>
    <dgm:cxn modelId="{E0A369E5-F051-4069-822D-4E3B2E55F4B2}" type="presOf" srcId="{72A2DA4B-0128-4CB3-A7B9-AC92C017145D}" destId="{B164EDE2-BD89-4678-AFDB-F73F809F1955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2E6E42B4-D40A-4DC5-B771-9DB58FBB5CE6}" type="presOf" srcId="{E6CE64B2-4457-4A7A-A2B8-C9C1A45EBBBB}" destId="{578BA10F-C253-4955-AAAF-AB72B17AC07D}" srcOrd="1" destOrd="0" presId="urn:microsoft.com/office/officeart/2005/8/layout/orgChart1"/>
    <dgm:cxn modelId="{D9010453-77CB-4F25-BF85-B8B81305F107}" srcId="{3430B1C8-BA59-4B36-A66C-F11661B1A1C6}" destId="{72A2DA4B-0128-4CB3-A7B9-AC92C017145D}" srcOrd="0" destOrd="0" parTransId="{1ED8C91D-ABDB-429A-8320-5E2062444B78}" sibTransId="{E3ABF346-4B4C-4E96-873E-4D9080623322}"/>
    <dgm:cxn modelId="{246487C2-935A-45CF-B8DC-4AFEEB414D73}" type="presOf" srcId="{9BBD7A0A-2673-47F5-924E-3943648559F9}" destId="{F8CAAFE4-2C8A-462D-8418-EA73C4C86BB0}" srcOrd="1" destOrd="0" presId="urn:microsoft.com/office/officeart/2005/8/layout/orgChart1"/>
    <dgm:cxn modelId="{D969097E-BCDD-49F9-9222-CE11004AA0AA}" type="presOf" srcId="{86594381-62BD-40ED-8CF8-0F7BFE249A08}" destId="{B35C0FD4-886D-415A-AAF6-92648E5C62CF}" srcOrd="0" destOrd="0" presId="urn:microsoft.com/office/officeart/2005/8/layout/orgChart1"/>
    <dgm:cxn modelId="{F5279235-DB60-4397-A9BB-52E0835D3E3F}" type="presOf" srcId="{E6CE64B2-4457-4A7A-A2B8-C9C1A45EBBBB}" destId="{74FC0D11-653E-45A9-9436-C4D927AE6F0E}" srcOrd="0" destOrd="0" presId="urn:microsoft.com/office/officeart/2005/8/layout/orgChart1"/>
    <dgm:cxn modelId="{64BFE4C8-3E31-45AA-94B5-CCA40D16B1CD}" type="presOf" srcId="{D86385CE-174B-4F38-B1C1-EE9B47FB62AB}" destId="{E5EF1366-868A-4B07-AFFD-3204C4ADFC3E}" srcOrd="0" destOrd="0" presId="urn:microsoft.com/office/officeart/2005/8/layout/orgChart1"/>
    <dgm:cxn modelId="{4B2059A1-9FA3-4522-8DE4-216F897FD9E4}" srcId="{1455FF6D-5593-48E2-BAB9-70A8E88E88CD}" destId="{6C6086F3-BF6A-47F5-AEFE-87A8D70EA96A}" srcOrd="2" destOrd="0" parTransId="{C22AA5F2-47E5-4DDF-AF38-A48A097A648E}" sibTransId="{3DB99580-DA77-44CB-B839-B0DF54869689}"/>
    <dgm:cxn modelId="{791D50AF-B27D-42D7-A54C-29278883DDBA}" type="presOf" srcId="{3430B1C8-BA59-4B36-A66C-F11661B1A1C6}" destId="{E7625DD4-5B6B-44D7-BA3E-91173A60BD15}" srcOrd="1" destOrd="0" presId="urn:microsoft.com/office/officeart/2005/8/layout/orgChart1"/>
    <dgm:cxn modelId="{3FCAA200-B55F-4851-ACFA-AA1C6CCA4DE2}" type="presOf" srcId="{1455FF6D-5593-48E2-BAB9-70A8E88E88CD}" destId="{3050FD25-1DB3-4D58-90B8-C23C49181EC2}" srcOrd="0" destOrd="0" presId="urn:microsoft.com/office/officeart/2005/8/layout/orgChart1"/>
    <dgm:cxn modelId="{A8935920-4394-4885-823F-AC7AB60F4118}" srcId="{3430B1C8-BA59-4B36-A66C-F11661B1A1C6}" destId="{BB1C7AEA-963E-4469-97DB-DB8E736017FF}" srcOrd="1" destOrd="0" parTransId="{98870B48-56F4-4E0D-A6DB-9AD3FC25A3E8}" sibTransId="{B37FCFC8-0DEA-45A8-AFCB-F56031761754}"/>
    <dgm:cxn modelId="{EE18D817-8D66-4422-90B2-08A74BF0B10C}" type="presOf" srcId="{2113F745-2BF0-4E38-827C-1B482267F60C}" destId="{4FFF612E-3AB8-4677-9680-88EFB76CB06A}" srcOrd="1" destOrd="0" presId="urn:microsoft.com/office/officeart/2005/8/layout/orgChart1"/>
    <dgm:cxn modelId="{D653D871-4AD8-4B54-8851-C3529625FA4A}" type="presParOf" srcId="{90C34B09-AB45-40AE-96CD-F543E04D38A1}" destId="{1FCC3B67-2E64-4BED-9226-8B00D7540155}" srcOrd="0" destOrd="0" presId="urn:microsoft.com/office/officeart/2005/8/layout/orgChart1"/>
    <dgm:cxn modelId="{8F9C8AA5-C08D-4877-8009-E6CF191BDF5B}" type="presParOf" srcId="{1FCC3B67-2E64-4BED-9226-8B00D7540155}" destId="{F39CC4C2-B725-4666-A491-2611FADA22F4}" srcOrd="0" destOrd="0" presId="urn:microsoft.com/office/officeart/2005/8/layout/orgChart1"/>
    <dgm:cxn modelId="{378A8C97-BC2C-49AA-965A-74B89620B789}" type="presParOf" srcId="{F39CC4C2-B725-4666-A491-2611FADA22F4}" destId="{44F7B17B-12D3-49C5-A6D8-8C0C45147BE6}" srcOrd="0" destOrd="0" presId="urn:microsoft.com/office/officeart/2005/8/layout/orgChart1"/>
    <dgm:cxn modelId="{6213769F-C9CB-432B-894F-53E22B097534}" type="presParOf" srcId="{F39CC4C2-B725-4666-A491-2611FADA22F4}" destId="{F8CAAFE4-2C8A-462D-8418-EA73C4C86BB0}" srcOrd="1" destOrd="0" presId="urn:microsoft.com/office/officeart/2005/8/layout/orgChart1"/>
    <dgm:cxn modelId="{F91F2950-E0A9-43F3-9E77-CD82CE167691}" type="presParOf" srcId="{1FCC3B67-2E64-4BED-9226-8B00D7540155}" destId="{C4A34FC8-977B-403E-B56E-C0C3CBF1BF90}" srcOrd="1" destOrd="0" presId="urn:microsoft.com/office/officeart/2005/8/layout/orgChart1"/>
    <dgm:cxn modelId="{FC49EF92-9CF3-424C-8C29-3D36B5019B17}" type="presParOf" srcId="{C4A34FC8-977B-403E-B56E-C0C3CBF1BF90}" destId="{E5EF1366-868A-4B07-AFFD-3204C4ADFC3E}" srcOrd="0" destOrd="0" presId="urn:microsoft.com/office/officeart/2005/8/layout/orgChart1"/>
    <dgm:cxn modelId="{5F46D86E-F7B0-4C78-B44F-25DFAE51087E}" type="presParOf" srcId="{C4A34FC8-977B-403E-B56E-C0C3CBF1BF90}" destId="{219030CA-3F7B-48FD-AD2A-F8BFA12D9188}" srcOrd="1" destOrd="0" presId="urn:microsoft.com/office/officeart/2005/8/layout/orgChart1"/>
    <dgm:cxn modelId="{CF6C453C-F7F4-44F4-A943-EB18AD565039}" type="presParOf" srcId="{219030CA-3F7B-48FD-AD2A-F8BFA12D9188}" destId="{702F5515-F3E7-446C-96BC-2ACF670504FF}" srcOrd="0" destOrd="0" presId="urn:microsoft.com/office/officeart/2005/8/layout/orgChart1"/>
    <dgm:cxn modelId="{FD1DC9A2-5A84-46B3-AE8B-FCACCC42F669}" type="presParOf" srcId="{702F5515-F3E7-446C-96BC-2ACF670504FF}" destId="{A8EDED76-84BC-41DB-9280-1A386F0F8CE6}" srcOrd="0" destOrd="0" presId="urn:microsoft.com/office/officeart/2005/8/layout/orgChart1"/>
    <dgm:cxn modelId="{019921B0-AB20-455C-B01A-710546D4861F}" type="presParOf" srcId="{702F5515-F3E7-446C-96BC-2ACF670504FF}" destId="{E7625DD4-5B6B-44D7-BA3E-91173A60BD15}" srcOrd="1" destOrd="0" presId="urn:microsoft.com/office/officeart/2005/8/layout/orgChart1"/>
    <dgm:cxn modelId="{9EC789A2-95EC-41B6-AC7A-FD1781851F43}" type="presParOf" srcId="{219030CA-3F7B-48FD-AD2A-F8BFA12D9188}" destId="{DDDACF25-8486-4B51-8F61-9AD56462D8A8}" srcOrd="1" destOrd="0" presId="urn:microsoft.com/office/officeart/2005/8/layout/orgChart1"/>
    <dgm:cxn modelId="{A28DFFF0-E971-47C7-A8BE-BEB2CC60AD5C}" type="presParOf" srcId="{DDDACF25-8486-4B51-8F61-9AD56462D8A8}" destId="{092D14FD-0F58-4982-8D52-B4043B3246EC}" srcOrd="0" destOrd="0" presId="urn:microsoft.com/office/officeart/2005/8/layout/orgChart1"/>
    <dgm:cxn modelId="{CD5F7F1D-BF6A-4C49-AAC3-67D5BCC7F3E9}" type="presParOf" srcId="{DDDACF25-8486-4B51-8F61-9AD56462D8A8}" destId="{DEA0D151-C3E4-4956-8CC2-6E607FD8AD4D}" srcOrd="1" destOrd="0" presId="urn:microsoft.com/office/officeart/2005/8/layout/orgChart1"/>
    <dgm:cxn modelId="{84CDB840-85F9-4C62-8EDB-ECC303783C4F}" type="presParOf" srcId="{DEA0D151-C3E4-4956-8CC2-6E607FD8AD4D}" destId="{970DBA63-A4B3-4AAB-97A6-3CD8A36ACF63}" srcOrd="0" destOrd="0" presId="urn:microsoft.com/office/officeart/2005/8/layout/orgChart1"/>
    <dgm:cxn modelId="{9CA73781-24D6-4DDA-8A3E-08CF3BECA9C7}" type="presParOf" srcId="{970DBA63-A4B3-4AAB-97A6-3CD8A36ACF63}" destId="{B164EDE2-BD89-4678-AFDB-F73F809F1955}" srcOrd="0" destOrd="0" presId="urn:microsoft.com/office/officeart/2005/8/layout/orgChart1"/>
    <dgm:cxn modelId="{FF15B1A4-64BA-49AA-840F-F13E900892F8}" type="presParOf" srcId="{970DBA63-A4B3-4AAB-97A6-3CD8A36ACF63}" destId="{7A6C89D2-0471-4BF2-A14D-171F7430318D}" srcOrd="1" destOrd="0" presId="urn:microsoft.com/office/officeart/2005/8/layout/orgChart1"/>
    <dgm:cxn modelId="{545B4916-B3A5-4EE1-B799-D0646BFC6A2C}" type="presParOf" srcId="{DEA0D151-C3E4-4956-8CC2-6E607FD8AD4D}" destId="{9D4E52B5-9E70-4C80-B875-21578017A311}" srcOrd="1" destOrd="0" presId="urn:microsoft.com/office/officeart/2005/8/layout/orgChart1"/>
    <dgm:cxn modelId="{604EBCAF-1C9A-48E6-805B-5D30F3055D03}" type="presParOf" srcId="{DEA0D151-C3E4-4956-8CC2-6E607FD8AD4D}" destId="{1E663CC2-8812-487C-95F6-2734DD3D8DDA}" srcOrd="2" destOrd="0" presId="urn:microsoft.com/office/officeart/2005/8/layout/orgChart1"/>
    <dgm:cxn modelId="{4A2C02E1-C0E7-464A-BA9D-60D12163B3F2}" type="presParOf" srcId="{DDDACF25-8486-4B51-8F61-9AD56462D8A8}" destId="{4E5F0E74-5018-46C5-8E58-2BDE9B9BA68D}" srcOrd="2" destOrd="0" presId="urn:microsoft.com/office/officeart/2005/8/layout/orgChart1"/>
    <dgm:cxn modelId="{5EE339AF-58BC-4EF8-AFD1-DC0F928AB4C0}" type="presParOf" srcId="{DDDACF25-8486-4B51-8F61-9AD56462D8A8}" destId="{B736EBD5-8484-4FAB-962F-5660233C2722}" srcOrd="3" destOrd="0" presId="urn:microsoft.com/office/officeart/2005/8/layout/orgChart1"/>
    <dgm:cxn modelId="{2CA41E9B-A021-432F-9D33-331ACFD2C849}" type="presParOf" srcId="{B736EBD5-8484-4FAB-962F-5660233C2722}" destId="{0ADEF120-6D57-466C-A019-8921BA6B75DD}" srcOrd="0" destOrd="0" presId="urn:microsoft.com/office/officeart/2005/8/layout/orgChart1"/>
    <dgm:cxn modelId="{6EB6F5AE-1708-4B1D-80C9-DA6C6ABBEC35}" type="presParOf" srcId="{0ADEF120-6D57-466C-A019-8921BA6B75DD}" destId="{0F9B2AC3-D349-4DCA-90C9-969C131FB7AA}" srcOrd="0" destOrd="0" presId="urn:microsoft.com/office/officeart/2005/8/layout/orgChart1"/>
    <dgm:cxn modelId="{1577A09E-7C43-415D-8C85-B33F8D1964A8}" type="presParOf" srcId="{0ADEF120-6D57-466C-A019-8921BA6B75DD}" destId="{F1901FCD-942D-4DCB-AD31-0BF3415FC5E8}" srcOrd="1" destOrd="0" presId="urn:microsoft.com/office/officeart/2005/8/layout/orgChart1"/>
    <dgm:cxn modelId="{D7D9733F-2AE6-40BE-A2EA-92EE858E0A8C}" type="presParOf" srcId="{B736EBD5-8484-4FAB-962F-5660233C2722}" destId="{ECFD65F4-D800-4023-AD1C-029C9395EA29}" srcOrd="1" destOrd="0" presId="urn:microsoft.com/office/officeart/2005/8/layout/orgChart1"/>
    <dgm:cxn modelId="{D8082C4E-67B3-4752-B25B-6AE81C433080}" type="presParOf" srcId="{B736EBD5-8484-4FAB-962F-5660233C2722}" destId="{EF6E68DB-90EE-46AA-A159-544F6172D3C4}" srcOrd="2" destOrd="0" presId="urn:microsoft.com/office/officeart/2005/8/layout/orgChart1"/>
    <dgm:cxn modelId="{CC629B71-A611-4A2F-8E01-1F35555641B8}" type="presParOf" srcId="{DDDACF25-8486-4B51-8F61-9AD56462D8A8}" destId="{0B2089E2-905B-432C-BB9C-FC61EEF8EF6B}" srcOrd="4" destOrd="0" presId="urn:microsoft.com/office/officeart/2005/8/layout/orgChart1"/>
    <dgm:cxn modelId="{CA20AA45-97C7-4088-8993-8E22F1007223}" type="presParOf" srcId="{DDDACF25-8486-4B51-8F61-9AD56462D8A8}" destId="{72E7D2C5-A784-4894-91F8-F9039D514BCE}" srcOrd="5" destOrd="0" presId="urn:microsoft.com/office/officeart/2005/8/layout/orgChart1"/>
    <dgm:cxn modelId="{3D282F16-77EF-4438-84B3-864A0E3A1E71}" type="presParOf" srcId="{72E7D2C5-A784-4894-91F8-F9039D514BCE}" destId="{5249DEFC-3658-40AE-AEDC-A09AD0EA418A}" srcOrd="0" destOrd="0" presId="urn:microsoft.com/office/officeart/2005/8/layout/orgChart1"/>
    <dgm:cxn modelId="{55E43A8A-2413-497F-BBB1-775D4CA3B25A}" type="presParOf" srcId="{5249DEFC-3658-40AE-AEDC-A09AD0EA418A}" destId="{74FC0D11-653E-45A9-9436-C4D927AE6F0E}" srcOrd="0" destOrd="0" presId="urn:microsoft.com/office/officeart/2005/8/layout/orgChart1"/>
    <dgm:cxn modelId="{5C7AC42C-8F89-462D-8C03-7D76B489AAB9}" type="presParOf" srcId="{5249DEFC-3658-40AE-AEDC-A09AD0EA418A}" destId="{578BA10F-C253-4955-AAAF-AB72B17AC07D}" srcOrd="1" destOrd="0" presId="urn:microsoft.com/office/officeart/2005/8/layout/orgChart1"/>
    <dgm:cxn modelId="{583C41E9-9B69-4670-BDB6-4D9552954B99}" type="presParOf" srcId="{72E7D2C5-A784-4894-91F8-F9039D514BCE}" destId="{31743B45-5D2A-49A4-A604-245376E54D3C}" srcOrd="1" destOrd="0" presId="urn:microsoft.com/office/officeart/2005/8/layout/orgChart1"/>
    <dgm:cxn modelId="{0249F543-163C-441F-847A-9C9242D42F09}" type="presParOf" srcId="{72E7D2C5-A784-4894-91F8-F9039D514BCE}" destId="{AC2B9326-66D8-40F3-977B-1BBAD3EEC2DE}" srcOrd="2" destOrd="0" presId="urn:microsoft.com/office/officeart/2005/8/layout/orgChart1"/>
    <dgm:cxn modelId="{C272D561-D199-457E-9DFA-D6B353E959CF}" type="presParOf" srcId="{219030CA-3F7B-48FD-AD2A-F8BFA12D9188}" destId="{2A158F0C-ABF5-4F19-B380-6FF3107F015D}" srcOrd="2" destOrd="0" presId="urn:microsoft.com/office/officeart/2005/8/layout/orgChart1"/>
    <dgm:cxn modelId="{7833D8D3-0F26-4187-A25A-61F9432C9ED3}" type="presParOf" srcId="{C4A34FC8-977B-403E-B56E-C0C3CBF1BF90}" destId="{A0970487-632B-48F2-83FE-06F89CCB9FA3}" srcOrd="2" destOrd="0" presId="urn:microsoft.com/office/officeart/2005/8/layout/orgChart1"/>
    <dgm:cxn modelId="{7032DFE4-6551-426A-8B1E-6BABA0AAF00C}" type="presParOf" srcId="{C4A34FC8-977B-403E-B56E-C0C3CBF1BF90}" destId="{146FA037-1108-49A7-84FA-CB35E7F99C90}" srcOrd="3" destOrd="0" presId="urn:microsoft.com/office/officeart/2005/8/layout/orgChart1"/>
    <dgm:cxn modelId="{580DA043-E67A-4A07-B759-8135FD241B80}" type="presParOf" srcId="{146FA037-1108-49A7-84FA-CB35E7F99C90}" destId="{6BC2B20E-A30D-4935-B8D6-214836EBAC6F}" srcOrd="0" destOrd="0" presId="urn:microsoft.com/office/officeart/2005/8/layout/orgChart1"/>
    <dgm:cxn modelId="{82BE02AF-26E1-466D-A6C5-2D58394C96A1}" type="presParOf" srcId="{6BC2B20E-A30D-4935-B8D6-214836EBAC6F}" destId="{3050FD25-1DB3-4D58-90B8-C23C49181EC2}" srcOrd="0" destOrd="0" presId="urn:microsoft.com/office/officeart/2005/8/layout/orgChart1"/>
    <dgm:cxn modelId="{69426A2B-7B4F-495F-B0C0-2DFE48916E1A}" type="presParOf" srcId="{6BC2B20E-A30D-4935-B8D6-214836EBAC6F}" destId="{354A6BEF-5717-41F0-BD9A-D1D3C609D51F}" srcOrd="1" destOrd="0" presId="urn:microsoft.com/office/officeart/2005/8/layout/orgChart1"/>
    <dgm:cxn modelId="{DD990872-4416-4079-BBB2-ABE637587A54}" type="presParOf" srcId="{146FA037-1108-49A7-84FA-CB35E7F99C90}" destId="{A5EC0396-8961-4997-AD00-C25C63513956}" srcOrd="1" destOrd="0" presId="urn:microsoft.com/office/officeart/2005/8/layout/orgChart1"/>
    <dgm:cxn modelId="{A07C4544-7B72-44FD-8DBE-51C8126A7DAA}" type="presParOf" srcId="{A5EC0396-8961-4997-AD00-C25C63513956}" destId="{123B61A2-4B8B-4A9D-83F9-36501B0F1238}" srcOrd="0" destOrd="0" presId="urn:microsoft.com/office/officeart/2005/8/layout/orgChart1"/>
    <dgm:cxn modelId="{C23EFC30-C420-4C3A-A74C-84A501864EB3}" type="presParOf" srcId="{A5EC0396-8961-4997-AD00-C25C63513956}" destId="{D132364C-F573-4084-9832-47079D966FB1}" srcOrd="1" destOrd="0" presId="urn:microsoft.com/office/officeart/2005/8/layout/orgChart1"/>
    <dgm:cxn modelId="{3F7F793B-DFC9-4CA8-B857-B7D42E4C76EB}" type="presParOf" srcId="{D132364C-F573-4084-9832-47079D966FB1}" destId="{A57E39D0-3332-4312-A216-CDF4034F1162}" srcOrd="0" destOrd="0" presId="urn:microsoft.com/office/officeart/2005/8/layout/orgChart1"/>
    <dgm:cxn modelId="{F68F300E-B412-4C38-8019-C1B959677CE5}" type="presParOf" srcId="{A57E39D0-3332-4312-A216-CDF4034F1162}" destId="{B35C0FD4-886D-415A-AAF6-92648E5C62CF}" srcOrd="0" destOrd="0" presId="urn:microsoft.com/office/officeart/2005/8/layout/orgChart1"/>
    <dgm:cxn modelId="{FD613FBE-DCE2-47DF-BBDD-F347EC2279D0}" type="presParOf" srcId="{A57E39D0-3332-4312-A216-CDF4034F1162}" destId="{0B1E0EC7-B241-4661-887E-795CAE861D92}" srcOrd="1" destOrd="0" presId="urn:microsoft.com/office/officeart/2005/8/layout/orgChart1"/>
    <dgm:cxn modelId="{4EFA7374-6443-4CD4-AF1A-ACCC821646C5}" type="presParOf" srcId="{D132364C-F573-4084-9832-47079D966FB1}" destId="{D89C4C09-64CC-4488-85A2-F02F32133125}" srcOrd="1" destOrd="0" presId="urn:microsoft.com/office/officeart/2005/8/layout/orgChart1"/>
    <dgm:cxn modelId="{8562CBDE-CD01-4DE0-A3DD-52EF488773E7}" type="presParOf" srcId="{D132364C-F573-4084-9832-47079D966FB1}" destId="{4AF84957-01F8-481E-AB27-B0D260653F82}" srcOrd="2" destOrd="0" presId="urn:microsoft.com/office/officeart/2005/8/layout/orgChart1"/>
    <dgm:cxn modelId="{AB35B894-B024-4090-96CB-E15708824048}" type="presParOf" srcId="{A5EC0396-8961-4997-AD00-C25C63513956}" destId="{299011BC-FF67-4F49-AFB0-F4F601002DCF}" srcOrd="2" destOrd="0" presId="urn:microsoft.com/office/officeart/2005/8/layout/orgChart1"/>
    <dgm:cxn modelId="{C1DE89DE-1F3C-41F0-803D-542DF682E808}" type="presParOf" srcId="{A5EC0396-8961-4997-AD00-C25C63513956}" destId="{4DE4B03D-C1B6-46DA-8512-307F0F06C1F0}" srcOrd="3" destOrd="0" presId="urn:microsoft.com/office/officeart/2005/8/layout/orgChart1"/>
    <dgm:cxn modelId="{138776E2-FD24-4104-B3C0-F63C94B29F82}" type="presParOf" srcId="{4DE4B03D-C1B6-46DA-8512-307F0F06C1F0}" destId="{BEA740BA-A007-4BF0-91AC-D37F86597CEC}" srcOrd="0" destOrd="0" presId="urn:microsoft.com/office/officeart/2005/8/layout/orgChart1"/>
    <dgm:cxn modelId="{CB4AEA00-8815-454C-84C9-8991510230E4}" type="presParOf" srcId="{BEA740BA-A007-4BF0-91AC-D37F86597CEC}" destId="{F809F2C7-4447-4D9A-AD06-4DC6028AC66D}" srcOrd="0" destOrd="0" presId="urn:microsoft.com/office/officeart/2005/8/layout/orgChart1"/>
    <dgm:cxn modelId="{6B317BCD-172D-4503-992C-7832738A5E25}" type="presParOf" srcId="{BEA740BA-A007-4BF0-91AC-D37F86597CEC}" destId="{4FFF612E-3AB8-4677-9680-88EFB76CB06A}" srcOrd="1" destOrd="0" presId="urn:microsoft.com/office/officeart/2005/8/layout/orgChart1"/>
    <dgm:cxn modelId="{33773B06-8F1D-475B-BAE2-756584316ED9}" type="presParOf" srcId="{4DE4B03D-C1B6-46DA-8512-307F0F06C1F0}" destId="{FB38E94E-19C5-4782-BB30-1EF42854C757}" srcOrd="1" destOrd="0" presId="urn:microsoft.com/office/officeart/2005/8/layout/orgChart1"/>
    <dgm:cxn modelId="{B0DCDB70-F323-4FEA-9620-657BFA0EA4E1}" type="presParOf" srcId="{4DE4B03D-C1B6-46DA-8512-307F0F06C1F0}" destId="{0DF294F2-1854-449A-BDE2-60EB485E7C0A}" srcOrd="2" destOrd="0" presId="urn:microsoft.com/office/officeart/2005/8/layout/orgChart1"/>
    <dgm:cxn modelId="{E3308EA0-A9F0-4762-801C-584F7F2DC517}" type="presParOf" srcId="{A5EC0396-8961-4997-AD00-C25C63513956}" destId="{60A2A31D-BC81-4A47-9A65-3DA60116F3B8}" srcOrd="4" destOrd="0" presId="urn:microsoft.com/office/officeart/2005/8/layout/orgChart1"/>
    <dgm:cxn modelId="{2D4AB864-0DB3-4ADF-9361-93AFE743F6B9}" type="presParOf" srcId="{A5EC0396-8961-4997-AD00-C25C63513956}" destId="{DAAC18E4-7F11-42D0-9BA5-6013455F0D27}" srcOrd="5" destOrd="0" presId="urn:microsoft.com/office/officeart/2005/8/layout/orgChart1"/>
    <dgm:cxn modelId="{4737C1AC-CFA3-4C9C-9350-029B76FB5117}" type="presParOf" srcId="{DAAC18E4-7F11-42D0-9BA5-6013455F0D27}" destId="{6A0A3E88-55DE-4A1C-A151-0029B6906D08}" srcOrd="0" destOrd="0" presId="urn:microsoft.com/office/officeart/2005/8/layout/orgChart1"/>
    <dgm:cxn modelId="{0D40E35F-FE42-48C9-AEE4-5C37003F3BA1}" type="presParOf" srcId="{6A0A3E88-55DE-4A1C-A151-0029B6906D08}" destId="{23A26055-B1C8-4509-9F0E-D36248FD8E39}" srcOrd="0" destOrd="0" presId="urn:microsoft.com/office/officeart/2005/8/layout/orgChart1"/>
    <dgm:cxn modelId="{A0E08A12-5AE4-4D47-BEC1-99531358C204}" type="presParOf" srcId="{6A0A3E88-55DE-4A1C-A151-0029B6906D08}" destId="{FBF2527E-A1CC-4C63-BA1E-809C26E08C2F}" srcOrd="1" destOrd="0" presId="urn:microsoft.com/office/officeart/2005/8/layout/orgChart1"/>
    <dgm:cxn modelId="{35656B59-709C-4737-925F-FBC77CE0717F}" type="presParOf" srcId="{DAAC18E4-7F11-42D0-9BA5-6013455F0D27}" destId="{338E2113-75FC-4D97-9B68-C20E70780871}" srcOrd="1" destOrd="0" presId="urn:microsoft.com/office/officeart/2005/8/layout/orgChart1"/>
    <dgm:cxn modelId="{EE421A79-59AA-44BD-BC19-58D6BBBB9D31}" type="presParOf" srcId="{DAAC18E4-7F11-42D0-9BA5-6013455F0D27}" destId="{FEFCC886-3402-4ED1-B3B0-1EAD5C02552B}" srcOrd="2" destOrd="0" presId="urn:microsoft.com/office/officeart/2005/8/layout/orgChart1"/>
    <dgm:cxn modelId="{7CB8F158-097A-4322-BBFB-79D6C7A87744}" type="presParOf" srcId="{146FA037-1108-49A7-84FA-CB35E7F99C90}" destId="{650D5B7A-48CF-41F0-8F42-A33389A2B7F7}" srcOrd="2" destOrd="0" presId="urn:microsoft.com/office/officeart/2005/8/layout/orgChart1"/>
    <dgm:cxn modelId="{B983C7EC-3716-47E3-B316-0026D57E1B60}" type="presParOf" srcId="{1FCC3B67-2E64-4BED-9226-8B00D7540155}" destId="{44371C96-6641-4CA7-B46E-155AD2B6970E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launchCapture</a:t>
          </a:r>
          <a:r>
            <a:rPr lang="fr-FR" sz="1800" dirty="0" smtClean="0"/>
            <a:t>/</a:t>
          </a:r>
          <a:r>
            <a:rPr lang="fr-FR" sz="1800" dirty="0" err="1" smtClean="0"/>
            <a:t>NetworkInterface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startCapture</a:t>
          </a:r>
          <a:r>
            <a:rPr lang="fr-FR" sz="1400" dirty="0" smtClean="0"/>
            <a:t>(Interface)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84A7CE07-F666-4A68-A014-9E78B4C770AD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400" dirty="0" smtClean="0"/>
            <a:t>)</a:t>
          </a:r>
          <a:endParaRPr lang="fr-FR" sz="1400" dirty="0"/>
        </a:p>
      </dgm:t>
    </dgm:pt>
    <dgm:pt modelId="{0BDF420B-48DA-409A-9B69-4173DA6BF2D6}" type="parTrans" cxnId="{2B49B37A-27CE-40E1-B484-26A77808BDA4}">
      <dgm:prSet/>
      <dgm:spPr/>
      <dgm:t>
        <a:bodyPr/>
        <a:lstStyle/>
        <a:p>
          <a:endParaRPr lang="fr-FR"/>
        </a:p>
      </dgm:t>
    </dgm:pt>
    <dgm:pt modelId="{0C7ACF5D-C92C-45C6-87E5-67A4DCE46A9E}" type="sibTrans" cxnId="{2B49B37A-27CE-40E1-B484-26A77808BDA4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checkRights</a:t>
          </a:r>
          <a:r>
            <a:rPr lang="fr-FR" sz="1400" dirty="0" smtClean="0"/>
            <a:t>(</a:t>
          </a:r>
          <a:r>
            <a:rPr lang="fr-FR" sz="1400" dirty="0" err="1" smtClean="0"/>
            <a:t>InterfaceNumber</a:t>
          </a:r>
          <a:r>
            <a:rPr lang="fr-FR" sz="1400" dirty="0" smtClean="0"/>
            <a:t>)</a:t>
          </a:r>
          <a:endParaRPr lang="fr-FR" sz="1400" dirty="0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FA8FA558-C586-4130-80DB-D618936AD1AF}">
      <dgm:prSet phldrT="[Texte]" custT="1"/>
      <dgm:spPr/>
      <dgm:t>
        <a:bodyPr/>
        <a:lstStyle/>
        <a:p>
          <a:r>
            <a:rPr lang="fr-FR" sz="1400" dirty="0" smtClean="0"/>
            <a:t>Est-ce qu’on à le droit d’utiliser cette interface</a:t>
          </a:r>
          <a:endParaRPr lang="fr-FR" sz="1400" dirty="0"/>
        </a:p>
      </dgm:t>
    </dgm:pt>
    <dgm:pt modelId="{FEFAD77C-64C9-4006-BBC0-12CC6C48C54D}" type="parTrans" cxnId="{52C27C39-CB26-472E-98DD-10C7130F8E5F}">
      <dgm:prSet/>
      <dgm:spPr/>
    </dgm:pt>
    <dgm:pt modelId="{56715FB0-C4A4-40D3-9C38-C0D497BB1E95}" type="sibTrans" cxnId="{52C27C39-CB26-472E-98DD-10C7130F8E5F}">
      <dgm:prSet/>
      <dgm:spPr/>
    </dgm:pt>
    <dgm:pt modelId="{F7AA3944-36EF-4CA5-AEBE-3FBA64B467FB}">
      <dgm:prSet phldrT="[Texte]" custT="1"/>
      <dgm:spPr/>
      <dgm:t>
        <a:bodyPr/>
        <a:lstStyle/>
        <a:p>
          <a:r>
            <a:rPr lang="fr-FR" sz="1400" dirty="0" smtClean="0"/>
            <a:t>Entrée : l’identifiant de l’interface</a:t>
          </a:r>
          <a:endParaRPr lang="fr-FR" sz="1400" dirty="0"/>
        </a:p>
      </dgm:t>
    </dgm:pt>
    <dgm:pt modelId="{A75BA17F-7DF6-49FB-93F8-83FB4646430B}" type="parTrans" cxnId="{AEBEA674-D7C3-46EE-BB60-2E43F62F2C6D}">
      <dgm:prSet/>
      <dgm:spPr/>
    </dgm:pt>
    <dgm:pt modelId="{5C840645-522D-4059-9EF6-963A0BCFB75C}" type="sibTrans" cxnId="{AEBEA674-D7C3-46EE-BB60-2E43F62F2C6D}">
      <dgm:prSet/>
      <dgm:spPr/>
    </dgm:pt>
    <dgm:pt modelId="{B040987A-B572-42A7-8059-5806BF1DD4C7}">
      <dgm:prSet phldrT="[Texte]" custT="1"/>
      <dgm:spPr/>
      <dgm:t>
        <a:bodyPr/>
        <a:lstStyle/>
        <a:p>
          <a:r>
            <a:rPr lang="fr-FR" sz="1400" dirty="0" smtClean="0"/>
            <a:t>Sortie : un booléen</a:t>
          </a:r>
          <a:endParaRPr lang="fr-FR" sz="1400" dirty="0"/>
        </a:p>
      </dgm:t>
    </dgm:pt>
    <dgm:pt modelId="{BC52F608-5CAD-4102-963F-29117354A795}" type="parTrans" cxnId="{BD531A73-E508-4A5B-8B91-0CDF588C5564}">
      <dgm:prSet/>
      <dgm:spPr/>
    </dgm:pt>
    <dgm:pt modelId="{92F18D4F-70D0-47FB-ACD6-3869F5479A45}" type="sibTrans" cxnId="{BD531A73-E508-4A5B-8B91-0CDF588C5564}">
      <dgm:prSet/>
      <dgm:spPr/>
    </dgm:pt>
    <dgm:pt modelId="{A95F7807-7023-4265-84C6-E89112FBB245}">
      <dgm:prSet phldrT="[Texte]" custT="1"/>
      <dgm:spPr/>
      <dgm:t>
        <a:bodyPr/>
        <a:lstStyle/>
        <a:p>
          <a:r>
            <a:rPr lang="fr-FR" sz="1400" dirty="0" smtClean="0"/>
            <a:t>Lance le thread de sniff sur cette interface</a:t>
          </a:r>
          <a:endParaRPr lang="fr-FR" sz="1400" dirty="0"/>
        </a:p>
      </dgm:t>
    </dgm:pt>
    <dgm:pt modelId="{2DC8491B-C024-478F-991F-AE1DAB508FD9}" type="parTrans" cxnId="{3A0B67B7-67AA-4FD6-B9BF-6AD9B278498A}">
      <dgm:prSet/>
      <dgm:spPr/>
    </dgm:pt>
    <dgm:pt modelId="{A808CD5F-5BD2-4309-9122-158FEE84727E}" type="sibTrans" cxnId="{3A0B67B7-67AA-4FD6-B9BF-6AD9B278498A}">
      <dgm:prSet/>
      <dgm:spPr/>
    </dgm:pt>
    <dgm:pt modelId="{BAD3BC3C-902F-4138-B160-05D79614117A}">
      <dgm:prSet phldrT="[Texte]" custT="1"/>
      <dgm:spPr/>
      <dgm:t>
        <a:bodyPr/>
        <a:lstStyle/>
        <a:p>
          <a:r>
            <a:rPr lang="fr-FR" sz="1400" dirty="0" smtClean="0"/>
            <a:t>Entrée : l’id de l’interface</a:t>
          </a:r>
          <a:endParaRPr lang="fr-FR" sz="1400" dirty="0"/>
        </a:p>
      </dgm:t>
    </dgm:pt>
    <dgm:pt modelId="{9534B002-7CE6-4872-AF54-57EC7409920B}" type="parTrans" cxnId="{CE36A710-C24C-4D73-B491-0E5CCAA87250}">
      <dgm:prSet/>
      <dgm:spPr/>
    </dgm:pt>
    <dgm:pt modelId="{32ACD388-8D1B-4DF6-8D31-CF04908984F4}" type="sibTrans" cxnId="{CE36A710-C24C-4D73-B491-0E5CCAA87250}">
      <dgm:prSet/>
      <dgm:spPr/>
    </dgm:pt>
    <dgm:pt modelId="{BDEE7B5D-FE84-4932-B04F-1A49D23DB88A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13989B4F-A2CC-469C-8201-3A08F861F3DC}" type="parTrans" cxnId="{A450CB91-93BE-4621-BEB5-BE453D49F9E3}">
      <dgm:prSet/>
      <dgm:spPr/>
    </dgm:pt>
    <dgm:pt modelId="{D91A8583-A5A6-47FA-9EE8-0B1C94AFB2B4}" type="sibTrans" cxnId="{A450CB91-93BE-4621-BEB5-BE453D49F9E3}">
      <dgm:prSet/>
      <dgm:spPr/>
    </dgm:pt>
    <dgm:pt modelId="{0E3C2568-8E25-40DB-B3E6-C79E61017E09}">
      <dgm:prSet phldrT="[Texte]" custT="1"/>
      <dgm:spPr/>
      <dgm:t>
        <a:bodyPr/>
        <a:lstStyle/>
        <a:p>
          <a:r>
            <a:rPr lang="fr-FR" sz="1400" dirty="0" smtClean="0"/>
            <a:t>Transfère </a:t>
          </a:r>
          <a:r>
            <a:rPr lang="fr-FR" sz="1400" dirty="0" err="1" smtClean="0"/>
            <a:t>errno</a:t>
          </a:r>
          <a:r>
            <a:rPr lang="fr-FR" sz="1400" dirty="0" smtClean="0"/>
            <a:t> en message au navigateur</a:t>
          </a:r>
          <a:endParaRPr lang="fr-FR" sz="1400" dirty="0"/>
        </a:p>
      </dgm:t>
    </dgm:pt>
    <dgm:pt modelId="{7FBD6D8F-004A-424B-ABAE-DCB009DCAEE8}" type="parTrans" cxnId="{37CEAC63-DCA8-41F5-AD44-2BF4C88C8288}">
      <dgm:prSet/>
      <dgm:spPr/>
    </dgm:pt>
    <dgm:pt modelId="{33A8BAE4-1E47-4A70-9C7F-B5F329EDB58F}" type="sibTrans" cxnId="{37CEAC63-DCA8-41F5-AD44-2BF4C88C8288}">
      <dgm:prSet/>
      <dgm:spPr/>
    </dgm:pt>
    <dgm:pt modelId="{077061DA-9E91-42B5-B8B1-EE60F56B7D35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ABCB0922-2C83-4FBF-81B8-9650E662DA3A}" type="parTrans" cxnId="{4C712135-B441-4B86-A2CB-247E2528225F}">
      <dgm:prSet/>
      <dgm:spPr/>
    </dgm:pt>
    <dgm:pt modelId="{7F8C53FC-9318-4695-91AC-BA7882653628}" type="sibTrans" cxnId="{4C712135-B441-4B86-A2CB-247E2528225F}">
      <dgm:prSet/>
      <dgm:spPr/>
    </dgm:pt>
    <dgm:pt modelId="{41AA1CF3-E696-45E1-9E94-6DE9E0EAABA2}">
      <dgm:prSet phldrT="[Texte]" custT="1"/>
      <dgm:spPr/>
      <dgm:t>
        <a:bodyPr/>
        <a:lstStyle/>
        <a:p>
          <a:r>
            <a:rPr lang="fr-FR" sz="1400" dirty="0" smtClean="0"/>
            <a:t>Sortie : message</a:t>
          </a:r>
          <a:endParaRPr lang="fr-FR" sz="1400" dirty="0"/>
        </a:p>
      </dgm:t>
    </dgm:pt>
    <dgm:pt modelId="{2E1DE292-C335-4B5C-8C5D-ABE4486CC908}" type="parTrans" cxnId="{827F94F9-FA57-4A37-BB7F-36F400318152}">
      <dgm:prSet/>
      <dgm:spPr/>
    </dgm:pt>
    <dgm:pt modelId="{2E933C55-07CA-4B10-BFB2-7A255205DA53}" type="sibTrans" cxnId="{827F94F9-FA57-4A37-BB7F-36F400318152}">
      <dgm:prSet/>
      <dgm:spPr/>
    </dgm:pt>
    <dgm:pt modelId="{1784F300-853D-441E-AF02-691D65516C43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601AA7-782B-4E64-B3BB-F4A327DA7D25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1AC6D0D8-F7D8-44FC-B5C2-DB54F93681CA}" type="pres">
      <dgm:prSet presAssocID="{9BBD7A0A-2673-47F5-924E-3943648559F9}" presName="rootComposite1" presStyleCnt="0"/>
      <dgm:spPr/>
    </dgm:pt>
    <dgm:pt modelId="{0211F964-CD9C-4E72-8BD3-94AC157F03E4}" type="pres">
      <dgm:prSet presAssocID="{9BBD7A0A-2673-47F5-924E-3943648559F9}" presName="rootText1" presStyleLbl="node0" presStyleIdx="0" presStyleCnt="1" custScaleX="264810">
        <dgm:presLayoutVars>
          <dgm:chPref val="3"/>
        </dgm:presLayoutVars>
      </dgm:prSet>
      <dgm:spPr/>
    </dgm:pt>
    <dgm:pt modelId="{CC93F351-13DA-4472-9324-05CEB5B3D2B8}" type="pres">
      <dgm:prSet presAssocID="{9BBD7A0A-2673-47F5-924E-3943648559F9}" presName="rootConnector1" presStyleLbl="node1" presStyleIdx="0" presStyleCnt="0"/>
      <dgm:spPr/>
    </dgm:pt>
    <dgm:pt modelId="{B69F02C7-B42F-466D-8372-AA026D5D641A}" type="pres">
      <dgm:prSet presAssocID="{9BBD7A0A-2673-47F5-924E-3943648559F9}" presName="hierChild2" presStyleCnt="0"/>
      <dgm:spPr/>
    </dgm:pt>
    <dgm:pt modelId="{EB11223A-24F0-4D0A-9BD8-B6017EC1420E}" type="pres">
      <dgm:prSet presAssocID="{D86385CE-174B-4F38-B1C1-EE9B47FB62AB}" presName="Name37" presStyleLbl="parChTrans1D2" presStyleIdx="0" presStyleCnt="3"/>
      <dgm:spPr/>
    </dgm:pt>
    <dgm:pt modelId="{E76F5D1D-6142-4F32-AA13-C2A5121A19E5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5185DEAF-AC83-477E-A011-03EED014533A}" type="pres">
      <dgm:prSet presAssocID="{3430B1C8-BA59-4B36-A66C-F11661B1A1C6}" presName="rootComposite" presStyleCnt="0"/>
      <dgm:spPr/>
    </dgm:pt>
    <dgm:pt modelId="{AFC37B53-2A16-44FB-9543-160C230D6081}" type="pres">
      <dgm:prSet presAssocID="{3430B1C8-BA59-4B36-A66C-F11661B1A1C6}" presName="rootText" presStyleLbl="node2" presStyleIdx="0" presStyleCnt="3">
        <dgm:presLayoutVars>
          <dgm:chPref val="3"/>
        </dgm:presLayoutVars>
      </dgm:prSet>
      <dgm:spPr/>
    </dgm:pt>
    <dgm:pt modelId="{559431F8-E748-4AC3-8B45-3CD088B452A2}" type="pres">
      <dgm:prSet presAssocID="{3430B1C8-BA59-4B36-A66C-F11661B1A1C6}" presName="rootConnector" presStyleLbl="node2" presStyleIdx="0" presStyleCnt="3"/>
      <dgm:spPr/>
    </dgm:pt>
    <dgm:pt modelId="{0F9F70B7-839E-4BE7-B108-2B072F8FF33E}" type="pres">
      <dgm:prSet presAssocID="{3430B1C8-BA59-4B36-A66C-F11661B1A1C6}" presName="hierChild4" presStyleCnt="0"/>
      <dgm:spPr/>
    </dgm:pt>
    <dgm:pt modelId="{AD47EA2C-893B-4A1C-8F22-912FEB551DC4}" type="pres">
      <dgm:prSet presAssocID="{FEFAD77C-64C9-4006-BBC0-12CC6C48C54D}" presName="Name37" presStyleLbl="parChTrans1D3" presStyleIdx="0" presStyleCnt="9"/>
      <dgm:spPr/>
    </dgm:pt>
    <dgm:pt modelId="{55ACBB94-21F3-498C-ABA4-35D23CBD644C}" type="pres">
      <dgm:prSet presAssocID="{FA8FA558-C586-4130-80DB-D618936AD1AF}" presName="hierRoot2" presStyleCnt="0">
        <dgm:presLayoutVars>
          <dgm:hierBranch val="init"/>
        </dgm:presLayoutVars>
      </dgm:prSet>
      <dgm:spPr/>
    </dgm:pt>
    <dgm:pt modelId="{20D1A7A7-6B4F-4557-9E64-24139E977604}" type="pres">
      <dgm:prSet presAssocID="{FA8FA558-C586-4130-80DB-D618936AD1AF}" presName="rootComposite" presStyleCnt="0"/>
      <dgm:spPr/>
    </dgm:pt>
    <dgm:pt modelId="{2F1F0B30-9069-48DF-AADA-6A2FD7D7FFDD}" type="pres">
      <dgm:prSet presAssocID="{FA8FA558-C586-4130-80DB-D618936AD1AF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2DE5CF-317B-44D8-B1FB-2269247B4B24}" type="pres">
      <dgm:prSet presAssocID="{FA8FA558-C586-4130-80DB-D618936AD1AF}" presName="rootConnector" presStyleLbl="node3" presStyleIdx="0" presStyleCnt="9"/>
      <dgm:spPr/>
    </dgm:pt>
    <dgm:pt modelId="{D66CEE80-B517-4629-8DB8-1A734A8885DD}" type="pres">
      <dgm:prSet presAssocID="{FA8FA558-C586-4130-80DB-D618936AD1AF}" presName="hierChild4" presStyleCnt="0"/>
      <dgm:spPr/>
    </dgm:pt>
    <dgm:pt modelId="{20C507DB-B683-43A5-8807-424290904F12}" type="pres">
      <dgm:prSet presAssocID="{FA8FA558-C586-4130-80DB-D618936AD1AF}" presName="hierChild5" presStyleCnt="0"/>
      <dgm:spPr/>
    </dgm:pt>
    <dgm:pt modelId="{DF5500BC-A884-4A0B-BAAE-4F4FA4A7F9A3}" type="pres">
      <dgm:prSet presAssocID="{A75BA17F-7DF6-49FB-93F8-83FB4646430B}" presName="Name37" presStyleLbl="parChTrans1D3" presStyleIdx="1" presStyleCnt="9"/>
      <dgm:spPr/>
    </dgm:pt>
    <dgm:pt modelId="{841EFBC5-5C47-456F-A75A-D5EBD511ABF2}" type="pres">
      <dgm:prSet presAssocID="{F7AA3944-36EF-4CA5-AEBE-3FBA64B467FB}" presName="hierRoot2" presStyleCnt="0">
        <dgm:presLayoutVars>
          <dgm:hierBranch val="init"/>
        </dgm:presLayoutVars>
      </dgm:prSet>
      <dgm:spPr/>
    </dgm:pt>
    <dgm:pt modelId="{DB3DBED1-B3AB-4505-8C4E-9D692629F173}" type="pres">
      <dgm:prSet presAssocID="{F7AA3944-36EF-4CA5-AEBE-3FBA64B467FB}" presName="rootComposite" presStyleCnt="0"/>
      <dgm:spPr/>
    </dgm:pt>
    <dgm:pt modelId="{CDF7904F-4013-40E1-AA88-35126F264EF8}" type="pres">
      <dgm:prSet presAssocID="{F7AA3944-36EF-4CA5-AEBE-3FBA64B467FB}" presName="rootText" presStyleLbl="node3" presStyleIdx="1" presStyleCnt="9">
        <dgm:presLayoutVars>
          <dgm:chPref val="3"/>
        </dgm:presLayoutVars>
      </dgm:prSet>
      <dgm:spPr/>
    </dgm:pt>
    <dgm:pt modelId="{6D56D04F-9CBA-4585-B1B5-628DB1BDCBC3}" type="pres">
      <dgm:prSet presAssocID="{F7AA3944-36EF-4CA5-AEBE-3FBA64B467FB}" presName="rootConnector" presStyleLbl="node3" presStyleIdx="1" presStyleCnt="9"/>
      <dgm:spPr/>
    </dgm:pt>
    <dgm:pt modelId="{D7608A03-2BFE-4130-8989-1D077E5B7A76}" type="pres">
      <dgm:prSet presAssocID="{F7AA3944-36EF-4CA5-AEBE-3FBA64B467FB}" presName="hierChild4" presStyleCnt="0"/>
      <dgm:spPr/>
    </dgm:pt>
    <dgm:pt modelId="{5D158BDF-87A4-4B2C-8918-21975110DF9B}" type="pres">
      <dgm:prSet presAssocID="{F7AA3944-36EF-4CA5-AEBE-3FBA64B467FB}" presName="hierChild5" presStyleCnt="0"/>
      <dgm:spPr/>
    </dgm:pt>
    <dgm:pt modelId="{73FF6C1F-0286-4A41-A226-8D868AD3BB94}" type="pres">
      <dgm:prSet presAssocID="{BC52F608-5CAD-4102-963F-29117354A795}" presName="Name37" presStyleLbl="parChTrans1D3" presStyleIdx="2" presStyleCnt="9"/>
      <dgm:spPr/>
    </dgm:pt>
    <dgm:pt modelId="{F29FD564-EC3F-43CB-8753-FE166746CB4A}" type="pres">
      <dgm:prSet presAssocID="{B040987A-B572-42A7-8059-5806BF1DD4C7}" presName="hierRoot2" presStyleCnt="0">
        <dgm:presLayoutVars>
          <dgm:hierBranch val="init"/>
        </dgm:presLayoutVars>
      </dgm:prSet>
      <dgm:spPr/>
    </dgm:pt>
    <dgm:pt modelId="{DF291AE5-4DFA-4C38-A51B-B3E2A5ED9853}" type="pres">
      <dgm:prSet presAssocID="{B040987A-B572-42A7-8059-5806BF1DD4C7}" presName="rootComposite" presStyleCnt="0"/>
      <dgm:spPr/>
    </dgm:pt>
    <dgm:pt modelId="{45C402DA-4D07-4E4C-887C-4D053F8FB93C}" type="pres">
      <dgm:prSet presAssocID="{B040987A-B572-42A7-8059-5806BF1DD4C7}" presName="rootText" presStyleLbl="node3" presStyleIdx="2" presStyleCnt="9">
        <dgm:presLayoutVars>
          <dgm:chPref val="3"/>
        </dgm:presLayoutVars>
      </dgm:prSet>
      <dgm:spPr/>
    </dgm:pt>
    <dgm:pt modelId="{5A70DE70-BD7A-4AA9-9A22-012F2F100827}" type="pres">
      <dgm:prSet presAssocID="{B040987A-B572-42A7-8059-5806BF1DD4C7}" presName="rootConnector" presStyleLbl="node3" presStyleIdx="2" presStyleCnt="9"/>
      <dgm:spPr/>
    </dgm:pt>
    <dgm:pt modelId="{3430A4F9-0D33-44C5-A782-AF9BEC780CCE}" type="pres">
      <dgm:prSet presAssocID="{B040987A-B572-42A7-8059-5806BF1DD4C7}" presName="hierChild4" presStyleCnt="0"/>
      <dgm:spPr/>
    </dgm:pt>
    <dgm:pt modelId="{B8717916-C40F-4D4F-8710-03B213544E5A}" type="pres">
      <dgm:prSet presAssocID="{B040987A-B572-42A7-8059-5806BF1DD4C7}" presName="hierChild5" presStyleCnt="0"/>
      <dgm:spPr/>
    </dgm:pt>
    <dgm:pt modelId="{A038195D-EBCC-488E-AC0A-F1F4897099AF}" type="pres">
      <dgm:prSet presAssocID="{3430B1C8-BA59-4B36-A66C-F11661B1A1C6}" presName="hierChild5" presStyleCnt="0"/>
      <dgm:spPr/>
    </dgm:pt>
    <dgm:pt modelId="{723B3AD6-EB11-403C-86D0-0FED321B46F0}" type="pres">
      <dgm:prSet presAssocID="{F35944C8-A731-468C-9BCE-227B064BE3C2}" presName="Name37" presStyleLbl="parChTrans1D2" presStyleIdx="1" presStyleCnt="3"/>
      <dgm:spPr/>
    </dgm:pt>
    <dgm:pt modelId="{1F6A3981-7C70-4C83-87A2-BCAFCAE4E6E6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D43D5F97-FF9F-4F40-9664-C9FD6BF9F8EA}" type="pres">
      <dgm:prSet presAssocID="{6C9019A9-0B46-4983-8CCF-229BF67E1E4E}" presName="rootComposite" presStyleCnt="0"/>
      <dgm:spPr/>
    </dgm:pt>
    <dgm:pt modelId="{6546A3F7-A6A1-4DCB-96ED-72F6CDD9F875}" type="pres">
      <dgm:prSet presAssocID="{6C9019A9-0B46-4983-8CCF-229BF67E1E4E}" presName="rootText" presStyleLbl="node2" presStyleIdx="1" presStyleCnt="3">
        <dgm:presLayoutVars>
          <dgm:chPref val="3"/>
        </dgm:presLayoutVars>
      </dgm:prSet>
      <dgm:spPr/>
    </dgm:pt>
    <dgm:pt modelId="{54F3D4C8-CC29-425E-9C43-4FC8985A6C5A}" type="pres">
      <dgm:prSet presAssocID="{6C9019A9-0B46-4983-8CCF-229BF67E1E4E}" presName="rootConnector" presStyleLbl="node2" presStyleIdx="1" presStyleCnt="3"/>
      <dgm:spPr/>
    </dgm:pt>
    <dgm:pt modelId="{7B2A0531-F8E4-4358-9200-B3CA4F26F54A}" type="pres">
      <dgm:prSet presAssocID="{6C9019A9-0B46-4983-8CCF-229BF67E1E4E}" presName="hierChild4" presStyleCnt="0"/>
      <dgm:spPr/>
    </dgm:pt>
    <dgm:pt modelId="{6EC38675-31C0-46AB-908E-2BADA4020809}" type="pres">
      <dgm:prSet presAssocID="{2DC8491B-C024-478F-991F-AE1DAB508FD9}" presName="Name37" presStyleLbl="parChTrans1D3" presStyleIdx="3" presStyleCnt="9"/>
      <dgm:spPr/>
    </dgm:pt>
    <dgm:pt modelId="{B391DE0A-A147-44F9-848C-E8FECDF352BB}" type="pres">
      <dgm:prSet presAssocID="{A95F7807-7023-4265-84C6-E89112FBB245}" presName="hierRoot2" presStyleCnt="0">
        <dgm:presLayoutVars>
          <dgm:hierBranch val="init"/>
        </dgm:presLayoutVars>
      </dgm:prSet>
      <dgm:spPr/>
    </dgm:pt>
    <dgm:pt modelId="{314759CF-5F35-4922-9DFB-0C64453282DB}" type="pres">
      <dgm:prSet presAssocID="{A95F7807-7023-4265-84C6-E89112FBB245}" presName="rootComposite" presStyleCnt="0"/>
      <dgm:spPr/>
    </dgm:pt>
    <dgm:pt modelId="{2DDF47E9-7BD5-4A36-BF31-17E635067373}" type="pres">
      <dgm:prSet presAssocID="{A95F7807-7023-4265-84C6-E89112FBB245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4E7A1A-965E-48B3-B166-FB0F75C6576E}" type="pres">
      <dgm:prSet presAssocID="{A95F7807-7023-4265-84C6-E89112FBB245}" presName="rootConnector" presStyleLbl="node3" presStyleIdx="3" presStyleCnt="9"/>
      <dgm:spPr/>
    </dgm:pt>
    <dgm:pt modelId="{35A1A25A-3604-458C-8135-6C0C993B76C2}" type="pres">
      <dgm:prSet presAssocID="{A95F7807-7023-4265-84C6-E89112FBB245}" presName="hierChild4" presStyleCnt="0"/>
      <dgm:spPr/>
    </dgm:pt>
    <dgm:pt modelId="{E574482B-111E-4732-86CD-A7FF84A31DC8}" type="pres">
      <dgm:prSet presAssocID="{A95F7807-7023-4265-84C6-E89112FBB245}" presName="hierChild5" presStyleCnt="0"/>
      <dgm:spPr/>
    </dgm:pt>
    <dgm:pt modelId="{105B1B1B-4D2C-4BC6-B178-50286E629264}" type="pres">
      <dgm:prSet presAssocID="{9534B002-7CE6-4872-AF54-57EC7409920B}" presName="Name37" presStyleLbl="parChTrans1D3" presStyleIdx="4" presStyleCnt="9"/>
      <dgm:spPr/>
    </dgm:pt>
    <dgm:pt modelId="{C2FF3F68-AEA1-421A-917D-933EC15BF321}" type="pres">
      <dgm:prSet presAssocID="{BAD3BC3C-902F-4138-B160-05D79614117A}" presName="hierRoot2" presStyleCnt="0">
        <dgm:presLayoutVars>
          <dgm:hierBranch val="init"/>
        </dgm:presLayoutVars>
      </dgm:prSet>
      <dgm:spPr/>
    </dgm:pt>
    <dgm:pt modelId="{F6048D74-5BDB-43CD-8D27-707619D8D8A7}" type="pres">
      <dgm:prSet presAssocID="{BAD3BC3C-902F-4138-B160-05D79614117A}" presName="rootComposite" presStyleCnt="0"/>
      <dgm:spPr/>
    </dgm:pt>
    <dgm:pt modelId="{50EBCFAA-2B28-4F2A-A013-4B109669AFE2}" type="pres">
      <dgm:prSet presAssocID="{BAD3BC3C-902F-4138-B160-05D79614117A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52A416-2B7D-4C3C-8E7F-FDD2656853CE}" type="pres">
      <dgm:prSet presAssocID="{BAD3BC3C-902F-4138-B160-05D79614117A}" presName="rootConnector" presStyleLbl="node3" presStyleIdx="4" presStyleCnt="9"/>
      <dgm:spPr/>
    </dgm:pt>
    <dgm:pt modelId="{27F6F9B8-85F4-46C8-9B38-2872220038C5}" type="pres">
      <dgm:prSet presAssocID="{BAD3BC3C-902F-4138-B160-05D79614117A}" presName="hierChild4" presStyleCnt="0"/>
      <dgm:spPr/>
    </dgm:pt>
    <dgm:pt modelId="{10C27D88-E405-440C-92BC-46DF37EB4A9F}" type="pres">
      <dgm:prSet presAssocID="{BAD3BC3C-902F-4138-B160-05D79614117A}" presName="hierChild5" presStyleCnt="0"/>
      <dgm:spPr/>
    </dgm:pt>
    <dgm:pt modelId="{DF399434-817B-4AE3-A131-AAD5B99AB1D4}" type="pres">
      <dgm:prSet presAssocID="{13989B4F-A2CC-469C-8201-3A08F861F3DC}" presName="Name37" presStyleLbl="parChTrans1D3" presStyleIdx="5" presStyleCnt="9"/>
      <dgm:spPr/>
    </dgm:pt>
    <dgm:pt modelId="{A28CCBA5-FD21-4F5C-B0BB-89B269F2B978}" type="pres">
      <dgm:prSet presAssocID="{BDEE7B5D-FE84-4932-B04F-1A49D23DB88A}" presName="hierRoot2" presStyleCnt="0">
        <dgm:presLayoutVars>
          <dgm:hierBranch val="init"/>
        </dgm:presLayoutVars>
      </dgm:prSet>
      <dgm:spPr/>
    </dgm:pt>
    <dgm:pt modelId="{0503E4C8-BEEE-410D-B93D-45FD57DAB10E}" type="pres">
      <dgm:prSet presAssocID="{BDEE7B5D-FE84-4932-B04F-1A49D23DB88A}" presName="rootComposite" presStyleCnt="0"/>
      <dgm:spPr/>
    </dgm:pt>
    <dgm:pt modelId="{7E132BB5-30D8-44C9-9714-4B6AD47627E5}" type="pres">
      <dgm:prSet presAssocID="{BDEE7B5D-FE84-4932-B04F-1A49D23DB88A}" presName="rootText" presStyleLbl="node3" presStyleIdx="5" presStyleCnt="9">
        <dgm:presLayoutVars>
          <dgm:chPref val="3"/>
        </dgm:presLayoutVars>
      </dgm:prSet>
      <dgm:spPr/>
    </dgm:pt>
    <dgm:pt modelId="{89D464AB-B227-4625-ACC3-EB09C4B4CC0C}" type="pres">
      <dgm:prSet presAssocID="{BDEE7B5D-FE84-4932-B04F-1A49D23DB88A}" presName="rootConnector" presStyleLbl="node3" presStyleIdx="5" presStyleCnt="9"/>
      <dgm:spPr/>
    </dgm:pt>
    <dgm:pt modelId="{C7AF9B11-1DA8-4535-ABCC-BDEDE6411BD7}" type="pres">
      <dgm:prSet presAssocID="{BDEE7B5D-FE84-4932-B04F-1A49D23DB88A}" presName="hierChild4" presStyleCnt="0"/>
      <dgm:spPr/>
    </dgm:pt>
    <dgm:pt modelId="{53601283-1761-41AF-A15A-FA55B9E08C2C}" type="pres">
      <dgm:prSet presAssocID="{BDEE7B5D-FE84-4932-B04F-1A49D23DB88A}" presName="hierChild5" presStyleCnt="0"/>
      <dgm:spPr/>
    </dgm:pt>
    <dgm:pt modelId="{55CE1E16-06BB-4F82-9E3E-C1F888D86FB2}" type="pres">
      <dgm:prSet presAssocID="{6C9019A9-0B46-4983-8CCF-229BF67E1E4E}" presName="hierChild5" presStyleCnt="0"/>
      <dgm:spPr/>
    </dgm:pt>
    <dgm:pt modelId="{A284D3F4-9AC4-42AB-83C2-4BEB1FBCC7AD}" type="pres">
      <dgm:prSet presAssocID="{0BDF420B-48DA-409A-9B69-4173DA6BF2D6}" presName="Name37" presStyleLbl="parChTrans1D2" presStyleIdx="2" presStyleCnt="3"/>
      <dgm:spPr/>
    </dgm:pt>
    <dgm:pt modelId="{631255B2-443C-4527-B59B-947D3E73ECDC}" type="pres">
      <dgm:prSet presAssocID="{84A7CE07-F666-4A68-A014-9E78B4C770AD}" presName="hierRoot2" presStyleCnt="0">
        <dgm:presLayoutVars>
          <dgm:hierBranch val="init"/>
        </dgm:presLayoutVars>
      </dgm:prSet>
      <dgm:spPr/>
    </dgm:pt>
    <dgm:pt modelId="{F0F6B2E4-85F0-4CB1-9472-120C3777A5FF}" type="pres">
      <dgm:prSet presAssocID="{84A7CE07-F666-4A68-A014-9E78B4C770AD}" presName="rootComposite" presStyleCnt="0"/>
      <dgm:spPr/>
    </dgm:pt>
    <dgm:pt modelId="{139CC5A5-FEFD-4739-983F-C9401ED5ED9D}" type="pres">
      <dgm:prSet presAssocID="{84A7CE07-F666-4A68-A014-9E78B4C770AD}" presName="rootText" presStyleLbl="node2" presStyleIdx="2" presStyleCnt="3">
        <dgm:presLayoutVars>
          <dgm:chPref val="3"/>
        </dgm:presLayoutVars>
      </dgm:prSet>
      <dgm:spPr/>
    </dgm:pt>
    <dgm:pt modelId="{111EB644-33D6-425A-A68E-003A60198C77}" type="pres">
      <dgm:prSet presAssocID="{84A7CE07-F666-4A68-A014-9E78B4C770AD}" presName="rootConnector" presStyleLbl="node2" presStyleIdx="2" presStyleCnt="3"/>
      <dgm:spPr/>
    </dgm:pt>
    <dgm:pt modelId="{F4ABE593-3503-457C-A260-98DA84B3CFA8}" type="pres">
      <dgm:prSet presAssocID="{84A7CE07-F666-4A68-A014-9E78B4C770AD}" presName="hierChild4" presStyleCnt="0"/>
      <dgm:spPr/>
    </dgm:pt>
    <dgm:pt modelId="{7A7048A9-3231-4A7E-824B-0B84D8EE5648}" type="pres">
      <dgm:prSet presAssocID="{7FBD6D8F-004A-424B-ABAE-DCB009DCAEE8}" presName="Name37" presStyleLbl="parChTrans1D3" presStyleIdx="6" presStyleCnt="9"/>
      <dgm:spPr/>
    </dgm:pt>
    <dgm:pt modelId="{E5F430AE-2272-48F5-9107-DDDD22A16356}" type="pres">
      <dgm:prSet presAssocID="{0E3C2568-8E25-40DB-B3E6-C79E61017E09}" presName="hierRoot2" presStyleCnt="0">
        <dgm:presLayoutVars>
          <dgm:hierBranch val="init"/>
        </dgm:presLayoutVars>
      </dgm:prSet>
      <dgm:spPr/>
    </dgm:pt>
    <dgm:pt modelId="{45997DB6-1B18-471C-BA7D-C97CDF468F0C}" type="pres">
      <dgm:prSet presAssocID="{0E3C2568-8E25-40DB-B3E6-C79E61017E09}" presName="rootComposite" presStyleCnt="0"/>
      <dgm:spPr/>
    </dgm:pt>
    <dgm:pt modelId="{D5697401-4CE4-4E55-A614-A8156FD621E7}" type="pres">
      <dgm:prSet presAssocID="{0E3C2568-8E25-40DB-B3E6-C79E61017E09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4890224-7322-43F9-80D9-41A16415470D}" type="pres">
      <dgm:prSet presAssocID="{0E3C2568-8E25-40DB-B3E6-C79E61017E09}" presName="rootConnector" presStyleLbl="node3" presStyleIdx="6" presStyleCnt="9"/>
      <dgm:spPr/>
    </dgm:pt>
    <dgm:pt modelId="{DC6DD74C-3DB3-4333-8E82-929037ED7308}" type="pres">
      <dgm:prSet presAssocID="{0E3C2568-8E25-40DB-B3E6-C79E61017E09}" presName="hierChild4" presStyleCnt="0"/>
      <dgm:spPr/>
    </dgm:pt>
    <dgm:pt modelId="{1B11E92A-EA40-4840-B58A-E51DE48E0C35}" type="pres">
      <dgm:prSet presAssocID="{0E3C2568-8E25-40DB-B3E6-C79E61017E09}" presName="hierChild5" presStyleCnt="0"/>
      <dgm:spPr/>
    </dgm:pt>
    <dgm:pt modelId="{F85198ED-C078-4CC1-A75C-324125CAE7F7}" type="pres">
      <dgm:prSet presAssocID="{ABCB0922-2C83-4FBF-81B8-9650E662DA3A}" presName="Name37" presStyleLbl="parChTrans1D3" presStyleIdx="7" presStyleCnt="9"/>
      <dgm:spPr/>
    </dgm:pt>
    <dgm:pt modelId="{AF82E7E7-2EC2-45B5-894A-F08E707C7EA3}" type="pres">
      <dgm:prSet presAssocID="{077061DA-9E91-42B5-B8B1-EE60F56B7D35}" presName="hierRoot2" presStyleCnt="0">
        <dgm:presLayoutVars>
          <dgm:hierBranch val="init"/>
        </dgm:presLayoutVars>
      </dgm:prSet>
      <dgm:spPr/>
    </dgm:pt>
    <dgm:pt modelId="{13E35AC2-EC2B-4B6E-A91D-6660285C5E6F}" type="pres">
      <dgm:prSet presAssocID="{077061DA-9E91-42B5-B8B1-EE60F56B7D35}" presName="rootComposite" presStyleCnt="0"/>
      <dgm:spPr/>
    </dgm:pt>
    <dgm:pt modelId="{DFFEB9AF-84AC-4377-927B-4DFB72312871}" type="pres">
      <dgm:prSet presAssocID="{077061DA-9E91-42B5-B8B1-EE60F56B7D35}" presName="rootText" presStyleLbl="node3" presStyleIdx="7" presStyleCnt="9">
        <dgm:presLayoutVars>
          <dgm:chPref val="3"/>
        </dgm:presLayoutVars>
      </dgm:prSet>
      <dgm:spPr/>
    </dgm:pt>
    <dgm:pt modelId="{B46DE061-34C5-4EFA-92A1-BD5E2106B9C0}" type="pres">
      <dgm:prSet presAssocID="{077061DA-9E91-42B5-B8B1-EE60F56B7D35}" presName="rootConnector" presStyleLbl="node3" presStyleIdx="7" presStyleCnt="9"/>
      <dgm:spPr/>
    </dgm:pt>
    <dgm:pt modelId="{4473B282-B7A6-485B-9AC1-2A2B1CEC4E51}" type="pres">
      <dgm:prSet presAssocID="{077061DA-9E91-42B5-B8B1-EE60F56B7D35}" presName="hierChild4" presStyleCnt="0"/>
      <dgm:spPr/>
    </dgm:pt>
    <dgm:pt modelId="{025E4415-1CE2-4EC0-ADCD-79DC934C0A21}" type="pres">
      <dgm:prSet presAssocID="{077061DA-9E91-42B5-B8B1-EE60F56B7D35}" presName="hierChild5" presStyleCnt="0"/>
      <dgm:spPr/>
    </dgm:pt>
    <dgm:pt modelId="{81FE74FD-1F26-45F4-B911-C3D07B8B48F0}" type="pres">
      <dgm:prSet presAssocID="{2E1DE292-C335-4B5C-8C5D-ABE4486CC908}" presName="Name37" presStyleLbl="parChTrans1D3" presStyleIdx="8" presStyleCnt="9"/>
      <dgm:spPr/>
    </dgm:pt>
    <dgm:pt modelId="{42FD58FA-F11D-49EB-9DFB-DF04C2AE9613}" type="pres">
      <dgm:prSet presAssocID="{41AA1CF3-E696-45E1-9E94-6DE9E0EAABA2}" presName="hierRoot2" presStyleCnt="0">
        <dgm:presLayoutVars>
          <dgm:hierBranch val="init"/>
        </dgm:presLayoutVars>
      </dgm:prSet>
      <dgm:spPr/>
    </dgm:pt>
    <dgm:pt modelId="{F8A74D80-EB3C-4A66-9D00-6CC6316939A7}" type="pres">
      <dgm:prSet presAssocID="{41AA1CF3-E696-45E1-9E94-6DE9E0EAABA2}" presName="rootComposite" presStyleCnt="0"/>
      <dgm:spPr/>
    </dgm:pt>
    <dgm:pt modelId="{1228904E-1EFD-4608-B825-EF322922171F}" type="pres">
      <dgm:prSet presAssocID="{41AA1CF3-E696-45E1-9E94-6DE9E0EAABA2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75D3CD-3081-4C77-BF09-23C0B6C94197}" type="pres">
      <dgm:prSet presAssocID="{41AA1CF3-E696-45E1-9E94-6DE9E0EAABA2}" presName="rootConnector" presStyleLbl="node3" presStyleIdx="8" presStyleCnt="9"/>
      <dgm:spPr/>
    </dgm:pt>
    <dgm:pt modelId="{23924814-E778-4724-8A98-EAC6F415CD83}" type="pres">
      <dgm:prSet presAssocID="{41AA1CF3-E696-45E1-9E94-6DE9E0EAABA2}" presName="hierChild4" presStyleCnt="0"/>
      <dgm:spPr/>
    </dgm:pt>
    <dgm:pt modelId="{6C990444-2E30-416B-BEE3-B04EEB7C12B9}" type="pres">
      <dgm:prSet presAssocID="{41AA1CF3-E696-45E1-9E94-6DE9E0EAABA2}" presName="hierChild5" presStyleCnt="0"/>
      <dgm:spPr/>
    </dgm:pt>
    <dgm:pt modelId="{5D78B880-0E4A-4D31-829A-BA3199A60448}" type="pres">
      <dgm:prSet presAssocID="{84A7CE07-F666-4A68-A014-9E78B4C770AD}" presName="hierChild5" presStyleCnt="0"/>
      <dgm:spPr/>
    </dgm:pt>
    <dgm:pt modelId="{8A2692CC-CB04-44C3-9EC7-9A127E19DF14}" type="pres">
      <dgm:prSet presAssocID="{9BBD7A0A-2673-47F5-924E-3943648559F9}" presName="hierChild3" presStyleCnt="0"/>
      <dgm:spPr/>
    </dgm:pt>
  </dgm:ptLst>
  <dgm:cxnLst>
    <dgm:cxn modelId="{04462BDD-F777-4884-B8B9-A70C626538EE}" type="presOf" srcId="{3430B1C8-BA59-4B36-A66C-F11661B1A1C6}" destId="{559431F8-E748-4AC3-8B45-3CD088B452A2}" srcOrd="1" destOrd="0" presId="urn:microsoft.com/office/officeart/2005/8/layout/orgChart1"/>
    <dgm:cxn modelId="{79E99721-A594-41CD-8F62-F211814335E8}" type="presOf" srcId="{9BBD7A0A-2673-47F5-924E-3943648559F9}" destId="{0211F964-CD9C-4E72-8BD3-94AC157F03E4}" srcOrd="0" destOrd="0" presId="urn:microsoft.com/office/officeart/2005/8/layout/orgChart1"/>
    <dgm:cxn modelId="{CE36A710-C24C-4D73-B491-0E5CCAA87250}" srcId="{6C9019A9-0B46-4983-8CCF-229BF67E1E4E}" destId="{BAD3BC3C-902F-4138-B160-05D79614117A}" srcOrd="1" destOrd="0" parTransId="{9534B002-7CE6-4872-AF54-57EC7409920B}" sibTransId="{32ACD388-8D1B-4DF6-8D31-CF04908984F4}"/>
    <dgm:cxn modelId="{95DAE44D-E135-4E57-A20F-E09949FFF264}" type="presOf" srcId="{FA8FA558-C586-4130-80DB-D618936AD1AF}" destId="{732DE5CF-317B-44D8-B1FB-2269247B4B24}" srcOrd="1" destOrd="0" presId="urn:microsoft.com/office/officeart/2005/8/layout/orgChart1"/>
    <dgm:cxn modelId="{C44D4245-FFB0-42A5-A6D1-437B87DDDF5E}" type="presOf" srcId="{9534B002-7CE6-4872-AF54-57EC7409920B}" destId="{105B1B1B-4D2C-4BC6-B178-50286E629264}" srcOrd="0" destOrd="0" presId="urn:microsoft.com/office/officeart/2005/8/layout/orgChart1"/>
    <dgm:cxn modelId="{65CC02CB-57FD-4C5E-BCF5-23D9FCC6EDCE}" type="presOf" srcId="{0BDF420B-48DA-409A-9B69-4173DA6BF2D6}" destId="{A284D3F4-9AC4-42AB-83C2-4BEB1FBCC7AD}" srcOrd="0" destOrd="0" presId="urn:microsoft.com/office/officeart/2005/8/layout/orgChart1"/>
    <dgm:cxn modelId="{37CEAC63-DCA8-41F5-AD44-2BF4C88C8288}" srcId="{84A7CE07-F666-4A68-A014-9E78B4C770AD}" destId="{0E3C2568-8E25-40DB-B3E6-C79E61017E09}" srcOrd="0" destOrd="0" parTransId="{7FBD6D8F-004A-424B-ABAE-DCB009DCAEE8}" sibTransId="{33A8BAE4-1E47-4A70-9C7F-B5F329EDB58F}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51A963C4-921D-4701-AAC6-414ECF183774}" type="presOf" srcId="{41AA1CF3-E696-45E1-9E94-6DE9E0EAABA2}" destId="{1228904E-1EFD-4608-B825-EF322922171F}" srcOrd="0" destOrd="0" presId="urn:microsoft.com/office/officeart/2005/8/layout/orgChart1"/>
    <dgm:cxn modelId="{78B0C20F-EEEE-403B-9CC5-588AD1ED105E}" type="presOf" srcId="{A95F7807-7023-4265-84C6-E89112FBB245}" destId="{B44E7A1A-965E-48B3-B166-FB0F75C6576E}" srcOrd="1" destOrd="0" presId="urn:microsoft.com/office/officeart/2005/8/layout/orgChart1"/>
    <dgm:cxn modelId="{726FBFAC-CCEF-452E-AE4A-83D82D54963C}" type="presOf" srcId="{13989B4F-A2CC-469C-8201-3A08F861F3DC}" destId="{DF399434-817B-4AE3-A131-AAD5B99AB1D4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18549D69-139E-4EB1-8185-E442EC286E4C}" type="presOf" srcId="{9BBD7A0A-2673-47F5-924E-3943648559F9}" destId="{CC93F351-13DA-4472-9324-05CEB5B3D2B8}" srcOrd="1" destOrd="0" presId="urn:microsoft.com/office/officeart/2005/8/layout/orgChart1"/>
    <dgm:cxn modelId="{A450CB91-93BE-4621-BEB5-BE453D49F9E3}" srcId="{6C9019A9-0B46-4983-8CCF-229BF67E1E4E}" destId="{BDEE7B5D-FE84-4932-B04F-1A49D23DB88A}" srcOrd="2" destOrd="0" parTransId="{13989B4F-A2CC-469C-8201-3A08F861F3DC}" sibTransId="{D91A8583-A5A6-47FA-9EE8-0B1C94AFB2B4}"/>
    <dgm:cxn modelId="{C573AA3D-3D68-4FCE-B43A-398FEC75B964}" type="presOf" srcId="{2DC8491B-C024-478F-991F-AE1DAB508FD9}" destId="{6EC38675-31C0-46AB-908E-2BADA4020809}" srcOrd="0" destOrd="0" presId="urn:microsoft.com/office/officeart/2005/8/layout/orgChart1"/>
    <dgm:cxn modelId="{14DB0CAA-3B06-43E4-86C4-FD5F39800A24}" type="presOf" srcId="{B040987A-B572-42A7-8059-5806BF1DD4C7}" destId="{45C402DA-4D07-4E4C-887C-4D053F8FB93C}" srcOrd="0" destOrd="0" presId="urn:microsoft.com/office/officeart/2005/8/layout/orgChart1"/>
    <dgm:cxn modelId="{303D5022-F6D5-41B0-8AC2-4C44C87A6596}" srcId="{9BBD7A0A-2673-47F5-924E-3943648559F9}" destId="{6C9019A9-0B46-4983-8CCF-229BF67E1E4E}" srcOrd="1" destOrd="0" parTransId="{F35944C8-A731-468C-9BCE-227B064BE3C2}" sibTransId="{67D16F0D-6B08-496C-BB40-5DFB309A39AE}"/>
    <dgm:cxn modelId="{827F94F9-FA57-4A37-BB7F-36F400318152}" srcId="{84A7CE07-F666-4A68-A014-9E78B4C770AD}" destId="{41AA1CF3-E696-45E1-9E94-6DE9E0EAABA2}" srcOrd="2" destOrd="0" parTransId="{2E1DE292-C335-4B5C-8C5D-ABE4486CC908}" sibTransId="{2E933C55-07CA-4B10-BFB2-7A255205DA53}"/>
    <dgm:cxn modelId="{C6E0047C-4C5A-4735-8E2B-19816C48FEEB}" type="presOf" srcId="{41AA1CF3-E696-45E1-9E94-6DE9E0EAABA2}" destId="{C775D3CD-3081-4C77-BF09-23C0B6C94197}" srcOrd="1" destOrd="0" presId="urn:microsoft.com/office/officeart/2005/8/layout/orgChart1"/>
    <dgm:cxn modelId="{3A0B67B7-67AA-4FD6-B9BF-6AD9B278498A}" srcId="{6C9019A9-0B46-4983-8CCF-229BF67E1E4E}" destId="{A95F7807-7023-4265-84C6-E89112FBB245}" srcOrd="0" destOrd="0" parTransId="{2DC8491B-C024-478F-991F-AE1DAB508FD9}" sibTransId="{A808CD5F-5BD2-4309-9122-158FEE84727E}"/>
    <dgm:cxn modelId="{9F2B58F1-77AE-43CD-B623-16336547CF53}" type="presOf" srcId="{3430B1C8-BA59-4B36-A66C-F11661B1A1C6}" destId="{AFC37B53-2A16-44FB-9543-160C230D6081}" srcOrd="0" destOrd="0" presId="urn:microsoft.com/office/officeart/2005/8/layout/orgChart1"/>
    <dgm:cxn modelId="{D3DFCF91-0873-4696-82CD-79BDE29136CF}" type="presOf" srcId="{ABCB0922-2C83-4FBF-81B8-9650E662DA3A}" destId="{F85198ED-C078-4CC1-A75C-324125CAE7F7}" srcOrd="0" destOrd="0" presId="urn:microsoft.com/office/officeart/2005/8/layout/orgChart1"/>
    <dgm:cxn modelId="{DADA3B7A-9F31-4C58-B894-90CE954563DA}" type="presOf" srcId="{BDEE7B5D-FE84-4932-B04F-1A49D23DB88A}" destId="{89D464AB-B227-4625-ACC3-EB09C4B4CC0C}" srcOrd="1" destOrd="0" presId="urn:microsoft.com/office/officeart/2005/8/layout/orgChart1"/>
    <dgm:cxn modelId="{A27EA35E-B24A-480F-849B-DBEC42101F70}" type="presOf" srcId="{BDEE7B5D-FE84-4932-B04F-1A49D23DB88A}" destId="{7E132BB5-30D8-44C9-9714-4B6AD47627E5}" srcOrd="0" destOrd="0" presId="urn:microsoft.com/office/officeart/2005/8/layout/orgChart1"/>
    <dgm:cxn modelId="{B7421A66-148A-4F43-B2A5-1576524D2C48}" type="presOf" srcId="{FEFAD77C-64C9-4006-BBC0-12CC6C48C54D}" destId="{AD47EA2C-893B-4A1C-8F22-912FEB551DC4}" srcOrd="0" destOrd="0" presId="urn:microsoft.com/office/officeart/2005/8/layout/orgChart1"/>
    <dgm:cxn modelId="{FA5B34AA-B0CA-408F-84AE-7D2B50D1FB7F}" type="presOf" srcId="{D86385CE-174B-4F38-B1C1-EE9B47FB62AB}" destId="{EB11223A-24F0-4D0A-9BD8-B6017EC1420E}" srcOrd="0" destOrd="0" presId="urn:microsoft.com/office/officeart/2005/8/layout/orgChart1"/>
    <dgm:cxn modelId="{AAA12A94-0017-451C-804D-5E31EF7804A7}" type="presOf" srcId="{0E3C2568-8E25-40DB-B3E6-C79E61017E09}" destId="{D5697401-4CE4-4E55-A614-A8156FD621E7}" srcOrd="0" destOrd="0" presId="urn:microsoft.com/office/officeart/2005/8/layout/orgChart1"/>
    <dgm:cxn modelId="{2B49B37A-27CE-40E1-B484-26A77808BDA4}" srcId="{9BBD7A0A-2673-47F5-924E-3943648559F9}" destId="{84A7CE07-F666-4A68-A014-9E78B4C770AD}" srcOrd="2" destOrd="0" parTransId="{0BDF420B-48DA-409A-9B69-4173DA6BF2D6}" sibTransId="{0C7ACF5D-C92C-45C6-87E5-67A4DCE46A9E}"/>
    <dgm:cxn modelId="{28C3B0B3-002C-43B6-BD88-3257A1AADB47}" type="presOf" srcId="{7FBD6D8F-004A-424B-ABAE-DCB009DCAEE8}" destId="{7A7048A9-3231-4A7E-824B-0B84D8EE5648}" srcOrd="0" destOrd="0" presId="urn:microsoft.com/office/officeart/2005/8/layout/orgChart1"/>
    <dgm:cxn modelId="{4C712135-B441-4B86-A2CB-247E2528225F}" srcId="{84A7CE07-F666-4A68-A014-9E78B4C770AD}" destId="{077061DA-9E91-42B5-B8B1-EE60F56B7D35}" srcOrd="1" destOrd="0" parTransId="{ABCB0922-2C83-4FBF-81B8-9650E662DA3A}" sibTransId="{7F8C53FC-9318-4695-91AC-BA7882653628}"/>
    <dgm:cxn modelId="{D9AFD539-7EAE-49B8-B871-0601AAC8262E}" type="presOf" srcId="{F35944C8-A731-468C-9BCE-227B064BE3C2}" destId="{723B3AD6-EB11-403C-86D0-0FED321B46F0}" srcOrd="0" destOrd="0" presId="urn:microsoft.com/office/officeart/2005/8/layout/orgChart1"/>
    <dgm:cxn modelId="{4847447D-1160-4585-A762-C87EBF3E46E1}" type="presOf" srcId="{F7AA3944-36EF-4CA5-AEBE-3FBA64B467FB}" destId="{CDF7904F-4013-40E1-AA88-35126F264EF8}" srcOrd="0" destOrd="0" presId="urn:microsoft.com/office/officeart/2005/8/layout/orgChart1"/>
    <dgm:cxn modelId="{CD4B23FC-8960-444A-A2B3-80A19AEA6F79}" type="presOf" srcId="{6C9019A9-0B46-4983-8CCF-229BF67E1E4E}" destId="{6546A3F7-A6A1-4DCB-96ED-72F6CDD9F875}" srcOrd="0" destOrd="0" presId="urn:microsoft.com/office/officeart/2005/8/layout/orgChart1"/>
    <dgm:cxn modelId="{CF5AAA20-C0F2-42C4-8811-03498BD18513}" type="presOf" srcId="{84A7CE07-F666-4A68-A014-9E78B4C770AD}" destId="{139CC5A5-FEFD-4739-983F-C9401ED5ED9D}" srcOrd="0" destOrd="0" presId="urn:microsoft.com/office/officeart/2005/8/layout/orgChart1"/>
    <dgm:cxn modelId="{8E7D319A-A8F7-45D0-96C5-DBE2A609D1A0}" type="presOf" srcId="{6C9019A9-0B46-4983-8CCF-229BF67E1E4E}" destId="{54F3D4C8-CC29-425E-9C43-4FC8985A6C5A}" srcOrd="1" destOrd="0" presId="urn:microsoft.com/office/officeart/2005/8/layout/orgChart1"/>
    <dgm:cxn modelId="{21E7EB26-3C05-448A-B10E-D981D45D42B5}" type="presOf" srcId="{A75BA17F-7DF6-49FB-93F8-83FB4646430B}" destId="{DF5500BC-A884-4A0B-BAAE-4F4FA4A7F9A3}" srcOrd="0" destOrd="0" presId="urn:microsoft.com/office/officeart/2005/8/layout/orgChart1"/>
    <dgm:cxn modelId="{627A1477-BA80-4066-9AAB-6306908B000F}" type="presOf" srcId="{BAD3BC3C-902F-4138-B160-05D79614117A}" destId="{50EBCFAA-2B28-4F2A-A013-4B109669AFE2}" srcOrd="0" destOrd="0" presId="urn:microsoft.com/office/officeart/2005/8/layout/orgChart1"/>
    <dgm:cxn modelId="{DEB92B2B-C5DA-4546-8CE4-E50AE87690DA}" type="presOf" srcId="{BAD3BC3C-902F-4138-B160-05D79614117A}" destId="{D652A416-2B7D-4C3C-8E7F-FDD2656853CE}" srcOrd="1" destOrd="0" presId="urn:microsoft.com/office/officeart/2005/8/layout/orgChart1"/>
    <dgm:cxn modelId="{7C997334-376C-420E-A83C-C1AFD4158F90}" type="presOf" srcId="{FA8FA558-C586-4130-80DB-D618936AD1AF}" destId="{2F1F0B30-9069-48DF-AADA-6A2FD7D7FFDD}" srcOrd="0" destOrd="0" presId="urn:microsoft.com/office/officeart/2005/8/layout/orgChart1"/>
    <dgm:cxn modelId="{6A604DC6-BD48-482E-93D6-ED8EE30A03C0}" type="presOf" srcId="{0E3C2568-8E25-40DB-B3E6-C79E61017E09}" destId="{44890224-7322-43F9-80D9-41A16415470D}" srcOrd="1" destOrd="0" presId="urn:microsoft.com/office/officeart/2005/8/layout/orgChart1"/>
    <dgm:cxn modelId="{FEA64281-F441-4D25-BA81-DFE33A614106}" type="presOf" srcId="{2E1DE292-C335-4B5C-8C5D-ABE4486CC908}" destId="{81FE74FD-1F26-45F4-B911-C3D07B8B48F0}" srcOrd="0" destOrd="0" presId="urn:microsoft.com/office/officeart/2005/8/layout/orgChart1"/>
    <dgm:cxn modelId="{AEBEA674-D7C3-46EE-BB60-2E43F62F2C6D}" srcId="{3430B1C8-BA59-4B36-A66C-F11661B1A1C6}" destId="{F7AA3944-36EF-4CA5-AEBE-3FBA64B467FB}" srcOrd="1" destOrd="0" parTransId="{A75BA17F-7DF6-49FB-93F8-83FB4646430B}" sibTransId="{5C840645-522D-4059-9EF6-963A0BCFB75C}"/>
    <dgm:cxn modelId="{52C27C39-CB26-472E-98DD-10C7130F8E5F}" srcId="{3430B1C8-BA59-4B36-A66C-F11661B1A1C6}" destId="{FA8FA558-C586-4130-80DB-D618936AD1AF}" srcOrd="0" destOrd="0" parTransId="{FEFAD77C-64C9-4006-BBC0-12CC6C48C54D}" sibTransId="{56715FB0-C4A4-40D3-9C38-C0D497BB1E95}"/>
    <dgm:cxn modelId="{FB0F4B0E-93CA-45CE-B3C7-5108EFA6CDB4}" type="presOf" srcId="{B040987A-B572-42A7-8059-5806BF1DD4C7}" destId="{5A70DE70-BD7A-4AA9-9A22-012F2F100827}" srcOrd="1" destOrd="0" presId="urn:microsoft.com/office/officeart/2005/8/layout/orgChart1"/>
    <dgm:cxn modelId="{38522EB8-5551-45BD-BBE1-FD4007E0D750}" type="presOf" srcId="{BC52F608-5CAD-4102-963F-29117354A795}" destId="{73FF6C1F-0286-4A41-A226-8D868AD3BB94}" srcOrd="0" destOrd="0" presId="urn:microsoft.com/office/officeart/2005/8/layout/orgChart1"/>
    <dgm:cxn modelId="{573D906A-F888-4145-A647-B5A60ACD5985}" type="presOf" srcId="{077061DA-9E91-42B5-B8B1-EE60F56B7D35}" destId="{B46DE061-34C5-4EFA-92A1-BD5E2106B9C0}" srcOrd="1" destOrd="0" presId="urn:microsoft.com/office/officeart/2005/8/layout/orgChart1"/>
    <dgm:cxn modelId="{1DC30383-E9AC-4B41-91EC-0098B4CE519A}" type="presOf" srcId="{077061DA-9E91-42B5-B8B1-EE60F56B7D35}" destId="{DFFEB9AF-84AC-4377-927B-4DFB72312871}" srcOrd="0" destOrd="0" presId="urn:microsoft.com/office/officeart/2005/8/layout/orgChart1"/>
    <dgm:cxn modelId="{FD7E7FD0-382D-4EC7-957C-AFBEF3F4F632}" type="presOf" srcId="{84A7CE07-F666-4A68-A014-9E78B4C770AD}" destId="{111EB644-33D6-425A-A68E-003A60198C77}" srcOrd="1" destOrd="0" presId="urn:microsoft.com/office/officeart/2005/8/layout/orgChart1"/>
    <dgm:cxn modelId="{3C8BC9E9-3E0F-4B91-84AB-CB0F352E00D3}" type="presOf" srcId="{A95F7807-7023-4265-84C6-E89112FBB245}" destId="{2DDF47E9-7BD5-4A36-BF31-17E635067373}" srcOrd="0" destOrd="0" presId="urn:microsoft.com/office/officeart/2005/8/layout/orgChart1"/>
    <dgm:cxn modelId="{786D452A-9261-404E-928E-EE367FFB4F21}" type="presOf" srcId="{32CF4722-DDFC-4E5A-87AC-8F2EB7D7E5E9}" destId="{1784F300-853D-441E-AF02-691D65516C43}" srcOrd="0" destOrd="0" presId="urn:microsoft.com/office/officeart/2005/8/layout/orgChart1"/>
    <dgm:cxn modelId="{BD531A73-E508-4A5B-8B91-0CDF588C5564}" srcId="{3430B1C8-BA59-4B36-A66C-F11661B1A1C6}" destId="{B040987A-B572-42A7-8059-5806BF1DD4C7}" srcOrd="2" destOrd="0" parTransId="{BC52F608-5CAD-4102-963F-29117354A795}" sibTransId="{92F18D4F-70D0-47FB-ACD6-3869F5479A45}"/>
    <dgm:cxn modelId="{B74CBAB2-B28D-482B-8B5D-D5570DA1D2D4}" type="presOf" srcId="{F7AA3944-36EF-4CA5-AEBE-3FBA64B467FB}" destId="{6D56D04F-9CBA-4585-B1B5-628DB1BDCBC3}" srcOrd="1" destOrd="0" presId="urn:microsoft.com/office/officeart/2005/8/layout/orgChart1"/>
    <dgm:cxn modelId="{0184CEC7-C3A7-4350-99C6-923138BB454F}" type="presParOf" srcId="{1784F300-853D-441E-AF02-691D65516C43}" destId="{6D601AA7-782B-4E64-B3BB-F4A327DA7D25}" srcOrd="0" destOrd="0" presId="urn:microsoft.com/office/officeart/2005/8/layout/orgChart1"/>
    <dgm:cxn modelId="{71C23457-79AA-4B74-8514-625122E03845}" type="presParOf" srcId="{6D601AA7-782B-4E64-B3BB-F4A327DA7D25}" destId="{1AC6D0D8-F7D8-44FC-B5C2-DB54F93681CA}" srcOrd="0" destOrd="0" presId="urn:microsoft.com/office/officeart/2005/8/layout/orgChart1"/>
    <dgm:cxn modelId="{4F501984-3E35-41C4-8952-4A11F96118CF}" type="presParOf" srcId="{1AC6D0D8-F7D8-44FC-B5C2-DB54F93681CA}" destId="{0211F964-CD9C-4E72-8BD3-94AC157F03E4}" srcOrd="0" destOrd="0" presId="urn:microsoft.com/office/officeart/2005/8/layout/orgChart1"/>
    <dgm:cxn modelId="{A2B87F2A-C481-4501-82D7-BFCF72B53666}" type="presParOf" srcId="{1AC6D0D8-F7D8-44FC-B5C2-DB54F93681CA}" destId="{CC93F351-13DA-4472-9324-05CEB5B3D2B8}" srcOrd="1" destOrd="0" presId="urn:microsoft.com/office/officeart/2005/8/layout/orgChart1"/>
    <dgm:cxn modelId="{4CBEE162-4376-4C2C-8050-2AC9BCC9790A}" type="presParOf" srcId="{6D601AA7-782B-4E64-B3BB-F4A327DA7D25}" destId="{B69F02C7-B42F-466D-8372-AA026D5D641A}" srcOrd="1" destOrd="0" presId="urn:microsoft.com/office/officeart/2005/8/layout/orgChart1"/>
    <dgm:cxn modelId="{68CF9176-78AE-4529-A065-44B6A41F03CA}" type="presParOf" srcId="{B69F02C7-B42F-466D-8372-AA026D5D641A}" destId="{EB11223A-24F0-4D0A-9BD8-B6017EC1420E}" srcOrd="0" destOrd="0" presId="urn:microsoft.com/office/officeart/2005/8/layout/orgChart1"/>
    <dgm:cxn modelId="{2C703C91-0C03-4E70-B44D-0CA1EA851AB8}" type="presParOf" srcId="{B69F02C7-B42F-466D-8372-AA026D5D641A}" destId="{E76F5D1D-6142-4F32-AA13-C2A5121A19E5}" srcOrd="1" destOrd="0" presId="urn:microsoft.com/office/officeart/2005/8/layout/orgChart1"/>
    <dgm:cxn modelId="{ABA0BF99-AA1C-4D37-A757-A7CA31ECCD41}" type="presParOf" srcId="{E76F5D1D-6142-4F32-AA13-C2A5121A19E5}" destId="{5185DEAF-AC83-477E-A011-03EED014533A}" srcOrd="0" destOrd="0" presId="urn:microsoft.com/office/officeart/2005/8/layout/orgChart1"/>
    <dgm:cxn modelId="{61307E84-E9D8-4135-8F36-07395AC88FDF}" type="presParOf" srcId="{5185DEAF-AC83-477E-A011-03EED014533A}" destId="{AFC37B53-2A16-44FB-9543-160C230D6081}" srcOrd="0" destOrd="0" presId="urn:microsoft.com/office/officeart/2005/8/layout/orgChart1"/>
    <dgm:cxn modelId="{ADD2714F-9C15-4D39-902F-55F8CDC69077}" type="presParOf" srcId="{5185DEAF-AC83-477E-A011-03EED014533A}" destId="{559431F8-E748-4AC3-8B45-3CD088B452A2}" srcOrd="1" destOrd="0" presId="urn:microsoft.com/office/officeart/2005/8/layout/orgChart1"/>
    <dgm:cxn modelId="{ACFF3186-FD31-4CCB-999C-B86A6374AEBF}" type="presParOf" srcId="{E76F5D1D-6142-4F32-AA13-C2A5121A19E5}" destId="{0F9F70B7-839E-4BE7-B108-2B072F8FF33E}" srcOrd="1" destOrd="0" presId="urn:microsoft.com/office/officeart/2005/8/layout/orgChart1"/>
    <dgm:cxn modelId="{74C887C3-E106-401D-925E-0412DD7F43DB}" type="presParOf" srcId="{0F9F70B7-839E-4BE7-B108-2B072F8FF33E}" destId="{AD47EA2C-893B-4A1C-8F22-912FEB551DC4}" srcOrd="0" destOrd="0" presId="urn:microsoft.com/office/officeart/2005/8/layout/orgChart1"/>
    <dgm:cxn modelId="{1FE08BA8-BF21-4298-890E-6AD80FA5C651}" type="presParOf" srcId="{0F9F70B7-839E-4BE7-B108-2B072F8FF33E}" destId="{55ACBB94-21F3-498C-ABA4-35D23CBD644C}" srcOrd="1" destOrd="0" presId="urn:microsoft.com/office/officeart/2005/8/layout/orgChart1"/>
    <dgm:cxn modelId="{5574DC9B-285A-4CAD-81B9-B5747E3AFC38}" type="presParOf" srcId="{55ACBB94-21F3-498C-ABA4-35D23CBD644C}" destId="{20D1A7A7-6B4F-4557-9E64-24139E977604}" srcOrd="0" destOrd="0" presId="urn:microsoft.com/office/officeart/2005/8/layout/orgChart1"/>
    <dgm:cxn modelId="{B0DC12EC-4F1A-421D-8BD4-A2D4CDB8F1DA}" type="presParOf" srcId="{20D1A7A7-6B4F-4557-9E64-24139E977604}" destId="{2F1F0B30-9069-48DF-AADA-6A2FD7D7FFDD}" srcOrd="0" destOrd="0" presId="urn:microsoft.com/office/officeart/2005/8/layout/orgChart1"/>
    <dgm:cxn modelId="{E46DE523-025B-4FA7-98E0-D78F077D128F}" type="presParOf" srcId="{20D1A7A7-6B4F-4557-9E64-24139E977604}" destId="{732DE5CF-317B-44D8-B1FB-2269247B4B24}" srcOrd="1" destOrd="0" presId="urn:microsoft.com/office/officeart/2005/8/layout/orgChart1"/>
    <dgm:cxn modelId="{6E587512-5FD1-40E5-994A-B805CC7A3B39}" type="presParOf" srcId="{55ACBB94-21F3-498C-ABA4-35D23CBD644C}" destId="{D66CEE80-B517-4629-8DB8-1A734A8885DD}" srcOrd="1" destOrd="0" presId="urn:microsoft.com/office/officeart/2005/8/layout/orgChart1"/>
    <dgm:cxn modelId="{C7AF6C72-81ED-49A7-B95C-9ACAC06F951A}" type="presParOf" srcId="{55ACBB94-21F3-498C-ABA4-35D23CBD644C}" destId="{20C507DB-B683-43A5-8807-424290904F12}" srcOrd="2" destOrd="0" presId="urn:microsoft.com/office/officeart/2005/8/layout/orgChart1"/>
    <dgm:cxn modelId="{26FD169F-CA5C-494E-97B6-806401589CC7}" type="presParOf" srcId="{0F9F70B7-839E-4BE7-B108-2B072F8FF33E}" destId="{DF5500BC-A884-4A0B-BAAE-4F4FA4A7F9A3}" srcOrd="2" destOrd="0" presId="urn:microsoft.com/office/officeart/2005/8/layout/orgChart1"/>
    <dgm:cxn modelId="{0BB0CD51-4B8F-4471-9668-AD719CF74AFD}" type="presParOf" srcId="{0F9F70B7-839E-4BE7-B108-2B072F8FF33E}" destId="{841EFBC5-5C47-456F-A75A-D5EBD511ABF2}" srcOrd="3" destOrd="0" presId="urn:microsoft.com/office/officeart/2005/8/layout/orgChart1"/>
    <dgm:cxn modelId="{3AD1AA56-CB70-44FE-AAB2-9D320022F7D2}" type="presParOf" srcId="{841EFBC5-5C47-456F-A75A-D5EBD511ABF2}" destId="{DB3DBED1-B3AB-4505-8C4E-9D692629F173}" srcOrd="0" destOrd="0" presId="urn:microsoft.com/office/officeart/2005/8/layout/orgChart1"/>
    <dgm:cxn modelId="{94C80623-633F-424E-A0EF-5583C0417B4F}" type="presParOf" srcId="{DB3DBED1-B3AB-4505-8C4E-9D692629F173}" destId="{CDF7904F-4013-40E1-AA88-35126F264EF8}" srcOrd="0" destOrd="0" presId="urn:microsoft.com/office/officeart/2005/8/layout/orgChart1"/>
    <dgm:cxn modelId="{83F2200E-7D06-4130-A20D-13B7A1A1D649}" type="presParOf" srcId="{DB3DBED1-B3AB-4505-8C4E-9D692629F173}" destId="{6D56D04F-9CBA-4585-B1B5-628DB1BDCBC3}" srcOrd="1" destOrd="0" presId="urn:microsoft.com/office/officeart/2005/8/layout/orgChart1"/>
    <dgm:cxn modelId="{209C2975-E719-410D-B230-2EE44FD0E40F}" type="presParOf" srcId="{841EFBC5-5C47-456F-A75A-D5EBD511ABF2}" destId="{D7608A03-2BFE-4130-8989-1D077E5B7A76}" srcOrd="1" destOrd="0" presId="urn:microsoft.com/office/officeart/2005/8/layout/orgChart1"/>
    <dgm:cxn modelId="{7DDA50DA-EF99-495A-9B70-7D5F4289CEE7}" type="presParOf" srcId="{841EFBC5-5C47-456F-A75A-D5EBD511ABF2}" destId="{5D158BDF-87A4-4B2C-8918-21975110DF9B}" srcOrd="2" destOrd="0" presId="urn:microsoft.com/office/officeart/2005/8/layout/orgChart1"/>
    <dgm:cxn modelId="{16C08DAD-A027-4E49-8DB7-D8670EF7FA46}" type="presParOf" srcId="{0F9F70B7-839E-4BE7-B108-2B072F8FF33E}" destId="{73FF6C1F-0286-4A41-A226-8D868AD3BB94}" srcOrd="4" destOrd="0" presId="urn:microsoft.com/office/officeart/2005/8/layout/orgChart1"/>
    <dgm:cxn modelId="{DA53FE8D-49ED-47E1-BC5B-A53B3B63FE66}" type="presParOf" srcId="{0F9F70B7-839E-4BE7-B108-2B072F8FF33E}" destId="{F29FD564-EC3F-43CB-8753-FE166746CB4A}" srcOrd="5" destOrd="0" presId="urn:microsoft.com/office/officeart/2005/8/layout/orgChart1"/>
    <dgm:cxn modelId="{11A38D1C-3304-44B2-98E1-2985E2225653}" type="presParOf" srcId="{F29FD564-EC3F-43CB-8753-FE166746CB4A}" destId="{DF291AE5-4DFA-4C38-A51B-B3E2A5ED9853}" srcOrd="0" destOrd="0" presId="urn:microsoft.com/office/officeart/2005/8/layout/orgChart1"/>
    <dgm:cxn modelId="{CA41371C-B2FF-4311-8C42-838CE1D357CF}" type="presParOf" srcId="{DF291AE5-4DFA-4C38-A51B-B3E2A5ED9853}" destId="{45C402DA-4D07-4E4C-887C-4D053F8FB93C}" srcOrd="0" destOrd="0" presId="urn:microsoft.com/office/officeart/2005/8/layout/orgChart1"/>
    <dgm:cxn modelId="{FC2D5DB2-6CE2-454B-88F0-480F46F0C6F1}" type="presParOf" srcId="{DF291AE5-4DFA-4C38-A51B-B3E2A5ED9853}" destId="{5A70DE70-BD7A-4AA9-9A22-012F2F100827}" srcOrd="1" destOrd="0" presId="urn:microsoft.com/office/officeart/2005/8/layout/orgChart1"/>
    <dgm:cxn modelId="{99C0B626-8A24-4D53-857C-31FDEF4BF0A0}" type="presParOf" srcId="{F29FD564-EC3F-43CB-8753-FE166746CB4A}" destId="{3430A4F9-0D33-44C5-A782-AF9BEC780CCE}" srcOrd="1" destOrd="0" presId="urn:microsoft.com/office/officeart/2005/8/layout/orgChart1"/>
    <dgm:cxn modelId="{68565260-B966-48DF-B4D6-9CA2A4F90D55}" type="presParOf" srcId="{F29FD564-EC3F-43CB-8753-FE166746CB4A}" destId="{B8717916-C40F-4D4F-8710-03B213544E5A}" srcOrd="2" destOrd="0" presId="urn:microsoft.com/office/officeart/2005/8/layout/orgChart1"/>
    <dgm:cxn modelId="{171B1077-9E89-46D1-8F5C-A0A7D78CB8DB}" type="presParOf" srcId="{E76F5D1D-6142-4F32-AA13-C2A5121A19E5}" destId="{A038195D-EBCC-488E-AC0A-F1F4897099AF}" srcOrd="2" destOrd="0" presId="urn:microsoft.com/office/officeart/2005/8/layout/orgChart1"/>
    <dgm:cxn modelId="{28E331AC-E347-4BCD-A704-376986C0C315}" type="presParOf" srcId="{B69F02C7-B42F-466D-8372-AA026D5D641A}" destId="{723B3AD6-EB11-403C-86D0-0FED321B46F0}" srcOrd="2" destOrd="0" presId="urn:microsoft.com/office/officeart/2005/8/layout/orgChart1"/>
    <dgm:cxn modelId="{489DE3D8-5D79-491C-8FB6-E3F2AA6DC3F9}" type="presParOf" srcId="{B69F02C7-B42F-466D-8372-AA026D5D641A}" destId="{1F6A3981-7C70-4C83-87A2-BCAFCAE4E6E6}" srcOrd="3" destOrd="0" presId="urn:microsoft.com/office/officeart/2005/8/layout/orgChart1"/>
    <dgm:cxn modelId="{EC4AF327-663E-447F-B94E-003FDF67ACC9}" type="presParOf" srcId="{1F6A3981-7C70-4C83-87A2-BCAFCAE4E6E6}" destId="{D43D5F97-FF9F-4F40-9664-C9FD6BF9F8EA}" srcOrd="0" destOrd="0" presId="urn:microsoft.com/office/officeart/2005/8/layout/orgChart1"/>
    <dgm:cxn modelId="{BDFA0821-1C7E-4580-BADA-AEAAFF3D9BFF}" type="presParOf" srcId="{D43D5F97-FF9F-4F40-9664-C9FD6BF9F8EA}" destId="{6546A3F7-A6A1-4DCB-96ED-72F6CDD9F875}" srcOrd="0" destOrd="0" presId="urn:microsoft.com/office/officeart/2005/8/layout/orgChart1"/>
    <dgm:cxn modelId="{D38E7572-2E1B-4914-A009-584DF08989B6}" type="presParOf" srcId="{D43D5F97-FF9F-4F40-9664-C9FD6BF9F8EA}" destId="{54F3D4C8-CC29-425E-9C43-4FC8985A6C5A}" srcOrd="1" destOrd="0" presId="urn:microsoft.com/office/officeart/2005/8/layout/orgChart1"/>
    <dgm:cxn modelId="{E2E84BF1-AE00-4B34-BC65-A8345287FD87}" type="presParOf" srcId="{1F6A3981-7C70-4C83-87A2-BCAFCAE4E6E6}" destId="{7B2A0531-F8E4-4358-9200-B3CA4F26F54A}" srcOrd="1" destOrd="0" presId="urn:microsoft.com/office/officeart/2005/8/layout/orgChart1"/>
    <dgm:cxn modelId="{931A4C73-72F9-4174-83D2-B26DD4B2C63C}" type="presParOf" srcId="{7B2A0531-F8E4-4358-9200-B3CA4F26F54A}" destId="{6EC38675-31C0-46AB-908E-2BADA4020809}" srcOrd="0" destOrd="0" presId="urn:microsoft.com/office/officeart/2005/8/layout/orgChart1"/>
    <dgm:cxn modelId="{7A998B8C-8582-4C4D-BA95-383CC788D67D}" type="presParOf" srcId="{7B2A0531-F8E4-4358-9200-B3CA4F26F54A}" destId="{B391DE0A-A147-44F9-848C-E8FECDF352BB}" srcOrd="1" destOrd="0" presId="urn:microsoft.com/office/officeart/2005/8/layout/orgChart1"/>
    <dgm:cxn modelId="{D3F45055-3741-4FDB-B4DD-B17A58B39BC2}" type="presParOf" srcId="{B391DE0A-A147-44F9-848C-E8FECDF352BB}" destId="{314759CF-5F35-4922-9DFB-0C64453282DB}" srcOrd="0" destOrd="0" presId="urn:microsoft.com/office/officeart/2005/8/layout/orgChart1"/>
    <dgm:cxn modelId="{ECA98789-F400-408B-B3B9-EC4B944454D3}" type="presParOf" srcId="{314759CF-5F35-4922-9DFB-0C64453282DB}" destId="{2DDF47E9-7BD5-4A36-BF31-17E635067373}" srcOrd="0" destOrd="0" presId="urn:microsoft.com/office/officeart/2005/8/layout/orgChart1"/>
    <dgm:cxn modelId="{E25624B5-4CB9-484F-93EF-4B2D2F75F34F}" type="presParOf" srcId="{314759CF-5F35-4922-9DFB-0C64453282DB}" destId="{B44E7A1A-965E-48B3-B166-FB0F75C6576E}" srcOrd="1" destOrd="0" presId="urn:microsoft.com/office/officeart/2005/8/layout/orgChart1"/>
    <dgm:cxn modelId="{73309965-A1F3-4B86-B469-712678DE0042}" type="presParOf" srcId="{B391DE0A-A147-44F9-848C-E8FECDF352BB}" destId="{35A1A25A-3604-458C-8135-6C0C993B76C2}" srcOrd="1" destOrd="0" presId="urn:microsoft.com/office/officeart/2005/8/layout/orgChart1"/>
    <dgm:cxn modelId="{63CDCC64-A30F-4D93-99DD-17075F0D740A}" type="presParOf" srcId="{B391DE0A-A147-44F9-848C-E8FECDF352BB}" destId="{E574482B-111E-4732-86CD-A7FF84A31DC8}" srcOrd="2" destOrd="0" presId="urn:microsoft.com/office/officeart/2005/8/layout/orgChart1"/>
    <dgm:cxn modelId="{1F4F372E-560D-4CC9-A0F8-E6C699AB0C2F}" type="presParOf" srcId="{7B2A0531-F8E4-4358-9200-B3CA4F26F54A}" destId="{105B1B1B-4D2C-4BC6-B178-50286E629264}" srcOrd="2" destOrd="0" presId="urn:microsoft.com/office/officeart/2005/8/layout/orgChart1"/>
    <dgm:cxn modelId="{5D9CF41F-28EE-4977-A45B-7F4725A83BD0}" type="presParOf" srcId="{7B2A0531-F8E4-4358-9200-B3CA4F26F54A}" destId="{C2FF3F68-AEA1-421A-917D-933EC15BF321}" srcOrd="3" destOrd="0" presId="urn:microsoft.com/office/officeart/2005/8/layout/orgChart1"/>
    <dgm:cxn modelId="{5EBA9AD5-D1E8-4B12-A78B-5D08C64E06D1}" type="presParOf" srcId="{C2FF3F68-AEA1-421A-917D-933EC15BF321}" destId="{F6048D74-5BDB-43CD-8D27-707619D8D8A7}" srcOrd="0" destOrd="0" presId="urn:microsoft.com/office/officeart/2005/8/layout/orgChart1"/>
    <dgm:cxn modelId="{A31AF132-D63E-49EF-8C17-B15C124E9ADF}" type="presParOf" srcId="{F6048D74-5BDB-43CD-8D27-707619D8D8A7}" destId="{50EBCFAA-2B28-4F2A-A013-4B109669AFE2}" srcOrd="0" destOrd="0" presId="urn:microsoft.com/office/officeart/2005/8/layout/orgChart1"/>
    <dgm:cxn modelId="{C5196183-C696-4E63-9017-31E6CAD83BD9}" type="presParOf" srcId="{F6048D74-5BDB-43CD-8D27-707619D8D8A7}" destId="{D652A416-2B7D-4C3C-8E7F-FDD2656853CE}" srcOrd="1" destOrd="0" presId="urn:microsoft.com/office/officeart/2005/8/layout/orgChart1"/>
    <dgm:cxn modelId="{61352E58-183A-419C-8FDA-B257A5473191}" type="presParOf" srcId="{C2FF3F68-AEA1-421A-917D-933EC15BF321}" destId="{27F6F9B8-85F4-46C8-9B38-2872220038C5}" srcOrd="1" destOrd="0" presId="urn:microsoft.com/office/officeart/2005/8/layout/orgChart1"/>
    <dgm:cxn modelId="{43AE08F2-E5D8-409C-9E67-6C4D7C6E7028}" type="presParOf" srcId="{C2FF3F68-AEA1-421A-917D-933EC15BF321}" destId="{10C27D88-E405-440C-92BC-46DF37EB4A9F}" srcOrd="2" destOrd="0" presId="urn:microsoft.com/office/officeart/2005/8/layout/orgChart1"/>
    <dgm:cxn modelId="{B1262B4C-321B-4265-9B54-96CD917E792A}" type="presParOf" srcId="{7B2A0531-F8E4-4358-9200-B3CA4F26F54A}" destId="{DF399434-817B-4AE3-A131-AAD5B99AB1D4}" srcOrd="4" destOrd="0" presId="urn:microsoft.com/office/officeart/2005/8/layout/orgChart1"/>
    <dgm:cxn modelId="{2735B411-23D3-45DC-8120-51858A372815}" type="presParOf" srcId="{7B2A0531-F8E4-4358-9200-B3CA4F26F54A}" destId="{A28CCBA5-FD21-4F5C-B0BB-89B269F2B978}" srcOrd="5" destOrd="0" presId="urn:microsoft.com/office/officeart/2005/8/layout/orgChart1"/>
    <dgm:cxn modelId="{C858599A-098D-49CE-A83A-BAE3171AB09C}" type="presParOf" srcId="{A28CCBA5-FD21-4F5C-B0BB-89B269F2B978}" destId="{0503E4C8-BEEE-410D-B93D-45FD57DAB10E}" srcOrd="0" destOrd="0" presId="urn:microsoft.com/office/officeart/2005/8/layout/orgChart1"/>
    <dgm:cxn modelId="{5ACD32A2-55BF-45B7-882C-8E6B910CF19C}" type="presParOf" srcId="{0503E4C8-BEEE-410D-B93D-45FD57DAB10E}" destId="{7E132BB5-30D8-44C9-9714-4B6AD47627E5}" srcOrd="0" destOrd="0" presId="urn:microsoft.com/office/officeart/2005/8/layout/orgChart1"/>
    <dgm:cxn modelId="{E2A0AF12-2117-4485-9451-ABC3EA22D9C0}" type="presParOf" srcId="{0503E4C8-BEEE-410D-B93D-45FD57DAB10E}" destId="{89D464AB-B227-4625-ACC3-EB09C4B4CC0C}" srcOrd="1" destOrd="0" presId="urn:microsoft.com/office/officeart/2005/8/layout/orgChart1"/>
    <dgm:cxn modelId="{96C63FD7-689E-467B-8064-8DB5E6597784}" type="presParOf" srcId="{A28CCBA5-FD21-4F5C-B0BB-89B269F2B978}" destId="{C7AF9B11-1DA8-4535-ABCC-BDEDE6411BD7}" srcOrd="1" destOrd="0" presId="urn:microsoft.com/office/officeart/2005/8/layout/orgChart1"/>
    <dgm:cxn modelId="{09225757-979D-40D0-8D21-6CB9E63DDB54}" type="presParOf" srcId="{A28CCBA5-FD21-4F5C-B0BB-89B269F2B978}" destId="{53601283-1761-41AF-A15A-FA55B9E08C2C}" srcOrd="2" destOrd="0" presId="urn:microsoft.com/office/officeart/2005/8/layout/orgChart1"/>
    <dgm:cxn modelId="{0649F8E8-E4F7-4512-B04C-5846C423D402}" type="presParOf" srcId="{1F6A3981-7C70-4C83-87A2-BCAFCAE4E6E6}" destId="{55CE1E16-06BB-4F82-9E3E-C1F888D86FB2}" srcOrd="2" destOrd="0" presId="urn:microsoft.com/office/officeart/2005/8/layout/orgChart1"/>
    <dgm:cxn modelId="{A6FDC46B-BEF2-4848-82F5-4A6986286E1A}" type="presParOf" srcId="{B69F02C7-B42F-466D-8372-AA026D5D641A}" destId="{A284D3F4-9AC4-42AB-83C2-4BEB1FBCC7AD}" srcOrd="4" destOrd="0" presId="urn:microsoft.com/office/officeart/2005/8/layout/orgChart1"/>
    <dgm:cxn modelId="{05134989-5833-437A-953C-42E7E594557D}" type="presParOf" srcId="{B69F02C7-B42F-466D-8372-AA026D5D641A}" destId="{631255B2-443C-4527-B59B-947D3E73ECDC}" srcOrd="5" destOrd="0" presId="urn:microsoft.com/office/officeart/2005/8/layout/orgChart1"/>
    <dgm:cxn modelId="{2FD38137-98A0-4AFD-A946-D017E1E0FDB9}" type="presParOf" srcId="{631255B2-443C-4527-B59B-947D3E73ECDC}" destId="{F0F6B2E4-85F0-4CB1-9472-120C3777A5FF}" srcOrd="0" destOrd="0" presId="urn:microsoft.com/office/officeart/2005/8/layout/orgChart1"/>
    <dgm:cxn modelId="{F6DB17F9-92F1-4AA8-85E3-F5BE56736D07}" type="presParOf" srcId="{F0F6B2E4-85F0-4CB1-9472-120C3777A5FF}" destId="{139CC5A5-FEFD-4739-983F-C9401ED5ED9D}" srcOrd="0" destOrd="0" presId="urn:microsoft.com/office/officeart/2005/8/layout/orgChart1"/>
    <dgm:cxn modelId="{6348722B-2F8F-468E-AAA6-0B2CA31A7972}" type="presParOf" srcId="{F0F6B2E4-85F0-4CB1-9472-120C3777A5FF}" destId="{111EB644-33D6-425A-A68E-003A60198C77}" srcOrd="1" destOrd="0" presId="urn:microsoft.com/office/officeart/2005/8/layout/orgChart1"/>
    <dgm:cxn modelId="{ED57CBF1-9AB6-4CB2-9866-C7B5B736B031}" type="presParOf" srcId="{631255B2-443C-4527-B59B-947D3E73ECDC}" destId="{F4ABE593-3503-457C-A260-98DA84B3CFA8}" srcOrd="1" destOrd="0" presId="urn:microsoft.com/office/officeart/2005/8/layout/orgChart1"/>
    <dgm:cxn modelId="{7DEA05F0-2B27-49C9-8B03-3B5D37719BB8}" type="presParOf" srcId="{F4ABE593-3503-457C-A260-98DA84B3CFA8}" destId="{7A7048A9-3231-4A7E-824B-0B84D8EE5648}" srcOrd="0" destOrd="0" presId="urn:microsoft.com/office/officeart/2005/8/layout/orgChart1"/>
    <dgm:cxn modelId="{DAE2368C-E5A6-4BFA-88DB-02865232A920}" type="presParOf" srcId="{F4ABE593-3503-457C-A260-98DA84B3CFA8}" destId="{E5F430AE-2272-48F5-9107-DDDD22A16356}" srcOrd="1" destOrd="0" presId="urn:microsoft.com/office/officeart/2005/8/layout/orgChart1"/>
    <dgm:cxn modelId="{AFD92E2D-3C97-47B0-A2FD-E0409C9C8906}" type="presParOf" srcId="{E5F430AE-2272-48F5-9107-DDDD22A16356}" destId="{45997DB6-1B18-471C-BA7D-C97CDF468F0C}" srcOrd="0" destOrd="0" presId="urn:microsoft.com/office/officeart/2005/8/layout/orgChart1"/>
    <dgm:cxn modelId="{E1B73B30-2A4B-4291-BDD1-001A519F98E0}" type="presParOf" srcId="{45997DB6-1B18-471C-BA7D-C97CDF468F0C}" destId="{D5697401-4CE4-4E55-A614-A8156FD621E7}" srcOrd="0" destOrd="0" presId="urn:microsoft.com/office/officeart/2005/8/layout/orgChart1"/>
    <dgm:cxn modelId="{0133807D-AEFB-4A0E-B2E2-974827003CE7}" type="presParOf" srcId="{45997DB6-1B18-471C-BA7D-C97CDF468F0C}" destId="{44890224-7322-43F9-80D9-41A16415470D}" srcOrd="1" destOrd="0" presId="urn:microsoft.com/office/officeart/2005/8/layout/orgChart1"/>
    <dgm:cxn modelId="{09345A87-3184-4F2D-BE99-15E1D6D4607D}" type="presParOf" srcId="{E5F430AE-2272-48F5-9107-DDDD22A16356}" destId="{DC6DD74C-3DB3-4333-8E82-929037ED7308}" srcOrd="1" destOrd="0" presId="urn:microsoft.com/office/officeart/2005/8/layout/orgChart1"/>
    <dgm:cxn modelId="{483F8440-98CE-45F9-9FD1-CB3C360F4EE3}" type="presParOf" srcId="{E5F430AE-2272-48F5-9107-DDDD22A16356}" destId="{1B11E92A-EA40-4840-B58A-E51DE48E0C35}" srcOrd="2" destOrd="0" presId="urn:microsoft.com/office/officeart/2005/8/layout/orgChart1"/>
    <dgm:cxn modelId="{1AEC3E2F-5F62-40D8-BF78-CDF5842C0831}" type="presParOf" srcId="{F4ABE593-3503-457C-A260-98DA84B3CFA8}" destId="{F85198ED-C078-4CC1-A75C-324125CAE7F7}" srcOrd="2" destOrd="0" presId="urn:microsoft.com/office/officeart/2005/8/layout/orgChart1"/>
    <dgm:cxn modelId="{E728CB2B-EFB0-4EC5-AE70-66E65611101E}" type="presParOf" srcId="{F4ABE593-3503-457C-A260-98DA84B3CFA8}" destId="{AF82E7E7-2EC2-45B5-894A-F08E707C7EA3}" srcOrd="3" destOrd="0" presId="urn:microsoft.com/office/officeart/2005/8/layout/orgChart1"/>
    <dgm:cxn modelId="{21A63091-3B4E-44A0-B95E-4AFE04B31371}" type="presParOf" srcId="{AF82E7E7-2EC2-45B5-894A-F08E707C7EA3}" destId="{13E35AC2-EC2B-4B6E-A91D-6660285C5E6F}" srcOrd="0" destOrd="0" presId="urn:microsoft.com/office/officeart/2005/8/layout/orgChart1"/>
    <dgm:cxn modelId="{5905F5A4-03CF-49A5-AECD-8E322063AAD6}" type="presParOf" srcId="{13E35AC2-EC2B-4B6E-A91D-6660285C5E6F}" destId="{DFFEB9AF-84AC-4377-927B-4DFB72312871}" srcOrd="0" destOrd="0" presId="urn:microsoft.com/office/officeart/2005/8/layout/orgChart1"/>
    <dgm:cxn modelId="{D9A122E3-996C-4088-BF9C-3FC880D3E1F6}" type="presParOf" srcId="{13E35AC2-EC2B-4B6E-A91D-6660285C5E6F}" destId="{B46DE061-34C5-4EFA-92A1-BD5E2106B9C0}" srcOrd="1" destOrd="0" presId="urn:microsoft.com/office/officeart/2005/8/layout/orgChart1"/>
    <dgm:cxn modelId="{D88CDDCA-0A86-4859-81EB-5B488E77D1E4}" type="presParOf" srcId="{AF82E7E7-2EC2-45B5-894A-F08E707C7EA3}" destId="{4473B282-B7A6-485B-9AC1-2A2B1CEC4E51}" srcOrd="1" destOrd="0" presId="urn:microsoft.com/office/officeart/2005/8/layout/orgChart1"/>
    <dgm:cxn modelId="{30490EBA-D82E-45A8-A5F9-C1BB21CE4DA9}" type="presParOf" srcId="{AF82E7E7-2EC2-45B5-894A-F08E707C7EA3}" destId="{025E4415-1CE2-4EC0-ADCD-79DC934C0A21}" srcOrd="2" destOrd="0" presId="urn:microsoft.com/office/officeart/2005/8/layout/orgChart1"/>
    <dgm:cxn modelId="{72D607D2-0A0B-4B7E-AC3E-3CDE65469C09}" type="presParOf" srcId="{F4ABE593-3503-457C-A260-98DA84B3CFA8}" destId="{81FE74FD-1F26-45F4-B911-C3D07B8B48F0}" srcOrd="4" destOrd="0" presId="urn:microsoft.com/office/officeart/2005/8/layout/orgChart1"/>
    <dgm:cxn modelId="{86C5F571-A54E-4548-A7A2-FAA8158A73FD}" type="presParOf" srcId="{F4ABE593-3503-457C-A260-98DA84B3CFA8}" destId="{42FD58FA-F11D-49EB-9DFB-DF04C2AE9613}" srcOrd="5" destOrd="0" presId="urn:microsoft.com/office/officeart/2005/8/layout/orgChart1"/>
    <dgm:cxn modelId="{A9A52CF4-F595-4851-ABA0-A388D629EE6A}" type="presParOf" srcId="{42FD58FA-F11D-49EB-9DFB-DF04C2AE9613}" destId="{F8A74D80-EB3C-4A66-9D00-6CC6316939A7}" srcOrd="0" destOrd="0" presId="urn:microsoft.com/office/officeart/2005/8/layout/orgChart1"/>
    <dgm:cxn modelId="{82B5CAD6-E20E-4F38-8247-F9E4FF012FFF}" type="presParOf" srcId="{F8A74D80-EB3C-4A66-9D00-6CC6316939A7}" destId="{1228904E-1EFD-4608-B825-EF322922171F}" srcOrd="0" destOrd="0" presId="urn:microsoft.com/office/officeart/2005/8/layout/orgChart1"/>
    <dgm:cxn modelId="{C218B7F9-8BFB-4FB0-B2A3-93AE5E43D99D}" type="presParOf" srcId="{F8A74D80-EB3C-4A66-9D00-6CC6316939A7}" destId="{C775D3CD-3081-4C77-BF09-23C0B6C94197}" srcOrd="1" destOrd="0" presId="urn:microsoft.com/office/officeart/2005/8/layout/orgChart1"/>
    <dgm:cxn modelId="{045202C7-6016-4025-A35A-693C8D79880E}" type="presParOf" srcId="{42FD58FA-F11D-49EB-9DFB-DF04C2AE9613}" destId="{23924814-E778-4724-8A98-EAC6F415CD83}" srcOrd="1" destOrd="0" presId="urn:microsoft.com/office/officeart/2005/8/layout/orgChart1"/>
    <dgm:cxn modelId="{1DE59F79-A7E6-4B18-923C-2E0A56854005}" type="presParOf" srcId="{42FD58FA-F11D-49EB-9DFB-DF04C2AE9613}" destId="{6C990444-2E30-416B-BEE3-B04EEB7C12B9}" srcOrd="2" destOrd="0" presId="urn:microsoft.com/office/officeart/2005/8/layout/orgChart1"/>
    <dgm:cxn modelId="{9A55301E-13D6-40E5-BBC5-00C56D4003D6}" type="presParOf" srcId="{631255B2-443C-4527-B59B-947D3E73ECDC}" destId="{5D78B880-0E4A-4D31-829A-BA3199A60448}" srcOrd="2" destOrd="0" presId="urn:microsoft.com/office/officeart/2005/8/layout/orgChart1"/>
    <dgm:cxn modelId="{721464AE-8F35-47A5-A2CD-151287D6800F}" type="presParOf" srcId="{6D601AA7-782B-4E64-B3BB-F4A327DA7D25}" destId="{8A2692CC-CB04-44C3-9EC7-9A127E19DF14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800" dirty="0" smtClean="0"/>
            <a:t>/</a:t>
          </a:r>
          <a:r>
            <a:rPr lang="fr-FR" sz="1800" dirty="0" err="1" smtClean="0"/>
            <a:t>smartMode</a:t>
          </a:r>
          <a:r>
            <a:rPr lang="fr-FR" sz="1800" dirty="0" smtClean="0"/>
            <a:t>/</a:t>
          </a:r>
          <a:r>
            <a:rPr lang="fr-FR" sz="1800" dirty="0" err="1" smtClean="0"/>
            <a:t>IPsource</a:t>
          </a:r>
          <a:r>
            <a:rPr lang="fr-FR" sz="1800" dirty="0" smtClean="0"/>
            <a:t>/</a:t>
          </a:r>
          <a:r>
            <a:rPr lang="fr-FR" sz="1800" dirty="0" err="1" smtClean="0"/>
            <a:t>isOn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buildDocs</a:t>
          </a:r>
          <a:r>
            <a:rPr lang="fr-FR" sz="1400" dirty="0" smtClean="0"/>
            <a:t>(</a:t>
          </a:r>
          <a:r>
            <a:rPr lang="fr-FR" sz="1400" dirty="0" err="1" smtClean="0"/>
            <a:t>IPsource</a:t>
          </a:r>
          <a:r>
            <a:rPr lang="fr-FR" sz="1300" dirty="0" smtClean="0"/>
            <a:t>)</a:t>
          </a:r>
          <a:endParaRPr lang="fr-FR" sz="13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BFBEFF47-8088-448A-AE60-7648BA8BA1DD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400" dirty="0" smtClean="0"/>
            <a:t>)</a:t>
          </a:r>
          <a:endParaRPr lang="fr-FR" sz="1400" dirty="0"/>
        </a:p>
      </dgm:t>
    </dgm:pt>
    <dgm:pt modelId="{089A5036-C6AC-41B2-B704-A2D33DEE4928}" type="parTrans" cxnId="{883C0D65-7882-49C3-82A3-97167397D0BC}">
      <dgm:prSet/>
      <dgm:spPr/>
      <dgm:t>
        <a:bodyPr/>
        <a:lstStyle/>
        <a:p>
          <a:endParaRPr lang="fr-FR"/>
        </a:p>
      </dgm:t>
    </dgm:pt>
    <dgm:pt modelId="{A3BC1797-647B-40FA-B41B-45E9D912614F}" type="sibTrans" cxnId="{883C0D65-7882-49C3-82A3-97167397D0BC}">
      <dgm:prSet/>
      <dgm:spPr/>
      <dgm:t>
        <a:bodyPr/>
        <a:lstStyle/>
        <a:p>
          <a:endParaRPr lang="fr-FR"/>
        </a:p>
      </dgm:t>
    </dgm:pt>
    <dgm:pt modelId="{C812B1F2-894D-48D6-B954-0B78DF9E5C30}">
      <dgm:prSet phldrT="[Texte]" custT="1"/>
      <dgm:spPr/>
      <dgm:t>
        <a:bodyPr/>
        <a:lstStyle/>
        <a:p>
          <a:r>
            <a:rPr lang="fr-FR" sz="1300" dirty="0" smtClean="0"/>
            <a:t>Lance le thread de construction de documents</a:t>
          </a:r>
          <a:endParaRPr lang="fr-FR" sz="1300" dirty="0"/>
        </a:p>
      </dgm:t>
    </dgm:pt>
    <dgm:pt modelId="{940BC2AA-D14D-4DAC-941B-3FFFAF0D428D}" type="parTrans" cxnId="{5B7C8B7E-150B-4AED-975B-0C0495462BA5}">
      <dgm:prSet/>
      <dgm:spPr/>
    </dgm:pt>
    <dgm:pt modelId="{A9F3FBFC-DABB-4A67-9324-9F564028A9C8}" type="sibTrans" cxnId="{5B7C8B7E-150B-4AED-975B-0C0495462BA5}">
      <dgm:prSet/>
      <dgm:spPr/>
    </dgm:pt>
    <dgm:pt modelId="{CB1DEDAD-1B23-42F8-90EE-D405642E9E9E}">
      <dgm:prSet phldrT="[Texte]" custT="1"/>
      <dgm:spPr/>
      <dgm:t>
        <a:bodyPr/>
        <a:lstStyle/>
        <a:p>
          <a:r>
            <a:rPr lang="fr-FR" sz="1400" dirty="0" smtClean="0"/>
            <a:t> stop(</a:t>
          </a:r>
          <a:r>
            <a:rPr lang="fr-FR" sz="1400" dirty="0" err="1" smtClean="0"/>
            <a:t>IPsource</a:t>
          </a:r>
          <a:r>
            <a:rPr lang="fr-FR" sz="1400" dirty="0" smtClean="0"/>
            <a:t>)</a:t>
          </a:r>
          <a:endParaRPr lang="fr-FR" sz="1400" dirty="0"/>
        </a:p>
      </dgm:t>
    </dgm:pt>
    <dgm:pt modelId="{67C46DB5-4077-441C-939C-DFB6A6F24DA1}" type="parTrans" cxnId="{E552FDC2-9DE9-426E-A515-D0D34FEE2F99}">
      <dgm:prSet/>
      <dgm:spPr/>
    </dgm:pt>
    <dgm:pt modelId="{7DBECDBA-7CD2-4357-8BAC-4BF500FE7B4E}" type="sibTrans" cxnId="{E552FDC2-9DE9-426E-A515-D0D34FEE2F99}">
      <dgm:prSet/>
      <dgm:spPr/>
    </dgm:pt>
    <dgm:pt modelId="{75F48917-2601-4306-84F4-F0F238A02D54}">
      <dgm:prSet phldrT="[Texte]" custT="1"/>
      <dgm:spPr/>
      <dgm:t>
        <a:bodyPr/>
        <a:lstStyle/>
        <a:p>
          <a:r>
            <a:rPr lang="fr-FR" sz="1300" dirty="0" smtClean="0"/>
            <a:t>Entrée : </a:t>
          </a:r>
          <a:r>
            <a:rPr lang="fr-FR" sz="1300" dirty="0" err="1" smtClean="0"/>
            <a:t>Ipsource</a:t>
          </a:r>
          <a:endParaRPr lang="fr-FR" sz="1300" dirty="0"/>
        </a:p>
      </dgm:t>
    </dgm:pt>
    <dgm:pt modelId="{12929680-18EC-445F-A81F-66ED9940BD7C}" type="parTrans" cxnId="{E0AA67FA-DD77-4543-85B6-31B828B548CC}">
      <dgm:prSet/>
      <dgm:spPr/>
    </dgm:pt>
    <dgm:pt modelId="{739D899F-AA86-43A2-A8B9-442C48913AAF}" type="sibTrans" cxnId="{E0AA67FA-DD77-4543-85B6-31B828B548CC}">
      <dgm:prSet/>
      <dgm:spPr/>
    </dgm:pt>
    <dgm:pt modelId="{71AE7985-48AB-4167-937B-E380BE60E3A5}">
      <dgm:prSet phldrT="[Texte]" custT="1"/>
      <dgm:spPr/>
      <dgm:t>
        <a:bodyPr/>
        <a:lstStyle/>
        <a:p>
          <a:r>
            <a:rPr lang="fr-FR" sz="1300" dirty="0" smtClean="0"/>
            <a:t>Sortie : </a:t>
          </a:r>
          <a:r>
            <a:rPr lang="fr-FR" sz="1300" dirty="0" err="1" smtClean="0"/>
            <a:t>errno</a:t>
          </a:r>
          <a:endParaRPr lang="fr-FR" sz="1300" dirty="0"/>
        </a:p>
      </dgm:t>
    </dgm:pt>
    <dgm:pt modelId="{B9DCD68F-93A5-43F2-9102-791326AB057A}" type="parTrans" cxnId="{4F431A7A-859E-4C74-AEA1-83C635F9B249}">
      <dgm:prSet/>
      <dgm:spPr/>
    </dgm:pt>
    <dgm:pt modelId="{9CC62DCD-E7E2-4C96-95E6-8FA161D2D7E1}" type="sibTrans" cxnId="{4F431A7A-859E-4C74-AEA1-83C635F9B249}">
      <dgm:prSet/>
      <dgm:spPr/>
    </dgm:pt>
    <dgm:pt modelId="{3B8669DE-6206-43F0-8B5D-CB36EA48AF89}">
      <dgm:prSet phldrT="[Texte]" custT="1"/>
      <dgm:spPr/>
      <dgm:t>
        <a:bodyPr/>
        <a:lstStyle/>
        <a:p>
          <a:r>
            <a:rPr lang="fr-FR" sz="1400" dirty="0" smtClean="0"/>
            <a:t>Transfère le </a:t>
          </a:r>
          <a:r>
            <a:rPr lang="fr-FR" sz="1400" dirty="0" err="1" smtClean="0"/>
            <a:t>errno</a:t>
          </a:r>
          <a:r>
            <a:rPr lang="fr-FR" sz="1400" dirty="0" smtClean="0"/>
            <a:t> vers le navigateur</a:t>
          </a:r>
          <a:endParaRPr lang="fr-FR" sz="1400" dirty="0"/>
        </a:p>
      </dgm:t>
    </dgm:pt>
    <dgm:pt modelId="{65A4FD6E-27AA-4E19-8DD2-67D50FDA6A0D}" type="parTrans" cxnId="{360FEE28-A547-49CA-9C62-A18B57A3C509}">
      <dgm:prSet/>
      <dgm:spPr/>
    </dgm:pt>
    <dgm:pt modelId="{13070008-D483-4FB3-829A-B8A41A4DABBF}" type="sibTrans" cxnId="{360FEE28-A547-49CA-9C62-A18B57A3C509}">
      <dgm:prSet/>
      <dgm:spPr/>
    </dgm:pt>
    <dgm:pt modelId="{35FE655D-B4B1-4961-91B4-9AF8A5A9E44D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65CC6582-4580-47BD-9358-21776737A210}" type="parTrans" cxnId="{05590AED-741F-49D3-8163-5ED9FB1EA12A}">
      <dgm:prSet/>
      <dgm:spPr/>
    </dgm:pt>
    <dgm:pt modelId="{14B584FC-C8CA-4B3F-B165-0F361202F80D}" type="sibTrans" cxnId="{05590AED-741F-49D3-8163-5ED9FB1EA12A}">
      <dgm:prSet/>
      <dgm:spPr/>
    </dgm:pt>
    <dgm:pt modelId="{C230ECB9-6A2C-4F27-8505-AEB160925089}">
      <dgm:prSet phldrT="[Texte]" custT="1"/>
      <dgm:spPr/>
      <dgm:t>
        <a:bodyPr/>
        <a:lstStyle/>
        <a:p>
          <a:r>
            <a:rPr lang="fr-FR" sz="1400" dirty="0" smtClean="0"/>
            <a:t>Sortie : message</a:t>
          </a:r>
          <a:endParaRPr lang="fr-FR" sz="1400" dirty="0"/>
        </a:p>
      </dgm:t>
    </dgm:pt>
    <dgm:pt modelId="{77D8B013-AAF5-437A-AC90-61B4B8080947}" type="parTrans" cxnId="{FE979975-B814-4CEA-AE2D-70902FAF46BE}">
      <dgm:prSet/>
      <dgm:spPr/>
    </dgm:pt>
    <dgm:pt modelId="{FA13906D-7917-4EFF-9FD8-D4910A56B282}" type="sibTrans" cxnId="{FE979975-B814-4CEA-AE2D-70902FAF46BE}">
      <dgm:prSet/>
      <dgm:spPr/>
    </dgm:pt>
    <dgm:pt modelId="{CA861085-18AC-4612-A0DF-D056E1BA04F6}">
      <dgm:prSet phldrT="[Texte]" custT="1"/>
      <dgm:spPr/>
      <dgm:t>
        <a:bodyPr/>
        <a:lstStyle/>
        <a:p>
          <a:r>
            <a:rPr lang="fr-FR" sz="1400" dirty="0" smtClean="0"/>
            <a:t>Arrête la construction de documents relatif à une IP</a:t>
          </a:r>
          <a:endParaRPr lang="fr-FR" sz="1400" dirty="0"/>
        </a:p>
      </dgm:t>
    </dgm:pt>
    <dgm:pt modelId="{9BD3158C-CF7F-4EB2-9E26-0FB2F1546D70}" type="parTrans" cxnId="{8C2614BA-9C9B-4437-832A-09D0ED5B43BE}">
      <dgm:prSet/>
      <dgm:spPr/>
    </dgm:pt>
    <dgm:pt modelId="{B528BE08-9A33-449D-A6F0-203E054DBA4D}" type="sibTrans" cxnId="{8C2614BA-9C9B-4437-832A-09D0ED5B43BE}">
      <dgm:prSet/>
      <dgm:spPr/>
    </dgm:pt>
    <dgm:pt modelId="{E5E4DCCF-E8AE-40B8-81E1-CFCC84431070}">
      <dgm:prSet phldrT="[Texte]" custT="1"/>
      <dgm:spPr/>
      <dgm:t>
        <a:bodyPr/>
        <a:lstStyle/>
        <a:p>
          <a:r>
            <a:rPr lang="fr-FR" sz="1400" dirty="0" smtClean="0"/>
            <a:t>Entrée : IP</a:t>
          </a:r>
          <a:endParaRPr lang="fr-FR" sz="1400" dirty="0"/>
        </a:p>
      </dgm:t>
    </dgm:pt>
    <dgm:pt modelId="{0F2FB424-97AB-4796-AC84-508BEFAF77A5}" type="parTrans" cxnId="{F3B17E81-2F44-4BAC-90D8-BF782216E548}">
      <dgm:prSet/>
      <dgm:spPr/>
    </dgm:pt>
    <dgm:pt modelId="{079F2B49-87B8-47CA-8B90-00480FFF966F}" type="sibTrans" cxnId="{F3B17E81-2F44-4BAC-90D8-BF782216E548}">
      <dgm:prSet/>
      <dgm:spPr/>
    </dgm:pt>
    <dgm:pt modelId="{76F964CA-1878-45C1-8901-8D53DA9365B3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65E785CB-E4EB-447B-A9EF-54F1D5C16E54}" type="parTrans" cxnId="{FB7859D3-5794-44BE-B5ED-8BEDA9E3F692}">
      <dgm:prSet/>
      <dgm:spPr/>
    </dgm:pt>
    <dgm:pt modelId="{9B8415BB-6C3D-459B-95CE-96A31FF483BD}" type="sibTrans" cxnId="{FB7859D3-5794-44BE-B5ED-8BEDA9E3F692}">
      <dgm:prSet/>
      <dgm:spPr/>
    </dgm:pt>
    <dgm:pt modelId="{28BD590B-11C6-442C-AA1F-C82B7371BAB3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37E51B-6487-427C-B77E-A6FDAA677B72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F08EF2B8-0EAF-4ADD-B480-DD29F63012A5}" type="pres">
      <dgm:prSet presAssocID="{9BBD7A0A-2673-47F5-924E-3943648559F9}" presName="rootComposite1" presStyleCnt="0"/>
      <dgm:spPr/>
    </dgm:pt>
    <dgm:pt modelId="{6DB02413-386B-4FDC-8829-38DD36E05CC6}" type="pres">
      <dgm:prSet presAssocID="{9BBD7A0A-2673-47F5-924E-3943648559F9}" presName="rootText1" presStyleLbl="node0" presStyleIdx="0" presStyleCnt="1" custScaleX="165117" custLinFactNeighborX="1788">
        <dgm:presLayoutVars>
          <dgm:chPref val="3"/>
        </dgm:presLayoutVars>
      </dgm:prSet>
      <dgm:spPr/>
    </dgm:pt>
    <dgm:pt modelId="{8AB76DF9-E800-4550-8607-9B6637619DE5}" type="pres">
      <dgm:prSet presAssocID="{9BBD7A0A-2673-47F5-924E-3943648559F9}" presName="rootConnector1" presStyleLbl="node1" presStyleIdx="0" presStyleCnt="0"/>
      <dgm:spPr/>
    </dgm:pt>
    <dgm:pt modelId="{F43FC014-7B28-4400-ABF5-EBCD32886ABB}" type="pres">
      <dgm:prSet presAssocID="{9BBD7A0A-2673-47F5-924E-3943648559F9}" presName="hierChild2" presStyleCnt="0"/>
      <dgm:spPr/>
    </dgm:pt>
    <dgm:pt modelId="{6F8627EB-29A8-4AAD-B177-6952DB67DED8}" type="pres">
      <dgm:prSet presAssocID="{D86385CE-174B-4F38-B1C1-EE9B47FB62AB}" presName="Name37" presStyleLbl="parChTrans1D2" presStyleIdx="0" presStyleCnt="3"/>
      <dgm:spPr/>
    </dgm:pt>
    <dgm:pt modelId="{5A42E9B1-75B4-4BC0-A443-44AC0179F02A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1B1D879D-11D9-4264-9E1D-18033F59118E}" type="pres">
      <dgm:prSet presAssocID="{3430B1C8-BA59-4B36-A66C-F11661B1A1C6}" presName="rootComposite" presStyleCnt="0"/>
      <dgm:spPr/>
    </dgm:pt>
    <dgm:pt modelId="{6D0E6086-D93E-4EDB-A5D9-D377443F3C55}" type="pres">
      <dgm:prSet presAssocID="{3430B1C8-BA59-4B36-A66C-F11661B1A1C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7DE08D-4A01-40C0-80AE-BDB9B519E50C}" type="pres">
      <dgm:prSet presAssocID="{3430B1C8-BA59-4B36-A66C-F11661B1A1C6}" presName="rootConnector" presStyleLbl="node2" presStyleIdx="0" presStyleCnt="3"/>
      <dgm:spPr/>
    </dgm:pt>
    <dgm:pt modelId="{0EFE9790-2B09-4874-9085-100FD544CEFB}" type="pres">
      <dgm:prSet presAssocID="{3430B1C8-BA59-4B36-A66C-F11661B1A1C6}" presName="hierChild4" presStyleCnt="0"/>
      <dgm:spPr/>
    </dgm:pt>
    <dgm:pt modelId="{F84F7217-CC1F-496A-A448-72D08411BDCC}" type="pres">
      <dgm:prSet presAssocID="{940BC2AA-D14D-4DAC-941B-3FFFAF0D428D}" presName="Name37" presStyleLbl="parChTrans1D3" presStyleIdx="0" presStyleCnt="9"/>
      <dgm:spPr/>
    </dgm:pt>
    <dgm:pt modelId="{54B6B9F4-4775-4588-B44D-EC02B8A3B425}" type="pres">
      <dgm:prSet presAssocID="{C812B1F2-894D-48D6-B954-0B78DF9E5C30}" presName="hierRoot2" presStyleCnt="0">
        <dgm:presLayoutVars>
          <dgm:hierBranch val="init"/>
        </dgm:presLayoutVars>
      </dgm:prSet>
      <dgm:spPr/>
    </dgm:pt>
    <dgm:pt modelId="{2B8EFE21-6EDD-4247-80A5-0499B84A1CC2}" type="pres">
      <dgm:prSet presAssocID="{C812B1F2-894D-48D6-B954-0B78DF9E5C30}" presName="rootComposite" presStyleCnt="0"/>
      <dgm:spPr/>
    </dgm:pt>
    <dgm:pt modelId="{E53CB9CB-9A6A-4612-97CD-7ACD2F8917EC}" type="pres">
      <dgm:prSet presAssocID="{C812B1F2-894D-48D6-B954-0B78DF9E5C30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D84E79-3040-4AAA-8126-EB82ECEC2C3D}" type="pres">
      <dgm:prSet presAssocID="{C812B1F2-894D-48D6-B954-0B78DF9E5C30}" presName="rootConnector" presStyleLbl="node3" presStyleIdx="0" presStyleCnt="9"/>
      <dgm:spPr/>
    </dgm:pt>
    <dgm:pt modelId="{29009DF9-93C6-45F3-B812-A3AC6DBBB668}" type="pres">
      <dgm:prSet presAssocID="{C812B1F2-894D-48D6-B954-0B78DF9E5C30}" presName="hierChild4" presStyleCnt="0"/>
      <dgm:spPr/>
    </dgm:pt>
    <dgm:pt modelId="{4B210742-8313-468A-A613-306888E44F6D}" type="pres">
      <dgm:prSet presAssocID="{C812B1F2-894D-48D6-B954-0B78DF9E5C30}" presName="hierChild5" presStyleCnt="0"/>
      <dgm:spPr/>
    </dgm:pt>
    <dgm:pt modelId="{8A985D49-C5B2-4260-BFAC-8C2E476AC178}" type="pres">
      <dgm:prSet presAssocID="{12929680-18EC-445F-A81F-66ED9940BD7C}" presName="Name37" presStyleLbl="parChTrans1D3" presStyleIdx="1" presStyleCnt="9"/>
      <dgm:spPr/>
    </dgm:pt>
    <dgm:pt modelId="{64135CA1-4A19-4321-9B4D-89AE5E3B5D23}" type="pres">
      <dgm:prSet presAssocID="{75F48917-2601-4306-84F4-F0F238A02D54}" presName="hierRoot2" presStyleCnt="0">
        <dgm:presLayoutVars>
          <dgm:hierBranch val="init"/>
        </dgm:presLayoutVars>
      </dgm:prSet>
      <dgm:spPr/>
    </dgm:pt>
    <dgm:pt modelId="{E5C29BDA-4323-429D-B275-A238E7901E74}" type="pres">
      <dgm:prSet presAssocID="{75F48917-2601-4306-84F4-F0F238A02D54}" presName="rootComposite" presStyleCnt="0"/>
      <dgm:spPr/>
    </dgm:pt>
    <dgm:pt modelId="{4E3D387D-668C-4485-A8DC-FF27445395DF}" type="pres">
      <dgm:prSet presAssocID="{75F48917-2601-4306-84F4-F0F238A02D54}" presName="rootText" presStyleLbl="node3" presStyleIdx="1" presStyleCnt="9">
        <dgm:presLayoutVars>
          <dgm:chPref val="3"/>
        </dgm:presLayoutVars>
      </dgm:prSet>
      <dgm:spPr/>
    </dgm:pt>
    <dgm:pt modelId="{7DB88D68-9B98-4115-9C59-ADE1285D9772}" type="pres">
      <dgm:prSet presAssocID="{75F48917-2601-4306-84F4-F0F238A02D54}" presName="rootConnector" presStyleLbl="node3" presStyleIdx="1" presStyleCnt="9"/>
      <dgm:spPr/>
    </dgm:pt>
    <dgm:pt modelId="{2F1FDCD5-AF6F-457C-B4DA-FBAF7C988ADF}" type="pres">
      <dgm:prSet presAssocID="{75F48917-2601-4306-84F4-F0F238A02D54}" presName="hierChild4" presStyleCnt="0"/>
      <dgm:spPr/>
    </dgm:pt>
    <dgm:pt modelId="{B3257C03-4D1A-43ED-83C8-E9D110FD1154}" type="pres">
      <dgm:prSet presAssocID="{75F48917-2601-4306-84F4-F0F238A02D54}" presName="hierChild5" presStyleCnt="0"/>
      <dgm:spPr/>
    </dgm:pt>
    <dgm:pt modelId="{33360782-ECE4-4A11-BF3F-2B3EDBCC9DA6}" type="pres">
      <dgm:prSet presAssocID="{B9DCD68F-93A5-43F2-9102-791326AB057A}" presName="Name37" presStyleLbl="parChTrans1D3" presStyleIdx="2" presStyleCnt="9"/>
      <dgm:spPr/>
    </dgm:pt>
    <dgm:pt modelId="{6C50FC58-3521-4E68-AEDC-A8B9B2807906}" type="pres">
      <dgm:prSet presAssocID="{71AE7985-48AB-4167-937B-E380BE60E3A5}" presName="hierRoot2" presStyleCnt="0">
        <dgm:presLayoutVars>
          <dgm:hierBranch val="init"/>
        </dgm:presLayoutVars>
      </dgm:prSet>
      <dgm:spPr/>
    </dgm:pt>
    <dgm:pt modelId="{D8668F8D-EE81-4333-9577-B29E5DF45AB9}" type="pres">
      <dgm:prSet presAssocID="{71AE7985-48AB-4167-937B-E380BE60E3A5}" presName="rootComposite" presStyleCnt="0"/>
      <dgm:spPr/>
    </dgm:pt>
    <dgm:pt modelId="{CF1906BA-8F3A-488A-8DFF-7FD3194BE794}" type="pres">
      <dgm:prSet presAssocID="{71AE7985-48AB-4167-937B-E380BE60E3A5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A8A243-D14C-42C6-BBEA-AAE25847EB2D}" type="pres">
      <dgm:prSet presAssocID="{71AE7985-48AB-4167-937B-E380BE60E3A5}" presName="rootConnector" presStyleLbl="node3" presStyleIdx="2" presStyleCnt="9"/>
      <dgm:spPr/>
    </dgm:pt>
    <dgm:pt modelId="{0E63EA8D-A6DB-4BE6-AEC4-17A2B7872C94}" type="pres">
      <dgm:prSet presAssocID="{71AE7985-48AB-4167-937B-E380BE60E3A5}" presName="hierChild4" presStyleCnt="0"/>
      <dgm:spPr/>
    </dgm:pt>
    <dgm:pt modelId="{B941DD2C-DDA6-4739-AAF2-E81F823F5BE3}" type="pres">
      <dgm:prSet presAssocID="{71AE7985-48AB-4167-937B-E380BE60E3A5}" presName="hierChild5" presStyleCnt="0"/>
      <dgm:spPr/>
    </dgm:pt>
    <dgm:pt modelId="{B5D3D047-FD38-4BC6-AA46-6A9EC0A608CA}" type="pres">
      <dgm:prSet presAssocID="{3430B1C8-BA59-4B36-A66C-F11661B1A1C6}" presName="hierChild5" presStyleCnt="0"/>
      <dgm:spPr/>
    </dgm:pt>
    <dgm:pt modelId="{8D7E1BB6-D5B8-4B6E-A55D-83A0C2FE2E2E}" type="pres">
      <dgm:prSet presAssocID="{089A5036-C6AC-41B2-B704-A2D33DEE4928}" presName="Name37" presStyleLbl="parChTrans1D2" presStyleIdx="1" presStyleCnt="3"/>
      <dgm:spPr/>
    </dgm:pt>
    <dgm:pt modelId="{CEAE7C73-BF94-46A4-9AF8-9D01B6C803CE}" type="pres">
      <dgm:prSet presAssocID="{BFBEFF47-8088-448A-AE60-7648BA8BA1DD}" presName="hierRoot2" presStyleCnt="0">
        <dgm:presLayoutVars>
          <dgm:hierBranch val="init"/>
        </dgm:presLayoutVars>
      </dgm:prSet>
      <dgm:spPr/>
    </dgm:pt>
    <dgm:pt modelId="{3D487B25-6929-4D92-B4A7-F6BA9B1A66CC}" type="pres">
      <dgm:prSet presAssocID="{BFBEFF47-8088-448A-AE60-7648BA8BA1DD}" presName="rootComposite" presStyleCnt="0"/>
      <dgm:spPr/>
    </dgm:pt>
    <dgm:pt modelId="{0EFC29CF-759A-40A7-AD24-A0B6A003E35D}" type="pres">
      <dgm:prSet presAssocID="{BFBEFF47-8088-448A-AE60-7648BA8BA1DD}" presName="rootText" presStyleLbl="node2" presStyleIdx="1" presStyleCnt="3">
        <dgm:presLayoutVars>
          <dgm:chPref val="3"/>
        </dgm:presLayoutVars>
      </dgm:prSet>
      <dgm:spPr/>
    </dgm:pt>
    <dgm:pt modelId="{2BCE2BBC-EE6E-4233-AD58-F0F2A5E58719}" type="pres">
      <dgm:prSet presAssocID="{BFBEFF47-8088-448A-AE60-7648BA8BA1DD}" presName="rootConnector" presStyleLbl="node2" presStyleIdx="1" presStyleCnt="3"/>
      <dgm:spPr/>
    </dgm:pt>
    <dgm:pt modelId="{BA38D089-38CF-4A1D-8515-AA4F6DC4AE75}" type="pres">
      <dgm:prSet presAssocID="{BFBEFF47-8088-448A-AE60-7648BA8BA1DD}" presName="hierChild4" presStyleCnt="0"/>
      <dgm:spPr/>
    </dgm:pt>
    <dgm:pt modelId="{5D83E634-7602-4A92-AC47-0904DA5D0590}" type="pres">
      <dgm:prSet presAssocID="{65A4FD6E-27AA-4E19-8DD2-67D50FDA6A0D}" presName="Name37" presStyleLbl="parChTrans1D3" presStyleIdx="3" presStyleCnt="9"/>
      <dgm:spPr/>
    </dgm:pt>
    <dgm:pt modelId="{A72CC2CA-A79D-4A70-995D-FCCE314F4552}" type="pres">
      <dgm:prSet presAssocID="{3B8669DE-6206-43F0-8B5D-CB36EA48AF89}" presName="hierRoot2" presStyleCnt="0">
        <dgm:presLayoutVars>
          <dgm:hierBranch val="init"/>
        </dgm:presLayoutVars>
      </dgm:prSet>
      <dgm:spPr/>
    </dgm:pt>
    <dgm:pt modelId="{C75493E7-5ACB-4964-9DE1-2A18EC088F9E}" type="pres">
      <dgm:prSet presAssocID="{3B8669DE-6206-43F0-8B5D-CB36EA48AF89}" presName="rootComposite" presStyleCnt="0"/>
      <dgm:spPr/>
    </dgm:pt>
    <dgm:pt modelId="{6417CC61-1057-450B-88A3-9ECA3A1887D2}" type="pres">
      <dgm:prSet presAssocID="{3B8669DE-6206-43F0-8B5D-CB36EA48AF89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DF57C7-547A-4496-821F-BCD9B859101A}" type="pres">
      <dgm:prSet presAssocID="{3B8669DE-6206-43F0-8B5D-CB36EA48AF89}" presName="rootConnector" presStyleLbl="node3" presStyleIdx="3" presStyleCnt="9"/>
      <dgm:spPr/>
    </dgm:pt>
    <dgm:pt modelId="{AAA9D820-87BB-4604-84E3-08E2BCD2E75D}" type="pres">
      <dgm:prSet presAssocID="{3B8669DE-6206-43F0-8B5D-CB36EA48AF89}" presName="hierChild4" presStyleCnt="0"/>
      <dgm:spPr/>
    </dgm:pt>
    <dgm:pt modelId="{BE2B7ACA-088D-435F-A433-5C21B07FBB37}" type="pres">
      <dgm:prSet presAssocID="{3B8669DE-6206-43F0-8B5D-CB36EA48AF89}" presName="hierChild5" presStyleCnt="0"/>
      <dgm:spPr/>
    </dgm:pt>
    <dgm:pt modelId="{EC1CAF36-653B-4416-91ED-CE3FFCD9FB01}" type="pres">
      <dgm:prSet presAssocID="{65CC6582-4580-47BD-9358-21776737A210}" presName="Name37" presStyleLbl="parChTrans1D3" presStyleIdx="4" presStyleCnt="9"/>
      <dgm:spPr/>
    </dgm:pt>
    <dgm:pt modelId="{E1929E0B-5A11-4C7B-A9C9-1A19899F71C9}" type="pres">
      <dgm:prSet presAssocID="{35FE655D-B4B1-4961-91B4-9AF8A5A9E44D}" presName="hierRoot2" presStyleCnt="0">
        <dgm:presLayoutVars>
          <dgm:hierBranch val="init"/>
        </dgm:presLayoutVars>
      </dgm:prSet>
      <dgm:spPr/>
    </dgm:pt>
    <dgm:pt modelId="{8F46D7B1-0439-4513-B06E-B8EE7A32BA90}" type="pres">
      <dgm:prSet presAssocID="{35FE655D-B4B1-4961-91B4-9AF8A5A9E44D}" presName="rootComposite" presStyleCnt="0"/>
      <dgm:spPr/>
    </dgm:pt>
    <dgm:pt modelId="{FE155658-3EF7-4727-A7CB-FD734413D09C}" type="pres">
      <dgm:prSet presAssocID="{35FE655D-B4B1-4961-91B4-9AF8A5A9E44D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112423-0DAA-432E-9F8C-1D3DD39FB7C8}" type="pres">
      <dgm:prSet presAssocID="{35FE655D-B4B1-4961-91B4-9AF8A5A9E44D}" presName="rootConnector" presStyleLbl="node3" presStyleIdx="4" presStyleCnt="9"/>
      <dgm:spPr/>
    </dgm:pt>
    <dgm:pt modelId="{FF479D2C-1D28-45CF-ACC7-3D3596CD4248}" type="pres">
      <dgm:prSet presAssocID="{35FE655D-B4B1-4961-91B4-9AF8A5A9E44D}" presName="hierChild4" presStyleCnt="0"/>
      <dgm:spPr/>
    </dgm:pt>
    <dgm:pt modelId="{50564479-430A-43B1-98E2-029CAF1F903F}" type="pres">
      <dgm:prSet presAssocID="{35FE655D-B4B1-4961-91B4-9AF8A5A9E44D}" presName="hierChild5" presStyleCnt="0"/>
      <dgm:spPr/>
    </dgm:pt>
    <dgm:pt modelId="{7089EEC3-838D-497B-9E99-96E3D6C6522B}" type="pres">
      <dgm:prSet presAssocID="{77D8B013-AAF5-437A-AC90-61B4B8080947}" presName="Name37" presStyleLbl="parChTrans1D3" presStyleIdx="5" presStyleCnt="9"/>
      <dgm:spPr/>
    </dgm:pt>
    <dgm:pt modelId="{FDBD9FCB-D56F-4D7A-945D-6B316B01CECA}" type="pres">
      <dgm:prSet presAssocID="{C230ECB9-6A2C-4F27-8505-AEB160925089}" presName="hierRoot2" presStyleCnt="0">
        <dgm:presLayoutVars>
          <dgm:hierBranch val="init"/>
        </dgm:presLayoutVars>
      </dgm:prSet>
      <dgm:spPr/>
    </dgm:pt>
    <dgm:pt modelId="{E2C1234B-0F9A-42DE-B753-16BACA159C47}" type="pres">
      <dgm:prSet presAssocID="{C230ECB9-6A2C-4F27-8505-AEB160925089}" presName="rootComposite" presStyleCnt="0"/>
      <dgm:spPr/>
    </dgm:pt>
    <dgm:pt modelId="{F0AA4B22-F912-4D03-A18E-25BA53589B20}" type="pres">
      <dgm:prSet presAssocID="{C230ECB9-6A2C-4F27-8505-AEB160925089}" presName="rootText" presStyleLbl="node3" presStyleIdx="5" presStyleCnt="9">
        <dgm:presLayoutVars>
          <dgm:chPref val="3"/>
        </dgm:presLayoutVars>
      </dgm:prSet>
      <dgm:spPr/>
    </dgm:pt>
    <dgm:pt modelId="{5D077758-992F-4185-B7C4-07913FF0C637}" type="pres">
      <dgm:prSet presAssocID="{C230ECB9-6A2C-4F27-8505-AEB160925089}" presName="rootConnector" presStyleLbl="node3" presStyleIdx="5" presStyleCnt="9"/>
      <dgm:spPr/>
    </dgm:pt>
    <dgm:pt modelId="{3012D1CA-196C-4050-B32E-D6C88245B6A5}" type="pres">
      <dgm:prSet presAssocID="{C230ECB9-6A2C-4F27-8505-AEB160925089}" presName="hierChild4" presStyleCnt="0"/>
      <dgm:spPr/>
    </dgm:pt>
    <dgm:pt modelId="{15DFF475-8D05-4F7A-9F32-43B8989CD1B7}" type="pres">
      <dgm:prSet presAssocID="{C230ECB9-6A2C-4F27-8505-AEB160925089}" presName="hierChild5" presStyleCnt="0"/>
      <dgm:spPr/>
    </dgm:pt>
    <dgm:pt modelId="{86F9B412-4BD4-4F27-A16A-E4E25538F931}" type="pres">
      <dgm:prSet presAssocID="{BFBEFF47-8088-448A-AE60-7648BA8BA1DD}" presName="hierChild5" presStyleCnt="0"/>
      <dgm:spPr/>
    </dgm:pt>
    <dgm:pt modelId="{4AC9A09D-C588-439B-92D9-94E8A8C11931}" type="pres">
      <dgm:prSet presAssocID="{67C46DB5-4077-441C-939C-DFB6A6F24DA1}" presName="Name37" presStyleLbl="parChTrans1D2" presStyleIdx="2" presStyleCnt="3"/>
      <dgm:spPr/>
    </dgm:pt>
    <dgm:pt modelId="{C695C7E9-8526-4050-B6D3-9F0FB6CB112E}" type="pres">
      <dgm:prSet presAssocID="{CB1DEDAD-1B23-42F8-90EE-D405642E9E9E}" presName="hierRoot2" presStyleCnt="0">
        <dgm:presLayoutVars>
          <dgm:hierBranch val="init"/>
        </dgm:presLayoutVars>
      </dgm:prSet>
      <dgm:spPr/>
    </dgm:pt>
    <dgm:pt modelId="{882CBBC4-62E4-405C-BD3F-DEB76DE9BCD1}" type="pres">
      <dgm:prSet presAssocID="{CB1DEDAD-1B23-42F8-90EE-D405642E9E9E}" presName="rootComposite" presStyleCnt="0"/>
      <dgm:spPr/>
    </dgm:pt>
    <dgm:pt modelId="{BAD4BD6E-6D3C-42D8-B5AA-16D5194C4F8E}" type="pres">
      <dgm:prSet presAssocID="{CB1DEDAD-1B23-42F8-90EE-D405642E9E9E}" presName="rootText" presStyleLbl="node2" presStyleIdx="2" presStyleCnt="3">
        <dgm:presLayoutVars>
          <dgm:chPref val="3"/>
        </dgm:presLayoutVars>
      </dgm:prSet>
      <dgm:spPr/>
    </dgm:pt>
    <dgm:pt modelId="{DE1B0F2B-3DF2-4E3B-871B-DE600E03D65E}" type="pres">
      <dgm:prSet presAssocID="{CB1DEDAD-1B23-42F8-90EE-D405642E9E9E}" presName="rootConnector" presStyleLbl="node2" presStyleIdx="2" presStyleCnt="3"/>
      <dgm:spPr/>
    </dgm:pt>
    <dgm:pt modelId="{0775F60E-04C4-462B-8485-3F2F554EB584}" type="pres">
      <dgm:prSet presAssocID="{CB1DEDAD-1B23-42F8-90EE-D405642E9E9E}" presName="hierChild4" presStyleCnt="0"/>
      <dgm:spPr/>
    </dgm:pt>
    <dgm:pt modelId="{842017BE-B0AE-4698-BEA6-CB7EC15EF983}" type="pres">
      <dgm:prSet presAssocID="{9BD3158C-CF7F-4EB2-9E26-0FB2F1546D70}" presName="Name37" presStyleLbl="parChTrans1D3" presStyleIdx="6" presStyleCnt="9"/>
      <dgm:spPr/>
    </dgm:pt>
    <dgm:pt modelId="{D907568D-EE4E-4177-A19D-10F766097BE2}" type="pres">
      <dgm:prSet presAssocID="{CA861085-18AC-4612-A0DF-D056E1BA04F6}" presName="hierRoot2" presStyleCnt="0">
        <dgm:presLayoutVars>
          <dgm:hierBranch val="init"/>
        </dgm:presLayoutVars>
      </dgm:prSet>
      <dgm:spPr/>
    </dgm:pt>
    <dgm:pt modelId="{7407B157-9D31-4D46-B151-261CFAE7F3F6}" type="pres">
      <dgm:prSet presAssocID="{CA861085-18AC-4612-A0DF-D056E1BA04F6}" presName="rootComposite" presStyleCnt="0"/>
      <dgm:spPr/>
    </dgm:pt>
    <dgm:pt modelId="{AD0D0D86-3172-4514-899D-62F46061F5F0}" type="pres">
      <dgm:prSet presAssocID="{CA861085-18AC-4612-A0DF-D056E1BA04F6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0CB3A94-7F59-4075-AD23-9AD14BB1901E}" type="pres">
      <dgm:prSet presAssocID="{CA861085-18AC-4612-A0DF-D056E1BA04F6}" presName="rootConnector" presStyleLbl="node3" presStyleIdx="6" presStyleCnt="9"/>
      <dgm:spPr/>
    </dgm:pt>
    <dgm:pt modelId="{76590B6D-13BF-437C-911D-19765F3F2D24}" type="pres">
      <dgm:prSet presAssocID="{CA861085-18AC-4612-A0DF-D056E1BA04F6}" presName="hierChild4" presStyleCnt="0"/>
      <dgm:spPr/>
    </dgm:pt>
    <dgm:pt modelId="{177A99C3-EEE0-4F7B-9ED8-E650F8143D88}" type="pres">
      <dgm:prSet presAssocID="{CA861085-18AC-4612-A0DF-D056E1BA04F6}" presName="hierChild5" presStyleCnt="0"/>
      <dgm:spPr/>
    </dgm:pt>
    <dgm:pt modelId="{4131680A-D1B5-49CE-B146-450AAF7A72EC}" type="pres">
      <dgm:prSet presAssocID="{0F2FB424-97AB-4796-AC84-508BEFAF77A5}" presName="Name37" presStyleLbl="parChTrans1D3" presStyleIdx="7" presStyleCnt="9"/>
      <dgm:spPr/>
    </dgm:pt>
    <dgm:pt modelId="{B86877D9-7DDE-49DE-A596-30B7651595CA}" type="pres">
      <dgm:prSet presAssocID="{E5E4DCCF-E8AE-40B8-81E1-CFCC84431070}" presName="hierRoot2" presStyleCnt="0">
        <dgm:presLayoutVars>
          <dgm:hierBranch val="init"/>
        </dgm:presLayoutVars>
      </dgm:prSet>
      <dgm:spPr/>
    </dgm:pt>
    <dgm:pt modelId="{729CFBAE-9A0D-4D77-9E89-7A591B97B0B6}" type="pres">
      <dgm:prSet presAssocID="{E5E4DCCF-E8AE-40B8-81E1-CFCC84431070}" presName="rootComposite" presStyleCnt="0"/>
      <dgm:spPr/>
    </dgm:pt>
    <dgm:pt modelId="{36D8FB5D-C936-4403-ADEE-D2633348A4AA}" type="pres">
      <dgm:prSet presAssocID="{E5E4DCCF-E8AE-40B8-81E1-CFCC84431070}" presName="rootText" presStyleLbl="node3" presStyleIdx="7" presStyleCnt="9">
        <dgm:presLayoutVars>
          <dgm:chPref val="3"/>
        </dgm:presLayoutVars>
      </dgm:prSet>
      <dgm:spPr/>
    </dgm:pt>
    <dgm:pt modelId="{4BECFB7C-EDF4-4B87-94B6-976214F705B0}" type="pres">
      <dgm:prSet presAssocID="{E5E4DCCF-E8AE-40B8-81E1-CFCC84431070}" presName="rootConnector" presStyleLbl="node3" presStyleIdx="7" presStyleCnt="9"/>
      <dgm:spPr/>
    </dgm:pt>
    <dgm:pt modelId="{879D8CFC-7489-4019-8B83-FF10DD95C4C3}" type="pres">
      <dgm:prSet presAssocID="{E5E4DCCF-E8AE-40B8-81E1-CFCC84431070}" presName="hierChild4" presStyleCnt="0"/>
      <dgm:spPr/>
    </dgm:pt>
    <dgm:pt modelId="{F19D471D-5ED4-4E1B-8EBF-73AEADFF0F3B}" type="pres">
      <dgm:prSet presAssocID="{E5E4DCCF-E8AE-40B8-81E1-CFCC84431070}" presName="hierChild5" presStyleCnt="0"/>
      <dgm:spPr/>
    </dgm:pt>
    <dgm:pt modelId="{0350D2B9-DEF9-45E2-893B-69937FE42856}" type="pres">
      <dgm:prSet presAssocID="{65E785CB-E4EB-447B-A9EF-54F1D5C16E54}" presName="Name37" presStyleLbl="parChTrans1D3" presStyleIdx="8" presStyleCnt="9"/>
      <dgm:spPr/>
    </dgm:pt>
    <dgm:pt modelId="{40C49DB9-C2B9-4E78-8BDC-3E1550F65F5D}" type="pres">
      <dgm:prSet presAssocID="{76F964CA-1878-45C1-8901-8D53DA9365B3}" presName="hierRoot2" presStyleCnt="0">
        <dgm:presLayoutVars>
          <dgm:hierBranch val="init"/>
        </dgm:presLayoutVars>
      </dgm:prSet>
      <dgm:spPr/>
    </dgm:pt>
    <dgm:pt modelId="{C80EF9D9-24BB-4BE5-B48D-35A1A283FFE5}" type="pres">
      <dgm:prSet presAssocID="{76F964CA-1878-45C1-8901-8D53DA9365B3}" presName="rootComposite" presStyleCnt="0"/>
      <dgm:spPr/>
    </dgm:pt>
    <dgm:pt modelId="{722E3845-A48D-437B-9D5C-8647FB6AA467}" type="pres">
      <dgm:prSet presAssocID="{76F964CA-1878-45C1-8901-8D53DA9365B3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E50100-BC27-4B66-8FC3-26047F366E46}" type="pres">
      <dgm:prSet presAssocID="{76F964CA-1878-45C1-8901-8D53DA9365B3}" presName="rootConnector" presStyleLbl="node3" presStyleIdx="8" presStyleCnt="9"/>
      <dgm:spPr/>
    </dgm:pt>
    <dgm:pt modelId="{24DFD4FE-4A9E-494E-A768-3E690CB421AC}" type="pres">
      <dgm:prSet presAssocID="{76F964CA-1878-45C1-8901-8D53DA9365B3}" presName="hierChild4" presStyleCnt="0"/>
      <dgm:spPr/>
    </dgm:pt>
    <dgm:pt modelId="{FE95A483-666E-4FFF-94C6-5E0F52F2F21F}" type="pres">
      <dgm:prSet presAssocID="{76F964CA-1878-45C1-8901-8D53DA9365B3}" presName="hierChild5" presStyleCnt="0"/>
      <dgm:spPr/>
    </dgm:pt>
    <dgm:pt modelId="{3CCE4EFE-96E4-4EDD-8197-4EFEF391D9D3}" type="pres">
      <dgm:prSet presAssocID="{CB1DEDAD-1B23-42F8-90EE-D405642E9E9E}" presName="hierChild5" presStyleCnt="0"/>
      <dgm:spPr/>
    </dgm:pt>
    <dgm:pt modelId="{E357D242-C39B-424D-98AA-0793334A6751}" type="pres">
      <dgm:prSet presAssocID="{9BBD7A0A-2673-47F5-924E-3943648559F9}" presName="hierChild3" presStyleCnt="0"/>
      <dgm:spPr/>
    </dgm:pt>
  </dgm:ptLst>
  <dgm:cxnLst>
    <dgm:cxn modelId="{C9743DD1-D350-4769-8E10-78D8210B29CE}" type="presOf" srcId="{C230ECB9-6A2C-4F27-8505-AEB160925089}" destId="{5D077758-992F-4185-B7C4-07913FF0C637}" srcOrd="1" destOrd="0" presId="urn:microsoft.com/office/officeart/2005/8/layout/orgChart1"/>
    <dgm:cxn modelId="{360FEE28-A547-49CA-9C62-A18B57A3C509}" srcId="{BFBEFF47-8088-448A-AE60-7648BA8BA1DD}" destId="{3B8669DE-6206-43F0-8B5D-CB36EA48AF89}" srcOrd="0" destOrd="0" parTransId="{65A4FD6E-27AA-4E19-8DD2-67D50FDA6A0D}" sibTransId="{13070008-D483-4FB3-829A-B8A41A4DABBF}"/>
    <dgm:cxn modelId="{98A4C024-24D5-4911-9D8D-2F74311BCAA2}" type="presOf" srcId="{C230ECB9-6A2C-4F27-8505-AEB160925089}" destId="{F0AA4B22-F912-4D03-A18E-25BA53589B20}" srcOrd="0" destOrd="0" presId="urn:microsoft.com/office/officeart/2005/8/layout/orgChart1"/>
    <dgm:cxn modelId="{E0981103-B059-4C64-A80E-E5E50AD4CEC2}" type="presOf" srcId="{76F964CA-1878-45C1-8901-8D53DA9365B3}" destId="{722E3845-A48D-437B-9D5C-8647FB6AA467}" srcOrd="0" destOrd="0" presId="urn:microsoft.com/office/officeart/2005/8/layout/orgChart1"/>
    <dgm:cxn modelId="{8CABFFD9-64B8-45AA-9282-BE46A21963E3}" type="presOf" srcId="{75F48917-2601-4306-84F4-F0F238A02D54}" destId="{4E3D387D-668C-4485-A8DC-FF27445395DF}" srcOrd="0" destOrd="0" presId="urn:microsoft.com/office/officeart/2005/8/layout/orgChart1"/>
    <dgm:cxn modelId="{E552FDC2-9DE9-426E-A515-D0D34FEE2F99}" srcId="{9BBD7A0A-2673-47F5-924E-3943648559F9}" destId="{CB1DEDAD-1B23-42F8-90EE-D405642E9E9E}" srcOrd="2" destOrd="0" parTransId="{67C46DB5-4077-441C-939C-DFB6A6F24DA1}" sibTransId="{7DBECDBA-7CD2-4357-8BAC-4BF500FE7B4E}"/>
    <dgm:cxn modelId="{05590AED-741F-49D3-8163-5ED9FB1EA12A}" srcId="{BFBEFF47-8088-448A-AE60-7648BA8BA1DD}" destId="{35FE655D-B4B1-4961-91B4-9AF8A5A9E44D}" srcOrd="1" destOrd="0" parTransId="{65CC6582-4580-47BD-9358-21776737A210}" sibTransId="{14B584FC-C8CA-4B3F-B165-0F361202F80D}"/>
    <dgm:cxn modelId="{11840D68-3B46-4919-9FDF-E752074B22D5}" type="presOf" srcId="{9BD3158C-CF7F-4EB2-9E26-0FB2F1546D70}" destId="{842017BE-B0AE-4698-BEA6-CB7EC15EF983}" srcOrd="0" destOrd="0" presId="urn:microsoft.com/office/officeart/2005/8/layout/orgChart1"/>
    <dgm:cxn modelId="{B4022121-1DB4-45F0-A8F7-BAFA074117A6}" type="presOf" srcId="{0F2FB424-97AB-4796-AC84-508BEFAF77A5}" destId="{4131680A-D1B5-49CE-B146-450AAF7A72EC}" srcOrd="0" destOrd="0" presId="urn:microsoft.com/office/officeart/2005/8/layout/orgChart1"/>
    <dgm:cxn modelId="{5E55FDD3-1A10-4C2C-8F2A-6DD7D5D534C6}" type="presOf" srcId="{3B8669DE-6206-43F0-8B5D-CB36EA48AF89}" destId="{6417CC61-1057-450B-88A3-9ECA3A1887D2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586009B5-1155-45E2-B73F-B4479266150C}" type="presOf" srcId="{67C46DB5-4077-441C-939C-DFB6A6F24DA1}" destId="{4AC9A09D-C588-439B-92D9-94E8A8C11931}" srcOrd="0" destOrd="0" presId="urn:microsoft.com/office/officeart/2005/8/layout/orgChart1"/>
    <dgm:cxn modelId="{D8641DC1-FD77-4C20-9B6C-613A0DD5D9DB}" type="presOf" srcId="{71AE7985-48AB-4167-937B-E380BE60E3A5}" destId="{65A8A243-D14C-42C6-BBEA-AAE25847EB2D}" srcOrd="1" destOrd="0" presId="urn:microsoft.com/office/officeart/2005/8/layout/orgChart1"/>
    <dgm:cxn modelId="{D62D6079-E262-4711-A9AA-2D9C81F6EBC9}" type="presOf" srcId="{CA861085-18AC-4612-A0DF-D056E1BA04F6}" destId="{D0CB3A94-7F59-4075-AD23-9AD14BB1901E}" srcOrd="1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481C59A6-DD09-4628-BCFC-BDE7661A379D}" type="presOf" srcId="{65A4FD6E-27AA-4E19-8DD2-67D50FDA6A0D}" destId="{5D83E634-7602-4A92-AC47-0904DA5D0590}" srcOrd="0" destOrd="0" presId="urn:microsoft.com/office/officeart/2005/8/layout/orgChart1"/>
    <dgm:cxn modelId="{29305A10-9A2A-4E21-8554-87A9DD89F85D}" type="presOf" srcId="{C812B1F2-894D-48D6-B954-0B78DF9E5C30}" destId="{6BD84E79-3040-4AAA-8126-EB82ECEC2C3D}" srcOrd="1" destOrd="0" presId="urn:microsoft.com/office/officeart/2005/8/layout/orgChart1"/>
    <dgm:cxn modelId="{17EB697F-8F66-42CA-B554-8F94A6AE8ACA}" type="presOf" srcId="{B9DCD68F-93A5-43F2-9102-791326AB057A}" destId="{33360782-ECE4-4A11-BF3F-2B3EDBCC9DA6}" srcOrd="0" destOrd="0" presId="urn:microsoft.com/office/officeart/2005/8/layout/orgChart1"/>
    <dgm:cxn modelId="{6C476FED-D832-4324-9298-8AD416864A48}" type="presOf" srcId="{76F964CA-1878-45C1-8901-8D53DA9365B3}" destId="{A8E50100-BC27-4B66-8FC3-26047F366E46}" srcOrd="1" destOrd="0" presId="urn:microsoft.com/office/officeart/2005/8/layout/orgChart1"/>
    <dgm:cxn modelId="{F33819CD-136A-431D-94B3-F83EFB3A8222}" type="presOf" srcId="{35FE655D-B4B1-4961-91B4-9AF8A5A9E44D}" destId="{9E112423-0DAA-432E-9F8C-1D3DD39FB7C8}" srcOrd="1" destOrd="0" presId="urn:microsoft.com/office/officeart/2005/8/layout/orgChart1"/>
    <dgm:cxn modelId="{8BD2B00A-B496-4C0E-A5EE-56ED929EFF92}" type="presOf" srcId="{3430B1C8-BA59-4B36-A66C-F11661B1A1C6}" destId="{597DE08D-4A01-40C0-80AE-BDB9B519E50C}" srcOrd="1" destOrd="0" presId="urn:microsoft.com/office/officeart/2005/8/layout/orgChart1"/>
    <dgm:cxn modelId="{4F431A7A-859E-4C74-AEA1-83C635F9B249}" srcId="{3430B1C8-BA59-4B36-A66C-F11661B1A1C6}" destId="{71AE7985-48AB-4167-937B-E380BE60E3A5}" srcOrd="2" destOrd="0" parTransId="{B9DCD68F-93A5-43F2-9102-791326AB057A}" sibTransId="{9CC62DCD-E7E2-4C96-95E6-8FA161D2D7E1}"/>
    <dgm:cxn modelId="{FE979975-B814-4CEA-AE2D-70902FAF46BE}" srcId="{BFBEFF47-8088-448A-AE60-7648BA8BA1DD}" destId="{C230ECB9-6A2C-4F27-8505-AEB160925089}" srcOrd="2" destOrd="0" parTransId="{77D8B013-AAF5-437A-AC90-61B4B8080947}" sibTransId="{FA13906D-7917-4EFF-9FD8-D4910A56B282}"/>
    <dgm:cxn modelId="{A381EFC7-746C-4D2C-A688-439060672EED}" type="presOf" srcId="{940BC2AA-D14D-4DAC-941B-3FFFAF0D428D}" destId="{F84F7217-CC1F-496A-A448-72D08411BDCC}" srcOrd="0" destOrd="0" presId="urn:microsoft.com/office/officeart/2005/8/layout/orgChart1"/>
    <dgm:cxn modelId="{373EE29E-5663-4C3B-8EA5-8A666BA6C6C7}" type="presOf" srcId="{CB1DEDAD-1B23-42F8-90EE-D405642E9E9E}" destId="{DE1B0F2B-3DF2-4E3B-871B-DE600E03D65E}" srcOrd="1" destOrd="0" presId="urn:microsoft.com/office/officeart/2005/8/layout/orgChart1"/>
    <dgm:cxn modelId="{FB7859D3-5794-44BE-B5ED-8BEDA9E3F692}" srcId="{CB1DEDAD-1B23-42F8-90EE-D405642E9E9E}" destId="{76F964CA-1878-45C1-8901-8D53DA9365B3}" srcOrd="2" destOrd="0" parTransId="{65E785CB-E4EB-447B-A9EF-54F1D5C16E54}" sibTransId="{9B8415BB-6C3D-459B-95CE-96A31FF483BD}"/>
    <dgm:cxn modelId="{172D1EED-1B4D-4133-8FF2-92C7A99E4F23}" type="presOf" srcId="{65CC6582-4580-47BD-9358-21776737A210}" destId="{EC1CAF36-653B-4416-91ED-CE3FFCD9FB01}" srcOrd="0" destOrd="0" presId="urn:microsoft.com/office/officeart/2005/8/layout/orgChart1"/>
    <dgm:cxn modelId="{F3674BA6-8E23-4526-9A13-23F84E0ADE35}" type="presOf" srcId="{D86385CE-174B-4F38-B1C1-EE9B47FB62AB}" destId="{6F8627EB-29A8-4AAD-B177-6952DB67DED8}" srcOrd="0" destOrd="0" presId="urn:microsoft.com/office/officeart/2005/8/layout/orgChart1"/>
    <dgm:cxn modelId="{46254B17-E8A2-43D1-B66B-54C358C78B7F}" type="presOf" srcId="{089A5036-C6AC-41B2-B704-A2D33DEE4928}" destId="{8D7E1BB6-D5B8-4B6E-A55D-83A0C2FE2E2E}" srcOrd="0" destOrd="0" presId="urn:microsoft.com/office/officeart/2005/8/layout/orgChart1"/>
    <dgm:cxn modelId="{C37790FE-FB61-43E0-86CA-40FFC65001C2}" type="presOf" srcId="{3430B1C8-BA59-4B36-A66C-F11661B1A1C6}" destId="{6D0E6086-D93E-4EDB-A5D9-D377443F3C55}" srcOrd="0" destOrd="0" presId="urn:microsoft.com/office/officeart/2005/8/layout/orgChart1"/>
    <dgm:cxn modelId="{584F2E48-B36D-4D47-BE84-59FB4DE8BC1B}" type="presOf" srcId="{71AE7985-48AB-4167-937B-E380BE60E3A5}" destId="{CF1906BA-8F3A-488A-8DFF-7FD3194BE794}" srcOrd="0" destOrd="0" presId="urn:microsoft.com/office/officeart/2005/8/layout/orgChart1"/>
    <dgm:cxn modelId="{7EECADFF-3AD8-4D15-BF72-2C3512EA7905}" type="presOf" srcId="{75F48917-2601-4306-84F4-F0F238A02D54}" destId="{7DB88D68-9B98-4115-9C59-ADE1285D9772}" srcOrd="1" destOrd="0" presId="urn:microsoft.com/office/officeart/2005/8/layout/orgChart1"/>
    <dgm:cxn modelId="{8C2614BA-9C9B-4437-832A-09D0ED5B43BE}" srcId="{CB1DEDAD-1B23-42F8-90EE-D405642E9E9E}" destId="{CA861085-18AC-4612-A0DF-D056E1BA04F6}" srcOrd="0" destOrd="0" parTransId="{9BD3158C-CF7F-4EB2-9E26-0FB2F1546D70}" sibTransId="{B528BE08-9A33-449D-A6F0-203E054DBA4D}"/>
    <dgm:cxn modelId="{883C0D65-7882-49C3-82A3-97167397D0BC}" srcId="{9BBD7A0A-2673-47F5-924E-3943648559F9}" destId="{BFBEFF47-8088-448A-AE60-7648BA8BA1DD}" srcOrd="1" destOrd="0" parTransId="{089A5036-C6AC-41B2-B704-A2D33DEE4928}" sibTransId="{A3BC1797-647B-40FA-B41B-45E9D912614F}"/>
    <dgm:cxn modelId="{079853AD-9CDB-4780-B8DA-F037651331F0}" type="presOf" srcId="{CA861085-18AC-4612-A0DF-D056E1BA04F6}" destId="{AD0D0D86-3172-4514-899D-62F46061F5F0}" srcOrd="0" destOrd="0" presId="urn:microsoft.com/office/officeart/2005/8/layout/orgChart1"/>
    <dgm:cxn modelId="{6E5CD599-E1C9-4724-84C2-B18BA762F57C}" type="presOf" srcId="{BFBEFF47-8088-448A-AE60-7648BA8BA1DD}" destId="{2BCE2BBC-EE6E-4233-AD58-F0F2A5E58719}" srcOrd="1" destOrd="0" presId="urn:microsoft.com/office/officeart/2005/8/layout/orgChart1"/>
    <dgm:cxn modelId="{7258C699-29E6-4AEE-B857-252270D2AF6C}" type="presOf" srcId="{9BBD7A0A-2673-47F5-924E-3943648559F9}" destId="{6DB02413-386B-4FDC-8829-38DD36E05CC6}" srcOrd="0" destOrd="0" presId="urn:microsoft.com/office/officeart/2005/8/layout/orgChart1"/>
    <dgm:cxn modelId="{2043263E-BCB4-42BB-A95F-DF426F800457}" type="presOf" srcId="{32CF4722-DDFC-4E5A-87AC-8F2EB7D7E5E9}" destId="{28BD590B-11C6-442C-AA1F-C82B7371BAB3}" srcOrd="0" destOrd="0" presId="urn:microsoft.com/office/officeart/2005/8/layout/orgChart1"/>
    <dgm:cxn modelId="{E0AA67FA-DD77-4543-85B6-31B828B548CC}" srcId="{3430B1C8-BA59-4B36-A66C-F11661B1A1C6}" destId="{75F48917-2601-4306-84F4-F0F238A02D54}" srcOrd="1" destOrd="0" parTransId="{12929680-18EC-445F-A81F-66ED9940BD7C}" sibTransId="{739D899F-AA86-43A2-A8B9-442C48913AAF}"/>
    <dgm:cxn modelId="{BA269A38-0B73-4847-822A-CF1290874148}" type="presOf" srcId="{65E785CB-E4EB-447B-A9EF-54F1D5C16E54}" destId="{0350D2B9-DEF9-45E2-893B-69937FE42856}" srcOrd="0" destOrd="0" presId="urn:microsoft.com/office/officeart/2005/8/layout/orgChart1"/>
    <dgm:cxn modelId="{10E35ACA-0D33-442E-A61A-1473C43450D2}" type="presOf" srcId="{35FE655D-B4B1-4961-91B4-9AF8A5A9E44D}" destId="{FE155658-3EF7-4727-A7CB-FD734413D09C}" srcOrd="0" destOrd="0" presId="urn:microsoft.com/office/officeart/2005/8/layout/orgChart1"/>
    <dgm:cxn modelId="{EEE4A43B-C5B5-4AAB-A25E-253B1DE6854F}" type="presOf" srcId="{CB1DEDAD-1B23-42F8-90EE-D405642E9E9E}" destId="{BAD4BD6E-6D3C-42D8-B5AA-16D5194C4F8E}" srcOrd="0" destOrd="0" presId="urn:microsoft.com/office/officeart/2005/8/layout/orgChart1"/>
    <dgm:cxn modelId="{7C71BEA7-8C55-4FFC-B3B5-BE543DAC9B61}" type="presOf" srcId="{E5E4DCCF-E8AE-40B8-81E1-CFCC84431070}" destId="{4BECFB7C-EDF4-4B87-94B6-976214F705B0}" srcOrd="1" destOrd="0" presId="urn:microsoft.com/office/officeart/2005/8/layout/orgChart1"/>
    <dgm:cxn modelId="{0D269F68-1671-4D67-B268-343C00B4379F}" type="presOf" srcId="{12929680-18EC-445F-A81F-66ED9940BD7C}" destId="{8A985D49-C5B2-4260-BFAC-8C2E476AC178}" srcOrd="0" destOrd="0" presId="urn:microsoft.com/office/officeart/2005/8/layout/orgChart1"/>
    <dgm:cxn modelId="{1181C2D2-1B78-45AD-BA43-98304869D80F}" type="presOf" srcId="{E5E4DCCF-E8AE-40B8-81E1-CFCC84431070}" destId="{36D8FB5D-C936-4403-ADEE-D2633348A4AA}" srcOrd="0" destOrd="0" presId="urn:microsoft.com/office/officeart/2005/8/layout/orgChart1"/>
    <dgm:cxn modelId="{5B7C8B7E-150B-4AED-975B-0C0495462BA5}" srcId="{3430B1C8-BA59-4B36-A66C-F11661B1A1C6}" destId="{C812B1F2-894D-48D6-B954-0B78DF9E5C30}" srcOrd="0" destOrd="0" parTransId="{940BC2AA-D14D-4DAC-941B-3FFFAF0D428D}" sibTransId="{A9F3FBFC-DABB-4A67-9324-9F564028A9C8}"/>
    <dgm:cxn modelId="{B0492000-B2F8-44EC-A59E-398CAA2C7DE1}" type="presOf" srcId="{9BBD7A0A-2673-47F5-924E-3943648559F9}" destId="{8AB76DF9-E800-4550-8607-9B6637619DE5}" srcOrd="1" destOrd="0" presId="urn:microsoft.com/office/officeart/2005/8/layout/orgChart1"/>
    <dgm:cxn modelId="{E97C81D9-3B1C-41DB-896A-EAB5C461B508}" type="presOf" srcId="{77D8B013-AAF5-437A-AC90-61B4B8080947}" destId="{7089EEC3-838D-497B-9E99-96E3D6C6522B}" srcOrd="0" destOrd="0" presId="urn:microsoft.com/office/officeart/2005/8/layout/orgChart1"/>
    <dgm:cxn modelId="{EDFD7E35-DE77-40A4-8B26-5A3BCE28F700}" type="presOf" srcId="{BFBEFF47-8088-448A-AE60-7648BA8BA1DD}" destId="{0EFC29CF-759A-40A7-AD24-A0B6A003E35D}" srcOrd="0" destOrd="0" presId="urn:microsoft.com/office/officeart/2005/8/layout/orgChart1"/>
    <dgm:cxn modelId="{F24B55B9-0FB7-4B99-BBF8-483AF6D17DD6}" type="presOf" srcId="{3B8669DE-6206-43F0-8B5D-CB36EA48AF89}" destId="{D3DF57C7-547A-4496-821F-BCD9B859101A}" srcOrd="1" destOrd="0" presId="urn:microsoft.com/office/officeart/2005/8/layout/orgChart1"/>
    <dgm:cxn modelId="{DCDC0172-B9A1-46B8-BB38-BC13BC8D7563}" type="presOf" srcId="{C812B1F2-894D-48D6-B954-0B78DF9E5C30}" destId="{E53CB9CB-9A6A-4612-97CD-7ACD2F8917EC}" srcOrd="0" destOrd="0" presId="urn:microsoft.com/office/officeart/2005/8/layout/orgChart1"/>
    <dgm:cxn modelId="{F3B17E81-2F44-4BAC-90D8-BF782216E548}" srcId="{CB1DEDAD-1B23-42F8-90EE-D405642E9E9E}" destId="{E5E4DCCF-E8AE-40B8-81E1-CFCC84431070}" srcOrd="1" destOrd="0" parTransId="{0F2FB424-97AB-4796-AC84-508BEFAF77A5}" sibTransId="{079F2B49-87B8-47CA-8B90-00480FFF966F}"/>
    <dgm:cxn modelId="{839B9BB3-F9C2-4750-A3EA-F0FA26A8DB2A}" type="presParOf" srcId="{28BD590B-11C6-442C-AA1F-C82B7371BAB3}" destId="{6A37E51B-6487-427C-B77E-A6FDAA677B72}" srcOrd="0" destOrd="0" presId="urn:microsoft.com/office/officeart/2005/8/layout/orgChart1"/>
    <dgm:cxn modelId="{F02A9600-464B-45A2-B162-6147312E43DF}" type="presParOf" srcId="{6A37E51B-6487-427C-B77E-A6FDAA677B72}" destId="{F08EF2B8-0EAF-4ADD-B480-DD29F63012A5}" srcOrd="0" destOrd="0" presId="urn:microsoft.com/office/officeart/2005/8/layout/orgChart1"/>
    <dgm:cxn modelId="{03B6C822-E3B6-48DE-A709-C36E67E52FDD}" type="presParOf" srcId="{F08EF2B8-0EAF-4ADD-B480-DD29F63012A5}" destId="{6DB02413-386B-4FDC-8829-38DD36E05CC6}" srcOrd="0" destOrd="0" presId="urn:microsoft.com/office/officeart/2005/8/layout/orgChart1"/>
    <dgm:cxn modelId="{371DB5F9-25C8-4CFE-AB17-B2AC145B33F3}" type="presParOf" srcId="{F08EF2B8-0EAF-4ADD-B480-DD29F63012A5}" destId="{8AB76DF9-E800-4550-8607-9B6637619DE5}" srcOrd="1" destOrd="0" presId="urn:microsoft.com/office/officeart/2005/8/layout/orgChart1"/>
    <dgm:cxn modelId="{F7D0ED42-FC36-45A5-92E2-3FA00BAF73F0}" type="presParOf" srcId="{6A37E51B-6487-427C-B77E-A6FDAA677B72}" destId="{F43FC014-7B28-4400-ABF5-EBCD32886ABB}" srcOrd="1" destOrd="0" presId="urn:microsoft.com/office/officeart/2005/8/layout/orgChart1"/>
    <dgm:cxn modelId="{8C4BCD60-8468-4AF3-AB28-9CD0EF87F5EC}" type="presParOf" srcId="{F43FC014-7B28-4400-ABF5-EBCD32886ABB}" destId="{6F8627EB-29A8-4AAD-B177-6952DB67DED8}" srcOrd="0" destOrd="0" presId="urn:microsoft.com/office/officeart/2005/8/layout/orgChart1"/>
    <dgm:cxn modelId="{3BD88C3A-7199-4434-A8D9-42A04BDFEA1D}" type="presParOf" srcId="{F43FC014-7B28-4400-ABF5-EBCD32886ABB}" destId="{5A42E9B1-75B4-4BC0-A443-44AC0179F02A}" srcOrd="1" destOrd="0" presId="urn:microsoft.com/office/officeart/2005/8/layout/orgChart1"/>
    <dgm:cxn modelId="{960D8CAF-7E05-47B6-B695-571871397470}" type="presParOf" srcId="{5A42E9B1-75B4-4BC0-A443-44AC0179F02A}" destId="{1B1D879D-11D9-4264-9E1D-18033F59118E}" srcOrd="0" destOrd="0" presId="urn:microsoft.com/office/officeart/2005/8/layout/orgChart1"/>
    <dgm:cxn modelId="{5D2A3DC0-1AE3-443F-BE3F-1FC836C12516}" type="presParOf" srcId="{1B1D879D-11D9-4264-9E1D-18033F59118E}" destId="{6D0E6086-D93E-4EDB-A5D9-D377443F3C55}" srcOrd="0" destOrd="0" presId="urn:microsoft.com/office/officeart/2005/8/layout/orgChart1"/>
    <dgm:cxn modelId="{812EA5C3-C64F-415B-BA5C-603E205E2F06}" type="presParOf" srcId="{1B1D879D-11D9-4264-9E1D-18033F59118E}" destId="{597DE08D-4A01-40C0-80AE-BDB9B519E50C}" srcOrd="1" destOrd="0" presId="urn:microsoft.com/office/officeart/2005/8/layout/orgChart1"/>
    <dgm:cxn modelId="{5C266C25-6BE7-45A7-BA21-DB979BEFFC98}" type="presParOf" srcId="{5A42E9B1-75B4-4BC0-A443-44AC0179F02A}" destId="{0EFE9790-2B09-4874-9085-100FD544CEFB}" srcOrd="1" destOrd="0" presId="urn:microsoft.com/office/officeart/2005/8/layout/orgChart1"/>
    <dgm:cxn modelId="{25091AA6-EFD2-4CCC-98DD-5AC49BDF0385}" type="presParOf" srcId="{0EFE9790-2B09-4874-9085-100FD544CEFB}" destId="{F84F7217-CC1F-496A-A448-72D08411BDCC}" srcOrd="0" destOrd="0" presId="urn:microsoft.com/office/officeart/2005/8/layout/orgChart1"/>
    <dgm:cxn modelId="{FB3060E1-8CF9-48A6-890C-033463A2B5A0}" type="presParOf" srcId="{0EFE9790-2B09-4874-9085-100FD544CEFB}" destId="{54B6B9F4-4775-4588-B44D-EC02B8A3B425}" srcOrd="1" destOrd="0" presId="urn:microsoft.com/office/officeart/2005/8/layout/orgChart1"/>
    <dgm:cxn modelId="{6EA81BE8-9B82-47CF-8875-69EA70D1E836}" type="presParOf" srcId="{54B6B9F4-4775-4588-B44D-EC02B8A3B425}" destId="{2B8EFE21-6EDD-4247-80A5-0499B84A1CC2}" srcOrd="0" destOrd="0" presId="urn:microsoft.com/office/officeart/2005/8/layout/orgChart1"/>
    <dgm:cxn modelId="{55911ED9-B01C-416E-9F1C-6A8DE25ED15C}" type="presParOf" srcId="{2B8EFE21-6EDD-4247-80A5-0499B84A1CC2}" destId="{E53CB9CB-9A6A-4612-97CD-7ACD2F8917EC}" srcOrd="0" destOrd="0" presId="urn:microsoft.com/office/officeart/2005/8/layout/orgChart1"/>
    <dgm:cxn modelId="{7DAEC0B0-6B6A-4D92-82EE-B99DE9EE0AAC}" type="presParOf" srcId="{2B8EFE21-6EDD-4247-80A5-0499B84A1CC2}" destId="{6BD84E79-3040-4AAA-8126-EB82ECEC2C3D}" srcOrd="1" destOrd="0" presId="urn:microsoft.com/office/officeart/2005/8/layout/orgChart1"/>
    <dgm:cxn modelId="{6FD3D01D-66B6-4CC7-86F6-D2ADE2ED00B5}" type="presParOf" srcId="{54B6B9F4-4775-4588-B44D-EC02B8A3B425}" destId="{29009DF9-93C6-45F3-B812-A3AC6DBBB668}" srcOrd="1" destOrd="0" presId="urn:microsoft.com/office/officeart/2005/8/layout/orgChart1"/>
    <dgm:cxn modelId="{3797FED1-B0B2-45AC-B409-9B8AC40CE6CF}" type="presParOf" srcId="{54B6B9F4-4775-4588-B44D-EC02B8A3B425}" destId="{4B210742-8313-468A-A613-306888E44F6D}" srcOrd="2" destOrd="0" presId="urn:microsoft.com/office/officeart/2005/8/layout/orgChart1"/>
    <dgm:cxn modelId="{EAF61084-F98D-4658-90C9-09231AB3C092}" type="presParOf" srcId="{0EFE9790-2B09-4874-9085-100FD544CEFB}" destId="{8A985D49-C5B2-4260-BFAC-8C2E476AC178}" srcOrd="2" destOrd="0" presId="urn:microsoft.com/office/officeart/2005/8/layout/orgChart1"/>
    <dgm:cxn modelId="{BFC7CF65-69CC-4C48-8374-3D8B4F9707AF}" type="presParOf" srcId="{0EFE9790-2B09-4874-9085-100FD544CEFB}" destId="{64135CA1-4A19-4321-9B4D-89AE5E3B5D23}" srcOrd="3" destOrd="0" presId="urn:microsoft.com/office/officeart/2005/8/layout/orgChart1"/>
    <dgm:cxn modelId="{4705B690-0336-4FB0-9772-809F7FBC0ABD}" type="presParOf" srcId="{64135CA1-4A19-4321-9B4D-89AE5E3B5D23}" destId="{E5C29BDA-4323-429D-B275-A238E7901E74}" srcOrd="0" destOrd="0" presId="urn:microsoft.com/office/officeart/2005/8/layout/orgChart1"/>
    <dgm:cxn modelId="{CF1DBDCC-22C1-4550-9868-7828470B090B}" type="presParOf" srcId="{E5C29BDA-4323-429D-B275-A238E7901E74}" destId="{4E3D387D-668C-4485-A8DC-FF27445395DF}" srcOrd="0" destOrd="0" presId="urn:microsoft.com/office/officeart/2005/8/layout/orgChart1"/>
    <dgm:cxn modelId="{33F47F1B-08E2-40C1-9817-00E06D858EE7}" type="presParOf" srcId="{E5C29BDA-4323-429D-B275-A238E7901E74}" destId="{7DB88D68-9B98-4115-9C59-ADE1285D9772}" srcOrd="1" destOrd="0" presId="urn:microsoft.com/office/officeart/2005/8/layout/orgChart1"/>
    <dgm:cxn modelId="{6A7B5D72-6B7F-47F1-A83C-F3FC28E250E5}" type="presParOf" srcId="{64135CA1-4A19-4321-9B4D-89AE5E3B5D23}" destId="{2F1FDCD5-AF6F-457C-B4DA-FBAF7C988ADF}" srcOrd="1" destOrd="0" presId="urn:microsoft.com/office/officeart/2005/8/layout/orgChart1"/>
    <dgm:cxn modelId="{1F3A61B6-B765-4CBC-9DBA-2744EF5B69BA}" type="presParOf" srcId="{64135CA1-4A19-4321-9B4D-89AE5E3B5D23}" destId="{B3257C03-4D1A-43ED-83C8-E9D110FD1154}" srcOrd="2" destOrd="0" presId="urn:microsoft.com/office/officeart/2005/8/layout/orgChart1"/>
    <dgm:cxn modelId="{EC0570CD-0D62-4A11-9299-B808102B1CDB}" type="presParOf" srcId="{0EFE9790-2B09-4874-9085-100FD544CEFB}" destId="{33360782-ECE4-4A11-BF3F-2B3EDBCC9DA6}" srcOrd="4" destOrd="0" presId="urn:microsoft.com/office/officeart/2005/8/layout/orgChart1"/>
    <dgm:cxn modelId="{7DA28CEF-3CF8-475A-AFEA-A2B27634A80F}" type="presParOf" srcId="{0EFE9790-2B09-4874-9085-100FD544CEFB}" destId="{6C50FC58-3521-4E68-AEDC-A8B9B2807906}" srcOrd="5" destOrd="0" presId="urn:microsoft.com/office/officeart/2005/8/layout/orgChart1"/>
    <dgm:cxn modelId="{CF92536B-0BF0-41CF-8FEC-4CDD634463B9}" type="presParOf" srcId="{6C50FC58-3521-4E68-AEDC-A8B9B2807906}" destId="{D8668F8D-EE81-4333-9577-B29E5DF45AB9}" srcOrd="0" destOrd="0" presId="urn:microsoft.com/office/officeart/2005/8/layout/orgChart1"/>
    <dgm:cxn modelId="{0ABAD884-3B54-4ECD-BD1D-CDFE7F113843}" type="presParOf" srcId="{D8668F8D-EE81-4333-9577-B29E5DF45AB9}" destId="{CF1906BA-8F3A-488A-8DFF-7FD3194BE794}" srcOrd="0" destOrd="0" presId="urn:microsoft.com/office/officeart/2005/8/layout/orgChart1"/>
    <dgm:cxn modelId="{34227FDA-2B54-4C20-A70E-253D3C88F3C4}" type="presParOf" srcId="{D8668F8D-EE81-4333-9577-B29E5DF45AB9}" destId="{65A8A243-D14C-42C6-BBEA-AAE25847EB2D}" srcOrd="1" destOrd="0" presId="urn:microsoft.com/office/officeart/2005/8/layout/orgChart1"/>
    <dgm:cxn modelId="{FE622795-D425-4BCF-9AF9-53FEE3AC4439}" type="presParOf" srcId="{6C50FC58-3521-4E68-AEDC-A8B9B2807906}" destId="{0E63EA8D-A6DB-4BE6-AEC4-17A2B7872C94}" srcOrd="1" destOrd="0" presId="urn:microsoft.com/office/officeart/2005/8/layout/orgChart1"/>
    <dgm:cxn modelId="{B1112A2A-5082-4916-84A8-5F5C5F87359E}" type="presParOf" srcId="{6C50FC58-3521-4E68-AEDC-A8B9B2807906}" destId="{B941DD2C-DDA6-4739-AAF2-E81F823F5BE3}" srcOrd="2" destOrd="0" presId="urn:microsoft.com/office/officeart/2005/8/layout/orgChart1"/>
    <dgm:cxn modelId="{5DB5D355-2C0F-41E7-8673-D5CFD5F9FA71}" type="presParOf" srcId="{5A42E9B1-75B4-4BC0-A443-44AC0179F02A}" destId="{B5D3D047-FD38-4BC6-AA46-6A9EC0A608CA}" srcOrd="2" destOrd="0" presId="urn:microsoft.com/office/officeart/2005/8/layout/orgChart1"/>
    <dgm:cxn modelId="{D280233F-B20E-4658-935D-DB7803E04BDF}" type="presParOf" srcId="{F43FC014-7B28-4400-ABF5-EBCD32886ABB}" destId="{8D7E1BB6-D5B8-4B6E-A55D-83A0C2FE2E2E}" srcOrd="2" destOrd="0" presId="urn:microsoft.com/office/officeart/2005/8/layout/orgChart1"/>
    <dgm:cxn modelId="{F65A0E12-2E64-4363-9B91-99C5A2F5E981}" type="presParOf" srcId="{F43FC014-7B28-4400-ABF5-EBCD32886ABB}" destId="{CEAE7C73-BF94-46A4-9AF8-9D01B6C803CE}" srcOrd="3" destOrd="0" presId="urn:microsoft.com/office/officeart/2005/8/layout/orgChart1"/>
    <dgm:cxn modelId="{B8341DF2-0221-42C1-AC39-6E25576B87AA}" type="presParOf" srcId="{CEAE7C73-BF94-46A4-9AF8-9D01B6C803CE}" destId="{3D487B25-6929-4D92-B4A7-F6BA9B1A66CC}" srcOrd="0" destOrd="0" presId="urn:microsoft.com/office/officeart/2005/8/layout/orgChart1"/>
    <dgm:cxn modelId="{F6B58EE6-F60E-4DA5-8B45-6F82B0C858E4}" type="presParOf" srcId="{3D487B25-6929-4D92-B4A7-F6BA9B1A66CC}" destId="{0EFC29CF-759A-40A7-AD24-A0B6A003E35D}" srcOrd="0" destOrd="0" presId="urn:microsoft.com/office/officeart/2005/8/layout/orgChart1"/>
    <dgm:cxn modelId="{62D62E4D-BFC0-4E4E-98EF-8030489936C1}" type="presParOf" srcId="{3D487B25-6929-4D92-B4A7-F6BA9B1A66CC}" destId="{2BCE2BBC-EE6E-4233-AD58-F0F2A5E58719}" srcOrd="1" destOrd="0" presId="urn:microsoft.com/office/officeart/2005/8/layout/orgChart1"/>
    <dgm:cxn modelId="{F6D74D76-E42A-4659-8A02-9AC0E12A0F03}" type="presParOf" srcId="{CEAE7C73-BF94-46A4-9AF8-9D01B6C803CE}" destId="{BA38D089-38CF-4A1D-8515-AA4F6DC4AE75}" srcOrd="1" destOrd="0" presId="urn:microsoft.com/office/officeart/2005/8/layout/orgChart1"/>
    <dgm:cxn modelId="{44784824-3818-4C61-A935-D3DB544D586C}" type="presParOf" srcId="{BA38D089-38CF-4A1D-8515-AA4F6DC4AE75}" destId="{5D83E634-7602-4A92-AC47-0904DA5D0590}" srcOrd="0" destOrd="0" presId="urn:microsoft.com/office/officeart/2005/8/layout/orgChart1"/>
    <dgm:cxn modelId="{3EDE80D2-777A-4224-9EDD-7ECF975E6DA6}" type="presParOf" srcId="{BA38D089-38CF-4A1D-8515-AA4F6DC4AE75}" destId="{A72CC2CA-A79D-4A70-995D-FCCE314F4552}" srcOrd="1" destOrd="0" presId="urn:microsoft.com/office/officeart/2005/8/layout/orgChart1"/>
    <dgm:cxn modelId="{021A42B4-3D38-489E-A0C6-EB1044090B8B}" type="presParOf" srcId="{A72CC2CA-A79D-4A70-995D-FCCE314F4552}" destId="{C75493E7-5ACB-4964-9DE1-2A18EC088F9E}" srcOrd="0" destOrd="0" presId="urn:microsoft.com/office/officeart/2005/8/layout/orgChart1"/>
    <dgm:cxn modelId="{E029B800-914A-4A88-BB33-E41D69A28AB7}" type="presParOf" srcId="{C75493E7-5ACB-4964-9DE1-2A18EC088F9E}" destId="{6417CC61-1057-450B-88A3-9ECA3A1887D2}" srcOrd="0" destOrd="0" presId="urn:microsoft.com/office/officeart/2005/8/layout/orgChart1"/>
    <dgm:cxn modelId="{48A5B82B-5667-40C0-A6F5-9FB8BB632460}" type="presParOf" srcId="{C75493E7-5ACB-4964-9DE1-2A18EC088F9E}" destId="{D3DF57C7-547A-4496-821F-BCD9B859101A}" srcOrd="1" destOrd="0" presId="urn:microsoft.com/office/officeart/2005/8/layout/orgChart1"/>
    <dgm:cxn modelId="{F36738AE-9CF7-4E9E-B270-EB1C7C4976D6}" type="presParOf" srcId="{A72CC2CA-A79D-4A70-995D-FCCE314F4552}" destId="{AAA9D820-87BB-4604-84E3-08E2BCD2E75D}" srcOrd="1" destOrd="0" presId="urn:microsoft.com/office/officeart/2005/8/layout/orgChart1"/>
    <dgm:cxn modelId="{C2F4C602-9BCD-4FBE-BA7D-1C5CEBC4166B}" type="presParOf" srcId="{A72CC2CA-A79D-4A70-995D-FCCE314F4552}" destId="{BE2B7ACA-088D-435F-A433-5C21B07FBB37}" srcOrd="2" destOrd="0" presId="urn:microsoft.com/office/officeart/2005/8/layout/orgChart1"/>
    <dgm:cxn modelId="{82F5D326-1B84-45A9-A5C3-1BDD2E1F94D8}" type="presParOf" srcId="{BA38D089-38CF-4A1D-8515-AA4F6DC4AE75}" destId="{EC1CAF36-653B-4416-91ED-CE3FFCD9FB01}" srcOrd="2" destOrd="0" presId="urn:microsoft.com/office/officeart/2005/8/layout/orgChart1"/>
    <dgm:cxn modelId="{A1A249E3-AF71-446C-B22E-37CB6C09E669}" type="presParOf" srcId="{BA38D089-38CF-4A1D-8515-AA4F6DC4AE75}" destId="{E1929E0B-5A11-4C7B-A9C9-1A19899F71C9}" srcOrd="3" destOrd="0" presId="urn:microsoft.com/office/officeart/2005/8/layout/orgChart1"/>
    <dgm:cxn modelId="{68BE9161-FFCF-47E4-8108-8F932695574E}" type="presParOf" srcId="{E1929E0B-5A11-4C7B-A9C9-1A19899F71C9}" destId="{8F46D7B1-0439-4513-B06E-B8EE7A32BA90}" srcOrd="0" destOrd="0" presId="urn:microsoft.com/office/officeart/2005/8/layout/orgChart1"/>
    <dgm:cxn modelId="{719A3B65-885A-4F96-B4D8-D666EC535AFA}" type="presParOf" srcId="{8F46D7B1-0439-4513-B06E-B8EE7A32BA90}" destId="{FE155658-3EF7-4727-A7CB-FD734413D09C}" srcOrd="0" destOrd="0" presId="urn:microsoft.com/office/officeart/2005/8/layout/orgChart1"/>
    <dgm:cxn modelId="{5D6E9514-21FF-4220-964A-34DB4231D4D8}" type="presParOf" srcId="{8F46D7B1-0439-4513-B06E-B8EE7A32BA90}" destId="{9E112423-0DAA-432E-9F8C-1D3DD39FB7C8}" srcOrd="1" destOrd="0" presId="urn:microsoft.com/office/officeart/2005/8/layout/orgChart1"/>
    <dgm:cxn modelId="{2C00003B-E19E-4269-86A9-4BD5B9C2DF27}" type="presParOf" srcId="{E1929E0B-5A11-4C7B-A9C9-1A19899F71C9}" destId="{FF479D2C-1D28-45CF-ACC7-3D3596CD4248}" srcOrd="1" destOrd="0" presId="urn:microsoft.com/office/officeart/2005/8/layout/orgChart1"/>
    <dgm:cxn modelId="{B7273ACE-DD96-4727-84F8-561DBA1AB8F6}" type="presParOf" srcId="{E1929E0B-5A11-4C7B-A9C9-1A19899F71C9}" destId="{50564479-430A-43B1-98E2-029CAF1F903F}" srcOrd="2" destOrd="0" presId="urn:microsoft.com/office/officeart/2005/8/layout/orgChart1"/>
    <dgm:cxn modelId="{C42F1D9E-FFDC-4A12-AD93-7D64C44C51A7}" type="presParOf" srcId="{BA38D089-38CF-4A1D-8515-AA4F6DC4AE75}" destId="{7089EEC3-838D-497B-9E99-96E3D6C6522B}" srcOrd="4" destOrd="0" presId="urn:microsoft.com/office/officeart/2005/8/layout/orgChart1"/>
    <dgm:cxn modelId="{CBDC1008-E053-43CD-88DF-C8D514E95A62}" type="presParOf" srcId="{BA38D089-38CF-4A1D-8515-AA4F6DC4AE75}" destId="{FDBD9FCB-D56F-4D7A-945D-6B316B01CECA}" srcOrd="5" destOrd="0" presId="urn:microsoft.com/office/officeart/2005/8/layout/orgChart1"/>
    <dgm:cxn modelId="{49F6A03C-88C6-4FE4-8E22-C2C0BB788996}" type="presParOf" srcId="{FDBD9FCB-D56F-4D7A-945D-6B316B01CECA}" destId="{E2C1234B-0F9A-42DE-B753-16BACA159C47}" srcOrd="0" destOrd="0" presId="urn:microsoft.com/office/officeart/2005/8/layout/orgChart1"/>
    <dgm:cxn modelId="{FCC6CDA4-9A4B-49FC-B69C-75EB43751FBA}" type="presParOf" srcId="{E2C1234B-0F9A-42DE-B753-16BACA159C47}" destId="{F0AA4B22-F912-4D03-A18E-25BA53589B20}" srcOrd="0" destOrd="0" presId="urn:microsoft.com/office/officeart/2005/8/layout/orgChart1"/>
    <dgm:cxn modelId="{FA952565-D644-417B-BC46-577FFA9E4F00}" type="presParOf" srcId="{E2C1234B-0F9A-42DE-B753-16BACA159C47}" destId="{5D077758-992F-4185-B7C4-07913FF0C637}" srcOrd="1" destOrd="0" presId="urn:microsoft.com/office/officeart/2005/8/layout/orgChart1"/>
    <dgm:cxn modelId="{4E0E0DDA-3032-4DFC-91B7-093E9F5FDF0F}" type="presParOf" srcId="{FDBD9FCB-D56F-4D7A-945D-6B316B01CECA}" destId="{3012D1CA-196C-4050-B32E-D6C88245B6A5}" srcOrd="1" destOrd="0" presId="urn:microsoft.com/office/officeart/2005/8/layout/orgChart1"/>
    <dgm:cxn modelId="{123A827F-740C-4CD8-BB62-FB589918B758}" type="presParOf" srcId="{FDBD9FCB-D56F-4D7A-945D-6B316B01CECA}" destId="{15DFF475-8D05-4F7A-9F32-43B8989CD1B7}" srcOrd="2" destOrd="0" presId="urn:microsoft.com/office/officeart/2005/8/layout/orgChart1"/>
    <dgm:cxn modelId="{AB958F1E-40C6-482F-A2E3-3AA761CC05D7}" type="presParOf" srcId="{CEAE7C73-BF94-46A4-9AF8-9D01B6C803CE}" destId="{86F9B412-4BD4-4F27-A16A-E4E25538F931}" srcOrd="2" destOrd="0" presId="urn:microsoft.com/office/officeart/2005/8/layout/orgChart1"/>
    <dgm:cxn modelId="{DAD58B06-5C83-4F73-A929-2B0EAF7921DD}" type="presParOf" srcId="{F43FC014-7B28-4400-ABF5-EBCD32886ABB}" destId="{4AC9A09D-C588-439B-92D9-94E8A8C11931}" srcOrd="4" destOrd="0" presId="urn:microsoft.com/office/officeart/2005/8/layout/orgChart1"/>
    <dgm:cxn modelId="{19C47514-6CAD-45E3-B1E0-1288CCE27162}" type="presParOf" srcId="{F43FC014-7B28-4400-ABF5-EBCD32886ABB}" destId="{C695C7E9-8526-4050-B6D3-9F0FB6CB112E}" srcOrd="5" destOrd="0" presId="urn:microsoft.com/office/officeart/2005/8/layout/orgChart1"/>
    <dgm:cxn modelId="{E0F97F4F-E9E2-453B-8DD4-DE77B7342C4B}" type="presParOf" srcId="{C695C7E9-8526-4050-B6D3-9F0FB6CB112E}" destId="{882CBBC4-62E4-405C-BD3F-DEB76DE9BCD1}" srcOrd="0" destOrd="0" presId="urn:microsoft.com/office/officeart/2005/8/layout/orgChart1"/>
    <dgm:cxn modelId="{8794A4C0-08BA-4A0A-9649-C4F5B65D9C49}" type="presParOf" srcId="{882CBBC4-62E4-405C-BD3F-DEB76DE9BCD1}" destId="{BAD4BD6E-6D3C-42D8-B5AA-16D5194C4F8E}" srcOrd="0" destOrd="0" presId="urn:microsoft.com/office/officeart/2005/8/layout/orgChart1"/>
    <dgm:cxn modelId="{706D1390-5DC6-4EF7-98C4-AFF3B9B564D9}" type="presParOf" srcId="{882CBBC4-62E4-405C-BD3F-DEB76DE9BCD1}" destId="{DE1B0F2B-3DF2-4E3B-871B-DE600E03D65E}" srcOrd="1" destOrd="0" presId="urn:microsoft.com/office/officeart/2005/8/layout/orgChart1"/>
    <dgm:cxn modelId="{491C3F73-8FC7-4312-B187-B1E7F5D48699}" type="presParOf" srcId="{C695C7E9-8526-4050-B6D3-9F0FB6CB112E}" destId="{0775F60E-04C4-462B-8485-3F2F554EB584}" srcOrd="1" destOrd="0" presId="urn:microsoft.com/office/officeart/2005/8/layout/orgChart1"/>
    <dgm:cxn modelId="{012D1994-D69B-476E-BD5F-DBB9E708BE05}" type="presParOf" srcId="{0775F60E-04C4-462B-8485-3F2F554EB584}" destId="{842017BE-B0AE-4698-BEA6-CB7EC15EF983}" srcOrd="0" destOrd="0" presId="urn:microsoft.com/office/officeart/2005/8/layout/orgChart1"/>
    <dgm:cxn modelId="{02037168-77AC-42F6-AB9F-53D5740C2747}" type="presParOf" srcId="{0775F60E-04C4-462B-8485-3F2F554EB584}" destId="{D907568D-EE4E-4177-A19D-10F766097BE2}" srcOrd="1" destOrd="0" presId="urn:microsoft.com/office/officeart/2005/8/layout/orgChart1"/>
    <dgm:cxn modelId="{1EF43DEC-FDE4-4B14-A030-B83EB937DA60}" type="presParOf" srcId="{D907568D-EE4E-4177-A19D-10F766097BE2}" destId="{7407B157-9D31-4D46-B151-261CFAE7F3F6}" srcOrd="0" destOrd="0" presId="urn:microsoft.com/office/officeart/2005/8/layout/orgChart1"/>
    <dgm:cxn modelId="{A24FB620-7FE6-4962-B32D-D5EB6701D7D4}" type="presParOf" srcId="{7407B157-9D31-4D46-B151-261CFAE7F3F6}" destId="{AD0D0D86-3172-4514-899D-62F46061F5F0}" srcOrd="0" destOrd="0" presId="urn:microsoft.com/office/officeart/2005/8/layout/orgChart1"/>
    <dgm:cxn modelId="{9764A177-8ECE-45F1-B839-E4F8CEFD49BF}" type="presParOf" srcId="{7407B157-9D31-4D46-B151-261CFAE7F3F6}" destId="{D0CB3A94-7F59-4075-AD23-9AD14BB1901E}" srcOrd="1" destOrd="0" presId="urn:microsoft.com/office/officeart/2005/8/layout/orgChart1"/>
    <dgm:cxn modelId="{005BC239-C0E3-4C46-B990-B9F5C20DE89A}" type="presParOf" srcId="{D907568D-EE4E-4177-A19D-10F766097BE2}" destId="{76590B6D-13BF-437C-911D-19765F3F2D24}" srcOrd="1" destOrd="0" presId="urn:microsoft.com/office/officeart/2005/8/layout/orgChart1"/>
    <dgm:cxn modelId="{960E0A40-79F1-4EBA-996E-D7C562F70CCE}" type="presParOf" srcId="{D907568D-EE4E-4177-A19D-10F766097BE2}" destId="{177A99C3-EEE0-4F7B-9ED8-E650F8143D88}" srcOrd="2" destOrd="0" presId="urn:microsoft.com/office/officeart/2005/8/layout/orgChart1"/>
    <dgm:cxn modelId="{F866A1D3-641D-494E-880E-7F1D02437AB6}" type="presParOf" srcId="{0775F60E-04C4-462B-8485-3F2F554EB584}" destId="{4131680A-D1B5-49CE-B146-450AAF7A72EC}" srcOrd="2" destOrd="0" presId="urn:microsoft.com/office/officeart/2005/8/layout/orgChart1"/>
    <dgm:cxn modelId="{CA7712C2-F107-41C4-BD18-8951F8B40004}" type="presParOf" srcId="{0775F60E-04C4-462B-8485-3F2F554EB584}" destId="{B86877D9-7DDE-49DE-A596-30B7651595CA}" srcOrd="3" destOrd="0" presId="urn:microsoft.com/office/officeart/2005/8/layout/orgChart1"/>
    <dgm:cxn modelId="{C894BDCC-E64C-47FD-B770-18D3E47B756E}" type="presParOf" srcId="{B86877D9-7DDE-49DE-A596-30B7651595CA}" destId="{729CFBAE-9A0D-4D77-9E89-7A591B97B0B6}" srcOrd="0" destOrd="0" presId="urn:microsoft.com/office/officeart/2005/8/layout/orgChart1"/>
    <dgm:cxn modelId="{9DB68727-A143-475D-8CBB-7EB223B71CE9}" type="presParOf" srcId="{729CFBAE-9A0D-4D77-9E89-7A591B97B0B6}" destId="{36D8FB5D-C936-4403-ADEE-D2633348A4AA}" srcOrd="0" destOrd="0" presId="urn:microsoft.com/office/officeart/2005/8/layout/orgChart1"/>
    <dgm:cxn modelId="{CAA448FC-8140-4FBB-949F-801FF0FBC6E3}" type="presParOf" srcId="{729CFBAE-9A0D-4D77-9E89-7A591B97B0B6}" destId="{4BECFB7C-EDF4-4B87-94B6-976214F705B0}" srcOrd="1" destOrd="0" presId="urn:microsoft.com/office/officeart/2005/8/layout/orgChart1"/>
    <dgm:cxn modelId="{9FC7AA8C-063A-454A-B49E-67266AC76042}" type="presParOf" srcId="{B86877D9-7DDE-49DE-A596-30B7651595CA}" destId="{879D8CFC-7489-4019-8B83-FF10DD95C4C3}" srcOrd="1" destOrd="0" presId="urn:microsoft.com/office/officeart/2005/8/layout/orgChart1"/>
    <dgm:cxn modelId="{EB14477B-B9C8-4809-AC9F-3168225AFA5A}" type="presParOf" srcId="{B86877D9-7DDE-49DE-A596-30B7651595CA}" destId="{F19D471D-5ED4-4E1B-8EBF-73AEADFF0F3B}" srcOrd="2" destOrd="0" presId="urn:microsoft.com/office/officeart/2005/8/layout/orgChart1"/>
    <dgm:cxn modelId="{288A9652-A90C-489E-B2BA-F7E3408429FD}" type="presParOf" srcId="{0775F60E-04C4-462B-8485-3F2F554EB584}" destId="{0350D2B9-DEF9-45E2-893B-69937FE42856}" srcOrd="4" destOrd="0" presId="urn:microsoft.com/office/officeart/2005/8/layout/orgChart1"/>
    <dgm:cxn modelId="{4790F552-A5BE-4721-AAAC-DD96E04A2EB1}" type="presParOf" srcId="{0775F60E-04C4-462B-8485-3F2F554EB584}" destId="{40C49DB9-C2B9-4E78-8BDC-3E1550F65F5D}" srcOrd="5" destOrd="0" presId="urn:microsoft.com/office/officeart/2005/8/layout/orgChart1"/>
    <dgm:cxn modelId="{6F8B912A-79C2-494C-86F4-9A085BAC220A}" type="presParOf" srcId="{40C49DB9-C2B9-4E78-8BDC-3E1550F65F5D}" destId="{C80EF9D9-24BB-4BE5-B48D-35A1A283FFE5}" srcOrd="0" destOrd="0" presId="urn:microsoft.com/office/officeart/2005/8/layout/orgChart1"/>
    <dgm:cxn modelId="{7F1E6360-3D80-40A4-8AC8-1BFACCC3C5CF}" type="presParOf" srcId="{C80EF9D9-24BB-4BE5-B48D-35A1A283FFE5}" destId="{722E3845-A48D-437B-9D5C-8647FB6AA467}" srcOrd="0" destOrd="0" presId="urn:microsoft.com/office/officeart/2005/8/layout/orgChart1"/>
    <dgm:cxn modelId="{6BB5F235-323A-4E2A-9169-5158C075798B}" type="presParOf" srcId="{C80EF9D9-24BB-4BE5-B48D-35A1A283FFE5}" destId="{A8E50100-BC27-4B66-8FC3-26047F366E46}" srcOrd="1" destOrd="0" presId="urn:microsoft.com/office/officeart/2005/8/layout/orgChart1"/>
    <dgm:cxn modelId="{4A1EC28B-0181-43F3-8AF3-FEAEF99DA198}" type="presParOf" srcId="{40C49DB9-C2B9-4E78-8BDC-3E1550F65F5D}" destId="{24DFD4FE-4A9E-494E-A768-3E690CB421AC}" srcOrd="1" destOrd="0" presId="urn:microsoft.com/office/officeart/2005/8/layout/orgChart1"/>
    <dgm:cxn modelId="{6357C139-0074-4B60-B42F-AB3C3AC3C4C1}" type="presParOf" srcId="{40C49DB9-C2B9-4E78-8BDC-3E1550F65F5D}" destId="{FE95A483-666E-4FFF-94C6-5E0F52F2F21F}" srcOrd="2" destOrd="0" presId="urn:microsoft.com/office/officeart/2005/8/layout/orgChart1"/>
    <dgm:cxn modelId="{3ABA694D-88DD-4BAB-9813-F43F214C5D33}" type="presParOf" srcId="{C695C7E9-8526-4050-B6D3-9F0FB6CB112E}" destId="{3CCE4EFE-96E4-4EDD-8197-4EFEF391D9D3}" srcOrd="2" destOrd="0" presId="urn:microsoft.com/office/officeart/2005/8/layout/orgChart1"/>
    <dgm:cxn modelId="{E605AD82-BB53-464B-AA2D-027D22A457F6}" type="presParOf" srcId="{6A37E51B-6487-427C-B77E-A6FDAA677B72}" destId="{E357D242-C39B-424D-98AA-0793334A6751}" srcOrd="2" destOrd="0" presId="urn:microsoft.com/office/officeart/2005/8/layout/orgChar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800" dirty="0" smtClean="0"/>
            <a:t>/</a:t>
          </a:r>
          <a:r>
            <a:rPr lang="fr-FR" sz="1800" dirty="0" err="1" smtClean="0"/>
            <a:t>showDocs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docObjects</a:t>
          </a:r>
          <a:r>
            <a:rPr lang="fr-FR" sz="1400" dirty="0" smtClean="0"/>
            <a:t>=</a:t>
          </a:r>
          <a:r>
            <a:rPr lang="fr-FR" sz="1400" dirty="0" err="1" smtClean="0"/>
            <a:t>getDocs</a:t>
          </a:r>
          <a:r>
            <a:rPr lang="fr-FR" sz="800" dirty="0" smtClean="0"/>
            <a:t>()</a:t>
          </a:r>
          <a:endParaRPr lang="fr-FR" sz="8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22DE7E8E-BE86-4326-A8C0-7266927AFCAC}">
      <dgm:prSet phldrT="[Texte]" custT="1"/>
      <dgm:spPr/>
      <dgm:t>
        <a:bodyPr/>
        <a:lstStyle/>
        <a:p>
          <a:r>
            <a:rPr lang="fr-FR" sz="1400" dirty="0" err="1" smtClean="0"/>
            <a:t>sendDocs</a:t>
          </a:r>
          <a:r>
            <a:rPr lang="fr-FR" sz="1400" dirty="0" smtClean="0"/>
            <a:t>(</a:t>
          </a:r>
          <a:r>
            <a:rPr lang="fr-FR" sz="1400" dirty="0" err="1" smtClean="0"/>
            <a:t>docObjects</a:t>
          </a:r>
          <a:r>
            <a:rPr lang="fr-FR" sz="800" dirty="0" smtClean="0"/>
            <a:t>)</a:t>
          </a:r>
          <a:endParaRPr lang="fr-FR" sz="800" dirty="0"/>
        </a:p>
      </dgm:t>
    </dgm:pt>
    <dgm:pt modelId="{39AB2AA6-9768-4DEE-8CE1-FD0FB06A8E29}" type="parTrans" cxnId="{EC046BB0-84E0-47A4-B3D7-5A8C8B8B1D28}">
      <dgm:prSet/>
      <dgm:spPr/>
      <dgm:t>
        <a:bodyPr/>
        <a:lstStyle/>
        <a:p>
          <a:endParaRPr lang="fr-FR"/>
        </a:p>
      </dgm:t>
    </dgm:pt>
    <dgm:pt modelId="{CB7DE8AC-7DF2-46D3-B827-CB0806906CF8}" type="sibTrans" cxnId="{EC046BB0-84E0-47A4-B3D7-5A8C8B8B1D28}">
      <dgm:prSet/>
      <dgm:spPr/>
      <dgm:t>
        <a:bodyPr/>
        <a:lstStyle/>
        <a:p>
          <a:endParaRPr lang="fr-FR"/>
        </a:p>
      </dgm:t>
    </dgm:pt>
    <dgm:pt modelId="{1BE3C23C-24A3-40D9-986A-328C9490EFA1}">
      <dgm:prSet phldrT="[Texte]" custT="1"/>
      <dgm:spPr/>
      <dgm:t>
        <a:bodyPr/>
        <a:lstStyle/>
        <a:p>
          <a:r>
            <a:rPr lang="fr-FR" sz="1400" dirty="0" smtClean="0"/>
            <a:t>Récupère tous les documents reconstruit existant en mémoire</a:t>
          </a:r>
          <a:endParaRPr lang="fr-FR" sz="1400" dirty="0"/>
        </a:p>
      </dgm:t>
    </dgm:pt>
    <dgm:pt modelId="{2F987153-08B2-4999-A33E-E010B4369A49}" type="parTrans" cxnId="{21139528-162E-4972-B660-63FB42779750}">
      <dgm:prSet/>
      <dgm:spPr/>
      <dgm:t>
        <a:bodyPr/>
        <a:lstStyle/>
        <a:p>
          <a:endParaRPr lang="fr-FR"/>
        </a:p>
      </dgm:t>
    </dgm:pt>
    <dgm:pt modelId="{8CA10959-A7BA-44BF-9EC7-BB9E1B04F0CF}" type="sibTrans" cxnId="{21139528-162E-4972-B660-63FB42779750}">
      <dgm:prSet/>
      <dgm:spPr/>
      <dgm:t>
        <a:bodyPr/>
        <a:lstStyle/>
        <a:p>
          <a:endParaRPr lang="fr-FR"/>
        </a:p>
      </dgm:t>
    </dgm:pt>
    <dgm:pt modelId="{F68904DE-A3E0-47DB-A4A1-DC4F6BA8E570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void</a:t>
          </a:r>
          <a:r>
            <a:rPr lang="fr-FR" sz="1400" dirty="0" smtClean="0"/>
            <a:t> </a:t>
          </a:r>
          <a:endParaRPr lang="fr-FR" sz="1400" dirty="0"/>
        </a:p>
      </dgm:t>
    </dgm:pt>
    <dgm:pt modelId="{0CD0869D-91A1-44F5-8175-E0ED2E7F6FBB}" type="parTrans" cxnId="{5C938FC5-5CD3-4A31-BD05-0B8D9B8A6116}">
      <dgm:prSet/>
      <dgm:spPr/>
      <dgm:t>
        <a:bodyPr/>
        <a:lstStyle/>
        <a:p>
          <a:endParaRPr lang="fr-FR"/>
        </a:p>
      </dgm:t>
    </dgm:pt>
    <dgm:pt modelId="{63C744DA-114B-429F-919E-DD5D921072FB}" type="sibTrans" cxnId="{5C938FC5-5CD3-4A31-BD05-0B8D9B8A6116}">
      <dgm:prSet/>
      <dgm:spPr/>
      <dgm:t>
        <a:bodyPr/>
        <a:lstStyle/>
        <a:p>
          <a:endParaRPr lang="fr-FR"/>
        </a:p>
      </dgm:t>
    </dgm:pt>
    <dgm:pt modelId="{D4144FD2-BA27-47D7-814A-894272C9BDB3}">
      <dgm:prSet phldrT="[Texte]" custT="1"/>
      <dgm:spPr/>
      <dgm:t>
        <a:bodyPr/>
        <a:lstStyle/>
        <a:p>
          <a:r>
            <a:rPr lang="fr-FR" sz="1400" dirty="0" smtClean="0"/>
            <a:t>Sortie : liste de doc </a:t>
          </a:r>
          <a:r>
            <a:rPr lang="fr-FR" sz="1400" dirty="0" err="1" smtClean="0"/>
            <a:t>object</a:t>
          </a:r>
          <a:endParaRPr lang="fr-FR" sz="1400" dirty="0"/>
        </a:p>
      </dgm:t>
    </dgm:pt>
    <dgm:pt modelId="{19C1A089-E27E-4744-94AA-2D058A44451C}" type="parTrans" cxnId="{992516FE-202F-4224-B3F5-890E0049F617}">
      <dgm:prSet/>
      <dgm:spPr/>
      <dgm:t>
        <a:bodyPr/>
        <a:lstStyle/>
        <a:p>
          <a:endParaRPr lang="fr-FR"/>
        </a:p>
      </dgm:t>
    </dgm:pt>
    <dgm:pt modelId="{135FCBF4-4B4B-46EC-8631-6EFB5F273C25}" type="sibTrans" cxnId="{992516FE-202F-4224-B3F5-890E0049F617}">
      <dgm:prSet/>
      <dgm:spPr/>
      <dgm:t>
        <a:bodyPr/>
        <a:lstStyle/>
        <a:p>
          <a:endParaRPr lang="fr-FR"/>
        </a:p>
      </dgm:t>
    </dgm:pt>
    <dgm:pt modelId="{866808A0-7027-4833-9E29-4E7B21B138D2}">
      <dgm:prSet phldrT="[Texte]" custT="1"/>
      <dgm:spPr/>
      <dgm:t>
        <a:bodyPr/>
        <a:lstStyle/>
        <a:p>
          <a:r>
            <a:rPr lang="fr-FR" sz="1400" dirty="0" smtClean="0"/>
            <a:t>Envoie les </a:t>
          </a:r>
          <a:r>
            <a:rPr lang="fr-FR" sz="1400" dirty="0" err="1" smtClean="0"/>
            <a:t>urls</a:t>
          </a:r>
          <a:r>
            <a:rPr lang="fr-FR" sz="1400" dirty="0" smtClean="0"/>
            <a:t> des documents au navigateur</a:t>
          </a:r>
          <a:endParaRPr lang="fr-FR" sz="1400" dirty="0"/>
        </a:p>
      </dgm:t>
    </dgm:pt>
    <dgm:pt modelId="{86DFF01C-B0E8-44DD-B5C4-67F1BC87A737}" type="parTrans" cxnId="{CC86576E-5530-4EDA-AC5F-5F067FBB3714}">
      <dgm:prSet/>
      <dgm:spPr/>
      <dgm:t>
        <a:bodyPr/>
        <a:lstStyle/>
        <a:p>
          <a:endParaRPr lang="fr-FR"/>
        </a:p>
      </dgm:t>
    </dgm:pt>
    <dgm:pt modelId="{38AFA3D7-DC21-4B52-B4FD-A2E9BC11B9A0}" type="sibTrans" cxnId="{CC86576E-5530-4EDA-AC5F-5F067FBB3714}">
      <dgm:prSet/>
      <dgm:spPr/>
      <dgm:t>
        <a:bodyPr/>
        <a:lstStyle/>
        <a:p>
          <a:endParaRPr lang="fr-FR"/>
        </a:p>
      </dgm:t>
    </dgm:pt>
    <dgm:pt modelId="{0DC603E1-E98D-4DC1-A637-73F45A4388A1}">
      <dgm:prSet phldrT="[Texte]" custT="1"/>
      <dgm:spPr/>
      <dgm:t>
        <a:bodyPr/>
        <a:lstStyle/>
        <a:p>
          <a:r>
            <a:rPr lang="fr-FR" sz="1400" dirty="0" smtClean="0"/>
            <a:t>Entrée : </a:t>
          </a:r>
          <a:r>
            <a:rPr lang="fr-FR" sz="1400" dirty="0" err="1" smtClean="0"/>
            <a:t>docObjects</a:t>
          </a:r>
          <a:endParaRPr lang="fr-FR" sz="1400" dirty="0"/>
        </a:p>
      </dgm:t>
    </dgm:pt>
    <dgm:pt modelId="{FBA4664C-298C-4AB0-97C4-D2F81AAB9666}" type="parTrans" cxnId="{9BEE0ACD-97BB-48AF-A933-8FEC2EB58033}">
      <dgm:prSet/>
      <dgm:spPr/>
      <dgm:t>
        <a:bodyPr/>
        <a:lstStyle/>
        <a:p>
          <a:endParaRPr lang="fr-FR"/>
        </a:p>
      </dgm:t>
    </dgm:pt>
    <dgm:pt modelId="{28B93295-70D1-4562-8396-CDF16DEDE9CE}" type="sibTrans" cxnId="{9BEE0ACD-97BB-48AF-A933-8FEC2EB58033}">
      <dgm:prSet/>
      <dgm:spPr/>
      <dgm:t>
        <a:bodyPr/>
        <a:lstStyle/>
        <a:p>
          <a:endParaRPr lang="fr-FR"/>
        </a:p>
      </dgm:t>
    </dgm:pt>
    <dgm:pt modelId="{19DB154D-8196-4103-B3D3-D58AEA3FD6CB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void</a:t>
          </a:r>
          <a:endParaRPr lang="fr-FR" sz="1400" dirty="0"/>
        </a:p>
      </dgm:t>
    </dgm:pt>
    <dgm:pt modelId="{2F18C0A1-63F8-4C6C-A1AB-5789538F4A2A}" type="parTrans" cxnId="{8E1CC78C-19CB-4AE3-8C0A-C3C3A757B713}">
      <dgm:prSet/>
      <dgm:spPr/>
      <dgm:t>
        <a:bodyPr/>
        <a:lstStyle/>
        <a:p>
          <a:endParaRPr lang="fr-FR"/>
        </a:p>
      </dgm:t>
    </dgm:pt>
    <dgm:pt modelId="{ADB86BD1-A469-4F5C-B23F-69776202C013}" type="sibTrans" cxnId="{8E1CC78C-19CB-4AE3-8C0A-C3C3A757B713}">
      <dgm:prSet/>
      <dgm:spPr/>
      <dgm:t>
        <a:bodyPr/>
        <a:lstStyle/>
        <a:p>
          <a:endParaRPr lang="fr-FR"/>
        </a:p>
      </dgm:t>
    </dgm:pt>
    <dgm:pt modelId="{2580A601-334E-4E5C-B797-56F421318C06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D12B24-56A4-40E5-9C2F-0D54DDC87140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5A1052AF-4584-498C-A9D2-A1F3B433D4FD}" type="pres">
      <dgm:prSet presAssocID="{9BBD7A0A-2673-47F5-924E-3943648559F9}" presName="rootComposite1" presStyleCnt="0"/>
      <dgm:spPr/>
    </dgm:pt>
    <dgm:pt modelId="{286A31F1-B165-4169-BED4-D4A5C0470B24}" type="pres">
      <dgm:prSet presAssocID="{9BBD7A0A-2673-47F5-924E-3943648559F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129B75-66A1-4477-A20F-6F339B0710BB}" type="pres">
      <dgm:prSet presAssocID="{9BBD7A0A-2673-47F5-924E-3943648559F9}" presName="rootConnector1" presStyleLbl="node1" presStyleIdx="0" presStyleCnt="0"/>
      <dgm:spPr/>
    </dgm:pt>
    <dgm:pt modelId="{7D1C9891-8E6A-44BE-9554-D4E2643D9BAA}" type="pres">
      <dgm:prSet presAssocID="{9BBD7A0A-2673-47F5-924E-3943648559F9}" presName="hierChild2" presStyleCnt="0"/>
      <dgm:spPr/>
    </dgm:pt>
    <dgm:pt modelId="{FA261D45-9E29-4084-870C-50B29E4A3C69}" type="pres">
      <dgm:prSet presAssocID="{D86385CE-174B-4F38-B1C1-EE9B47FB62AB}" presName="Name37" presStyleLbl="parChTrans1D2" presStyleIdx="0" presStyleCnt="2"/>
      <dgm:spPr/>
    </dgm:pt>
    <dgm:pt modelId="{E58A4835-2064-4588-BE2D-34D6FE55F4D0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00BA43D2-EBD4-427B-A104-F2956560A7A3}" type="pres">
      <dgm:prSet presAssocID="{3430B1C8-BA59-4B36-A66C-F11661B1A1C6}" presName="rootComposite" presStyleCnt="0"/>
      <dgm:spPr/>
    </dgm:pt>
    <dgm:pt modelId="{598301F8-E94F-46DE-9A9B-484E778F0E5C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BE5267-3578-4DB4-B7FA-BC917C43FCD2}" type="pres">
      <dgm:prSet presAssocID="{3430B1C8-BA59-4B36-A66C-F11661B1A1C6}" presName="rootConnector" presStyleLbl="node2" presStyleIdx="0" presStyleCnt="2"/>
      <dgm:spPr/>
    </dgm:pt>
    <dgm:pt modelId="{9023A591-49B9-444B-AE26-285B5FD519C8}" type="pres">
      <dgm:prSet presAssocID="{3430B1C8-BA59-4B36-A66C-F11661B1A1C6}" presName="hierChild4" presStyleCnt="0"/>
      <dgm:spPr/>
    </dgm:pt>
    <dgm:pt modelId="{59637F13-0C5E-4458-8A56-C0443D2BD9B3}" type="pres">
      <dgm:prSet presAssocID="{2F987153-08B2-4999-A33E-E010B4369A49}" presName="Name37" presStyleLbl="parChTrans1D3" presStyleIdx="0" presStyleCnt="6"/>
      <dgm:spPr/>
    </dgm:pt>
    <dgm:pt modelId="{5AFF2803-895F-4F31-B669-AE6A5702F3DF}" type="pres">
      <dgm:prSet presAssocID="{1BE3C23C-24A3-40D9-986A-328C9490EFA1}" presName="hierRoot2" presStyleCnt="0">
        <dgm:presLayoutVars>
          <dgm:hierBranch val="init"/>
        </dgm:presLayoutVars>
      </dgm:prSet>
      <dgm:spPr/>
    </dgm:pt>
    <dgm:pt modelId="{F956D6F7-541B-46EE-B907-23BAE8769F38}" type="pres">
      <dgm:prSet presAssocID="{1BE3C23C-24A3-40D9-986A-328C9490EFA1}" presName="rootComposite" presStyleCnt="0"/>
      <dgm:spPr/>
    </dgm:pt>
    <dgm:pt modelId="{22D903CD-0B34-4008-8321-7C401815768E}" type="pres">
      <dgm:prSet presAssocID="{1BE3C23C-24A3-40D9-986A-328C9490EFA1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2ECFC1B-67C9-452F-AEED-268CDA10B2EE}" type="pres">
      <dgm:prSet presAssocID="{1BE3C23C-24A3-40D9-986A-328C9490EFA1}" presName="rootConnector" presStyleLbl="node3" presStyleIdx="0" presStyleCnt="6"/>
      <dgm:spPr/>
    </dgm:pt>
    <dgm:pt modelId="{3560546E-FA2F-465B-8DD5-1E999966AE39}" type="pres">
      <dgm:prSet presAssocID="{1BE3C23C-24A3-40D9-986A-328C9490EFA1}" presName="hierChild4" presStyleCnt="0"/>
      <dgm:spPr/>
    </dgm:pt>
    <dgm:pt modelId="{7636B49C-F4F0-4E3D-B167-1B8350BA7662}" type="pres">
      <dgm:prSet presAssocID="{1BE3C23C-24A3-40D9-986A-328C9490EFA1}" presName="hierChild5" presStyleCnt="0"/>
      <dgm:spPr/>
    </dgm:pt>
    <dgm:pt modelId="{3F644E33-C21D-4928-A331-87EE4A764F39}" type="pres">
      <dgm:prSet presAssocID="{0CD0869D-91A1-44F5-8175-E0ED2E7F6FBB}" presName="Name37" presStyleLbl="parChTrans1D3" presStyleIdx="1" presStyleCnt="6"/>
      <dgm:spPr/>
    </dgm:pt>
    <dgm:pt modelId="{82AC46F3-4B59-42E8-91A4-413BE860898A}" type="pres">
      <dgm:prSet presAssocID="{F68904DE-A3E0-47DB-A4A1-DC4F6BA8E570}" presName="hierRoot2" presStyleCnt="0">
        <dgm:presLayoutVars>
          <dgm:hierBranch val="init"/>
        </dgm:presLayoutVars>
      </dgm:prSet>
      <dgm:spPr/>
    </dgm:pt>
    <dgm:pt modelId="{EDA733BE-2174-4B74-A7AA-31D16DE84A22}" type="pres">
      <dgm:prSet presAssocID="{F68904DE-A3E0-47DB-A4A1-DC4F6BA8E570}" presName="rootComposite" presStyleCnt="0"/>
      <dgm:spPr/>
    </dgm:pt>
    <dgm:pt modelId="{2BDC7BB6-3C21-479A-8B59-7AD465C01F7E}" type="pres">
      <dgm:prSet presAssocID="{F68904DE-A3E0-47DB-A4A1-DC4F6BA8E570}" presName="rootText" presStyleLbl="node3" presStyleIdx="1" presStyleCnt="6">
        <dgm:presLayoutVars>
          <dgm:chPref val="3"/>
        </dgm:presLayoutVars>
      </dgm:prSet>
      <dgm:spPr/>
    </dgm:pt>
    <dgm:pt modelId="{D5692B2B-BBE6-4E5B-9D56-EBD10D89079A}" type="pres">
      <dgm:prSet presAssocID="{F68904DE-A3E0-47DB-A4A1-DC4F6BA8E570}" presName="rootConnector" presStyleLbl="node3" presStyleIdx="1" presStyleCnt="6"/>
      <dgm:spPr/>
    </dgm:pt>
    <dgm:pt modelId="{81BBB863-E78D-4964-B699-752871956D3D}" type="pres">
      <dgm:prSet presAssocID="{F68904DE-A3E0-47DB-A4A1-DC4F6BA8E570}" presName="hierChild4" presStyleCnt="0"/>
      <dgm:spPr/>
    </dgm:pt>
    <dgm:pt modelId="{6F992DBC-F90E-4C30-B862-861DFF0D9F7E}" type="pres">
      <dgm:prSet presAssocID="{F68904DE-A3E0-47DB-A4A1-DC4F6BA8E570}" presName="hierChild5" presStyleCnt="0"/>
      <dgm:spPr/>
    </dgm:pt>
    <dgm:pt modelId="{2E7F26B2-4B28-4A24-879C-A78E6073BE6B}" type="pres">
      <dgm:prSet presAssocID="{19C1A089-E27E-4744-94AA-2D058A44451C}" presName="Name37" presStyleLbl="parChTrans1D3" presStyleIdx="2" presStyleCnt="6"/>
      <dgm:spPr/>
    </dgm:pt>
    <dgm:pt modelId="{B23CDCAD-B0F2-48CA-B71E-6A91B72AC5D1}" type="pres">
      <dgm:prSet presAssocID="{D4144FD2-BA27-47D7-814A-894272C9BDB3}" presName="hierRoot2" presStyleCnt="0">
        <dgm:presLayoutVars>
          <dgm:hierBranch val="init"/>
        </dgm:presLayoutVars>
      </dgm:prSet>
      <dgm:spPr/>
    </dgm:pt>
    <dgm:pt modelId="{84F0B874-FE11-4BC6-84B6-8016B4330D28}" type="pres">
      <dgm:prSet presAssocID="{D4144FD2-BA27-47D7-814A-894272C9BDB3}" presName="rootComposite" presStyleCnt="0"/>
      <dgm:spPr/>
    </dgm:pt>
    <dgm:pt modelId="{E7A63B64-BBBC-4833-8D19-BFB6E44439D9}" type="pres">
      <dgm:prSet presAssocID="{D4144FD2-BA27-47D7-814A-894272C9BDB3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EAFE3F-43DB-498E-9FAF-D7E507E40DDF}" type="pres">
      <dgm:prSet presAssocID="{D4144FD2-BA27-47D7-814A-894272C9BDB3}" presName="rootConnector" presStyleLbl="node3" presStyleIdx="2" presStyleCnt="6"/>
      <dgm:spPr/>
    </dgm:pt>
    <dgm:pt modelId="{0FE70A17-DC62-4B70-BFB0-7B5336EFC542}" type="pres">
      <dgm:prSet presAssocID="{D4144FD2-BA27-47D7-814A-894272C9BDB3}" presName="hierChild4" presStyleCnt="0"/>
      <dgm:spPr/>
    </dgm:pt>
    <dgm:pt modelId="{A468AF43-1B04-43E5-8ED0-FC8EEB731DB2}" type="pres">
      <dgm:prSet presAssocID="{D4144FD2-BA27-47D7-814A-894272C9BDB3}" presName="hierChild5" presStyleCnt="0"/>
      <dgm:spPr/>
    </dgm:pt>
    <dgm:pt modelId="{715F6141-A1A3-4914-AE57-AC7653220DBF}" type="pres">
      <dgm:prSet presAssocID="{3430B1C8-BA59-4B36-A66C-F11661B1A1C6}" presName="hierChild5" presStyleCnt="0"/>
      <dgm:spPr/>
    </dgm:pt>
    <dgm:pt modelId="{3538FCF8-B67B-4F95-9032-12C34154C1F8}" type="pres">
      <dgm:prSet presAssocID="{39AB2AA6-9768-4DEE-8CE1-FD0FB06A8E29}" presName="Name37" presStyleLbl="parChTrans1D2" presStyleIdx="1" presStyleCnt="2"/>
      <dgm:spPr/>
    </dgm:pt>
    <dgm:pt modelId="{40272F48-1071-4E30-90FC-5BA63F050E5B}" type="pres">
      <dgm:prSet presAssocID="{22DE7E8E-BE86-4326-A8C0-7266927AFCAC}" presName="hierRoot2" presStyleCnt="0">
        <dgm:presLayoutVars>
          <dgm:hierBranch val="init"/>
        </dgm:presLayoutVars>
      </dgm:prSet>
      <dgm:spPr/>
    </dgm:pt>
    <dgm:pt modelId="{7DCF7A38-2261-4333-82FB-EF3504578B82}" type="pres">
      <dgm:prSet presAssocID="{22DE7E8E-BE86-4326-A8C0-7266927AFCAC}" presName="rootComposite" presStyleCnt="0"/>
      <dgm:spPr/>
    </dgm:pt>
    <dgm:pt modelId="{E3B61C52-1A19-4B2D-AB50-68EB65BDA2D9}" type="pres">
      <dgm:prSet presAssocID="{22DE7E8E-BE86-4326-A8C0-7266927AFCAC}" presName="rootText" presStyleLbl="node2" presStyleIdx="1" presStyleCnt="2">
        <dgm:presLayoutVars>
          <dgm:chPref val="3"/>
        </dgm:presLayoutVars>
      </dgm:prSet>
      <dgm:spPr/>
    </dgm:pt>
    <dgm:pt modelId="{66E044A9-634C-4485-B224-511DC92CE875}" type="pres">
      <dgm:prSet presAssocID="{22DE7E8E-BE86-4326-A8C0-7266927AFCAC}" presName="rootConnector" presStyleLbl="node2" presStyleIdx="1" presStyleCnt="2"/>
      <dgm:spPr/>
    </dgm:pt>
    <dgm:pt modelId="{32C262C8-2988-4F74-82A7-A4A26B77CC4C}" type="pres">
      <dgm:prSet presAssocID="{22DE7E8E-BE86-4326-A8C0-7266927AFCAC}" presName="hierChild4" presStyleCnt="0"/>
      <dgm:spPr/>
    </dgm:pt>
    <dgm:pt modelId="{650C1CEE-A1CD-4498-9F4E-F89265DF5D35}" type="pres">
      <dgm:prSet presAssocID="{86DFF01C-B0E8-44DD-B5C4-67F1BC87A737}" presName="Name37" presStyleLbl="parChTrans1D3" presStyleIdx="3" presStyleCnt="6"/>
      <dgm:spPr/>
    </dgm:pt>
    <dgm:pt modelId="{B7DCCD45-75C6-42AA-8743-F4858DAA6928}" type="pres">
      <dgm:prSet presAssocID="{866808A0-7027-4833-9E29-4E7B21B138D2}" presName="hierRoot2" presStyleCnt="0">
        <dgm:presLayoutVars>
          <dgm:hierBranch val="init"/>
        </dgm:presLayoutVars>
      </dgm:prSet>
      <dgm:spPr/>
    </dgm:pt>
    <dgm:pt modelId="{E92EBAB3-2BE1-410C-B9CF-4A8F7CB524AD}" type="pres">
      <dgm:prSet presAssocID="{866808A0-7027-4833-9E29-4E7B21B138D2}" presName="rootComposite" presStyleCnt="0"/>
      <dgm:spPr/>
    </dgm:pt>
    <dgm:pt modelId="{3880D860-DBBD-4D76-8D7A-96139604A1B2}" type="pres">
      <dgm:prSet presAssocID="{866808A0-7027-4833-9E29-4E7B21B138D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2B24429-7030-49F6-9017-9A77EFABC24B}" type="pres">
      <dgm:prSet presAssocID="{866808A0-7027-4833-9E29-4E7B21B138D2}" presName="rootConnector" presStyleLbl="node3" presStyleIdx="3" presStyleCnt="6"/>
      <dgm:spPr/>
    </dgm:pt>
    <dgm:pt modelId="{A35E7751-0BB0-4B66-95DB-3D8AAA83C185}" type="pres">
      <dgm:prSet presAssocID="{866808A0-7027-4833-9E29-4E7B21B138D2}" presName="hierChild4" presStyleCnt="0"/>
      <dgm:spPr/>
    </dgm:pt>
    <dgm:pt modelId="{1E882B7D-6395-46F8-AF4F-A3213F5FCD58}" type="pres">
      <dgm:prSet presAssocID="{866808A0-7027-4833-9E29-4E7B21B138D2}" presName="hierChild5" presStyleCnt="0"/>
      <dgm:spPr/>
    </dgm:pt>
    <dgm:pt modelId="{23F69FD3-F883-4B64-B1F8-007B23FB6E02}" type="pres">
      <dgm:prSet presAssocID="{FBA4664C-298C-4AB0-97C4-D2F81AAB9666}" presName="Name37" presStyleLbl="parChTrans1D3" presStyleIdx="4" presStyleCnt="6"/>
      <dgm:spPr/>
    </dgm:pt>
    <dgm:pt modelId="{23F1DEA5-E661-4542-B9D1-0EFF836B5F28}" type="pres">
      <dgm:prSet presAssocID="{0DC603E1-E98D-4DC1-A637-73F45A4388A1}" presName="hierRoot2" presStyleCnt="0">
        <dgm:presLayoutVars>
          <dgm:hierBranch val="init"/>
        </dgm:presLayoutVars>
      </dgm:prSet>
      <dgm:spPr/>
    </dgm:pt>
    <dgm:pt modelId="{1DDB57B2-748C-4455-A278-EBD2AA3CD991}" type="pres">
      <dgm:prSet presAssocID="{0DC603E1-E98D-4DC1-A637-73F45A4388A1}" presName="rootComposite" presStyleCnt="0"/>
      <dgm:spPr/>
    </dgm:pt>
    <dgm:pt modelId="{D949B0E1-1CC4-4E83-A58A-3535752466B9}" type="pres">
      <dgm:prSet presAssocID="{0DC603E1-E98D-4DC1-A637-73F45A4388A1}" presName="rootText" presStyleLbl="node3" presStyleIdx="4" presStyleCnt="6">
        <dgm:presLayoutVars>
          <dgm:chPref val="3"/>
        </dgm:presLayoutVars>
      </dgm:prSet>
      <dgm:spPr/>
    </dgm:pt>
    <dgm:pt modelId="{23958A1A-AF4D-4CCE-BD1F-9E848E26711F}" type="pres">
      <dgm:prSet presAssocID="{0DC603E1-E98D-4DC1-A637-73F45A4388A1}" presName="rootConnector" presStyleLbl="node3" presStyleIdx="4" presStyleCnt="6"/>
      <dgm:spPr/>
    </dgm:pt>
    <dgm:pt modelId="{68F67899-19EB-4A33-AA87-4AC64F0E87F4}" type="pres">
      <dgm:prSet presAssocID="{0DC603E1-E98D-4DC1-A637-73F45A4388A1}" presName="hierChild4" presStyleCnt="0"/>
      <dgm:spPr/>
    </dgm:pt>
    <dgm:pt modelId="{57D33CA7-AC3F-4F12-9684-CE4A7A70B026}" type="pres">
      <dgm:prSet presAssocID="{0DC603E1-E98D-4DC1-A637-73F45A4388A1}" presName="hierChild5" presStyleCnt="0"/>
      <dgm:spPr/>
    </dgm:pt>
    <dgm:pt modelId="{5D6797EC-7018-43B2-AE3A-0DFA485373FD}" type="pres">
      <dgm:prSet presAssocID="{2F18C0A1-63F8-4C6C-A1AB-5789538F4A2A}" presName="Name37" presStyleLbl="parChTrans1D3" presStyleIdx="5" presStyleCnt="6"/>
      <dgm:spPr/>
    </dgm:pt>
    <dgm:pt modelId="{D211EF1B-9040-4FE0-8264-510292482EC1}" type="pres">
      <dgm:prSet presAssocID="{19DB154D-8196-4103-B3D3-D58AEA3FD6CB}" presName="hierRoot2" presStyleCnt="0">
        <dgm:presLayoutVars>
          <dgm:hierBranch val="init"/>
        </dgm:presLayoutVars>
      </dgm:prSet>
      <dgm:spPr/>
    </dgm:pt>
    <dgm:pt modelId="{6B5567C4-B203-45AC-BE76-E7CA9BDDF217}" type="pres">
      <dgm:prSet presAssocID="{19DB154D-8196-4103-B3D3-D58AEA3FD6CB}" presName="rootComposite" presStyleCnt="0"/>
      <dgm:spPr/>
    </dgm:pt>
    <dgm:pt modelId="{46DA7A48-8069-4D9F-9DDA-BF6FFD979E13}" type="pres">
      <dgm:prSet presAssocID="{19DB154D-8196-4103-B3D3-D58AEA3FD6CB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1E0802-5530-4F8D-B2F8-4DA2B631870E}" type="pres">
      <dgm:prSet presAssocID="{19DB154D-8196-4103-B3D3-D58AEA3FD6CB}" presName="rootConnector" presStyleLbl="node3" presStyleIdx="5" presStyleCnt="6"/>
      <dgm:spPr/>
    </dgm:pt>
    <dgm:pt modelId="{88054786-F97D-450C-AACB-4077C1F3460C}" type="pres">
      <dgm:prSet presAssocID="{19DB154D-8196-4103-B3D3-D58AEA3FD6CB}" presName="hierChild4" presStyleCnt="0"/>
      <dgm:spPr/>
    </dgm:pt>
    <dgm:pt modelId="{EE8491F1-4D9F-4204-88AC-952196F5472A}" type="pres">
      <dgm:prSet presAssocID="{19DB154D-8196-4103-B3D3-D58AEA3FD6CB}" presName="hierChild5" presStyleCnt="0"/>
      <dgm:spPr/>
    </dgm:pt>
    <dgm:pt modelId="{577D7DA5-C9E0-4C18-9752-6B9D50796E32}" type="pres">
      <dgm:prSet presAssocID="{22DE7E8E-BE86-4326-A8C0-7266927AFCAC}" presName="hierChild5" presStyleCnt="0"/>
      <dgm:spPr/>
    </dgm:pt>
    <dgm:pt modelId="{F11EF782-2D7B-4B5B-9C0D-D9CD218E9745}" type="pres">
      <dgm:prSet presAssocID="{9BBD7A0A-2673-47F5-924E-3943648559F9}" presName="hierChild3" presStyleCnt="0"/>
      <dgm:spPr/>
    </dgm:pt>
  </dgm:ptLst>
  <dgm:cxnLst>
    <dgm:cxn modelId="{3DA77AA2-D952-437D-A854-727F945BF412}" type="presOf" srcId="{1BE3C23C-24A3-40D9-986A-328C9490EFA1}" destId="{12ECFC1B-67C9-452F-AEED-268CDA10B2EE}" srcOrd="1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822F6FC0-F0E2-467F-9FE7-C03DC3997CCC}" type="presOf" srcId="{866808A0-7027-4833-9E29-4E7B21B138D2}" destId="{F2B24429-7030-49F6-9017-9A77EFABC24B}" srcOrd="1" destOrd="0" presId="urn:microsoft.com/office/officeart/2005/8/layout/orgChart1"/>
    <dgm:cxn modelId="{EB5FA76B-FAB5-4F13-8456-C173C05E4666}" type="presOf" srcId="{3430B1C8-BA59-4B36-A66C-F11661B1A1C6}" destId="{598301F8-E94F-46DE-9A9B-484E778F0E5C}" srcOrd="0" destOrd="0" presId="urn:microsoft.com/office/officeart/2005/8/layout/orgChart1"/>
    <dgm:cxn modelId="{135D8860-4F0F-40F6-BF99-F9E700B58040}" type="presOf" srcId="{3430B1C8-BA59-4B36-A66C-F11661B1A1C6}" destId="{6EBE5267-3578-4DB4-B7FA-BC917C43FCD2}" srcOrd="1" destOrd="0" presId="urn:microsoft.com/office/officeart/2005/8/layout/orgChart1"/>
    <dgm:cxn modelId="{A29EB4EF-15B8-419E-B422-1694D6E66F13}" type="presOf" srcId="{9BBD7A0A-2673-47F5-924E-3943648559F9}" destId="{87129B75-66A1-4477-A20F-6F339B0710BB}" srcOrd="1" destOrd="0" presId="urn:microsoft.com/office/officeart/2005/8/layout/orgChart1"/>
    <dgm:cxn modelId="{28E86087-4EA7-48C9-B88F-1D20B2B811EE}" type="presOf" srcId="{0DC603E1-E98D-4DC1-A637-73F45A4388A1}" destId="{23958A1A-AF4D-4CCE-BD1F-9E848E26711F}" srcOrd="1" destOrd="0" presId="urn:microsoft.com/office/officeart/2005/8/layout/orgChart1"/>
    <dgm:cxn modelId="{21139528-162E-4972-B660-63FB42779750}" srcId="{3430B1C8-BA59-4B36-A66C-F11661B1A1C6}" destId="{1BE3C23C-24A3-40D9-986A-328C9490EFA1}" srcOrd="0" destOrd="0" parTransId="{2F987153-08B2-4999-A33E-E010B4369A49}" sibTransId="{8CA10959-A7BA-44BF-9EC7-BB9E1B04F0CF}"/>
    <dgm:cxn modelId="{1F2F81FB-E483-4D5D-B034-3EB5CBBC11E8}" type="presOf" srcId="{F68904DE-A3E0-47DB-A4A1-DC4F6BA8E570}" destId="{2BDC7BB6-3C21-479A-8B59-7AD465C01F7E}" srcOrd="0" destOrd="0" presId="urn:microsoft.com/office/officeart/2005/8/layout/orgChart1"/>
    <dgm:cxn modelId="{EC046BB0-84E0-47A4-B3D7-5A8C8B8B1D28}" srcId="{9BBD7A0A-2673-47F5-924E-3943648559F9}" destId="{22DE7E8E-BE86-4326-A8C0-7266927AFCAC}" srcOrd="1" destOrd="0" parTransId="{39AB2AA6-9768-4DEE-8CE1-FD0FB06A8E29}" sibTransId="{CB7DE8AC-7DF2-46D3-B827-CB0806906CF8}"/>
    <dgm:cxn modelId="{4C31BCCF-9E7D-441A-933F-F2C1E387E8A0}" type="presOf" srcId="{22DE7E8E-BE86-4326-A8C0-7266927AFCAC}" destId="{E3B61C52-1A19-4B2D-AB50-68EB65BDA2D9}" srcOrd="0" destOrd="0" presId="urn:microsoft.com/office/officeart/2005/8/layout/orgChart1"/>
    <dgm:cxn modelId="{992516FE-202F-4224-B3F5-890E0049F617}" srcId="{3430B1C8-BA59-4B36-A66C-F11661B1A1C6}" destId="{D4144FD2-BA27-47D7-814A-894272C9BDB3}" srcOrd="2" destOrd="0" parTransId="{19C1A089-E27E-4744-94AA-2D058A44451C}" sibTransId="{135FCBF4-4B4B-46EC-8631-6EFB5F273C25}"/>
    <dgm:cxn modelId="{02B9F1C9-499B-4FB5-8787-C548C80884FF}" type="presOf" srcId="{9BBD7A0A-2673-47F5-924E-3943648559F9}" destId="{286A31F1-B165-4169-BED4-D4A5C0470B24}" srcOrd="0" destOrd="0" presId="urn:microsoft.com/office/officeart/2005/8/layout/orgChart1"/>
    <dgm:cxn modelId="{E1949349-1DB3-412F-A92C-E7EF2803309E}" type="presOf" srcId="{0CD0869D-91A1-44F5-8175-E0ED2E7F6FBB}" destId="{3F644E33-C21D-4928-A331-87EE4A764F39}" srcOrd="0" destOrd="0" presId="urn:microsoft.com/office/officeart/2005/8/layout/orgChart1"/>
    <dgm:cxn modelId="{EB739831-084C-40A9-B154-1A6DEC9BA772}" type="presOf" srcId="{866808A0-7027-4833-9E29-4E7B21B138D2}" destId="{3880D860-DBBD-4D76-8D7A-96139604A1B2}" srcOrd="0" destOrd="0" presId="urn:microsoft.com/office/officeart/2005/8/layout/orgChart1"/>
    <dgm:cxn modelId="{9BEE0ACD-97BB-48AF-A933-8FEC2EB58033}" srcId="{22DE7E8E-BE86-4326-A8C0-7266927AFCAC}" destId="{0DC603E1-E98D-4DC1-A637-73F45A4388A1}" srcOrd="1" destOrd="0" parTransId="{FBA4664C-298C-4AB0-97C4-D2F81AAB9666}" sibTransId="{28B93295-70D1-4562-8396-CDF16DEDE9CE}"/>
    <dgm:cxn modelId="{BAA9F9CB-59FD-4055-9320-ED2201DB2815}" type="presOf" srcId="{22DE7E8E-BE86-4326-A8C0-7266927AFCAC}" destId="{66E044A9-634C-4485-B224-511DC92CE875}" srcOrd="1" destOrd="0" presId="urn:microsoft.com/office/officeart/2005/8/layout/orgChart1"/>
    <dgm:cxn modelId="{E52658B3-506C-48F7-AEFD-1F69ABD2B5F8}" type="presOf" srcId="{32CF4722-DDFC-4E5A-87AC-8F2EB7D7E5E9}" destId="{2580A601-334E-4E5C-B797-56F421318C06}" srcOrd="0" destOrd="0" presId="urn:microsoft.com/office/officeart/2005/8/layout/orgChart1"/>
    <dgm:cxn modelId="{AABAF3D0-EC74-41C3-B56E-05FA828AC3D1}" type="presOf" srcId="{D86385CE-174B-4F38-B1C1-EE9B47FB62AB}" destId="{FA261D45-9E29-4084-870C-50B29E4A3C69}" srcOrd="0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AA0FAA84-C640-45CA-8B04-B17E77B39D88}" type="presOf" srcId="{86DFF01C-B0E8-44DD-B5C4-67F1BC87A737}" destId="{650C1CEE-A1CD-4498-9F4E-F89265DF5D35}" srcOrd="0" destOrd="0" presId="urn:microsoft.com/office/officeart/2005/8/layout/orgChart1"/>
    <dgm:cxn modelId="{A5D06B77-C8AA-4ACB-B967-3D297DBBF693}" type="presOf" srcId="{D4144FD2-BA27-47D7-814A-894272C9BDB3}" destId="{36EAFE3F-43DB-498E-9FAF-D7E507E40DDF}" srcOrd="1" destOrd="0" presId="urn:microsoft.com/office/officeart/2005/8/layout/orgChart1"/>
    <dgm:cxn modelId="{AFCD3A95-06B1-424D-8F47-FCE0DAE63760}" type="presOf" srcId="{FBA4664C-298C-4AB0-97C4-D2F81AAB9666}" destId="{23F69FD3-F883-4B64-B1F8-007B23FB6E02}" srcOrd="0" destOrd="0" presId="urn:microsoft.com/office/officeart/2005/8/layout/orgChart1"/>
    <dgm:cxn modelId="{8E1CC78C-19CB-4AE3-8C0A-C3C3A757B713}" srcId="{22DE7E8E-BE86-4326-A8C0-7266927AFCAC}" destId="{19DB154D-8196-4103-B3D3-D58AEA3FD6CB}" srcOrd="2" destOrd="0" parTransId="{2F18C0A1-63F8-4C6C-A1AB-5789538F4A2A}" sibTransId="{ADB86BD1-A469-4F5C-B23F-69776202C013}"/>
    <dgm:cxn modelId="{1F8DD338-47E2-421B-BE16-177A3E5890CF}" type="presOf" srcId="{2F987153-08B2-4999-A33E-E010B4369A49}" destId="{59637F13-0C5E-4458-8A56-C0443D2BD9B3}" srcOrd="0" destOrd="0" presId="urn:microsoft.com/office/officeart/2005/8/layout/orgChart1"/>
    <dgm:cxn modelId="{85864E05-E2C4-4C68-AF24-A98B8D325685}" type="presOf" srcId="{1BE3C23C-24A3-40D9-986A-328C9490EFA1}" destId="{22D903CD-0B34-4008-8321-7C401815768E}" srcOrd="0" destOrd="0" presId="urn:microsoft.com/office/officeart/2005/8/layout/orgChart1"/>
    <dgm:cxn modelId="{D956171C-C7A8-4DBE-BFE0-1730B37E0FCB}" type="presOf" srcId="{39AB2AA6-9768-4DEE-8CE1-FD0FB06A8E29}" destId="{3538FCF8-B67B-4F95-9032-12C34154C1F8}" srcOrd="0" destOrd="0" presId="urn:microsoft.com/office/officeart/2005/8/layout/orgChart1"/>
    <dgm:cxn modelId="{7FD864E8-84CB-4CD1-BF15-3D79B3E5F4D8}" type="presOf" srcId="{F68904DE-A3E0-47DB-A4A1-DC4F6BA8E570}" destId="{D5692B2B-BBE6-4E5B-9D56-EBD10D89079A}" srcOrd="1" destOrd="0" presId="urn:microsoft.com/office/officeart/2005/8/layout/orgChart1"/>
    <dgm:cxn modelId="{96C26064-7812-4A06-932F-5CF784F1CC2C}" type="presOf" srcId="{2F18C0A1-63F8-4C6C-A1AB-5789538F4A2A}" destId="{5D6797EC-7018-43B2-AE3A-0DFA485373FD}" srcOrd="0" destOrd="0" presId="urn:microsoft.com/office/officeart/2005/8/layout/orgChart1"/>
    <dgm:cxn modelId="{EA300250-8338-400E-B809-1650CB2DB386}" type="presOf" srcId="{D4144FD2-BA27-47D7-814A-894272C9BDB3}" destId="{E7A63B64-BBBC-4833-8D19-BFB6E44439D9}" srcOrd="0" destOrd="0" presId="urn:microsoft.com/office/officeart/2005/8/layout/orgChart1"/>
    <dgm:cxn modelId="{CC86576E-5530-4EDA-AC5F-5F067FBB3714}" srcId="{22DE7E8E-BE86-4326-A8C0-7266927AFCAC}" destId="{866808A0-7027-4833-9E29-4E7B21B138D2}" srcOrd="0" destOrd="0" parTransId="{86DFF01C-B0E8-44DD-B5C4-67F1BC87A737}" sibTransId="{38AFA3D7-DC21-4B52-B4FD-A2E9BC11B9A0}"/>
    <dgm:cxn modelId="{45C4E075-2897-4713-9ADE-6D2C0903A2D0}" type="presOf" srcId="{19C1A089-E27E-4744-94AA-2D058A44451C}" destId="{2E7F26B2-4B28-4A24-879C-A78E6073BE6B}" srcOrd="0" destOrd="0" presId="urn:microsoft.com/office/officeart/2005/8/layout/orgChart1"/>
    <dgm:cxn modelId="{5C938FC5-5CD3-4A31-BD05-0B8D9B8A6116}" srcId="{3430B1C8-BA59-4B36-A66C-F11661B1A1C6}" destId="{F68904DE-A3E0-47DB-A4A1-DC4F6BA8E570}" srcOrd="1" destOrd="0" parTransId="{0CD0869D-91A1-44F5-8175-E0ED2E7F6FBB}" sibTransId="{63C744DA-114B-429F-919E-DD5D921072FB}"/>
    <dgm:cxn modelId="{936FB5BE-EC48-4EC5-968C-C9EA8BAD4291}" type="presOf" srcId="{0DC603E1-E98D-4DC1-A637-73F45A4388A1}" destId="{D949B0E1-1CC4-4E83-A58A-3535752466B9}" srcOrd="0" destOrd="0" presId="urn:microsoft.com/office/officeart/2005/8/layout/orgChart1"/>
    <dgm:cxn modelId="{9C118C24-977F-44E8-A52A-C83A6A14EDD9}" type="presOf" srcId="{19DB154D-8196-4103-B3D3-D58AEA3FD6CB}" destId="{46DA7A48-8069-4D9F-9DDA-BF6FFD979E13}" srcOrd="0" destOrd="0" presId="urn:microsoft.com/office/officeart/2005/8/layout/orgChart1"/>
    <dgm:cxn modelId="{3B853C99-D95F-4150-8883-B9362A18B55A}" type="presOf" srcId="{19DB154D-8196-4103-B3D3-D58AEA3FD6CB}" destId="{C71E0802-5530-4F8D-B2F8-4DA2B631870E}" srcOrd="1" destOrd="0" presId="urn:microsoft.com/office/officeart/2005/8/layout/orgChart1"/>
    <dgm:cxn modelId="{0AFED486-F062-402D-AA40-33604CC6504E}" type="presParOf" srcId="{2580A601-334E-4E5C-B797-56F421318C06}" destId="{21D12B24-56A4-40E5-9C2F-0D54DDC87140}" srcOrd="0" destOrd="0" presId="urn:microsoft.com/office/officeart/2005/8/layout/orgChart1"/>
    <dgm:cxn modelId="{A74D0131-2F49-4ABB-BF56-9CE29821B25D}" type="presParOf" srcId="{21D12B24-56A4-40E5-9C2F-0D54DDC87140}" destId="{5A1052AF-4584-498C-A9D2-A1F3B433D4FD}" srcOrd="0" destOrd="0" presId="urn:microsoft.com/office/officeart/2005/8/layout/orgChart1"/>
    <dgm:cxn modelId="{065616CC-6FF4-4CB4-9EE0-F010503DF929}" type="presParOf" srcId="{5A1052AF-4584-498C-A9D2-A1F3B433D4FD}" destId="{286A31F1-B165-4169-BED4-D4A5C0470B24}" srcOrd="0" destOrd="0" presId="urn:microsoft.com/office/officeart/2005/8/layout/orgChart1"/>
    <dgm:cxn modelId="{6CFF2833-1C52-4641-8D81-4AB4823569A9}" type="presParOf" srcId="{5A1052AF-4584-498C-A9D2-A1F3B433D4FD}" destId="{87129B75-66A1-4477-A20F-6F339B0710BB}" srcOrd="1" destOrd="0" presId="urn:microsoft.com/office/officeart/2005/8/layout/orgChart1"/>
    <dgm:cxn modelId="{C01BE5D9-AEC6-4182-BDB7-B8F3CA1A7404}" type="presParOf" srcId="{21D12B24-56A4-40E5-9C2F-0D54DDC87140}" destId="{7D1C9891-8E6A-44BE-9554-D4E2643D9BAA}" srcOrd="1" destOrd="0" presId="urn:microsoft.com/office/officeart/2005/8/layout/orgChart1"/>
    <dgm:cxn modelId="{FD360E14-0A5F-4220-B8DD-06F850018922}" type="presParOf" srcId="{7D1C9891-8E6A-44BE-9554-D4E2643D9BAA}" destId="{FA261D45-9E29-4084-870C-50B29E4A3C69}" srcOrd="0" destOrd="0" presId="urn:microsoft.com/office/officeart/2005/8/layout/orgChart1"/>
    <dgm:cxn modelId="{10B7119C-3616-42F8-BFF7-8A2B1A526646}" type="presParOf" srcId="{7D1C9891-8E6A-44BE-9554-D4E2643D9BAA}" destId="{E58A4835-2064-4588-BE2D-34D6FE55F4D0}" srcOrd="1" destOrd="0" presId="urn:microsoft.com/office/officeart/2005/8/layout/orgChart1"/>
    <dgm:cxn modelId="{76E7B7DC-3670-4E7E-AB03-F8177AC6C197}" type="presParOf" srcId="{E58A4835-2064-4588-BE2D-34D6FE55F4D0}" destId="{00BA43D2-EBD4-427B-A104-F2956560A7A3}" srcOrd="0" destOrd="0" presId="urn:microsoft.com/office/officeart/2005/8/layout/orgChart1"/>
    <dgm:cxn modelId="{92B338AD-4A58-40D4-A163-44EFA8C64ABD}" type="presParOf" srcId="{00BA43D2-EBD4-427B-A104-F2956560A7A3}" destId="{598301F8-E94F-46DE-9A9B-484E778F0E5C}" srcOrd="0" destOrd="0" presId="urn:microsoft.com/office/officeart/2005/8/layout/orgChart1"/>
    <dgm:cxn modelId="{1D27DA7F-C0C0-4FD6-80A3-85AF52EDF811}" type="presParOf" srcId="{00BA43D2-EBD4-427B-A104-F2956560A7A3}" destId="{6EBE5267-3578-4DB4-B7FA-BC917C43FCD2}" srcOrd="1" destOrd="0" presId="urn:microsoft.com/office/officeart/2005/8/layout/orgChart1"/>
    <dgm:cxn modelId="{1AA9D5F6-B1AC-4B43-9217-9402B9A78542}" type="presParOf" srcId="{E58A4835-2064-4588-BE2D-34D6FE55F4D0}" destId="{9023A591-49B9-444B-AE26-285B5FD519C8}" srcOrd="1" destOrd="0" presId="urn:microsoft.com/office/officeart/2005/8/layout/orgChart1"/>
    <dgm:cxn modelId="{A952DEF7-6B59-4423-A94D-299CC481BFEF}" type="presParOf" srcId="{9023A591-49B9-444B-AE26-285B5FD519C8}" destId="{59637F13-0C5E-4458-8A56-C0443D2BD9B3}" srcOrd="0" destOrd="0" presId="urn:microsoft.com/office/officeart/2005/8/layout/orgChart1"/>
    <dgm:cxn modelId="{003E186B-337F-45FA-BDD6-296827567442}" type="presParOf" srcId="{9023A591-49B9-444B-AE26-285B5FD519C8}" destId="{5AFF2803-895F-4F31-B669-AE6A5702F3DF}" srcOrd="1" destOrd="0" presId="urn:microsoft.com/office/officeart/2005/8/layout/orgChart1"/>
    <dgm:cxn modelId="{5E6B72BA-2ABD-4440-B6C7-EEC1AC736C8B}" type="presParOf" srcId="{5AFF2803-895F-4F31-B669-AE6A5702F3DF}" destId="{F956D6F7-541B-46EE-B907-23BAE8769F38}" srcOrd="0" destOrd="0" presId="urn:microsoft.com/office/officeart/2005/8/layout/orgChart1"/>
    <dgm:cxn modelId="{83E4292C-4137-43DE-99A5-4BA954BEE879}" type="presParOf" srcId="{F956D6F7-541B-46EE-B907-23BAE8769F38}" destId="{22D903CD-0B34-4008-8321-7C401815768E}" srcOrd="0" destOrd="0" presId="urn:microsoft.com/office/officeart/2005/8/layout/orgChart1"/>
    <dgm:cxn modelId="{B6961CFD-3FEB-46FE-B0EB-E0E94DB2C1A4}" type="presParOf" srcId="{F956D6F7-541B-46EE-B907-23BAE8769F38}" destId="{12ECFC1B-67C9-452F-AEED-268CDA10B2EE}" srcOrd="1" destOrd="0" presId="urn:microsoft.com/office/officeart/2005/8/layout/orgChart1"/>
    <dgm:cxn modelId="{16EB6FBE-E105-44CE-BBCF-3707DB3D2709}" type="presParOf" srcId="{5AFF2803-895F-4F31-B669-AE6A5702F3DF}" destId="{3560546E-FA2F-465B-8DD5-1E999966AE39}" srcOrd="1" destOrd="0" presId="urn:microsoft.com/office/officeart/2005/8/layout/orgChart1"/>
    <dgm:cxn modelId="{325627D4-2DFD-4398-8A18-C5669A08B49D}" type="presParOf" srcId="{5AFF2803-895F-4F31-B669-AE6A5702F3DF}" destId="{7636B49C-F4F0-4E3D-B167-1B8350BA7662}" srcOrd="2" destOrd="0" presId="urn:microsoft.com/office/officeart/2005/8/layout/orgChart1"/>
    <dgm:cxn modelId="{55BCFF7F-11F3-4817-9CE5-43CB4621F046}" type="presParOf" srcId="{9023A591-49B9-444B-AE26-285B5FD519C8}" destId="{3F644E33-C21D-4928-A331-87EE4A764F39}" srcOrd="2" destOrd="0" presId="urn:microsoft.com/office/officeart/2005/8/layout/orgChart1"/>
    <dgm:cxn modelId="{4599123C-0DD4-478F-A746-D45A48D67B60}" type="presParOf" srcId="{9023A591-49B9-444B-AE26-285B5FD519C8}" destId="{82AC46F3-4B59-42E8-91A4-413BE860898A}" srcOrd="3" destOrd="0" presId="urn:microsoft.com/office/officeart/2005/8/layout/orgChart1"/>
    <dgm:cxn modelId="{2F3706F3-CC3F-49E0-AA43-E6C0B4C01918}" type="presParOf" srcId="{82AC46F3-4B59-42E8-91A4-413BE860898A}" destId="{EDA733BE-2174-4B74-A7AA-31D16DE84A22}" srcOrd="0" destOrd="0" presId="urn:microsoft.com/office/officeart/2005/8/layout/orgChart1"/>
    <dgm:cxn modelId="{0CE723A3-9902-47B1-AA05-223B82861477}" type="presParOf" srcId="{EDA733BE-2174-4B74-A7AA-31D16DE84A22}" destId="{2BDC7BB6-3C21-479A-8B59-7AD465C01F7E}" srcOrd="0" destOrd="0" presId="urn:microsoft.com/office/officeart/2005/8/layout/orgChart1"/>
    <dgm:cxn modelId="{1FB4D8CA-38E7-4E2E-B723-BD9606297A39}" type="presParOf" srcId="{EDA733BE-2174-4B74-A7AA-31D16DE84A22}" destId="{D5692B2B-BBE6-4E5B-9D56-EBD10D89079A}" srcOrd="1" destOrd="0" presId="urn:microsoft.com/office/officeart/2005/8/layout/orgChart1"/>
    <dgm:cxn modelId="{8ACED786-9FCA-442A-9CF1-80330A90579F}" type="presParOf" srcId="{82AC46F3-4B59-42E8-91A4-413BE860898A}" destId="{81BBB863-E78D-4964-B699-752871956D3D}" srcOrd="1" destOrd="0" presId="urn:microsoft.com/office/officeart/2005/8/layout/orgChart1"/>
    <dgm:cxn modelId="{14B54D7F-B3D8-497E-A2C2-853B3CF7B634}" type="presParOf" srcId="{82AC46F3-4B59-42E8-91A4-413BE860898A}" destId="{6F992DBC-F90E-4C30-B862-861DFF0D9F7E}" srcOrd="2" destOrd="0" presId="urn:microsoft.com/office/officeart/2005/8/layout/orgChart1"/>
    <dgm:cxn modelId="{58494523-576F-4D66-AB50-49E9F190E3CB}" type="presParOf" srcId="{9023A591-49B9-444B-AE26-285B5FD519C8}" destId="{2E7F26B2-4B28-4A24-879C-A78E6073BE6B}" srcOrd="4" destOrd="0" presId="urn:microsoft.com/office/officeart/2005/8/layout/orgChart1"/>
    <dgm:cxn modelId="{4E6D311F-459C-4FF5-853D-D455D1762457}" type="presParOf" srcId="{9023A591-49B9-444B-AE26-285B5FD519C8}" destId="{B23CDCAD-B0F2-48CA-B71E-6A91B72AC5D1}" srcOrd="5" destOrd="0" presId="urn:microsoft.com/office/officeart/2005/8/layout/orgChart1"/>
    <dgm:cxn modelId="{14AF1FEE-E568-4E4F-A475-98562D336344}" type="presParOf" srcId="{B23CDCAD-B0F2-48CA-B71E-6A91B72AC5D1}" destId="{84F0B874-FE11-4BC6-84B6-8016B4330D28}" srcOrd="0" destOrd="0" presId="urn:microsoft.com/office/officeart/2005/8/layout/orgChart1"/>
    <dgm:cxn modelId="{136D5C3A-82D3-465D-9AE2-C4B00512FC33}" type="presParOf" srcId="{84F0B874-FE11-4BC6-84B6-8016B4330D28}" destId="{E7A63B64-BBBC-4833-8D19-BFB6E44439D9}" srcOrd="0" destOrd="0" presId="urn:microsoft.com/office/officeart/2005/8/layout/orgChart1"/>
    <dgm:cxn modelId="{F84B0F7E-25C4-4387-97EC-9289DFD017A9}" type="presParOf" srcId="{84F0B874-FE11-4BC6-84B6-8016B4330D28}" destId="{36EAFE3F-43DB-498E-9FAF-D7E507E40DDF}" srcOrd="1" destOrd="0" presId="urn:microsoft.com/office/officeart/2005/8/layout/orgChart1"/>
    <dgm:cxn modelId="{9E525BED-3CE3-4481-9B49-741B768BCA94}" type="presParOf" srcId="{B23CDCAD-B0F2-48CA-B71E-6A91B72AC5D1}" destId="{0FE70A17-DC62-4B70-BFB0-7B5336EFC542}" srcOrd="1" destOrd="0" presId="urn:microsoft.com/office/officeart/2005/8/layout/orgChart1"/>
    <dgm:cxn modelId="{79648680-EE95-48D2-A21C-3D3E45E45543}" type="presParOf" srcId="{B23CDCAD-B0F2-48CA-B71E-6A91B72AC5D1}" destId="{A468AF43-1B04-43E5-8ED0-FC8EEB731DB2}" srcOrd="2" destOrd="0" presId="urn:microsoft.com/office/officeart/2005/8/layout/orgChart1"/>
    <dgm:cxn modelId="{0804DE7D-ED69-44D6-BE7D-3BFCC35EE089}" type="presParOf" srcId="{E58A4835-2064-4588-BE2D-34D6FE55F4D0}" destId="{715F6141-A1A3-4914-AE57-AC7653220DBF}" srcOrd="2" destOrd="0" presId="urn:microsoft.com/office/officeart/2005/8/layout/orgChart1"/>
    <dgm:cxn modelId="{7202A702-0B2C-40AB-B082-E00B64F761FC}" type="presParOf" srcId="{7D1C9891-8E6A-44BE-9554-D4E2643D9BAA}" destId="{3538FCF8-B67B-4F95-9032-12C34154C1F8}" srcOrd="2" destOrd="0" presId="urn:microsoft.com/office/officeart/2005/8/layout/orgChart1"/>
    <dgm:cxn modelId="{7994194C-BB96-4E51-89F7-E137FD0A5108}" type="presParOf" srcId="{7D1C9891-8E6A-44BE-9554-D4E2643D9BAA}" destId="{40272F48-1071-4E30-90FC-5BA63F050E5B}" srcOrd="3" destOrd="0" presId="urn:microsoft.com/office/officeart/2005/8/layout/orgChart1"/>
    <dgm:cxn modelId="{21F79690-12F5-4CF4-9E2B-0F2016CC5C67}" type="presParOf" srcId="{40272F48-1071-4E30-90FC-5BA63F050E5B}" destId="{7DCF7A38-2261-4333-82FB-EF3504578B82}" srcOrd="0" destOrd="0" presId="urn:microsoft.com/office/officeart/2005/8/layout/orgChart1"/>
    <dgm:cxn modelId="{23AE4D07-4234-4198-9FF2-0E1B02348A54}" type="presParOf" srcId="{7DCF7A38-2261-4333-82FB-EF3504578B82}" destId="{E3B61C52-1A19-4B2D-AB50-68EB65BDA2D9}" srcOrd="0" destOrd="0" presId="urn:microsoft.com/office/officeart/2005/8/layout/orgChart1"/>
    <dgm:cxn modelId="{88805404-62B0-4DC6-AD13-1A486B96CAF4}" type="presParOf" srcId="{7DCF7A38-2261-4333-82FB-EF3504578B82}" destId="{66E044A9-634C-4485-B224-511DC92CE875}" srcOrd="1" destOrd="0" presId="urn:microsoft.com/office/officeart/2005/8/layout/orgChart1"/>
    <dgm:cxn modelId="{47D4FE3F-2A0A-4555-BC10-9ABDA80C0A08}" type="presParOf" srcId="{40272F48-1071-4E30-90FC-5BA63F050E5B}" destId="{32C262C8-2988-4F74-82A7-A4A26B77CC4C}" srcOrd="1" destOrd="0" presId="urn:microsoft.com/office/officeart/2005/8/layout/orgChart1"/>
    <dgm:cxn modelId="{B97E8C2A-DDD4-4A4C-A242-71768F723E9C}" type="presParOf" srcId="{32C262C8-2988-4F74-82A7-A4A26B77CC4C}" destId="{650C1CEE-A1CD-4498-9F4E-F89265DF5D35}" srcOrd="0" destOrd="0" presId="urn:microsoft.com/office/officeart/2005/8/layout/orgChart1"/>
    <dgm:cxn modelId="{91312492-ADFE-4061-8182-9B2234D8BF08}" type="presParOf" srcId="{32C262C8-2988-4F74-82A7-A4A26B77CC4C}" destId="{B7DCCD45-75C6-42AA-8743-F4858DAA6928}" srcOrd="1" destOrd="0" presId="urn:microsoft.com/office/officeart/2005/8/layout/orgChart1"/>
    <dgm:cxn modelId="{B60A8233-7075-48BA-9F07-79F81813E179}" type="presParOf" srcId="{B7DCCD45-75C6-42AA-8743-F4858DAA6928}" destId="{E92EBAB3-2BE1-410C-B9CF-4A8F7CB524AD}" srcOrd="0" destOrd="0" presId="urn:microsoft.com/office/officeart/2005/8/layout/orgChart1"/>
    <dgm:cxn modelId="{A2F92A80-801B-4EF0-B36C-DF13D9E0321E}" type="presParOf" srcId="{E92EBAB3-2BE1-410C-B9CF-4A8F7CB524AD}" destId="{3880D860-DBBD-4D76-8D7A-96139604A1B2}" srcOrd="0" destOrd="0" presId="urn:microsoft.com/office/officeart/2005/8/layout/orgChart1"/>
    <dgm:cxn modelId="{1933A375-FC76-473D-BC19-981B662B83C5}" type="presParOf" srcId="{E92EBAB3-2BE1-410C-B9CF-4A8F7CB524AD}" destId="{F2B24429-7030-49F6-9017-9A77EFABC24B}" srcOrd="1" destOrd="0" presId="urn:microsoft.com/office/officeart/2005/8/layout/orgChart1"/>
    <dgm:cxn modelId="{51D8D6B3-1534-47FC-8A9A-CC2274CFAA7F}" type="presParOf" srcId="{B7DCCD45-75C6-42AA-8743-F4858DAA6928}" destId="{A35E7751-0BB0-4B66-95DB-3D8AAA83C185}" srcOrd="1" destOrd="0" presId="urn:microsoft.com/office/officeart/2005/8/layout/orgChart1"/>
    <dgm:cxn modelId="{48DB4BE7-7CFD-4E10-958F-471EA18484A7}" type="presParOf" srcId="{B7DCCD45-75C6-42AA-8743-F4858DAA6928}" destId="{1E882B7D-6395-46F8-AF4F-A3213F5FCD58}" srcOrd="2" destOrd="0" presId="urn:microsoft.com/office/officeart/2005/8/layout/orgChart1"/>
    <dgm:cxn modelId="{933C201B-61E8-4BB6-9E49-C1DEC115B537}" type="presParOf" srcId="{32C262C8-2988-4F74-82A7-A4A26B77CC4C}" destId="{23F69FD3-F883-4B64-B1F8-007B23FB6E02}" srcOrd="2" destOrd="0" presId="urn:microsoft.com/office/officeart/2005/8/layout/orgChart1"/>
    <dgm:cxn modelId="{96790189-B4D9-4107-AF10-72DD4902AF08}" type="presParOf" srcId="{32C262C8-2988-4F74-82A7-A4A26B77CC4C}" destId="{23F1DEA5-E661-4542-B9D1-0EFF836B5F28}" srcOrd="3" destOrd="0" presId="urn:microsoft.com/office/officeart/2005/8/layout/orgChart1"/>
    <dgm:cxn modelId="{943CFFBA-1A10-446B-8A7B-1A8DC541305C}" type="presParOf" srcId="{23F1DEA5-E661-4542-B9D1-0EFF836B5F28}" destId="{1DDB57B2-748C-4455-A278-EBD2AA3CD991}" srcOrd="0" destOrd="0" presId="urn:microsoft.com/office/officeart/2005/8/layout/orgChart1"/>
    <dgm:cxn modelId="{D61AE523-38DE-4DB5-9A70-972C285A85CD}" type="presParOf" srcId="{1DDB57B2-748C-4455-A278-EBD2AA3CD991}" destId="{D949B0E1-1CC4-4E83-A58A-3535752466B9}" srcOrd="0" destOrd="0" presId="urn:microsoft.com/office/officeart/2005/8/layout/orgChart1"/>
    <dgm:cxn modelId="{32932596-0D45-4978-A9E4-9057D1D40038}" type="presParOf" srcId="{1DDB57B2-748C-4455-A278-EBD2AA3CD991}" destId="{23958A1A-AF4D-4CCE-BD1F-9E848E26711F}" srcOrd="1" destOrd="0" presId="urn:microsoft.com/office/officeart/2005/8/layout/orgChart1"/>
    <dgm:cxn modelId="{77893896-A135-44E4-972B-5FCEA96B3035}" type="presParOf" srcId="{23F1DEA5-E661-4542-B9D1-0EFF836B5F28}" destId="{68F67899-19EB-4A33-AA87-4AC64F0E87F4}" srcOrd="1" destOrd="0" presId="urn:microsoft.com/office/officeart/2005/8/layout/orgChart1"/>
    <dgm:cxn modelId="{0304A5FA-7137-481F-8E0A-D3129F5F9F33}" type="presParOf" srcId="{23F1DEA5-E661-4542-B9D1-0EFF836B5F28}" destId="{57D33CA7-AC3F-4F12-9684-CE4A7A70B026}" srcOrd="2" destOrd="0" presId="urn:microsoft.com/office/officeart/2005/8/layout/orgChart1"/>
    <dgm:cxn modelId="{08AD69BA-6D2C-4029-B409-BF6544BAFD15}" type="presParOf" srcId="{32C262C8-2988-4F74-82A7-A4A26B77CC4C}" destId="{5D6797EC-7018-43B2-AE3A-0DFA485373FD}" srcOrd="4" destOrd="0" presId="urn:microsoft.com/office/officeart/2005/8/layout/orgChart1"/>
    <dgm:cxn modelId="{6B62015F-267A-4F0F-90DE-4CD491DF4C61}" type="presParOf" srcId="{32C262C8-2988-4F74-82A7-A4A26B77CC4C}" destId="{D211EF1B-9040-4FE0-8264-510292482EC1}" srcOrd="5" destOrd="0" presId="urn:microsoft.com/office/officeart/2005/8/layout/orgChart1"/>
    <dgm:cxn modelId="{B05E9593-E17B-40E9-8722-70A582D7735A}" type="presParOf" srcId="{D211EF1B-9040-4FE0-8264-510292482EC1}" destId="{6B5567C4-B203-45AC-BE76-E7CA9BDDF217}" srcOrd="0" destOrd="0" presId="urn:microsoft.com/office/officeart/2005/8/layout/orgChart1"/>
    <dgm:cxn modelId="{50B6F84A-0C3A-4CE4-9541-2725DEF95ABA}" type="presParOf" srcId="{6B5567C4-B203-45AC-BE76-E7CA9BDDF217}" destId="{46DA7A48-8069-4D9F-9DDA-BF6FFD979E13}" srcOrd="0" destOrd="0" presId="urn:microsoft.com/office/officeart/2005/8/layout/orgChart1"/>
    <dgm:cxn modelId="{91DF89C6-8D1A-40D1-8DF4-19D832458F86}" type="presParOf" srcId="{6B5567C4-B203-45AC-BE76-E7CA9BDDF217}" destId="{C71E0802-5530-4F8D-B2F8-4DA2B631870E}" srcOrd="1" destOrd="0" presId="urn:microsoft.com/office/officeart/2005/8/layout/orgChart1"/>
    <dgm:cxn modelId="{73ECBB85-9759-4880-8454-987B50C1EB2C}" type="presParOf" srcId="{D211EF1B-9040-4FE0-8264-510292482EC1}" destId="{88054786-F97D-450C-AACB-4077C1F3460C}" srcOrd="1" destOrd="0" presId="urn:microsoft.com/office/officeart/2005/8/layout/orgChart1"/>
    <dgm:cxn modelId="{759EA5F9-5CA0-434A-9A0C-FB2B6C76F4ED}" type="presParOf" srcId="{D211EF1B-9040-4FE0-8264-510292482EC1}" destId="{EE8491F1-4D9F-4204-88AC-952196F5472A}" srcOrd="2" destOrd="0" presId="urn:microsoft.com/office/officeart/2005/8/layout/orgChart1"/>
    <dgm:cxn modelId="{185A3FBE-FC04-4F52-8CE1-619BAE6E3F31}" type="presParOf" srcId="{40272F48-1071-4E30-90FC-5BA63F050E5B}" destId="{577D7DA5-C9E0-4C18-9752-6B9D50796E32}" srcOrd="2" destOrd="0" presId="urn:microsoft.com/office/officeart/2005/8/layout/orgChart1"/>
    <dgm:cxn modelId="{8FCD88E1-7BD9-48CE-8B81-F0A491F78B2B}" type="presParOf" srcId="{21D12B24-56A4-40E5-9C2F-0D54DDC87140}" destId="{F11EF782-2D7B-4B5B-9C0D-D9CD218E9745}" srcOrd="2" destOrd="0" presId="urn:microsoft.com/office/officeart/2005/8/layout/orgChar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100" dirty="0" smtClean="0"/>
            <a:t>/</a:t>
          </a:r>
          <a:r>
            <a:rPr lang="fr-FR" sz="1800" dirty="0" err="1" smtClean="0"/>
            <a:t>ghostMode</a:t>
          </a:r>
          <a:r>
            <a:rPr lang="fr-FR" sz="1800" dirty="0" smtClean="0"/>
            <a:t>/</a:t>
          </a:r>
          <a:r>
            <a:rPr lang="fr-FR" sz="1800" dirty="0" err="1" smtClean="0"/>
            <a:t>IsOn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err="1" smtClean="0"/>
            <a:t>ghostMode</a:t>
          </a:r>
          <a:r>
            <a:rPr lang="fr-FR" sz="1400" dirty="0" smtClean="0"/>
            <a:t>(</a:t>
          </a:r>
          <a:r>
            <a:rPr lang="fr-FR" sz="1400" dirty="0" err="1" smtClean="0"/>
            <a:t>isOn</a:t>
          </a:r>
          <a:r>
            <a:rPr lang="fr-FR" sz="1400" dirty="0" smtClean="0"/>
            <a:t>)</a:t>
          </a:r>
          <a:endParaRPr lang="fr-FR" sz="14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77905D9D-74C2-4CEE-8111-79AB23B0C57E}">
      <dgm:prSet phldrT="[Texte]" custT="1"/>
      <dgm:spPr/>
      <dgm:t>
        <a:bodyPr/>
        <a:lstStyle/>
        <a:p>
          <a:r>
            <a:rPr lang="fr-FR" sz="1400" dirty="0" err="1" smtClean="0"/>
            <a:t>Answer</a:t>
          </a:r>
          <a:r>
            <a:rPr lang="fr-FR" sz="1400" dirty="0" smtClean="0"/>
            <a:t>(</a:t>
          </a:r>
          <a:r>
            <a:rPr lang="fr-FR" sz="1400" dirty="0" err="1" smtClean="0"/>
            <a:t>errno</a:t>
          </a:r>
          <a:r>
            <a:rPr lang="fr-FR" sz="1300" dirty="0" smtClean="0"/>
            <a:t>)</a:t>
          </a:r>
          <a:endParaRPr lang="fr-FR" sz="1300" dirty="0"/>
        </a:p>
      </dgm:t>
    </dgm:pt>
    <dgm:pt modelId="{D5C745FF-0FF1-494E-B122-DD8331B9F838}" type="parTrans" cxnId="{48B1A611-D896-4F1E-97D5-AA3B83989F05}">
      <dgm:prSet/>
      <dgm:spPr/>
      <dgm:t>
        <a:bodyPr/>
        <a:lstStyle/>
        <a:p>
          <a:endParaRPr lang="fr-FR"/>
        </a:p>
      </dgm:t>
    </dgm:pt>
    <dgm:pt modelId="{CD8D3775-5A70-49A2-BE19-1945905BD1D3}" type="sibTrans" cxnId="{48B1A611-D896-4F1E-97D5-AA3B83989F05}">
      <dgm:prSet/>
      <dgm:spPr/>
      <dgm:t>
        <a:bodyPr/>
        <a:lstStyle/>
        <a:p>
          <a:endParaRPr lang="fr-FR"/>
        </a:p>
      </dgm:t>
    </dgm:pt>
    <dgm:pt modelId="{E5893CD1-5DDE-4347-91CA-56C852F6FDCC}">
      <dgm:prSet phldrT="[Texte]" custT="1"/>
      <dgm:spPr/>
      <dgm:t>
        <a:bodyPr/>
        <a:lstStyle/>
        <a:p>
          <a:r>
            <a:rPr lang="fr-FR" sz="1400" dirty="0" smtClean="0"/>
            <a:t>Lance ou coup le mode furtif (interdiction d’écriture avec la carte réseau)</a:t>
          </a:r>
          <a:endParaRPr lang="fr-FR" sz="1400" dirty="0"/>
        </a:p>
      </dgm:t>
    </dgm:pt>
    <dgm:pt modelId="{FC788EB1-86C7-4203-ADF0-357842210A08}" type="parTrans" cxnId="{67E30A16-FC98-40B3-A42F-A68BF1C972B2}">
      <dgm:prSet/>
      <dgm:spPr/>
      <dgm:t>
        <a:bodyPr/>
        <a:lstStyle/>
        <a:p>
          <a:endParaRPr lang="fr-FR"/>
        </a:p>
      </dgm:t>
    </dgm:pt>
    <dgm:pt modelId="{473044B1-5EBE-4D4C-8B88-F2B1C404E18F}" type="sibTrans" cxnId="{67E30A16-FC98-40B3-A42F-A68BF1C972B2}">
      <dgm:prSet/>
      <dgm:spPr/>
      <dgm:t>
        <a:bodyPr/>
        <a:lstStyle/>
        <a:p>
          <a:endParaRPr lang="fr-FR"/>
        </a:p>
      </dgm:t>
    </dgm:pt>
    <dgm:pt modelId="{669ECC76-2E56-47E4-A8F4-C0D2F90A7CF3}">
      <dgm:prSet phldrT="[Texte]" custT="1"/>
      <dgm:spPr/>
      <dgm:t>
        <a:bodyPr/>
        <a:lstStyle/>
        <a:p>
          <a:r>
            <a:rPr lang="fr-FR" sz="1400" dirty="0" smtClean="0"/>
            <a:t>Entrée :  </a:t>
          </a:r>
          <a:r>
            <a:rPr lang="fr-FR" sz="1400" dirty="0" err="1" smtClean="0"/>
            <a:t>isOn</a:t>
          </a:r>
          <a:endParaRPr lang="fr-FR" sz="1400" dirty="0"/>
        </a:p>
      </dgm:t>
    </dgm:pt>
    <dgm:pt modelId="{0E6D455A-8F6D-46A7-B1A7-0FC9964CADC1}" type="parTrans" cxnId="{7E28ADC5-B653-4E72-A6F9-EE11D7C988FC}">
      <dgm:prSet/>
      <dgm:spPr/>
      <dgm:t>
        <a:bodyPr/>
        <a:lstStyle/>
        <a:p>
          <a:endParaRPr lang="fr-FR"/>
        </a:p>
      </dgm:t>
    </dgm:pt>
    <dgm:pt modelId="{4198326E-4CDD-4242-A6CC-BECDC470FA01}" type="sibTrans" cxnId="{7E28ADC5-B653-4E72-A6F9-EE11D7C988FC}">
      <dgm:prSet/>
      <dgm:spPr/>
      <dgm:t>
        <a:bodyPr/>
        <a:lstStyle/>
        <a:p>
          <a:endParaRPr lang="fr-FR"/>
        </a:p>
      </dgm:t>
    </dgm:pt>
    <dgm:pt modelId="{A9F0C5B4-F4D1-4FB5-AD6F-B018060BAC65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82198A60-A6BF-49C7-BFB2-7023666FE6B0}" type="parTrans" cxnId="{49668760-8C12-4B82-A677-B5209AC539FA}">
      <dgm:prSet/>
      <dgm:spPr/>
      <dgm:t>
        <a:bodyPr/>
        <a:lstStyle/>
        <a:p>
          <a:endParaRPr lang="fr-FR"/>
        </a:p>
      </dgm:t>
    </dgm:pt>
    <dgm:pt modelId="{776753EC-A410-4CB7-9A97-4472CDA885EF}" type="sibTrans" cxnId="{49668760-8C12-4B82-A677-B5209AC539FA}">
      <dgm:prSet/>
      <dgm:spPr/>
      <dgm:t>
        <a:bodyPr/>
        <a:lstStyle/>
        <a:p>
          <a:endParaRPr lang="fr-FR"/>
        </a:p>
      </dgm:t>
    </dgm:pt>
    <dgm:pt modelId="{778B46DA-FC53-42E8-9FE8-9ECBA6B3CBB0}">
      <dgm:prSet phldrT="[Texte]" custT="1"/>
      <dgm:spPr/>
      <dgm:t>
        <a:bodyPr/>
        <a:lstStyle/>
        <a:p>
          <a:r>
            <a:rPr lang="fr-FR" sz="1300" dirty="0" smtClean="0"/>
            <a:t>Transfère le </a:t>
          </a:r>
          <a:r>
            <a:rPr lang="fr-FR" sz="1300" dirty="0" err="1" smtClean="0"/>
            <a:t>errno</a:t>
          </a:r>
          <a:r>
            <a:rPr lang="fr-FR" sz="1300" dirty="0" smtClean="0"/>
            <a:t> en message au navigateur</a:t>
          </a:r>
          <a:endParaRPr lang="fr-FR" sz="1300" dirty="0"/>
        </a:p>
      </dgm:t>
    </dgm:pt>
    <dgm:pt modelId="{9BEA29BB-4611-424E-93A6-84F3151C2A6C}" type="parTrans" cxnId="{60066E6B-3E73-417F-85E8-9BBDC5CC6A95}">
      <dgm:prSet/>
      <dgm:spPr/>
      <dgm:t>
        <a:bodyPr/>
        <a:lstStyle/>
        <a:p>
          <a:endParaRPr lang="fr-FR"/>
        </a:p>
      </dgm:t>
    </dgm:pt>
    <dgm:pt modelId="{229F424C-3E13-4495-8CBA-5B4E685C0563}" type="sibTrans" cxnId="{60066E6B-3E73-417F-85E8-9BBDC5CC6A95}">
      <dgm:prSet/>
      <dgm:spPr/>
      <dgm:t>
        <a:bodyPr/>
        <a:lstStyle/>
        <a:p>
          <a:endParaRPr lang="fr-FR"/>
        </a:p>
      </dgm:t>
    </dgm:pt>
    <dgm:pt modelId="{7B900E8D-7124-4A5E-83E2-2B0F22177682}">
      <dgm:prSet phldrT="[Texte]" custT="1"/>
      <dgm:spPr/>
      <dgm:t>
        <a:bodyPr/>
        <a:lstStyle/>
        <a:p>
          <a:r>
            <a:rPr lang="fr-FR" sz="1300" dirty="0" smtClean="0"/>
            <a:t>Entrée : </a:t>
          </a:r>
          <a:r>
            <a:rPr lang="fr-FR" sz="1300" dirty="0" err="1" smtClean="0"/>
            <a:t>errno</a:t>
          </a:r>
          <a:endParaRPr lang="fr-FR" sz="1300" dirty="0"/>
        </a:p>
      </dgm:t>
    </dgm:pt>
    <dgm:pt modelId="{757D8F9E-5E13-43C1-AEB8-42DDFBA4D70E}" type="parTrans" cxnId="{233F8677-31F6-4C0F-ADE1-5858FA9A953C}">
      <dgm:prSet/>
      <dgm:spPr/>
      <dgm:t>
        <a:bodyPr/>
        <a:lstStyle/>
        <a:p>
          <a:endParaRPr lang="fr-FR"/>
        </a:p>
      </dgm:t>
    </dgm:pt>
    <dgm:pt modelId="{80DE270C-FFA4-47FC-A7B6-89A1CE6E8E95}" type="sibTrans" cxnId="{233F8677-31F6-4C0F-ADE1-5858FA9A953C}">
      <dgm:prSet/>
      <dgm:spPr/>
      <dgm:t>
        <a:bodyPr/>
        <a:lstStyle/>
        <a:p>
          <a:endParaRPr lang="fr-FR"/>
        </a:p>
      </dgm:t>
    </dgm:pt>
    <dgm:pt modelId="{5BCBE382-4974-450C-BCAE-9DB63BBC284F}">
      <dgm:prSet phldrT="[Texte]" custT="1"/>
      <dgm:spPr/>
      <dgm:t>
        <a:bodyPr/>
        <a:lstStyle/>
        <a:p>
          <a:r>
            <a:rPr lang="fr-FR" sz="1300" dirty="0" smtClean="0"/>
            <a:t>Sortie : message</a:t>
          </a:r>
          <a:endParaRPr lang="fr-FR" sz="1300" dirty="0"/>
        </a:p>
      </dgm:t>
    </dgm:pt>
    <dgm:pt modelId="{3783F048-29C7-4F55-8CDC-6D7802913329}" type="parTrans" cxnId="{301BAEF9-8F2C-4A16-AA30-49DC680E030A}">
      <dgm:prSet/>
      <dgm:spPr/>
      <dgm:t>
        <a:bodyPr/>
        <a:lstStyle/>
        <a:p>
          <a:endParaRPr lang="fr-FR"/>
        </a:p>
      </dgm:t>
    </dgm:pt>
    <dgm:pt modelId="{8A5DC691-FB20-4D9E-943A-3A2ADE8C0E11}" type="sibTrans" cxnId="{301BAEF9-8F2C-4A16-AA30-49DC680E030A}">
      <dgm:prSet/>
      <dgm:spPr/>
      <dgm:t>
        <a:bodyPr/>
        <a:lstStyle/>
        <a:p>
          <a:endParaRPr lang="fr-FR"/>
        </a:p>
      </dgm:t>
    </dgm:pt>
    <dgm:pt modelId="{AA1B41F4-2999-405F-B326-49C9D467467D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7FDCA1-6A1F-4697-B5E8-AE43FDD2473A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3F0DCA3D-352E-4FF0-AD48-9919905A1038}" type="pres">
      <dgm:prSet presAssocID="{9BBD7A0A-2673-47F5-924E-3943648559F9}" presName="rootComposite1" presStyleCnt="0"/>
      <dgm:spPr/>
    </dgm:pt>
    <dgm:pt modelId="{F47FA708-7E73-451F-8D34-7AFD88CADD81}" type="pres">
      <dgm:prSet presAssocID="{9BBD7A0A-2673-47F5-924E-3943648559F9}" presName="rootText1" presStyleLbl="node0" presStyleIdx="0" presStyleCnt="1" custScaleX="154774">
        <dgm:presLayoutVars>
          <dgm:chPref val="3"/>
        </dgm:presLayoutVars>
      </dgm:prSet>
      <dgm:spPr/>
    </dgm:pt>
    <dgm:pt modelId="{672D76CF-83C7-4F2B-BAAB-A30BBBA0ADBB}" type="pres">
      <dgm:prSet presAssocID="{9BBD7A0A-2673-47F5-924E-3943648559F9}" presName="rootConnector1" presStyleLbl="node1" presStyleIdx="0" presStyleCnt="0"/>
      <dgm:spPr/>
    </dgm:pt>
    <dgm:pt modelId="{35581248-DBAF-4A3B-8809-D6A30C4FFEDC}" type="pres">
      <dgm:prSet presAssocID="{9BBD7A0A-2673-47F5-924E-3943648559F9}" presName="hierChild2" presStyleCnt="0"/>
      <dgm:spPr/>
    </dgm:pt>
    <dgm:pt modelId="{BC5D2B9C-64CC-4815-BC5F-07A8015075B9}" type="pres">
      <dgm:prSet presAssocID="{D86385CE-174B-4F38-B1C1-EE9B47FB62AB}" presName="Name37" presStyleLbl="parChTrans1D2" presStyleIdx="0" presStyleCnt="2"/>
      <dgm:spPr/>
    </dgm:pt>
    <dgm:pt modelId="{D9412232-CE7D-48C0-A65A-FAC5D7EAC359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60DED673-3D4C-4A23-A40E-BD8AB164936E}" type="pres">
      <dgm:prSet presAssocID="{3430B1C8-BA59-4B36-A66C-F11661B1A1C6}" presName="rootComposite" presStyleCnt="0"/>
      <dgm:spPr/>
    </dgm:pt>
    <dgm:pt modelId="{19DE80C1-BEAA-40D0-B5A7-EBCC604C01C0}" type="pres">
      <dgm:prSet presAssocID="{3430B1C8-BA59-4B36-A66C-F11661B1A1C6}" presName="rootText" presStyleLbl="node2" presStyleIdx="0" presStyleCnt="2">
        <dgm:presLayoutVars>
          <dgm:chPref val="3"/>
        </dgm:presLayoutVars>
      </dgm:prSet>
      <dgm:spPr/>
    </dgm:pt>
    <dgm:pt modelId="{851CE51D-D603-4DAB-8D88-3EA62A914E96}" type="pres">
      <dgm:prSet presAssocID="{3430B1C8-BA59-4B36-A66C-F11661B1A1C6}" presName="rootConnector" presStyleLbl="node2" presStyleIdx="0" presStyleCnt="2"/>
      <dgm:spPr/>
    </dgm:pt>
    <dgm:pt modelId="{26CACAAC-407D-4B9B-A8E5-2BAD130D1D2D}" type="pres">
      <dgm:prSet presAssocID="{3430B1C8-BA59-4B36-A66C-F11661B1A1C6}" presName="hierChild4" presStyleCnt="0"/>
      <dgm:spPr/>
    </dgm:pt>
    <dgm:pt modelId="{41A7693F-964A-4699-8E05-2F1842CA8E7C}" type="pres">
      <dgm:prSet presAssocID="{FC788EB1-86C7-4203-ADF0-357842210A08}" presName="Name37" presStyleLbl="parChTrans1D3" presStyleIdx="0" presStyleCnt="6"/>
      <dgm:spPr/>
    </dgm:pt>
    <dgm:pt modelId="{5316714B-0944-482B-8437-4DF0896CC4CC}" type="pres">
      <dgm:prSet presAssocID="{E5893CD1-5DDE-4347-91CA-56C852F6FDCC}" presName="hierRoot2" presStyleCnt="0">
        <dgm:presLayoutVars>
          <dgm:hierBranch val="init"/>
        </dgm:presLayoutVars>
      </dgm:prSet>
      <dgm:spPr/>
    </dgm:pt>
    <dgm:pt modelId="{FCA5811A-A357-4658-8841-08EA779C7958}" type="pres">
      <dgm:prSet presAssocID="{E5893CD1-5DDE-4347-91CA-56C852F6FDCC}" presName="rootComposite" presStyleCnt="0"/>
      <dgm:spPr/>
    </dgm:pt>
    <dgm:pt modelId="{6B6B6231-C669-49DA-901D-55E253A659B1}" type="pres">
      <dgm:prSet presAssocID="{E5893CD1-5DDE-4347-91CA-56C852F6FDCC}" presName="rootText" presStyleLbl="node3" presStyleIdx="0" presStyleCnt="6" custScaleX="16146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A3ADEE-9FB0-4DAF-B2CC-3A88A01BA27B}" type="pres">
      <dgm:prSet presAssocID="{E5893CD1-5DDE-4347-91CA-56C852F6FDCC}" presName="rootConnector" presStyleLbl="node3" presStyleIdx="0" presStyleCnt="6"/>
      <dgm:spPr/>
    </dgm:pt>
    <dgm:pt modelId="{885F98CB-ACCA-42DD-909C-EC4E7C409616}" type="pres">
      <dgm:prSet presAssocID="{E5893CD1-5DDE-4347-91CA-56C852F6FDCC}" presName="hierChild4" presStyleCnt="0"/>
      <dgm:spPr/>
    </dgm:pt>
    <dgm:pt modelId="{7F0EA29E-901B-441E-B366-77E3F3561232}" type="pres">
      <dgm:prSet presAssocID="{E5893CD1-5DDE-4347-91CA-56C852F6FDCC}" presName="hierChild5" presStyleCnt="0"/>
      <dgm:spPr/>
    </dgm:pt>
    <dgm:pt modelId="{4A36C3E4-1412-45CF-99C1-71BD4350D38A}" type="pres">
      <dgm:prSet presAssocID="{0E6D455A-8F6D-46A7-B1A7-0FC9964CADC1}" presName="Name37" presStyleLbl="parChTrans1D3" presStyleIdx="1" presStyleCnt="6"/>
      <dgm:spPr/>
    </dgm:pt>
    <dgm:pt modelId="{39B7956B-078F-41D5-ABA8-48721031C417}" type="pres">
      <dgm:prSet presAssocID="{669ECC76-2E56-47E4-A8F4-C0D2F90A7CF3}" presName="hierRoot2" presStyleCnt="0">
        <dgm:presLayoutVars>
          <dgm:hierBranch val="init"/>
        </dgm:presLayoutVars>
      </dgm:prSet>
      <dgm:spPr/>
    </dgm:pt>
    <dgm:pt modelId="{D3010310-6A1D-405E-AF3F-67926467E6D1}" type="pres">
      <dgm:prSet presAssocID="{669ECC76-2E56-47E4-A8F4-C0D2F90A7CF3}" presName="rootComposite" presStyleCnt="0"/>
      <dgm:spPr/>
    </dgm:pt>
    <dgm:pt modelId="{F4704F3C-03B6-4DF1-8080-D19776A7F3FF}" type="pres">
      <dgm:prSet presAssocID="{669ECC76-2E56-47E4-A8F4-C0D2F90A7CF3}" presName="rootText" presStyleLbl="node3" presStyleIdx="1" presStyleCnt="6">
        <dgm:presLayoutVars>
          <dgm:chPref val="3"/>
        </dgm:presLayoutVars>
      </dgm:prSet>
      <dgm:spPr/>
    </dgm:pt>
    <dgm:pt modelId="{316688ED-41C3-483E-8431-D2902161E337}" type="pres">
      <dgm:prSet presAssocID="{669ECC76-2E56-47E4-A8F4-C0D2F90A7CF3}" presName="rootConnector" presStyleLbl="node3" presStyleIdx="1" presStyleCnt="6"/>
      <dgm:spPr/>
    </dgm:pt>
    <dgm:pt modelId="{36A7E56E-4A3A-47B6-BCC1-B2DB3067F1E4}" type="pres">
      <dgm:prSet presAssocID="{669ECC76-2E56-47E4-A8F4-C0D2F90A7CF3}" presName="hierChild4" presStyleCnt="0"/>
      <dgm:spPr/>
    </dgm:pt>
    <dgm:pt modelId="{7886DDDE-80DD-4B2B-BD0E-885BC6A32DCB}" type="pres">
      <dgm:prSet presAssocID="{669ECC76-2E56-47E4-A8F4-C0D2F90A7CF3}" presName="hierChild5" presStyleCnt="0"/>
      <dgm:spPr/>
    </dgm:pt>
    <dgm:pt modelId="{FC322775-10F1-4B60-A685-10DEF921F903}" type="pres">
      <dgm:prSet presAssocID="{82198A60-A6BF-49C7-BFB2-7023666FE6B0}" presName="Name37" presStyleLbl="parChTrans1D3" presStyleIdx="2" presStyleCnt="6"/>
      <dgm:spPr/>
    </dgm:pt>
    <dgm:pt modelId="{87C80E6E-DAD9-43FC-9809-18C8F4414779}" type="pres">
      <dgm:prSet presAssocID="{A9F0C5B4-F4D1-4FB5-AD6F-B018060BAC65}" presName="hierRoot2" presStyleCnt="0">
        <dgm:presLayoutVars>
          <dgm:hierBranch val="init"/>
        </dgm:presLayoutVars>
      </dgm:prSet>
      <dgm:spPr/>
    </dgm:pt>
    <dgm:pt modelId="{AA2AAB74-E5CC-457F-9F8B-837F6A784A52}" type="pres">
      <dgm:prSet presAssocID="{A9F0C5B4-F4D1-4FB5-AD6F-B018060BAC65}" presName="rootComposite" presStyleCnt="0"/>
      <dgm:spPr/>
    </dgm:pt>
    <dgm:pt modelId="{852FF3C2-AEC6-47AE-9B67-C03E462A8AC0}" type="pres">
      <dgm:prSet presAssocID="{A9F0C5B4-F4D1-4FB5-AD6F-B018060BAC65}" presName="rootText" presStyleLbl="node3" presStyleIdx="2" presStyleCnt="6">
        <dgm:presLayoutVars>
          <dgm:chPref val="3"/>
        </dgm:presLayoutVars>
      </dgm:prSet>
      <dgm:spPr/>
    </dgm:pt>
    <dgm:pt modelId="{E198F70D-0351-4D0A-BCB8-F17212CA21BD}" type="pres">
      <dgm:prSet presAssocID="{A9F0C5B4-F4D1-4FB5-AD6F-B018060BAC65}" presName="rootConnector" presStyleLbl="node3" presStyleIdx="2" presStyleCnt="6"/>
      <dgm:spPr/>
    </dgm:pt>
    <dgm:pt modelId="{C0115CEA-2F0D-4C39-95D8-E4966BD007D3}" type="pres">
      <dgm:prSet presAssocID="{A9F0C5B4-F4D1-4FB5-AD6F-B018060BAC65}" presName="hierChild4" presStyleCnt="0"/>
      <dgm:spPr/>
    </dgm:pt>
    <dgm:pt modelId="{0039A75A-A72F-4B9B-87CF-F7D1A2A052BC}" type="pres">
      <dgm:prSet presAssocID="{A9F0C5B4-F4D1-4FB5-AD6F-B018060BAC65}" presName="hierChild5" presStyleCnt="0"/>
      <dgm:spPr/>
    </dgm:pt>
    <dgm:pt modelId="{E29FFF92-5EB2-4889-B189-41177413D415}" type="pres">
      <dgm:prSet presAssocID="{3430B1C8-BA59-4B36-A66C-F11661B1A1C6}" presName="hierChild5" presStyleCnt="0"/>
      <dgm:spPr/>
    </dgm:pt>
    <dgm:pt modelId="{FFB3587F-794C-4684-9A2A-B35662450E29}" type="pres">
      <dgm:prSet presAssocID="{D5C745FF-0FF1-494E-B122-DD8331B9F838}" presName="Name37" presStyleLbl="parChTrans1D2" presStyleIdx="1" presStyleCnt="2"/>
      <dgm:spPr/>
    </dgm:pt>
    <dgm:pt modelId="{D56BEF7D-B298-4CD0-8A75-20D86342AC30}" type="pres">
      <dgm:prSet presAssocID="{77905D9D-74C2-4CEE-8111-79AB23B0C57E}" presName="hierRoot2" presStyleCnt="0">
        <dgm:presLayoutVars>
          <dgm:hierBranch val="init"/>
        </dgm:presLayoutVars>
      </dgm:prSet>
      <dgm:spPr/>
    </dgm:pt>
    <dgm:pt modelId="{CE7B780A-A761-4278-A18A-0B6F5E9D55B0}" type="pres">
      <dgm:prSet presAssocID="{77905D9D-74C2-4CEE-8111-79AB23B0C57E}" presName="rootComposite" presStyleCnt="0"/>
      <dgm:spPr/>
    </dgm:pt>
    <dgm:pt modelId="{7A9DA7D2-2875-4D30-80F5-B5F26B709268}" type="pres">
      <dgm:prSet presAssocID="{77905D9D-74C2-4CEE-8111-79AB23B0C57E}" presName="rootText" presStyleLbl="node2" presStyleIdx="1" presStyleCnt="2">
        <dgm:presLayoutVars>
          <dgm:chPref val="3"/>
        </dgm:presLayoutVars>
      </dgm:prSet>
      <dgm:spPr/>
    </dgm:pt>
    <dgm:pt modelId="{1B5476D5-AE93-46DE-8720-40DD57E9B537}" type="pres">
      <dgm:prSet presAssocID="{77905D9D-74C2-4CEE-8111-79AB23B0C57E}" presName="rootConnector" presStyleLbl="node2" presStyleIdx="1" presStyleCnt="2"/>
      <dgm:spPr/>
    </dgm:pt>
    <dgm:pt modelId="{4A68A7EC-F73E-40B3-8E8A-F393F9184587}" type="pres">
      <dgm:prSet presAssocID="{77905D9D-74C2-4CEE-8111-79AB23B0C57E}" presName="hierChild4" presStyleCnt="0"/>
      <dgm:spPr/>
    </dgm:pt>
    <dgm:pt modelId="{7EFDC940-B1F9-445C-A398-3C4863BB12DC}" type="pres">
      <dgm:prSet presAssocID="{9BEA29BB-4611-424E-93A6-84F3151C2A6C}" presName="Name37" presStyleLbl="parChTrans1D3" presStyleIdx="3" presStyleCnt="6"/>
      <dgm:spPr/>
    </dgm:pt>
    <dgm:pt modelId="{5A875311-3EE8-4AFF-974A-A1A4FFD22982}" type="pres">
      <dgm:prSet presAssocID="{778B46DA-FC53-42E8-9FE8-9ECBA6B3CBB0}" presName="hierRoot2" presStyleCnt="0">
        <dgm:presLayoutVars>
          <dgm:hierBranch val="init"/>
        </dgm:presLayoutVars>
      </dgm:prSet>
      <dgm:spPr/>
    </dgm:pt>
    <dgm:pt modelId="{FA43A605-11F4-4FDE-9E1B-9B58EDC89234}" type="pres">
      <dgm:prSet presAssocID="{778B46DA-FC53-42E8-9FE8-9ECBA6B3CBB0}" presName="rootComposite" presStyleCnt="0"/>
      <dgm:spPr/>
    </dgm:pt>
    <dgm:pt modelId="{C34280C1-651E-4FA6-BBA3-1BB1E0FF757B}" type="pres">
      <dgm:prSet presAssocID="{778B46DA-FC53-42E8-9FE8-9ECBA6B3CBB0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A0A382-F466-4923-9524-7F75334E1663}" type="pres">
      <dgm:prSet presAssocID="{778B46DA-FC53-42E8-9FE8-9ECBA6B3CBB0}" presName="rootConnector" presStyleLbl="node3" presStyleIdx="3" presStyleCnt="6"/>
      <dgm:spPr/>
    </dgm:pt>
    <dgm:pt modelId="{59FC9D0C-2C5A-4CE8-A3E6-123D896B8676}" type="pres">
      <dgm:prSet presAssocID="{778B46DA-FC53-42E8-9FE8-9ECBA6B3CBB0}" presName="hierChild4" presStyleCnt="0"/>
      <dgm:spPr/>
    </dgm:pt>
    <dgm:pt modelId="{5C767AB7-F0A8-4A91-86AD-09917F2E1257}" type="pres">
      <dgm:prSet presAssocID="{778B46DA-FC53-42E8-9FE8-9ECBA6B3CBB0}" presName="hierChild5" presStyleCnt="0"/>
      <dgm:spPr/>
    </dgm:pt>
    <dgm:pt modelId="{44A893D7-C414-4140-A740-B1DF5F6D6F9B}" type="pres">
      <dgm:prSet presAssocID="{757D8F9E-5E13-43C1-AEB8-42DDFBA4D70E}" presName="Name37" presStyleLbl="parChTrans1D3" presStyleIdx="4" presStyleCnt="6"/>
      <dgm:spPr/>
    </dgm:pt>
    <dgm:pt modelId="{B079A667-14D4-4C67-BCBE-6715A77FEBAC}" type="pres">
      <dgm:prSet presAssocID="{7B900E8D-7124-4A5E-83E2-2B0F22177682}" presName="hierRoot2" presStyleCnt="0">
        <dgm:presLayoutVars>
          <dgm:hierBranch val="init"/>
        </dgm:presLayoutVars>
      </dgm:prSet>
      <dgm:spPr/>
    </dgm:pt>
    <dgm:pt modelId="{A785D9D4-4A5E-4C15-B54B-62DBCD5DF3FC}" type="pres">
      <dgm:prSet presAssocID="{7B900E8D-7124-4A5E-83E2-2B0F22177682}" presName="rootComposite" presStyleCnt="0"/>
      <dgm:spPr/>
    </dgm:pt>
    <dgm:pt modelId="{52241585-532B-4D4B-8C16-89106D3477FB}" type="pres">
      <dgm:prSet presAssocID="{7B900E8D-7124-4A5E-83E2-2B0F22177682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C5F920-F140-4978-A43B-9224E5DEC327}" type="pres">
      <dgm:prSet presAssocID="{7B900E8D-7124-4A5E-83E2-2B0F22177682}" presName="rootConnector" presStyleLbl="node3" presStyleIdx="4" presStyleCnt="6"/>
      <dgm:spPr/>
    </dgm:pt>
    <dgm:pt modelId="{8A71C4E2-8452-4EE6-B07A-8F504DC572EF}" type="pres">
      <dgm:prSet presAssocID="{7B900E8D-7124-4A5E-83E2-2B0F22177682}" presName="hierChild4" presStyleCnt="0"/>
      <dgm:spPr/>
    </dgm:pt>
    <dgm:pt modelId="{4809179B-AA8E-41A3-BC57-2A4E2D421044}" type="pres">
      <dgm:prSet presAssocID="{7B900E8D-7124-4A5E-83E2-2B0F22177682}" presName="hierChild5" presStyleCnt="0"/>
      <dgm:spPr/>
    </dgm:pt>
    <dgm:pt modelId="{2B4F8E6F-1BE4-4FC0-9BD4-4A1BE34E53A3}" type="pres">
      <dgm:prSet presAssocID="{3783F048-29C7-4F55-8CDC-6D7802913329}" presName="Name37" presStyleLbl="parChTrans1D3" presStyleIdx="5" presStyleCnt="6"/>
      <dgm:spPr/>
    </dgm:pt>
    <dgm:pt modelId="{A087D586-A290-4DEC-8817-109E895BCEC7}" type="pres">
      <dgm:prSet presAssocID="{5BCBE382-4974-450C-BCAE-9DB63BBC284F}" presName="hierRoot2" presStyleCnt="0">
        <dgm:presLayoutVars>
          <dgm:hierBranch val="init"/>
        </dgm:presLayoutVars>
      </dgm:prSet>
      <dgm:spPr/>
    </dgm:pt>
    <dgm:pt modelId="{315A1C67-3AF5-437F-B75E-A804EA45A3E7}" type="pres">
      <dgm:prSet presAssocID="{5BCBE382-4974-450C-BCAE-9DB63BBC284F}" presName="rootComposite" presStyleCnt="0"/>
      <dgm:spPr/>
    </dgm:pt>
    <dgm:pt modelId="{E898F136-C865-4633-A9D1-5EF09FDFFF58}" type="pres">
      <dgm:prSet presAssocID="{5BCBE382-4974-450C-BCAE-9DB63BBC284F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12060B-F2DF-488C-906B-AF9EAF5BA602}" type="pres">
      <dgm:prSet presAssocID="{5BCBE382-4974-450C-BCAE-9DB63BBC284F}" presName="rootConnector" presStyleLbl="node3" presStyleIdx="5" presStyleCnt="6"/>
      <dgm:spPr/>
    </dgm:pt>
    <dgm:pt modelId="{CE44C090-0D21-43AD-AE89-649AE7847540}" type="pres">
      <dgm:prSet presAssocID="{5BCBE382-4974-450C-BCAE-9DB63BBC284F}" presName="hierChild4" presStyleCnt="0"/>
      <dgm:spPr/>
    </dgm:pt>
    <dgm:pt modelId="{9FCFD0D8-04B6-4D1D-BEF9-4F5A36543A76}" type="pres">
      <dgm:prSet presAssocID="{5BCBE382-4974-450C-BCAE-9DB63BBC284F}" presName="hierChild5" presStyleCnt="0"/>
      <dgm:spPr/>
    </dgm:pt>
    <dgm:pt modelId="{F668F893-2FA1-457E-A8EA-18358EC51C00}" type="pres">
      <dgm:prSet presAssocID="{77905D9D-74C2-4CEE-8111-79AB23B0C57E}" presName="hierChild5" presStyleCnt="0"/>
      <dgm:spPr/>
    </dgm:pt>
    <dgm:pt modelId="{1AF94610-D221-4543-8293-E0B973BCB01F}" type="pres">
      <dgm:prSet presAssocID="{9BBD7A0A-2673-47F5-924E-3943648559F9}" presName="hierChild3" presStyleCnt="0"/>
      <dgm:spPr/>
    </dgm:pt>
  </dgm:ptLst>
  <dgm:cxnLst>
    <dgm:cxn modelId="{7E20EC4E-3633-4E14-891C-A7FBE1057CF1}" type="presOf" srcId="{778B46DA-FC53-42E8-9FE8-9ECBA6B3CBB0}" destId="{C34280C1-651E-4FA6-BBA3-1BB1E0FF757B}" srcOrd="0" destOrd="0" presId="urn:microsoft.com/office/officeart/2005/8/layout/orgChart1"/>
    <dgm:cxn modelId="{FCD48551-E0BC-4824-8D80-DEB0151E4B88}" type="presOf" srcId="{77905D9D-74C2-4CEE-8111-79AB23B0C57E}" destId="{7A9DA7D2-2875-4D30-80F5-B5F26B709268}" srcOrd="0" destOrd="0" presId="urn:microsoft.com/office/officeart/2005/8/layout/orgChart1"/>
    <dgm:cxn modelId="{F0888FE9-10E2-4A65-B6FD-B2CFA1DE867A}" type="presOf" srcId="{3783F048-29C7-4F55-8CDC-6D7802913329}" destId="{2B4F8E6F-1BE4-4FC0-9BD4-4A1BE34E53A3}" srcOrd="0" destOrd="0" presId="urn:microsoft.com/office/officeart/2005/8/layout/orgChart1"/>
    <dgm:cxn modelId="{05276F9F-1394-4EE0-BFB5-38DEC750D0AB}" type="presOf" srcId="{82198A60-A6BF-49C7-BFB2-7023666FE6B0}" destId="{FC322775-10F1-4B60-A685-10DEF921F903}" srcOrd="0" destOrd="0" presId="urn:microsoft.com/office/officeart/2005/8/layout/orgChart1"/>
    <dgm:cxn modelId="{61B69AF6-F152-469C-9658-57325F9D468B}" type="presOf" srcId="{7B900E8D-7124-4A5E-83E2-2B0F22177682}" destId="{FCC5F920-F140-4978-A43B-9224E5DEC327}" srcOrd="1" destOrd="0" presId="urn:microsoft.com/office/officeart/2005/8/layout/orgChart1"/>
    <dgm:cxn modelId="{7A372789-5D03-4FA3-B370-9449991A4D65}" type="presOf" srcId="{0E6D455A-8F6D-46A7-B1A7-0FC9964CADC1}" destId="{4A36C3E4-1412-45CF-99C1-71BD4350D38A}" srcOrd="0" destOrd="0" presId="urn:microsoft.com/office/officeart/2005/8/layout/orgChart1"/>
    <dgm:cxn modelId="{5CF934BF-9804-4012-A932-9EB11F00C138}" type="presOf" srcId="{77905D9D-74C2-4CEE-8111-79AB23B0C57E}" destId="{1B5476D5-AE93-46DE-8720-40DD57E9B537}" srcOrd="1" destOrd="0" presId="urn:microsoft.com/office/officeart/2005/8/layout/orgChart1"/>
    <dgm:cxn modelId="{AB991BC9-4AAE-4DF8-BF39-DF694FDEAD59}" type="presOf" srcId="{3430B1C8-BA59-4B36-A66C-F11661B1A1C6}" destId="{851CE51D-D603-4DAB-8D88-3EA62A914E96}" srcOrd="1" destOrd="0" presId="urn:microsoft.com/office/officeart/2005/8/layout/orgChart1"/>
    <dgm:cxn modelId="{42C4E032-E2C1-4EE0-A57F-16B778006FBD}" type="presOf" srcId="{9BBD7A0A-2673-47F5-924E-3943648559F9}" destId="{F47FA708-7E73-451F-8D34-7AFD88CADD81}" srcOrd="0" destOrd="0" presId="urn:microsoft.com/office/officeart/2005/8/layout/orgChart1"/>
    <dgm:cxn modelId="{92A568AC-EC78-4168-A3C7-877C338AA551}" type="presOf" srcId="{757D8F9E-5E13-43C1-AEB8-42DDFBA4D70E}" destId="{44A893D7-C414-4140-A740-B1DF5F6D6F9B}" srcOrd="0" destOrd="0" presId="urn:microsoft.com/office/officeart/2005/8/layout/orgChart1"/>
    <dgm:cxn modelId="{85E8C6AF-FD9E-4501-8DC6-B62E5D2005DF}" type="presOf" srcId="{669ECC76-2E56-47E4-A8F4-C0D2F90A7CF3}" destId="{316688ED-41C3-483E-8431-D2902161E337}" srcOrd="1" destOrd="0" presId="urn:microsoft.com/office/officeart/2005/8/layout/orgChart1"/>
    <dgm:cxn modelId="{478C7D65-3318-46BA-B209-698203E5A40D}" type="presOf" srcId="{3430B1C8-BA59-4B36-A66C-F11661B1A1C6}" destId="{19DE80C1-BEAA-40D0-B5A7-EBCC604C01C0}" srcOrd="0" destOrd="0" presId="urn:microsoft.com/office/officeart/2005/8/layout/orgChart1"/>
    <dgm:cxn modelId="{C2182BB8-E96A-4328-88E7-0E3F50763155}" type="presOf" srcId="{5BCBE382-4974-450C-BCAE-9DB63BBC284F}" destId="{E898F136-C865-4633-A9D1-5EF09FDFFF58}" srcOrd="0" destOrd="0" presId="urn:microsoft.com/office/officeart/2005/8/layout/orgChart1"/>
    <dgm:cxn modelId="{3BBE2D51-F46D-4804-86BA-3D8CF540F9F4}" type="presOf" srcId="{A9F0C5B4-F4D1-4FB5-AD6F-B018060BAC65}" destId="{E198F70D-0351-4D0A-BCB8-F17212CA21BD}" srcOrd="1" destOrd="0" presId="urn:microsoft.com/office/officeart/2005/8/layout/orgChart1"/>
    <dgm:cxn modelId="{301BAEF9-8F2C-4A16-AA30-49DC680E030A}" srcId="{77905D9D-74C2-4CEE-8111-79AB23B0C57E}" destId="{5BCBE382-4974-450C-BCAE-9DB63BBC284F}" srcOrd="2" destOrd="0" parTransId="{3783F048-29C7-4F55-8CDC-6D7802913329}" sibTransId="{8A5DC691-FB20-4D9E-943A-3A2ADE8C0E11}"/>
    <dgm:cxn modelId="{F977B01F-13F5-444F-B5E2-2FF8309EF760}" type="presOf" srcId="{778B46DA-FC53-42E8-9FE8-9ECBA6B3CBB0}" destId="{0EA0A382-F466-4923-9524-7F75334E1663}" srcOrd="1" destOrd="0" presId="urn:microsoft.com/office/officeart/2005/8/layout/orgChart1"/>
    <dgm:cxn modelId="{1916D180-0233-449F-A40E-AAC13A8F7351}" type="presOf" srcId="{9BEA29BB-4611-424E-93A6-84F3151C2A6C}" destId="{7EFDC940-B1F9-445C-A398-3C4863BB12DC}" srcOrd="0" destOrd="0" presId="urn:microsoft.com/office/officeart/2005/8/layout/orgChart1"/>
    <dgm:cxn modelId="{67E30A16-FC98-40B3-A42F-A68BF1C972B2}" srcId="{3430B1C8-BA59-4B36-A66C-F11661B1A1C6}" destId="{E5893CD1-5DDE-4347-91CA-56C852F6FDCC}" srcOrd="0" destOrd="0" parTransId="{FC788EB1-86C7-4203-ADF0-357842210A08}" sibTransId="{473044B1-5EBE-4D4C-8B88-F2B1C404E18F}"/>
    <dgm:cxn modelId="{233F8677-31F6-4C0F-ADE1-5858FA9A953C}" srcId="{77905D9D-74C2-4CEE-8111-79AB23B0C57E}" destId="{7B900E8D-7124-4A5E-83E2-2B0F22177682}" srcOrd="1" destOrd="0" parTransId="{757D8F9E-5E13-43C1-AEB8-42DDFBA4D70E}" sibTransId="{80DE270C-FFA4-47FC-A7B6-89A1CE6E8E95}"/>
    <dgm:cxn modelId="{FE2D5518-4E1E-441D-9B7E-64F2F3A31266}" type="presOf" srcId="{E5893CD1-5DDE-4347-91CA-56C852F6FDCC}" destId="{BBA3ADEE-9FB0-4DAF-B2CC-3A88A01BA27B}" srcOrd="1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7E28ADC5-B653-4E72-A6F9-EE11D7C988FC}" srcId="{3430B1C8-BA59-4B36-A66C-F11661B1A1C6}" destId="{669ECC76-2E56-47E4-A8F4-C0D2F90A7CF3}" srcOrd="1" destOrd="0" parTransId="{0E6D455A-8F6D-46A7-B1A7-0FC9964CADC1}" sibTransId="{4198326E-4CDD-4242-A6CC-BECDC470FA01}"/>
    <dgm:cxn modelId="{F3833BB9-C77B-45D6-9C01-C83DF07A5B49}" type="presOf" srcId="{D5C745FF-0FF1-494E-B122-DD8331B9F838}" destId="{FFB3587F-794C-4684-9A2A-B35662450E29}" srcOrd="0" destOrd="0" presId="urn:microsoft.com/office/officeart/2005/8/layout/orgChart1"/>
    <dgm:cxn modelId="{49668760-8C12-4B82-A677-B5209AC539FA}" srcId="{3430B1C8-BA59-4B36-A66C-F11661B1A1C6}" destId="{A9F0C5B4-F4D1-4FB5-AD6F-B018060BAC65}" srcOrd="2" destOrd="0" parTransId="{82198A60-A6BF-49C7-BFB2-7023666FE6B0}" sibTransId="{776753EC-A410-4CB7-9A97-4472CDA885EF}"/>
    <dgm:cxn modelId="{DB977808-CB5E-4339-BA45-CD83A9E98BB8}" type="presOf" srcId="{D86385CE-174B-4F38-B1C1-EE9B47FB62AB}" destId="{BC5D2B9C-64CC-4815-BC5F-07A8015075B9}" srcOrd="0" destOrd="0" presId="urn:microsoft.com/office/officeart/2005/8/layout/orgChart1"/>
    <dgm:cxn modelId="{116922D9-AE0D-4CA3-9027-1A2B2576A8C0}" type="presOf" srcId="{669ECC76-2E56-47E4-A8F4-C0D2F90A7CF3}" destId="{F4704F3C-03B6-4DF1-8080-D19776A7F3FF}" srcOrd="0" destOrd="0" presId="urn:microsoft.com/office/officeart/2005/8/layout/orgChart1"/>
    <dgm:cxn modelId="{8A7FFCF8-37F7-4EE8-9F86-B97D63193C4B}" type="presOf" srcId="{E5893CD1-5DDE-4347-91CA-56C852F6FDCC}" destId="{6B6B6231-C669-49DA-901D-55E253A659B1}" srcOrd="0" destOrd="0" presId="urn:microsoft.com/office/officeart/2005/8/layout/orgChart1"/>
    <dgm:cxn modelId="{48B1A611-D896-4F1E-97D5-AA3B83989F05}" srcId="{9BBD7A0A-2673-47F5-924E-3943648559F9}" destId="{77905D9D-74C2-4CEE-8111-79AB23B0C57E}" srcOrd="1" destOrd="0" parTransId="{D5C745FF-0FF1-494E-B122-DD8331B9F838}" sibTransId="{CD8D3775-5A70-49A2-BE19-1945905BD1D3}"/>
    <dgm:cxn modelId="{8FC85D4E-552D-4BEB-950C-DFA4E0F50422}" type="presOf" srcId="{32CF4722-DDFC-4E5A-87AC-8F2EB7D7E5E9}" destId="{AA1B41F4-2999-405F-B326-49C9D467467D}" srcOrd="0" destOrd="0" presId="urn:microsoft.com/office/officeart/2005/8/layout/orgChart1"/>
    <dgm:cxn modelId="{F56376EF-43C3-4F82-AC3C-E484E740F07F}" type="presOf" srcId="{FC788EB1-86C7-4203-ADF0-357842210A08}" destId="{41A7693F-964A-4699-8E05-2F1842CA8E7C}" srcOrd="0" destOrd="0" presId="urn:microsoft.com/office/officeart/2005/8/layout/orgChart1"/>
    <dgm:cxn modelId="{60066E6B-3E73-417F-85E8-9BBDC5CC6A95}" srcId="{77905D9D-74C2-4CEE-8111-79AB23B0C57E}" destId="{778B46DA-FC53-42E8-9FE8-9ECBA6B3CBB0}" srcOrd="0" destOrd="0" parTransId="{9BEA29BB-4611-424E-93A6-84F3151C2A6C}" sibTransId="{229F424C-3E13-4495-8CBA-5B4E685C0563}"/>
    <dgm:cxn modelId="{D5A124B4-9680-4F32-B736-881BF221CF6B}" type="presOf" srcId="{9BBD7A0A-2673-47F5-924E-3943648559F9}" destId="{672D76CF-83C7-4F2B-BAAB-A30BBBA0ADBB}" srcOrd="1" destOrd="0" presId="urn:microsoft.com/office/officeart/2005/8/layout/orgChart1"/>
    <dgm:cxn modelId="{4A164315-AF26-40E1-ADA1-818A406E450C}" type="presOf" srcId="{A9F0C5B4-F4D1-4FB5-AD6F-B018060BAC65}" destId="{852FF3C2-AEC6-47AE-9B67-C03E462A8AC0}" srcOrd="0" destOrd="0" presId="urn:microsoft.com/office/officeart/2005/8/layout/orgChart1"/>
    <dgm:cxn modelId="{1910E57F-FBAF-4CCA-948D-CA2B2496B9E3}" type="presOf" srcId="{7B900E8D-7124-4A5E-83E2-2B0F22177682}" destId="{52241585-532B-4D4B-8C16-89106D3477FB}" srcOrd="0" destOrd="0" presId="urn:microsoft.com/office/officeart/2005/8/layout/orgChart1"/>
    <dgm:cxn modelId="{B32B5AFB-E505-487E-8C7D-DF965DB56208}" type="presOf" srcId="{5BCBE382-4974-450C-BCAE-9DB63BBC284F}" destId="{EC12060B-F2DF-488C-906B-AF9EAF5BA602}" srcOrd="1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F18B8F0E-FAA3-445B-9036-6C69A1E945BC}" type="presParOf" srcId="{AA1B41F4-2999-405F-B326-49C9D467467D}" destId="{FF7FDCA1-6A1F-4697-B5E8-AE43FDD2473A}" srcOrd="0" destOrd="0" presId="urn:microsoft.com/office/officeart/2005/8/layout/orgChart1"/>
    <dgm:cxn modelId="{D181E6A8-C9AC-4769-99B6-466D6199442A}" type="presParOf" srcId="{FF7FDCA1-6A1F-4697-B5E8-AE43FDD2473A}" destId="{3F0DCA3D-352E-4FF0-AD48-9919905A1038}" srcOrd="0" destOrd="0" presId="urn:microsoft.com/office/officeart/2005/8/layout/orgChart1"/>
    <dgm:cxn modelId="{9008820E-4F16-4D51-B3AC-06FE7B59342D}" type="presParOf" srcId="{3F0DCA3D-352E-4FF0-AD48-9919905A1038}" destId="{F47FA708-7E73-451F-8D34-7AFD88CADD81}" srcOrd="0" destOrd="0" presId="urn:microsoft.com/office/officeart/2005/8/layout/orgChart1"/>
    <dgm:cxn modelId="{56D7E18D-918E-4B60-990E-D56A80FA905B}" type="presParOf" srcId="{3F0DCA3D-352E-4FF0-AD48-9919905A1038}" destId="{672D76CF-83C7-4F2B-BAAB-A30BBBA0ADBB}" srcOrd="1" destOrd="0" presId="urn:microsoft.com/office/officeart/2005/8/layout/orgChart1"/>
    <dgm:cxn modelId="{15DFE9A8-1A32-4DBB-840F-4577599A9C97}" type="presParOf" srcId="{FF7FDCA1-6A1F-4697-B5E8-AE43FDD2473A}" destId="{35581248-DBAF-4A3B-8809-D6A30C4FFEDC}" srcOrd="1" destOrd="0" presId="urn:microsoft.com/office/officeart/2005/8/layout/orgChart1"/>
    <dgm:cxn modelId="{26415066-60A5-42CF-9C1A-3E9784F46AEB}" type="presParOf" srcId="{35581248-DBAF-4A3B-8809-D6A30C4FFEDC}" destId="{BC5D2B9C-64CC-4815-BC5F-07A8015075B9}" srcOrd="0" destOrd="0" presId="urn:microsoft.com/office/officeart/2005/8/layout/orgChart1"/>
    <dgm:cxn modelId="{B0E335CF-0FB6-41FC-B746-783F2C68C5D2}" type="presParOf" srcId="{35581248-DBAF-4A3B-8809-D6A30C4FFEDC}" destId="{D9412232-CE7D-48C0-A65A-FAC5D7EAC359}" srcOrd="1" destOrd="0" presId="urn:microsoft.com/office/officeart/2005/8/layout/orgChart1"/>
    <dgm:cxn modelId="{C7ABA9DE-953B-48ED-A027-E877748AD4CC}" type="presParOf" srcId="{D9412232-CE7D-48C0-A65A-FAC5D7EAC359}" destId="{60DED673-3D4C-4A23-A40E-BD8AB164936E}" srcOrd="0" destOrd="0" presId="urn:microsoft.com/office/officeart/2005/8/layout/orgChart1"/>
    <dgm:cxn modelId="{8B3349BE-201D-4AD1-B319-5DF6E5CD3DC3}" type="presParOf" srcId="{60DED673-3D4C-4A23-A40E-BD8AB164936E}" destId="{19DE80C1-BEAA-40D0-B5A7-EBCC604C01C0}" srcOrd="0" destOrd="0" presId="urn:microsoft.com/office/officeart/2005/8/layout/orgChart1"/>
    <dgm:cxn modelId="{5CC0917E-48E6-4180-B045-361C60FD7045}" type="presParOf" srcId="{60DED673-3D4C-4A23-A40E-BD8AB164936E}" destId="{851CE51D-D603-4DAB-8D88-3EA62A914E96}" srcOrd="1" destOrd="0" presId="urn:microsoft.com/office/officeart/2005/8/layout/orgChart1"/>
    <dgm:cxn modelId="{6D0FB74D-A656-44BB-8E46-CF1C10374AEF}" type="presParOf" srcId="{D9412232-CE7D-48C0-A65A-FAC5D7EAC359}" destId="{26CACAAC-407D-4B9B-A8E5-2BAD130D1D2D}" srcOrd="1" destOrd="0" presId="urn:microsoft.com/office/officeart/2005/8/layout/orgChart1"/>
    <dgm:cxn modelId="{7251D5ED-3A3E-42C3-98A3-E514A7D715DA}" type="presParOf" srcId="{26CACAAC-407D-4B9B-A8E5-2BAD130D1D2D}" destId="{41A7693F-964A-4699-8E05-2F1842CA8E7C}" srcOrd="0" destOrd="0" presId="urn:microsoft.com/office/officeart/2005/8/layout/orgChart1"/>
    <dgm:cxn modelId="{437F0E19-3DE0-4802-9E28-74837879CBF9}" type="presParOf" srcId="{26CACAAC-407D-4B9B-A8E5-2BAD130D1D2D}" destId="{5316714B-0944-482B-8437-4DF0896CC4CC}" srcOrd="1" destOrd="0" presId="urn:microsoft.com/office/officeart/2005/8/layout/orgChart1"/>
    <dgm:cxn modelId="{D34F488E-B76D-46F9-B476-83CF480EEE8D}" type="presParOf" srcId="{5316714B-0944-482B-8437-4DF0896CC4CC}" destId="{FCA5811A-A357-4658-8841-08EA779C7958}" srcOrd="0" destOrd="0" presId="urn:microsoft.com/office/officeart/2005/8/layout/orgChart1"/>
    <dgm:cxn modelId="{1FBEF7BF-A1FC-435A-8A92-61EAE531846F}" type="presParOf" srcId="{FCA5811A-A357-4658-8841-08EA779C7958}" destId="{6B6B6231-C669-49DA-901D-55E253A659B1}" srcOrd="0" destOrd="0" presId="urn:microsoft.com/office/officeart/2005/8/layout/orgChart1"/>
    <dgm:cxn modelId="{C29860C6-5163-4F1E-90F5-39FFC0BAB1B9}" type="presParOf" srcId="{FCA5811A-A357-4658-8841-08EA779C7958}" destId="{BBA3ADEE-9FB0-4DAF-B2CC-3A88A01BA27B}" srcOrd="1" destOrd="0" presId="urn:microsoft.com/office/officeart/2005/8/layout/orgChart1"/>
    <dgm:cxn modelId="{7C928BFC-50DC-4948-85E6-128EF0CC1CBB}" type="presParOf" srcId="{5316714B-0944-482B-8437-4DF0896CC4CC}" destId="{885F98CB-ACCA-42DD-909C-EC4E7C409616}" srcOrd="1" destOrd="0" presId="urn:microsoft.com/office/officeart/2005/8/layout/orgChart1"/>
    <dgm:cxn modelId="{69F54B58-37A9-4DD5-A348-403777715737}" type="presParOf" srcId="{5316714B-0944-482B-8437-4DF0896CC4CC}" destId="{7F0EA29E-901B-441E-B366-77E3F3561232}" srcOrd="2" destOrd="0" presId="urn:microsoft.com/office/officeart/2005/8/layout/orgChart1"/>
    <dgm:cxn modelId="{849F265D-E75D-4AC5-ADE8-DD6AE6E7F8B0}" type="presParOf" srcId="{26CACAAC-407D-4B9B-A8E5-2BAD130D1D2D}" destId="{4A36C3E4-1412-45CF-99C1-71BD4350D38A}" srcOrd="2" destOrd="0" presId="urn:microsoft.com/office/officeart/2005/8/layout/orgChart1"/>
    <dgm:cxn modelId="{B6DB1D2A-BBF6-43DF-8175-591CD0576675}" type="presParOf" srcId="{26CACAAC-407D-4B9B-A8E5-2BAD130D1D2D}" destId="{39B7956B-078F-41D5-ABA8-48721031C417}" srcOrd="3" destOrd="0" presId="urn:microsoft.com/office/officeart/2005/8/layout/orgChart1"/>
    <dgm:cxn modelId="{401B3045-C99D-47F2-A4D9-43918A309FE0}" type="presParOf" srcId="{39B7956B-078F-41D5-ABA8-48721031C417}" destId="{D3010310-6A1D-405E-AF3F-67926467E6D1}" srcOrd="0" destOrd="0" presId="urn:microsoft.com/office/officeart/2005/8/layout/orgChart1"/>
    <dgm:cxn modelId="{17651851-3A9A-4B66-8212-BAA1A053BA89}" type="presParOf" srcId="{D3010310-6A1D-405E-AF3F-67926467E6D1}" destId="{F4704F3C-03B6-4DF1-8080-D19776A7F3FF}" srcOrd="0" destOrd="0" presId="urn:microsoft.com/office/officeart/2005/8/layout/orgChart1"/>
    <dgm:cxn modelId="{C8DC8609-7498-476C-85D9-B6F15114D09D}" type="presParOf" srcId="{D3010310-6A1D-405E-AF3F-67926467E6D1}" destId="{316688ED-41C3-483E-8431-D2902161E337}" srcOrd="1" destOrd="0" presId="urn:microsoft.com/office/officeart/2005/8/layout/orgChart1"/>
    <dgm:cxn modelId="{352478F2-C397-41F3-8E07-C1A0E495B8DD}" type="presParOf" srcId="{39B7956B-078F-41D5-ABA8-48721031C417}" destId="{36A7E56E-4A3A-47B6-BCC1-B2DB3067F1E4}" srcOrd="1" destOrd="0" presId="urn:microsoft.com/office/officeart/2005/8/layout/orgChart1"/>
    <dgm:cxn modelId="{8B9AAE8B-248C-46AA-A7A9-76858B891236}" type="presParOf" srcId="{39B7956B-078F-41D5-ABA8-48721031C417}" destId="{7886DDDE-80DD-4B2B-BD0E-885BC6A32DCB}" srcOrd="2" destOrd="0" presId="urn:microsoft.com/office/officeart/2005/8/layout/orgChart1"/>
    <dgm:cxn modelId="{95D861F3-D793-4744-8C13-A007FEE50283}" type="presParOf" srcId="{26CACAAC-407D-4B9B-A8E5-2BAD130D1D2D}" destId="{FC322775-10F1-4B60-A685-10DEF921F903}" srcOrd="4" destOrd="0" presId="urn:microsoft.com/office/officeart/2005/8/layout/orgChart1"/>
    <dgm:cxn modelId="{15A05104-A5AF-43BA-AF2F-D035E43A1EAD}" type="presParOf" srcId="{26CACAAC-407D-4B9B-A8E5-2BAD130D1D2D}" destId="{87C80E6E-DAD9-43FC-9809-18C8F4414779}" srcOrd="5" destOrd="0" presId="urn:microsoft.com/office/officeart/2005/8/layout/orgChart1"/>
    <dgm:cxn modelId="{609E9108-29FC-4CD2-ACDF-CABDAE19F99D}" type="presParOf" srcId="{87C80E6E-DAD9-43FC-9809-18C8F4414779}" destId="{AA2AAB74-E5CC-457F-9F8B-837F6A784A52}" srcOrd="0" destOrd="0" presId="urn:microsoft.com/office/officeart/2005/8/layout/orgChart1"/>
    <dgm:cxn modelId="{C90D18B4-A98D-4856-8A85-D6476A1FC10A}" type="presParOf" srcId="{AA2AAB74-E5CC-457F-9F8B-837F6A784A52}" destId="{852FF3C2-AEC6-47AE-9B67-C03E462A8AC0}" srcOrd="0" destOrd="0" presId="urn:microsoft.com/office/officeart/2005/8/layout/orgChart1"/>
    <dgm:cxn modelId="{4F85F7A1-D685-4061-B52D-6260CC371757}" type="presParOf" srcId="{AA2AAB74-E5CC-457F-9F8B-837F6A784A52}" destId="{E198F70D-0351-4D0A-BCB8-F17212CA21BD}" srcOrd="1" destOrd="0" presId="urn:microsoft.com/office/officeart/2005/8/layout/orgChart1"/>
    <dgm:cxn modelId="{F611BA7B-2143-4494-9E64-9AB4083DC91A}" type="presParOf" srcId="{87C80E6E-DAD9-43FC-9809-18C8F4414779}" destId="{C0115CEA-2F0D-4C39-95D8-E4966BD007D3}" srcOrd="1" destOrd="0" presId="urn:microsoft.com/office/officeart/2005/8/layout/orgChart1"/>
    <dgm:cxn modelId="{394F6F83-5B3C-46A0-99AC-76D22D110131}" type="presParOf" srcId="{87C80E6E-DAD9-43FC-9809-18C8F4414779}" destId="{0039A75A-A72F-4B9B-87CF-F7D1A2A052BC}" srcOrd="2" destOrd="0" presId="urn:microsoft.com/office/officeart/2005/8/layout/orgChart1"/>
    <dgm:cxn modelId="{17BE366C-2680-4E8E-AFBC-61AF768ADE7D}" type="presParOf" srcId="{D9412232-CE7D-48C0-A65A-FAC5D7EAC359}" destId="{E29FFF92-5EB2-4889-B189-41177413D415}" srcOrd="2" destOrd="0" presId="urn:microsoft.com/office/officeart/2005/8/layout/orgChart1"/>
    <dgm:cxn modelId="{2CEFEBB1-0314-4510-87CD-36994C55D876}" type="presParOf" srcId="{35581248-DBAF-4A3B-8809-D6A30C4FFEDC}" destId="{FFB3587F-794C-4684-9A2A-B35662450E29}" srcOrd="2" destOrd="0" presId="urn:microsoft.com/office/officeart/2005/8/layout/orgChart1"/>
    <dgm:cxn modelId="{0BF02682-9FEC-4B11-A58B-B56DF86E011E}" type="presParOf" srcId="{35581248-DBAF-4A3B-8809-D6A30C4FFEDC}" destId="{D56BEF7D-B298-4CD0-8A75-20D86342AC30}" srcOrd="3" destOrd="0" presId="urn:microsoft.com/office/officeart/2005/8/layout/orgChart1"/>
    <dgm:cxn modelId="{734CD632-91E0-459E-9C19-D95609CB5F9A}" type="presParOf" srcId="{D56BEF7D-B298-4CD0-8A75-20D86342AC30}" destId="{CE7B780A-A761-4278-A18A-0B6F5E9D55B0}" srcOrd="0" destOrd="0" presId="urn:microsoft.com/office/officeart/2005/8/layout/orgChart1"/>
    <dgm:cxn modelId="{927640E5-FE67-4BB7-98F3-DCEE921A5DBD}" type="presParOf" srcId="{CE7B780A-A761-4278-A18A-0B6F5E9D55B0}" destId="{7A9DA7D2-2875-4D30-80F5-B5F26B709268}" srcOrd="0" destOrd="0" presId="urn:microsoft.com/office/officeart/2005/8/layout/orgChart1"/>
    <dgm:cxn modelId="{29F48EB0-B9CB-4FF4-9946-C4AC8530657D}" type="presParOf" srcId="{CE7B780A-A761-4278-A18A-0B6F5E9D55B0}" destId="{1B5476D5-AE93-46DE-8720-40DD57E9B537}" srcOrd="1" destOrd="0" presId="urn:microsoft.com/office/officeart/2005/8/layout/orgChart1"/>
    <dgm:cxn modelId="{666C5C5D-95EB-409A-95E5-29CE864EB1FB}" type="presParOf" srcId="{D56BEF7D-B298-4CD0-8A75-20D86342AC30}" destId="{4A68A7EC-F73E-40B3-8E8A-F393F9184587}" srcOrd="1" destOrd="0" presId="urn:microsoft.com/office/officeart/2005/8/layout/orgChart1"/>
    <dgm:cxn modelId="{8B428147-FD26-4A7B-BED9-F4911B532701}" type="presParOf" srcId="{4A68A7EC-F73E-40B3-8E8A-F393F9184587}" destId="{7EFDC940-B1F9-445C-A398-3C4863BB12DC}" srcOrd="0" destOrd="0" presId="urn:microsoft.com/office/officeart/2005/8/layout/orgChart1"/>
    <dgm:cxn modelId="{CDC3446A-2D7F-4C41-8230-DD302013AE7F}" type="presParOf" srcId="{4A68A7EC-F73E-40B3-8E8A-F393F9184587}" destId="{5A875311-3EE8-4AFF-974A-A1A4FFD22982}" srcOrd="1" destOrd="0" presId="urn:microsoft.com/office/officeart/2005/8/layout/orgChart1"/>
    <dgm:cxn modelId="{37A090A9-E8DB-4976-9A44-D3F3907AAF3B}" type="presParOf" srcId="{5A875311-3EE8-4AFF-974A-A1A4FFD22982}" destId="{FA43A605-11F4-4FDE-9E1B-9B58EDC89234}" srcOrd="0" destOrd="0" presId="urn:microsoft.com/office/officeart/2005/8/layout/orgChart1"/>
    <dgm:cxn modelId="{701453E3-D0EA-4688-ADBD-3D46CBC17851}" type="presParOf" srcId="{FA43A605-11F4-4FDE-9E1B-9B58EDC89234}" destId="{C34280C1-651E-4FA6-BBA3-1BB1E0FF757B}" srcOrd="0" destOrd="0" presId="urn:microsoft.com/office/officeart/2005/8/layout/orgChart1"/>
    <dgm:cxn modelId="{342B823D-9F62-498E-9789-98C78012E059}" type="presParOf" srcId="{FA43A605-11F4-4FDE-9E1B-9B58EDC89234}" destId="{0EA0A382-F466-4923-9524-7F75334E1663}" srcOrd="1" destOrd="0" presId="urn:microsoft.com/office/officeart/2005/8/layout/orgChart1"/>
    <dgm:cxn modelId="{7C40ACDB-A289-4D56-8FD0-62E311A79AA1}" type="presParOf" srcId="{5A875311-3EE8-4AFF-974A-A1A4FFD22982}" destId="{59FC9D0C-2C5A-4CE8-A3E6-123D896B8676}" srcOrd="1" destOrd="0" presId="urn:microsoft.com/office/officeart/2005/8/layout/orgChart1"/>
    <dgm:cxn modelId="{869B8829-AA93-4FBF-B3B1-331E530697F0}" type="presParOf" srcId="{5A875311-3EE8-4AFF-974A-A1A4FFD22982}" destId="{5C767AB7-F0A8-4A91-86AD-09917F2E1257}" srcOrd="2" destOrd="0" presId="urn:microsoft.com/office/officeart/2005/8/layout/orgChart1"/>
    <dgm:cxn modelId="{DD3D6C8E-304A-4737-A5B8-4573164F9F50}" type="presParOf" srcId="{4A68A7EC-F73E-40B3-8E8A-F393F9184587}" destId="{44A893D7-C414-4140-A740-B1DF5F6D6F9B}" srcOrd="2" destOrd="0" presId="urn:microsoft.com/office/officeart/2005/8/layout/orgChart1"/>
    <dgm:cxn modelId="{5982BDD2-04F5-40AF-8DC1-73D684E3D776}" type="presParOf" srcId="{4A68A7EC-F73E-40B3-8E8A-F393F9184587}" destId="{B079A667-14D4-4C67-BCBE-6715A77FEBAC}" srcOrd="3" destOrd="0" presId="urn:microsoft.com/office/officeart/2005/8/layout/orgChart1"/>
    <dgm:cxn modelId="{6FEEB870-7EAA-42F3-AD23-2D58243A3E36}" type="presParOf" srcId="{B079A667-14D4-4C67-BCBE-6715A77FEBAC}" destId="{A785D9D4-4A5E-4C15-B54B-62DBCD5DF3FC}" srcOrd="0" destOrd="0" presId="urn:microsoft.com/office/officeart/2005/8/layout/orgChart1"/>
    <dgm:cxn modelId="{B8B4CB0B-A636-4A1D-BA5C-43E703F47D7F}" type="presParOf" srcId="{A785D9D4-4A5E-4C15-B54B-62DBCD5DF3FC}" destId="{52241585-532B-4D4B-8C16-89106D3477FB}" srcOrd="0" destOrd="0" presId="urn:microsoft.com/office/officeart/2005/8/layout/orgChart1"/>
    <dgm:cxn modelId="{AA16A1EC-EB0B-47BB-AC93-D65D711E5097}" type="presParOf" srcId="{A785D9D4-4A5E-4C15-B54B-62DBCD5DF3FC}" destId="{FCC5F920-F140-4978-A43B-9224E5DEC327}" srcOrd="1" destOrd="0" presId="urn:microsoft.com/office/officeart/2005/8/layout/orgChart1"/>
    <dgm:cxn modelId="{6F16C1D9-2F19-46CD-B7E8-5B957D90B2CA}" type="presParOf" srcId="{B079A667-14D4-4C67-BCBE-6715A77FEBAC}" destId="{8A71C4E2-8452-4EE6-B07A-8F504DC572EF}" srcOrd="1" destOrd="0" presId="urn:microsoft.com/office/officeart/2005/8/layout/orgChart1"/>
    <dgm:cxn modelId="{2BDCA708-57DD-4396-B968-ABA768BCF367}" type="presParOf" srcId="{B079A667-14D4-4C67-BCBE-6715A77FEBAC}" destId="{4809179B-AA8E-41A3-BC57-2A4E2D421044}" srcOrd="2" destOrd="0" presId="urn:microsoft.com/office/officeart/2005/8/layout/orgChart1"/>
    <dgm:cxn modelId="{2E9EC746-79FE-4459-A1DF-6EB7DBEFD2D9}" type="presParOf" srcId="{4A68A7EC-F73E-40B3-8E8A-F393F9184587}" destId="{2B4F8E6F-1BE4-4FC0-9BD4-4A1BE34E53A3}" srcOrd="4" destOrd="0" presId="urn:microsoft.com/office/officeart/2005/8/layout/orgChart1"/>
    <dgm:cxn modelId="{7895A7C9-92A2-49EA-825B-142C18F82CC7}" type="presParOf" srcId="{4A68A7EC-F73E-40B3-8E8A-F393F9184587}" destId="{A087D586-A290-4DEC-8817-109E895BCEC7}" srcOrd="5" destOrd="0" presId="urn:microsoft.com/office/officeart/2005/8/layout/orgChart1"/>
    <dgm:cxn modelId="{CC2F5EFA-215A-4EA0-87DA-8EF8E7B6E970}" type="presParOf" srcId="{A087D586-A290-4DEC-8817-109E895BCEC7}" destId="{315A1C67-3AF5-437F-B75E-A804EA45A3E7}" srcOrd="0" destOrd="0" presId="urn:microsoft.com/office/officeart/2005/8/layout/orgChart1"/>
    <dgm:cxn modelId="{27EA0D2D-A9EE-4A15-B87B-9DF84E39BDA2}" type="presParOf" srcId="{315A1C67-3AF5-437F-B75E-A804EA45A3E7}" destId="{E898F136-C865-4633-A9D1-5EF09FDFFF58}" srcOrd="0" destOrd="0" presId="urn:microsoft.com/office/officeart/2005/8/layout/orgChart1"/>
    <dgm:cxn modelId="{4F8F3CD7-D84C-42E5-B484-C3844E697876}" type="presParOf" srcId="{315A1C67-3AF5-437F-B75E-A804EA45A3E7}" destId="{EC12060B-F2DF-488C-906B-AF9EAF5BA602}" srcOrd="1" destOrd="0" presId="urn:microsoft.com/office/officeart/2005/8/layout/orgChart1"/>
    <dgm:cxn modelId="{445C1733-A358-40EB-8EF4-150D31CB24B2}" type="presParOf" srcId="{A087D586-A290-4DEC-8817-109E895BCEC7}" destId="{CE44C090-0D21-43AD-AE89-649AE7847540}" srcOrd="1" destOrd="0" presId="urn:microsoft.com/office/officeart/2005/8/layout/orgChart1"/>
    <dgm:cxn modelId="{4A588D45-7568-4605-A584-25C292036A29}" type="presParOf" srcId="{A087D586-A290-4DEC-8817-109E895BCEC7}" destId="{9FCFD0D8-04B6-4D1D-BEF9-4F5A36543A76}" srcOrd="2" destOrd="0" presId="urn:microsoft.com/office/officeart/2005/8/layout/orgChart1"/>
    <dgm:cxn modelId="{CA1FE8E1-EAB5-45CB-97AA-1920FACBEE97}" type="presParOf" srcId="{D56BEF7D-B298-4CD0-8A75-20D86342AC30}" destId="{F668F893-2FA1-457E-A8EA-18358EC51C00}" srcOrd="2" destOrd="0" presId="urn:microsoft.com/office/officeart/2005/8/layout/orgChart1"/>
    <dgm:cxn modelId="{38400E87-A1BC-4C3A-B9B5-2741A5E9AE10}" type="presParOf" srcId="{FF7FDCA1-6A1F-4697-B5E8-AE43FDD2473A}" destId="{1AF94610-D221-4543-8293-E0B973BCB01F}" srcOrd="2" destOrd="0" presId="urn:microsoft.com/office/officeart/2005/8/layout/orgChar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CF4722-DDFC-4E5A-87AC-8F2EB7D7E5E9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BBD7A0A-2673-47F5-924E-3943648559F9}">
      <dgm:prSet phldrT="[Texte]" custT="1"/>
      <dgm:spPr/>
      <dgm:t>
        <a:bodyPr/>
        <a:lstStyle/>
        <a:p>
          <a:r>
            <a:rPr lang="fr-FR" sz="1600" dirty="0" smtClean="0"/>
            <a:t>/</a:t>
          </a:r>
          <a:r>
            <a:rPr lang="fr-FR" sz="1800" dirty="0" err="1" smtClean="0"/>
            <a:t>exportData</a:t>
          </a:r>
          <a:r>
            <a:rPr lang="fr-FR" sz="1800" dirty="0" smtClean="0"/>
            <a:t>/</a:t>
          </a:r>
          <a:r>
            <a:rPr lang="fr-FR" sz="1800" dirty="0" err="1" smtClean="0"/>
            <a:t>Filters</a:t>
          </a:r>
          <a:endParaRPr lang="fr-FR" sz="1800" dirty="0"/>
        </a:p>
      </dgm:t>
    </dgm:pt>
    <dgm:pt modelId="{DC266FD5-94B7-431A-B26C-5BEAD65F4D05}" type="parTrans" cxnId="{7C97272C-26AD-43E9-945E-C205C0C8BB65}">
      <dgm:prSet/>
      <dgm:spPr/>
      <dgm:t>
        <a:bodyPr/>
        <a:lstStyle/>
        <a:p>
          <a:endParaRPr lang="fr-FR"/>
        </a:p>
      </dgm:t>
    </dgm:pt>
    <dgm:pt modelId="{16EA8BAA-4F07-4A67-A97F-9900691C40C6}" type="sibTrans" cxnId="{7C97272C-26AD-43E9-945E-C205C0C8BB65}">
      <dgm:prSet/>
      <dgm:spPr/>
      <dgm:t>
        <a:bodyPr/>
        <a:lstStyle/>
        <a:p>
          <a:endParaRPr lang="fr-FR"/>
        </a:p>
      </dgm:t>
    </dgm:pt>
    <dgm:pt modelId="{3430B1C8-BA59-4B36-A66C-F11661B1A1C6}">
      <dgm:prSet phldrT="[Texte]" custT="1"/>
      <dgm:spPr/>
      <dgm:t>
        <a:bodyPr/>
        <a:lstStyle/>
        <a:p>
          <a:r>
            <a:rPr lang="fr-FR" sz="1400" dirty="0" smtClean="0"/>
            <a:t>file=</a:t>
          </a:r>
          <a:r>
            <a:rPr lang="fr-FR" sz="1400" dirty="0" err="1" smtClean="0"/>
            <a:t>getFile</a:t>
          </a:r>
          <a:r>
            <a:rPr lang="fr-FR" sz="1900" dirty="0" smtClean="0"/>
            <a:t>()</a:t>
          </a:r>
          <a:endParaRPr lang="fr-FR" sz="1900" dirty="0"/>
        </a:p>
      </dgm:t>
    </dgm:pt>
    <dgm:pt modelId="{D86385CE-174B-4F38-B1C1-EE9B47FB62AB}" type="parTrans" cxnId="{36E1B505-AC9E-46F9-A1C2-9F78B607D419}">
      <dgm:prSet/>
      <dgm:spPr/>
      <dgm:t>
        <a:bodyPr/>
        <a:lstStyle/>
        <a:p>
          <a:endParaRPr lang="fr-FR"/>
        </a:p>
      </dgm:t>
    </dgm:pt>
    <dgm:pt modelId="{845D8763-3757-4B32-952A-A16BA54D20E9}" type="sibTrans" cxnId="{36E1B505-AC9E-46F9-A1C2-9F78B607D419}">
      <dgm:prSet/>
      <dgm:spPr/>
      <dgm:t>
        <a:bodyPr/>
        <a:lstStyle/>
        <a:p>
          <a:endParaRPr lang="fr-FR"/>
        </a:p>
      </dgm:t>
    </dgm:pt>
    <dgm:pt modelId="{6C9019A9-0B46-4983-8CCF-229BF67E1E4E}">
      <dgm:prSet phldrT="[Texte]" custT="1"/>
      <dgm:spPr/>
      <dgm:t>
        <a:bodyPr/>
        <a:lstStyle/>
        <a:p>
          <a:r>
            <a:rPr lang="fr-FR" sz="1400" dirty="0" err="1" smtClean="0"/>
            <a:t>SendFile</a:t>
          </a:r>
          <a:r>
            <a:rPr lang="fr-FR" sz="1400" dirty="0" smtClean="0"/>
            <a:t>(</a:t>
          </a:r>
          <a:r>
            <a:rPr lang="fr-FR" sz="1400" dirty="0" err="1" smtClean="0"/>
            <a:t>fileFormated</a:t>
          </a:r>
          <a:r>
            <a:rPr lang="fr-FR" sz="1400" dirty="0" smtClean="0"/>
            <a:t>)</a:t>
          </a:r>
          <a:endParaRPr lang="fr-FR" sz="1400" dirty="0"/>
        </a:p>
      </dgm:t>
    </dgm:pt>
    <dgm:pt modelId="{F35944C8-A731-468C-9BCE-227B064BE3C2}" type="parTrans" cxnId="{303D5022-F6D5-41B0-8AC2-4C44C87A6596}">
      <dgm:prSet/>
      <dgm:spPr/>
      <dgm:t>
        <a:bodyPr/>
        <a:lstStyle/>
        <a:p>
          <a:endParaRPr lang="fr-FR"/>
        </a:p>
      </dgm:t>
    </dgm:pt>
    <dgm:pt modelId="{67D16F0D-6B08-496C-BB40-5DFB309A39AE}" type="sibTrans" cxnId="{303D5022-F6D5-41B0-8AC2-4C44C87A6596}">
      <dgm:prSet/>
      <dgm:spPr/>
      <dgm:t>
        <a:bodyPr/>
        <a:lstStyle/>
        <a:p>
          <a:endParaRPr lang="fr-FR"/>
        </a:p>
      </dgm:t>
    </dgm:pt>
    <dgm:pt modelId="{AA45B291-28FD-43CC-B33B-E79A73CD18EF}">
      <dgm:prSet phldrT="[Texte]" custT="1"/>
      <dgm:spPr/>
      <dgm:t>
        <a:bodyPr/>
        <a:lstStyle/>
        <a:p>
          <a:r>
            <a:rPr lang="fr-FR" sz="1400" dirty="0" err="1" smtClean="0"/>
            <a:t>FileFormated</a:t>
          </a:r>
          <a:r>
            <a:rPr lang="fr-FR" sz="1400" dirty="0" smtClean="0"/>
            <a:t>=Format(file, </a:t>
          </a:r>
          <a:r>
            <a:rPr lang="fr-FR" sz="1400" dirty="0" err="1" smtClean="0"/>
            <a:t>filters</a:t>
          </a:r>
          <a:r>
            <a:rPr lang="fr-FR" sz="1400" dirty="0" smtClean="0"/>
            <a:t>)</a:t>
          </a:r>
          <a:endParaRPr lang="fr-FR" sz="1400" dirty="0"/>
        </a:p>
      </dgm:t>
    </dgm:pt>
    <dgm:pt modelId="{E063AB68-A2A5-42B8-906A-C6F98512CE1A}" type="parTrans" cxnId="{3147008A-D5AC-4B2D-BF27-1D4F88D9D900}">
      <dgm:prSet/>
      <dgm:spPr/>
      <dgm:t>
        <a:bodyPr/>
        <a:lstStyle/>
        <a:p>
          <a:endParaRPr lang="fr-FR"/>
        </a:p>
      </dgm:t>
    </dgm:pt>
    <dgm:pt modelId="{DCB58244-4630-4346-8DF0-91308C3EBD75}" type="sibTrans" cxnId="{3147008A-D5AC-4B2D-BF27-1D4F88D9D900}">
      <dgm:prSet/>
      <dgm:spPr/>
      <dgm:t>
        <a:bodyPr/>
        <a:lstStyle/>
        <a:p>
          <a:endParaRPr lang="fr-FR"/>
        </a:p>
      </dgm:t>
    </dgm:pt>
    <dgm:pt modelId="{9274449F-CED1-4C9F-A590-7E6EAF65CD37}">
      <dgm:prSet phldrT="[Texte]" custT="1"/>
      <dgm:spPr/>
      <dgm:t>
        <a:bodyPr/>
        <a:lstStyle/>
        <a:p>
          <a:r>
            <a:rPr lang="fr-FR" sz="1900" dirty="0" err="1" smtClean="0"/>
            <a:t>Recupère</a:t>
          </a:r>
          <a:r>
            <a:rPr lang="fr-FR" sz="1900" dirty="0" smtClean="0"/>
            <a:t> un fichier </a:t>
          </a:r>
          <a:endParaRPr lang="fr-FR" sz="1900" dirty="0"/>
        </a:p>
      </dgm:t>
    </dgm:pt>
    <dgm:pt modelId="{D23D8D87-81A9-4E20-BA4A-2D39B57C3DC5}" type="parTrans" cxnId="{62A93165-310B-441F-9C31-AD305847B7BA}">
      <dgm:prSet/>
      <dgm:spPr/>
    </dgm:pt>
    <dgm:pt modelId="{6B183D03-0502-4484-BA7C-0C884F3EAB84}" type="sibTrans" cxnId="{62A93165-310B-441F-9C31-AD305847B7BA}">
      <dgm:prSet/>
      <dgm:spPr/>
    </dgm:pt>
    <dgm:pt modelId="{8AEC05A9-9128-4E0C-ACC0-102BB9F66B0E}">
      <dgm:prSet phldrT="[Texte]" custT="1"/>
      <dgm:spPr/>
      <dgm:t>
        <a:bodyPr/>
        <a:lstStyle/>
        <a:p>
          <a:r>
            <a:rPr lang="fr-FR" sz="1900" dirty="0" smtClean="0"/>
            <a:t>Entrée : </a:t>
          </a:r>
          <a:r>
            <a:rPr lang="fr-FR" sz="1900" dirty="0" err="1" smtClean="0"/>
            <a:t>void</a:t>
          </a:r>
          <a:endParaRPr lang="fr-FR" sz="1900" dirty="0"/>
        </a:p>
      </dgm:t>
    </dgm:pt>
    <dgm:pt modelId="{D8D4E800-35E4-4578-80EC-0871F680BD48}" type="parTrans" cxnId="{B6537225-9EA4-47CE-BE39-00943A9FA1BC}">
      <dgm:prSet/>
      <dgm:spPr/>
    </dgm:pt>
    <dgm:pt modelId="{193BF21A-3745-40B2-A549-0EE38CF37D84}" type="sibTrans" cxnId="{B6537225-9EA4-47CE-BE39-00943A9FA1BC}">
      <dgm:prSet/>
      <dgm:spPr/>
    </dgm:pt>
    <dgm:pt modelId="{8E062975-FD7B-4800-BC1D-230104704432}">
      <dgm:prSet phldrT="[Texte]" custT="1"/>
      <dgm:spPr/>
      <dgm:t>
        <a:bodyPr/>
        <a:lstStyle/>
        <a:p>
          <a:r>
            <a:rPr lang="fr-FR" sz="1900" dirty="0" smtClean="0"/>
            <a:t>Sortie : fichier</a:t>
          </a:r>
          <a:endParaRPr lang="fr-FR" sz="1900" dirty="0"/>
        </a:p>
      </dgm:t>
    </dgm:pt>
    <dgm:pt modelId="{4B033D2F-D3BA-4DA4-A20C-95EF52742F74}" type="parTrans" cxnId="{BB236B04-9330-45C8-B2F2-0746EA198A92}">
      <dgm:prSet/>
      <dgm:spPr/>
    </dgm:pt>
    <dgm:pt modelId="{A7DD7A71-0DF3-460F-A345-680F6A18FF0A}" type="sibTrans" cxnId="{BB236B04-9330-45C8-B2F2-0746EA198A92}">
      <dgm:prSet/>
      <dgm:spPr/>
    </dgm:pt>
    <dgm:pt modelId="{30469A6C-A230-4697-B447-7D7F0F34A453}">
      <dgm:prSet phldrT="[Texte]" custT="1"/>
      <dgm:spPr/>
      <dgm:t>
        <a:bodyPr/>
        <a:lstStyle/>
        <a:p>
          <a:r>
            <a:rPr lang="fr-FR" sz="1400" dirty="0" smtClean="0"/>
            <a:t>Formate le fichier au format </a:t>
          </a:r>
          <a:r>
            <a:rPr lang="fr-FR" sz="1400" dirty="0" err="1" smtClean="0"/>
            <a:t>pcap</a:t>
          </a:r>
          <a:endParaRPr lang="fr-FR" sz="1400" dirty="0"/>
        </a:p>
      </dgm:t>
    </dgm:pt>
    <dgm:pt modelId="{C5C58046-2AA6-41CE-BE5B-7DD6466E9D9B}" type="parTrans" cxnId="{4B290727-88BF-4DD9-9BBF-9F59DDA4C7A1}">
      <dgm:prSet/>
      <dgm:spPr/>
    </dgm:pt>
    <dgm:pt modelId="{E3DD0CCE-A0AE-4821-9B80-AD686D17B6D9}" type="sibTrans" cxnId="{4B290727-88BF-4DD9-9BBF-9F59DDA4C7A1}">
      <dgm:prSet/>
      <dgm:spPr/>
    </dgm:pt>
    <dgm:pt modelId="{7CF15AD0-FA82-426A-A7CE-D22DE40829C4}">
      <dgm:prSet phldrT="[Texte]" custT="1"/>
      <dgm:spPr/>
      <dgm:t>
        <a:bodyPr/>
        <a:lstStyle/>
        <a:p>
          <a:r>
            <a:rPr lang="fr-FR" sz="1400" dirty="0" smtClean="0"/>
            <a:t>Entrée : filtres, fichier</a:t>
          </a:r>
          <a:endParaRPr lang="fr-FR" sz="1400" dirty="0"/>
        </a:p>
      </dgm:t>
    </dgm:pt>
    <dgm:pt modelId="{BE95E621-3190-4E8F-AFFC-FD8916D67EFA}" type="parTrans" cxnId="{BC4A1430-C665-4A81-B924-C653271E9494}">
      <dgm:prSet/>
      <dgm:spPr/>
    </dgm:pt>
    <dgm:pt modelId="{4F8B2B11-EA41-467F-99DB-053F90D396E6}" type="sibTrans" cxnId="{BC4A1430-C665-4A81-B924-C653271E9494}">
      <dgm:prSet/>
      <dgm:spPr/>
    </dgm:pt>
    <dgm:pt modelId="{6559D99C-636B-415A-8C5E-91D7BED1C4FF}">
      <dgm:prSet phldrT="[Texte]" custT="1"/>
      <dgm:spPr/>
      <dgm:t>
        <a:bodyPr/>
        <a:lstStyle/>
        <a:p>
          <a:r>
            <a:rPr lang="fr-FR" sz="1400" dirty="0" smtClean="0"/>
            <a:t>Sortie : Fichier </a:t>
          </a:r>
          <a:r>
            <a:rPr lang="fr-FR" sz="1400" dirty="0" err="1" smtClean="0"/>
            <a:t>pcap</a:t>
          </a:r>
          <a:r>
            <a:rPr lang="fr-FR" sz="1400" dirty="0" smtClean="0"/>
            <a:t> </a:t>
          </a:r>
          <a:endParaRPr lang="fr-FR" sz="1400" dirty="0"/>
        </a:p>
      </dgm:t>
    </dgm:pt>
    <dgm:pt modelId="{833DE24C-692B-4490-8260-D3DCAA1FE8D1}" type="parTrans" cxnId="{B8A8AA6D-A339-4EDF-91A4-629FC98B0E8E}">
      <dgm:prSet/>
      <dgm:spPr/>
    </dgm:pt>
    <dgm:pt modelId="{306F70E8-CE08-42A0-B888-7D17B021D4B1}" type="sibTrans" cxnId="{B8A8AA6D-A339-4EDF-91A4-629FC98B0E8E}">
      <dgm:prSet/>
      <dgm:spPr/>
    </dgm:pt>
    <dgm:pt modelId="{498FC275-95F2-4E2F-96F7-EE0637D72D15}">
      <dgm:prSet phldrT="[Texte]" custT="1"/>
      <dgm:spPr/>
      <dgm:t>
        <a:bodyPr/>
        <a:lstStyle/>
        <a:p>
          <a:r>
            <a:rPr lang="fr-FR" sz="1400" dirty="0" smtClean="0"/>
            <a:t>Envoie le fichier au navigateur</a:t>
          </a:r>
          <a:endParaRPr lang="fr-FR" sz="1400" dirty="0"/>
        </a:p>
      </dgm:t>
    </dgm:pt>
    <dgm:pt modelId="{274942D1-5A5F-4DCC-9F98-2D2CF81FE587}" type="parTrans" cxnId="{979D7785-D771-4E72-80F6-8DD5C858233A}">
      <dgm:prSet/>
      <dgm:spPr/>
    </dgm:pt>
    <dgm:pt modelId="{06A959D8-A56C-4AD7-9CA0-9D765FAD80FC}" type="sibTrans" cxnId="{979D7785-D771-4E72-80F6-8DD5C858233A}">
      <dgm:prSet/>
      <dgm:spPr/>
    </dgm:pt>
    <dgm:pt modelId="{F67C194A-DA52-4276-8D10-75708848F68B}">
      <dgm:prSet phldrT="[Texte]" custT="1"/>
      <dgm:spPr/>
      <dgm:t>
        <a:bodyPr/>
        <a:lstStyle/>
        <a:p>
          <a:r>
            <a:rPr lang="fr-FR" sz="1400" dirty="0" smtClean="0"/>
            <a:t>Entrée : nom du fichier formaté</a:t>
          </a:r>
          <a:endParaRPr lang="fr-FR" sz="1400" dirty="0"/>
        </a:p>
      </dgm:t>
    </dgm:pt>
    <dgm:pt modelId="{2992E157-047D-44A1-92DC-7F3D013C067F}" type="parTrans" cxnId="{B8CE3DDD-86C7-4E4E-83CB-FD1D08E6E6AA}">
      <dgm:prSet/>
      <dgm:spPr/>
    </dgm:pt>
    <dgm:pt modelId="{B3064CD5-EFA5-44E0-BEF7-CC55BC328BA3}" type="sibTrans" cxnId="{B8CE3DDD-86C7-4E4E-83CB-FD1D08E6E6AA}">
      <dgm:prSet/>
      <dgm:spPr/>
    </dgm:pt>
    <dgm:pt modelId="{DFDB167D-ABDC-479E-A5B8-3DE3D6AECF7E}">
      <dgm:prSet phldrT="[Texte]" custT="1"/>
      <dgm:spPr/>
      <dgm:t>
        <a:bodyPr/>
        <a:lstStyle/>
        <a:p>
          <a:r>
            <a:rPr lang="fr-FR" sz="1400" dirty="0" smtClean="0"/>
            <a:t>Sortie : </a:t>
          </a:r>
          <a:r>
            <a:rPr lang="fr-FR" sz="1400" dirty="0" err="1" smtClean="0"/>
            <a:t>errno</a:t>
          </a:r>
          <a:endParaRPr lang="fr-FR" sz="1400" dirty="0"/>
        </a:p>
      </dgm:t>
    </dgm:pt>
    <dgm:pt modelId="{C4D8D3AB-C7C0-41B7-93B9-E2EAD26DDFE8}" type="parTrans" cxnId="{C384626A-39B3-483E-ABD7-8D6AD50295BC}">
      <dgm:prSet/>
      <dgm:spPr/>
    </dgm:pt>
    <dgm:pt modelId="{84C7E1DA-96BA-476C-BC9D-62FDE6342CB3}" type="sibTrans" cxnId="{C384626A-39B3-483E-ABD7-8D6AD50295BC}">
      <dgm:prSet/>
      <dgm:spPr/>
    </dgm:pt>
    <dgm:pt modelId="{271FA113-18BC-4840-831F-E3C77929E905}" type="pres">
      <dgm:prSet presAssocID="{32CF4722-DDFC-4E5A-87AC-8F2EB7D7E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845F9C-1F2B-4D9C-8BA1-E0C9FD828330}" type="pres">
      <dgm:prSet presAssocID="{9BBD7A0A-2673-47F5-924E-3943648559F9}" presName="hierRoot1" presStyleCnt="0">
        <dgm:presLayoutVars>
          <dgm:hierBranch val="init"/>
        </dgm:presLayoutVars>
      </dgm:prSet>
      <dgm:spPr/>
    </dgm:pt>
    <dgm:pt modelId="{7648B9B8-3CAA-4832-BDC7-E250C4A99218}" type="pres">
      <dgm:prSet presAssocID="{9BBD7A0A-2673-47F5-924E-3943648559F9}" presName="rootComposite1" presStyleCnt="0"/>
      <dgm:spPr/>
    </dgm:pt>
    <dgm:pt modelId="{FC400137-945D-4810-A505-2BA03ACE87F5}" type="pres">
      <dgm:prSet presAssocID="{9BBD7A0A-2673-47F5-924E-3943648559F9}" presName="rootText1" presStyleLbl="node0" presStyleIdx="0" presStyleCnt="1" custScaleX="230682">
        <dgm:presLayoutVars>
          <dgm:chPref val="3"/>
        </dgm:presLayoutVars>
      </dgm:prSet>
      <dgm:spPr/>
    </dgm:pt>
    <dgm:pt modelId="{85E121B7-9478-459D-B9FA-9DC70216100B}" type="pres">
      <dgm:prSet presAssocID="{9BBD7A0A-2673-47F5-924E-3943648559F9}" presName="rootConnector1" presStyleLbl="node1" presStyleIdx="0" presStyleCnt="0"/>
      <dgm:spPr/>
    </dgm:pt>
    <dgm:pt modelId="{36E492EE-3D46-4932-9347-F2D35DE13A92}" type="pres">
      <dgm:prSet presAssocID="{9BBD7A0A-2673-47F5-924E-3943648559F9}" presName="hierChild2" presStyleCnt="0"/>
      <dgm:spPr/>
    </dgm:pt>
    <dgm:pt modelId="{BB723839-7CD3-43FF-A00E-F91FC5313CCD}" type="pres">
      <dgm:prSet presAssocID="{D86385CE-174B-4F38-B1C1-EE9B47FB62AB}" presName="Name37" presStyleLbl="parChTrans1D2" presStyleIdx="0" presStyleCnt="3"/>
      <dgm:spPr/>
    </dgm:pt>
    <dgm:pt modelId="{91AFF987-5043-4976-8DE9-3DE4DEFA5D1F}" type="pres">
      <dgm:prSet presAssocID="{3430B1C8-BA59-4B36-A66C-F11661B1A1C6}" presName="hierRoot2" presStyleCnt="0">
        <dgm:presLayoutVars>
          <dgm:hierBranch val="init"/>
        </dgm:presLayoutVars>
      </dgm:prSet>
      <dgm:spPr/>
    </dgm:pt>
    <dgm:pt modelId="{7C953742-94AC-4149-B0F0-4DA73BFB8FDC}" type="pres">
      <dgm:prSet presAssocID="{3430B1C8-BA59-4B36-A66C-F11661B1A1C6}" presName="rootComposite" presStyleCnt="0"/>
      <dgm:spPr/>
    </dgm:pt>
    <dgm:pt modelId="{34D11768-1455-40B9-9249-C192537DE953}" type="pres">
      <dgm:prSet presAssocID="{3430B1C8-BA59-4B36-A66C-F11661B1A1C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D11CA2-8925-4CB6-A873-EFAD0A30E0BE}" type="pres">
      <dgm:prSet presAssocID="{3430B1C8-BA59-4B36-A66C-F11661B1A1C6}" presName="rootConnector" presStyleLbl="node2" presStyleIdx="0" presStyleCnt="3"/>
      <dgm:spPr/>
    </dgm:pt>
    <dgm:pt modelId="{3B54D514-A4FC-4A20-B8C0-E860C10D6915}" type="pres">
      <dgm:prSet presAssocID="{3430B1C8-BA59-4B36-A66C-F11661B1A1C6}" presName="hierChild4" presStyleCnt="0"/>
      <dgm:spPr/>
    </dgm:pt>
    <dgm:pt modelId="{0BC30C95-0249-4E3A-8D33-D6C79AAA426C}" type="pres">
      <dgm:prSet presAssocID="{D23D8D87-81A9-4E20-BA4A-2D39B57C3DC5}" presName="Name37" presStyleLbl="parChTrans1D3" presStyleIdx="0" presStyleCnt="9"/>
      <dgm:spPr/>
    </dgm:pt>
    <dgm:pt modelId="{6C3F06B6-1076-4131-A9AE-035E410BEA23}" type="pres">
      <dgm:prSet presAssocID="{9274449F-CED1-4C9F-A590-7E6EAF65CD37}" presName="hierRoot2" presStyleCnt="0">
        <dgm:presLayoutVars>
          <dgm:hierBranch val="init"/>
        </dgm:presLayoutVars>
      </dgm:prSet>
      <dgm:spPr/>
    </dgm:pt>
    <dgm:pt modelId="{E4A7110E-7958-44D4-9F1A-E5654A446CB1}" type="pres">
      <dgm:prSet presAssocID="{9274449F-CED1-4C9F-A590-7E6EAF65CD37}" presName="rootComposite" presStyleCnt="0"/>
      <dgm:spPr/>
    </dgm:pt>
    <dgm:pt modelId="{329EB8DD-0E09-4A51-95F2-3F1CBAE7C6C0}" type="pres">
      <dgm:prSet presAssocID="{9274449F-CED1-4C9F-A590-7E6EAF65CD37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F8A557-0384-41F8-B3DC-CDD0F3A8AA60}" type="pres">
      <dgm:prSet presAssocID="{9274449F-CED1-4C9F-A590-7E6EAF65CD37}" presName="rootConnector" presStyleLbl="node3" presStyleIdx="0" presStyleCnt="9"/>
      <dgm:spPr/>
    </dgm:pt>
    <dgm:pt modelId="{5A834C4C-C378-4DB1-B87D-55ACED018602}" type="pres">
      <dgm:prSet presAssocID="{9274449F-CED1-4C9F-A590-7E6EAF65CD37}" presName="hierChild4" presStyleCnt="0"/>
      <dgm:spPr/>
    </dgm:pt>
    <dgm:pt modelId="{6B863322-836B-489E-8D6A-C15DD60B8DDF}" type="pres">
      <dgm:prSet presAssocID="{9274449F-CED1-4C9F-A590-7E6EAF65CD37}" presName="hierChild5" presStyleCnt="0"/>
      <dgm:spPr/>
    </dgm:pt>
    <dgm:pt modelId="{A17FD8AC-8B69-45CF-9074-90849FFACE34}" type="pres">
      <dgm:prSet presAssocID="{D8D4E800-35E4-4578-80EC-0871F680BD48}" presName="Name37" presStyleLbl="parChTrans1D3" presStyleIdx="1" presStyleCnt="9"/>
      <dgm:spPr/>
    </dgm:pt>
    <dgm:pt modelId="{328B0754-83C8-4507-BF9E-4C58F4890DBF}" type="pres">
      <dgm:prSet presAssocID="{8AEC05A9-9128-4E0C-ACC0-102BB9F66B0E}" presName="hierRoot2" presStyleCnt="0">
        <dgm:presLayoutVars>
          <dgm:hierBranch val="init"/>
        </dgm:presLayoutVars>
      </dgm:prSet>
      <dgm:spPr/>
    </dgm:pt>
    <dgm:pt modelId="{0F9D52D8-E4BD-4F5E-BC53-DA0CDD80DCE4}" type="pres">
      <dgm:prSet presAssocID="{8AEC05A9-9128-4E0C-ACC0-102BB9F66B0E}" presName="rootComposite" presStyleCnt="0"/>
      <dgm:spPr/>
    </dgm:pt>
    <dgm:pt modelId="{65427CCC-FF62-4EB2-9B2F-8D60C54EE199}" type="pres">
      <dgm:prSet presAssocID="{8AEC05A9-9128-4E0C-ACC0-102BB9F66B0E}" presName="rootText" presStyleLbl="node3" presStyleIdx="1" presStyleCnt="9">
        <dgm:presLayoutVars>
          <dgm:chPref val="3"/>
        </dgm:presLayoutVars>
      </dgm:prSet>
      <dgm:spPr/>
    </dgm:pt>
    <dgm:pt modelId="{DF9C43A7-46B7-43EC-B588-E55E5E785C7F}" type="pres">
      <dgm:prSet presAssocID="{8AEC05A9-9128-4E0C-ACC0-102BB9F66B0E}" presName="rootConnector" presStyleLbl="node3" presStyleIdx="1" presStyleCnt="9"/>
      <dgm:spPr/>
    </dgm:pt>
    <dgm:pt modelId="{3E60A6AF-E97E-4F2F-85D2-ACDAD9814220}" type="pres">
      <dgm:prSet presAssocID="{8AEC05A9-9128-4E0C-ACC0-102BB9F66B0E}" presName="hierChild4" presStyleCnt="0"/>
      <dgm:spPr/>
    </dgm:pt>
    <dgm:pt modelId="{6E5F3793-DBEA-4207-B50A-8150135D7A48}" type="pres">
      <dgm:prSet presAssocID="{8AEC05A9-9128-4E0C-ACC0-102BB9F66B0E}" presName="hierChild5" presStyleCnt="0"/>
      <dgm:spPr/>
    </dgm:pt>
    <dgm:pt modelId="{3F1A2EC7-EBF1-4394-BAA5-AF632177A0B2}" type="pres">
      <dgm:prSet presAssocID="{4B033D2F-D3BA-4DA4-A20C-95EF52742F74}" presName="Name37" presStyleLbl="parChTrans1D3" presStyleIdx="2" presStyleCnt="9"/>
      <dgm:spPr/>
    </dgm:pt>
    <dgm:pt modelId="{BEC113C4-5F32-4A8C-B470-014DB4DA7DF4}" type="pres">
      <dgm:prSet presAssocID="{8E062975-FD7B-4800-BC1D-230104704432}" presName="hierRoot2" presStyleCnt="0">
        <dgm:presLayoutVars>
          <dgm:hierBranch val="init"/>
        </dgm:presLayoutVars>
      </dgm:prSet>
      <dgm:spPr/>
    </dgm:pt>
    <dgm:pt modelId="{F27ED0EB-AD7A-4546-B8A8-7D95ED888818}" type="pres">
      <dgm:prSet presAssocID="{8E062975-FD7B-4800-BC1D-230104704432}" presName="rootComposite" presStyleCnt="0"/>
      <dgm:spPr/>
    </dgm:pt>
    <dgm:pt modelId="{E130BE70-8F8D-4E9D-B14F-064EADAAF871}" type="pres">
      <dgm:prSet presAssocID="{8E062975-FD7B-4800-BC1D-230104704432}" presName="rootText" presStyleLbl="node3" presStyleIdx="2" presStyleCnt="9">
        <dgm:presLayoutVars>
          <dgm:chPref val="3"/>
        </dgm:presLayoutVars>
      </dgm:prSet>
      <dgm:spPr/>
    </dgm:pt>
    <dgm:pt modelId="{18292E3B-E29E-4614-B681-663EFC074F32}" type="pres">
      <dgm:prSet presAssocID="{8E062975-FD7B-4800-BC1D-230104704432}" presName="rootConnector" presStyleLbl="node3" presStyleIdx="2" presStyleCnt="9"/>
      <dgm:spPr/>
    </dgm:pt>
    <dgm:pt modelId="{56A7E2F7-B564-46D8-9AB5-725C7D8397A6}" type="pres">
      <dgm:prSet presAssocID="{8E062975-FD7B-4800-BC1D-230104704432}" presName="hierChild4" presStyleCnt="0"/>
      <dgm:spPr/>
    </dgm:pt>
    <dgm:pt modelId="{0BCB62C3-29DC-4675-AFA9-14650EB1020A}" type="pres">
      <dgm:prSet presAssocID="{8E062975-FD7B-4800-BC1D-230104704432}" presName="hierChild5" presStyleCnt="0"/>
      <dgm:spPr/>
    </dgm:pt>
    <dgm:pt modelId="{609AD194-97C1-494E-8AFD-54C37A675E00}" type="pres">
      <dgm:prSet presAssocID="{3430B1C8-BA59-4B36-A66C-F11661B1A1C6}" presName="hierChild5" presStyleCnt="0"/>
      <dgm:spPr/>
    </dgm:pt>
    <dgm:pt modelId="{643458DE-8D27-467E-B9F0-390C4B97E7B3}" type="pres">
      <dgm:prSet presAssocID="{E063AB68-A2A5-42B8-906A-C6F98512CE1A}" presName="Name37" presStyleLbl="parChTrans1D2" presStyleIdx="1" presStyleCnt="3"/>
      <dgm:spPr/>
    </dgm:pt>
    <dgm:pt modelId="{95E79110-26D1-4828-9329-A6D845D76061}" type="pres">
      <dgm:prSet presAssocID="{AA45B291-28FD-43CC-B33B-E79A73CD18EF}" presName="hierRoot2" presStyleCnt="0">
        <dgm:presLayoutVars>
          <dgm:hierBranch val="init"/>
        </dgm:presLayoutVars>
      </dgm:prSet>
      <dgm:spPr/>
    </dgm:pt>
    <dgm:pt modelId="{502B9B47-6455-4498-9870-B5AF3C2F43BE}" type="pres">
      <dgm:prSet presAssocID="{AA45B291-28FD-43CC-B33B-E79A73CD18EF}" presName="rootComposite" presStyleCnt="0"/>
      <dgm:spPr/>
    </dgm:pt>
    <dgm:pt modelId="{CE5A1239-3BF3-45F2-8DD9-F986E676A4AC}" type="pres">
      <dgm:prSet presAssocID="{AA45B291-28FD-43CC-B33B-E79A73CD18E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ECC795-8928-4F28-A742-936734FF26AB}" type="pres">
      <dgm:prSet presAssocID="{AA45B291-28FD-43CC-B33B-E79A73CD18EF}" presName="rootConnector" presStyleLbl="node2" presStyleIdx="1" presStyleCnt="3"/>
      <dgm:spPr/>
    </dgm:pt>
    <dgm:pt modelId="{83AC9888-4C15-48F4-88B2-0D90F2A5D556}" type="pres">
      <dgm:prSet presAssocID="{AA45B291-28FD-43CC-B33B-E79A73CD18EF}" presName="hierChild4" presStyleCnt="0"/>
      <dgm:spPr/>
    </dgm:pt>
    <dgm:pt modelId="{BE6535EC-0530-4A6F-B2D1-E912F7EC218C}" type="pres">
      <dgm:prSet presAssocID="{C5C58046-2AA6-41CE-BE5B-7DD6466E9D9B}" presName="Name37" presStyleLbl="parChTrans1D3" presStyleIdx="3" presStyleCnt="9"/>
      <dgm:spPr/>
    </dgm:pt>
    <dgm:pt modelId="{435B8F21-CFB9-402E-98B3-9D9EBF20A6C1}" type="pres">
      <dgm:prSet presAssocID="{30469A6C-A230-4697-B447-7D7F0F34A453}" presName="hierRoot2" presStyleCnt="0">
        <dgm:presLayoutVars>
          <dgm:hierBranch val="init"/>
        </dgm:presLayoutVars>
      </dgm:prSet>
      <dgm:spPr/>
    </dgm:pt>
    <dgm:pt modelId="{B0CFFA02-BA38-41C9-B21D-53D66B3CFB99}" type="pres">
      <dgm:prSet presAssocID="{30469A6C-A230-4697-B447-7D7F0F34A453}" presName="rootComposite" presStyleCnt="0"/>
      <dgm:spPr/>
    </dgm:pt>
    <dgm:pt modelId="{D0723E97-0D62-4799-B4E2-8A0609AEC816}" type="pres">
      <dgm:prSet presAssocID="{30469A6C-A230-4697-B447-7D7F0F34A453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116DA7D-222A-4E39-906A-949226FD59B6}" type="pres">
      <dgm:prSet presAssocID="{30469A6C-A230-4697-B447-7D7F0F34A453}" presName="rootConnector" presStyleLbl="node3" presStyleIdx="3" presStyleCnt="9"/>
      <dgm:spPr/>
    </dgm:pt>
    <dgm:pt modelId="{51093183-9521-463A-8F67-0192F2D132FD}" type="pres">
      <dgm:prSet presAssocID="{30469A6C-A230-4697-B447-7D7F0F34A453}" presName="hierChild4" presStyleCnt="0"/>
      <dgm:spPr/>
    </dgm:pt>
    <dgm:pt modelId="{34C5B075-624F-4EA0-BEA7-1EA238B4ABB4}" type="pres">
      <dgm:prSet presAssocID="{30469A6C-A230-4697-B447-7D7F0F34A453}" presName="hierChild5" presStyleCnt="0"/>
      <dgm:spPr/>
    </dgm:pt>
    <dgm:pt modelId="{B0061404-0857-4F66-B5DF-5B5D59036B9D}" type="pres">
      <dgm:prSet presAssocID="{BE95E621-3190-4E8F-AFFC-FD8916D67EFA}" presName="Name37" presStyleLbl="parChTrans1D3" presStyleIdx="4" presStyleCnt="9"/>
      <dgm:spPr/>
    </dgm:pt>
    <dgm:pt modelId="{CB07B614-C204-4812-814D-1E11952FF608}" type="pres">
      <dgm:prSet presAssocID="{7CF15AD0-FA82-426A-A7CE-D22DE40829C4}" presName="hierRoot2" presStyleCnt="0">
        <dgm:presLayoutVars>
          <dgm:hierBranch val="init"/>
        </dgm:presLayoutVars>
      </dgm:prSet>
      <dgm:spPr/>
    </dgm:pt>
    <dgm:pt modelId="{DEA0DF59-9F38-4EB2-B2B2-87ECDD97D292}" type="pres">
      <dgm:prSet presAssocID="{7CF15AD0-FA82-426A-A7CE-D22DE40829C4}" presName="rootComposite" presStyleCnt="0"/>
      <dgm:spPr/>
    </dgm:pt>
    <dgm:pt modelId="{FA7F7C1C-70A4-4EAD-AF02-A4B4788910C4}" type="pres">
      <dgm:prSet presAssocID="{7CF15AD0-FA82-426A-A7CE-D22DE40829C4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0BF7FC-F2BD-424E-B4AD-25C75ABE1186}" type="pres">
      <dgm:prSet presAssocID="{7CF15AD0-FA82-426A-A7CE-D22DE40829C4}" presName="rootConnector" presStyleLbl="node3" presStyleIdx="4" presStyleCnt="9"/>
      <dgm:spPr/>
    </dgm:pt>
    <dgm:pt modelId="{49FCFB45-961D-4F47-B07D-DB6FCDE45F6F}" type="pres">
      <dgm:prSet presAssocID="{7CF15AD0-FA82-426A-A7CE-D22DE40829C4}" presName="hierChild4" presStyleCnt="0"/>
      <dgm:spPr/>
    </dgm:pt>
    <dgm:pt modelId="{D9F7FD3A-8528-4B8C-81F7-49A4178761CB}" type="pres">
      <dgm:prSet presAssocID="{7CF15AD0-FA82-426A-A7CE-D22DE40829C4}" presName="hierChild5" presStyleCnt="0"/>
      <dgm:spPr/>
    </dgm:pt>
    <dgm:pt modelId="{9B43F28B-A8C5-437E-AD48-78C507C7A271}" type="pres">
      <dgm:prSet presAssocID="{833DE24C-692B-4490-8260-D3DCAA1FE8D1}" presName="Name37" presStyleLbl="parChTrans1D3" presStyleIdx="5" presStyleCnt="9"/>
      <dgm:spPr/>
    </dgm:pt>
    <dgm:pt modelId="{7D26807D-1C44-4A9A-8E25-C1C2B22B99FE}" type="pres">
      <dgm:prSet presAssocID="{6559D99C-636B-415A-8C5E-91D7BED1C4FF}" presName="hierRoot2" presStyleCnt="0">
        <dgm:presLayoutVars>
          <dgm:hierBranch val="init"/>
        </dgm:presLayoutVars>
      </dgm:prSet>
      <dgm:spPr/>
    </dgm:pt>
    <dgm:pt modelId="{01DB1EB6-59B8-46FB-9EC4-FEDFB7DE7797}" type="pres">
      <dgm:prSet presAssocID="{6559D99C-636B-415A-8C5E-91D7BED1C4FF}" presName="rootComposite" presStyleCnt="0"/>
      <dgm:spPr/>
    </dgm:pt>
    <dgm:pt modelId="{B6ED36B5-0153-4813-838E-022450C80D29}" type="pres">
      <dgm:prSet presAssocID="{6559D99C-636B-415A-8C5E-91D7BED1C4FF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8FE2ADA-A81A-450E-9FAF-A7BDDA8CE642}" type="pres">
      <dgm:prSet presAssocID="{6559D99C-636B-415A-8C5E-91D7BED1C4FF}" presName="rootConnector" presStyleLbl="node3" presStyleIdx="5" presStyleCnt="9"/>
      <dgm:spPr/>
    </dgm:pt>
    <dgm:pt modelId="{03BA88A0-9BF1-4D81-8677-E7B60BD033B7}" type="pres">
      <dgm:prSet presAssocID="{6559D99C-636B-415A-8C5E-91D7BED1C4FF}" presName="hierChild4" presStyleCnt="0"/>
      <dgm:spPr/>
    </dgm:pt>
    <dgm:pt modelId="{34A67366-5180-425F-BF86-7512971B3C61}" type="pres">
      <dgm:prSet presAssocID="{6559D99C-636B-415A-8C5E-91D7BED1C4FF}" presName="hierChild5" presStyleCnt="0"/>
      <dgm:spPr/>
    </dgm:pt>
    <dgm:pt modelId="{EA24A8F9-245E-467A-9323-AEA0D9ABCF61}" type="pres">
      <dgm:prSet presAssocID="{AA45B291-28FD-43CC-B33B-E79A73CD18EF}" presName="hierChild5" presStyleCnt="0"/>
      <dgm:spPr/>
    </dgm:pt>
    <dgm:pt modelId="{28BBEB3E-A7D4-44D0-96D5-6C3029FB0E0A}" type="pres">
      <dgm:prSet presAssocID="{F35944C8-A731-468C-9BCE-227B064BE3C2}" presName="Name37" presStyleLbl="parChTrans1D2" presStyleIdx="2" presStyleCnt="3"/>
      <dgm:spPr/>
    </dgm:pt>
    <dgm:pt modelId="{BEA29742-C9F9-4F57-AB81-2C82456D06F1}" type="pres">
      <dgm:prSet presAssocID="{6C9019A9-0B46-4983-8CCF-229BF67E1E4E}" presName="hierRoot2" presStyleCnt="0">
        <dgm:presLayoutVars>
          <dgm:hierBranch val="init"/>
        </dgm:presLayoutVars>
      </dgm:prSet>
      <dgm:spPr/>
    </dgm:pt>
    <dgm:pt modelId="{428E6749-EA09-40B7-A7EB-F2661E04D696}" type="pres">
      <dgm:prSet presAssocID="{6C9019A9-0B46-4983-8CCF-229BF67E1E4E}" presName="rootComposite" presStyleCnt="0"/>
      <dgm:spPr/>
    </dgm:pt>
    <dgm:pt modelId="{F80E6026-E499-4D37-8153-FCADFCC895A1}" type="pres">
      <dgm:prSet presAssocID="{6C9019A9-0B46-4983-8CCF-229BF67E1E4E}" presName="rootText" presStyleLbl="node2" presStyleIdx="2" presStyleCnt="3">
        <dgm:presLayoutVars>
          <dgm:chPref val="3"/>
        </dgm:presLayoutVars>
      </dgm:prSet>
      <dgm:spPr/>
    </dgm:pt>
    <dgm:pt modelId="{E07190F9-6505-4BD4-8698-095FF15A3DAD}" type="pres">
      <dgm:prSet presAssocID="{6C9019A9-0B46-4983-8CCF-229BF67E1E4E}" presName="rootConnector" presStyleLbl="node2" presStyleIdx="2" presStyleCnt="3"/>
      <dgm:spPr/>
    </dgm:pt>
    <dgm:pt modelId="{9DB25CF0-AB20-4892-A7F0-9ADA44CFDBCA}" type="pres">
      <dgm:prSet presAssocID="{6C9019A9-0B46-4983-8CCF-229BF67E1E4E}" presName="hierChild4" presStyleCnt="0"/>
      <dgm:spPr/>
    </dgm:pt>
    <dgm:pt modelId="{60F78C73-0BC9-443C-AEAE-5524E15845C9}" type="pres">
      <dgm:prSet presAssocID="{274942D1-5A5F-4DCC-9F98-2D2CF81FE587}" presName="Name37" presStyleLbl="parChTrans1D3" presStyleIdx="6" presStyleCnt="9"/>
      <dgm:spPr/>
    </dgm:pt>
    <dgm:pt modelId="{CB5A8752-A494-4EC9-9C17-1BA9E161E128}" type="pres">
      <dgm:prSet presAssocID="{498FC275-95F2-4E2F-96F7-EE0637D72D15}" presName="hierRoot2" presStyleCnt="0">
        <dgm:presLayoutVars>
          <dgm:hierBranch val="init"/>
        </dgm:presLayoutVars>
      </dgm:prSet>
      <dgm:spPr/>
    </dgm:pt>
    <dgm:pt modelId="{3700CDB8-1A58-4202-BC22-0634A78CAA37}" type="pres">
      <dgm:prSet presAssocID="{498FC275-95F2-4E2F-96F7-EE0637D72D15}" presName="rootComposite" presStyleCnt="0"/>
      <dgm:spPr/>
    </dgm:pt>
    <dgm:pt modelId="{5FC76BF3-B572-436A-996C-14273BCE35C1}" type="pres">
      <dgm:prSet presAssocID="{498FC275-95F2-4E2F-96F7-EE0637D72D15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41E0C3-1038-4788-9ED4-F626DCB0C5E4}" type="pres">
      <dgm:prSet presAssocID="{498FC275-95F2-4E2F-96F7-EE0637D72D15}" presName="rootConnector" presStyleLbl="node3" presStyleIdx="6" presStyleCnt="9"/>
      <dgm:spPr/>
    </dgm:pt>
    <dgm:pt modelId="{4FC33806-5202-413C-95D5-CEC462F45967}" type="pres">
      <dgm:prSet presAssocID="{498FC275-95F2-4E2F-96F7-EE0637D72D15}" presName="hierChild4" presStyleCnt="0"/>
      <dgm:spPr/>
    </dgm:pt>
    <dgm:pt modelId="{CEFE44D7-5EBF-477B-B153-8986E821DE32}" type="pres">
      <dgm:prSet presAssocID="{498FC275-95F2-4E2F-96F7-EE0637D72D15}" presName="hierChild5" presStyleCnt="0"/>
      <dgm:spPr/>
    </dgm:pt>
    <dgm:pt modelId="{4E87A7A3-B9BC-4351-BACF-BD40AF64D45A}" type="pres">
      <dgm:prSet presAssocID="{2992E157-047D-44A1-92DC-7F3D013C067F}" presName="Name37" presStyleLbl="parChTrans1D3" presStyleIdx="7" presStyleCnt="9"/>
      <dgm:spPr/>
    </dgm:pt>
    <dgm:pt modelId="{35E2D112-397F-4FF8-9204-FECF01F5E7C0}" type="pres">
      <dgm:prSet presAssocID="{F67C194A-DA52-4276-8D10-75708848F68B}" presName="hierRoot2" presStyleCnt="0">
        <dgm:presLayoutVars>
          <dgm:hierBranch val="init"/>
        </dgm:presLayoutVars>
      </dgm:prSet>
      <dgm:spPr/>
    </dgm:pt>
    <dgm:pt modelId="{373B326E-0938-4ACE-841A-28174465F658}" type="pres">
      <dgm:prSet presAssocID="{F67C194A-DA52-4276-8D10-75708848F68B}" presName="rootComposite" presStyleCnt="0"/>
      <dgm:spPr/>
    </dgm:pt>
    <dgm:pt modelId="{6A499E11-5A10-4BC9-86C8-7EDA404EBEC0}" type="pres">
      <dgm:prSet presAssocID="{F67C194A-DA52-4276-8D10-75708848F68B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BE5D0F-50CA-4FDE-9CA2-555429C285AE}" type="pres">
      <dgm:prSet presAssocID="{F67C194A-DA52-4276-8D10-75708848F68B}" presName="rootConnector" presStyleLbl="node3" presStyleIdx="7" presStyleCnt="9"/>
      <dgm:spPr/>
    </dgm:pt>
    <dgm:pt modelId="{2170A29F-49F5-4824-8CD4-136E5AF7D715}" type="pres">
      <dgm:prSet presAssocID="{F67C194A-DA52-4276-8D10-75708848F68B}" presName="hierChild4" presStyleCnt="0"/>
      <dgm:spPr/>
    </dgm:pt>
    <dgm:pt modelId="{A974458E-B691-408C-86A3-C6052800F9CB}" type="pres">
      <dgm:prSet presAssocID="{F67C194A-DA52-4276-8D10-75708848F68B}" presName="hierChild5" presStyleCnt="0"/>
      <dgm:spPr/>
    </dgm:pt>
    <dgm:pt modelId="{9F2B9E84-6E77-4EE8-9A46-A31404E42F10}" type="pres">
      <dgm:prSet presAssocID="{C4D8D3AB-C7C0-41B7-93B9-E2EAD26DDFE8}" presName="Name37" presStyleLbl="parChTrans1D3" presStyleIdx="8" presStyleCnt="9"/>
      <dgm:spPr/>
    </dgm:pt>
    <dgm:pt modelId="{7313AB15-E575-4164-BB96-1CD9336C76F5}" type="pres">
      <dgm:prSet presAssocID="{DFDB167D-ABDC-479E-A5B8-3DE3D6AECF7E}" presName="hierRoot2" presStyleCnt="0">
        <dgm:presLayoutVars>
          <dgm:hierBranch val="init"/>
        </dgm:presLayoutVars>
      </dgm:prSet>
      <dgm:spPr/>
    </dgm:pt>
    <dgm:pt modelId="{176CC769-1758-4A2D-9C47-19B2B9C1574A}" type="pres">
      <dgm:prSet presAssocID="{DFDB167D-ABDC-479E-A5B8-3DE3D6AECF7E}" presName="rootComposite" presStyleCnt="0"/>
      <dgm:spPr/>
    </dgm:pt>
    <dgm:pt modelId="{BDD38264-7C0D-4FF8-8F9F-93A2D39C7B97}" type="pres">
      <dgm:prSet presAssocID="{DFDB167D-ABDC-479E-A5B8-3DE3D6AECF7E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E31F468-C3B6-437A-88FB-4976893D0B55}" type="pres">
      <dgm:prSet presAssocID="{DFDB167D-ABDC-479E-A5B8-3DE3D6AECF7E}" presName="rootConnector" presStyleLbl="node3" presStyleIdx="8" presStyleCnt="9"/>
      <dgm:spPr/>
    </dgm:pt>
    <dgm:pt modelId="{9BE5B762-1D05-4860-A841-B2C44CD12ADB}" type="pres">
      <dgm:prSet presAssocID="{DFDB167D-ABDC-479E-A5B8-3DE3D6AECF7E}" presName="hierChild4" presStyleCnt="0"/>
      <dgm:spPr/>
    </dgm:pt>
    <dgm:pt modelId="{7EB3DF84-D3C7-459C-9A97-B8271AD34B13}" type="pres">
      <dgm:prSet presAssocID="{DFDB167D-ABDC-479E-A5B8-3DE3D6AECF7E}" presName="hierChild5" presStyleCnt="0"/>
      <dgm:spPr/>
    </dgm:pt>
    <dgm:pt modelId="{17C7AC46-2BAF-4CB5-A223-35200A3F7CE9}" type="pres">
      <dgm:prSet presAssocID="{6C9019A9-0B46-4983-8CCF-229BF67E1E4E}" presName="hierChild5" presStyleCnt="0"/>
      <dgm:spPr/>
    </dgm:pt>
    <dgm:pt modelId="{3063D9C1-C09B-48A8-916E-E004E356D2D9}" type="pres">
      <dgm:prSet presAssocID="{9BBD7A0A-2673-47F5-924E-3943648559F9}" presName="hierChild3" presStyleCnt="0"/>
      <dgm:spPr/>
    </dgm:pt>
  </dgm:ptLst>
  <dgm:cxnLst>
    <dgm:cxn modelId="{695CB4B7-5A7B-4F50-A86E-D8B90F5D20A8}" type="presOf" srcId="{4B033D2F-D3BA-4DA4-A20C-95EF52742F74}" destId="{3F1A2EC7-EBF1-4394-BAA5-AF632177A0B2}" srcOrd="0" destOrd="0" presId="urn:microsoft.com/office/officeart/2005/8/layout/orgChart1"/>
    <dgm:cxn modelId="{F7039678-B36C-43C3-81AB-2ADFC39CDABE}" type="presOf" srcId="{AA45B291-28FD-43CC-B33B-E79A73CD18EF}" destId="{CE5A1239-3BF3-45F2-8DD9-F986E676A4AC}" srcOrd="0" destOrd="0" presId="urn:microsoft.com/office/officeart/2005/8/layout/orgChart1"/>
    <dgm:cxn modelId="{C384626A-39B3-483E-ABD7-8D6AD50295BC}" srcId="{6C9019A9-0B46-4983-8CCF-229BF67E1E4E}" destId="{DFDB167D-ABDC-479E-A5B8-3DE3D6AECF7E}" srcOrd="2" destOrd="0" parTransId="{C4D8D3AB-C7C0-41B7-93B9-E2EAD26DDFE8}" sibTransId="{84C7E1DA-96BA-476C-BC9D-62FDE6342CB3}"/>
    <dgm:cxn modelId="{0DC37132-D813-442F-9274-F1DA2CF9B198}" type="presOf" srcId="{AA45B291-28FD-43CC-B33B-E79A73CD18EF}" destId="{0DECC795-8928-4F28-A742-936734FF26AB}" srcOrd="1" destOrd="0" presId="urn:microsoft.com/office/officeart/2005/8/layout/orgChart1"/>
    <dgm:cxn modelId="{17C59359-9CFA-4DBD-9D88-CB85C2F0EF61}" type="presOf" srcId="{8AEC05A9-9128-4E0C-ACC0-102BB9F66B0E}" destId="{65427CCC-FF62-4EB2-9B2F-8D60C54EE199}" srcOrd="0" destOrd="0" presId="urn:microsoft.com/office/officeart/2005/8/layout/orgChart1"/>
    <dgm:cxn modelId="{534A27D6-47FB-4158-B98D-6EA221F9D7D6}" type="presOf" srcId="{2992E157-047D-44A1-92DC-7F3D013C067F}" destId="{4E87A7A3-B9BC-4351-BACF-BD40AF64D45A}" srcOrd="0" destOrd="0" presId="urn:microsoft.com/office/officeart/2005/8/layout/orgChart1"/>
    <dgm:cxn modelId="{4B290727-88BF-4DD9-9BBF-9F59DDA4C7A1}" srcId="{AA45B291-28FD-43CC-B33B-E79A73CD18EF}" destId="{30469A6C-A230-4697-B447-7D7F0F34A453}" srcOrd="0" destOrd="0" parTransId="{C5C58046-2AA6-41CE-BE5B-7DD6466E9D9B}" sibTransId="{E3DD0CCE-A0AE-4821-9B80-AD686D17B6D9}"/>
    <dgm:cxn modelId="{978B5BEC-A564-4AF7-9259-AF86DDFF6F70}" type="presOf" srcId="{30469A6C-A230-4697-B447-7D7F0F34A453}" destId="{8116DA7D-222A-4E39-906A-949226FD59B6}" srcOrd="1" destOrd="0" presId="urn:microsoft.com/office/officeart/2005/8/layout/orgChart1"/>
    <dgm:cxn modelId="{36E1B505-AC9E-46F9-A1C2-9F78B607D419}" srcId="{9BBD7A0A-2673-47F5-924E-3943648559F9}" destId="{3430B1C8-BA59-4B36-A66C-F11661B1A1C6}" srcOrd="0" destOrd="0" parTransId="{D86385CE-174B-4F38-B1C1-EE9B47FB62AB}" sibTransId="{845D8763-3757-4B32-952A-A16BA54D20E9}"/>
    <dgm:cxn modelId="{97F4E12F-454F-454D-A746-86849FCA4F0D}" type="presOf" srcId="{7CF15AD0-FA82-426A-A7CE-D22DE40829C4}" destId="{FA7F7C1C-70A4-4EAD-AF02-A4B4788910C4}" srcOrd="0" destOrd="0" presId="urn:microsoft.com/office/officeart/2005/8/layout/orgChart1"/>
    <dgm:cxn modelId="{22B17683-103F-49E1-90FD-565D329225C1}" type="presOf" srcId="{DFDB167D-ABDC-479E-A5B8-3DE3D6AECF7E}" destId="{CE31F468-C3B6-437A-88FB-4976893D0B55}" srcOrd="1" destOrd="0" presId="urn:microsoft.com/office/officeart/2005/8/layout/orgChart1"/>
    <dgm:cxn modelId="{620B7C81-F5B6-481D-AB05-8793029DB07F}" type="presOf" srcId="{6559D99C-636B-415A-8C5E-91D7BED1C4FF}" destId="{B6ED36B5-0153-4813-838E-022450C80D29}" srcOrd="0" destOrd="0" presId="urn:microsoft.com/office/officeart/2005/8/layout/orgChart1"/>
    <dgm:cxn modelId="{7BAE9D32-B6F5-436A-8C37-2C1B23DA658B}" type="presOf" srcId="{274942D1-5A5F-4DCC-9F98-2D2CF81FE587}" destId="{60F78C73-0BC9-443C-AEAE-5524E15845C9}" srcOrd="0" destOrd="0" presId="urn:microsoft.com/office/officeart/2005/8/layout/orgChart1"/>
    <dgm:cxn modelId="{D7346686-5BBF-4697-A090-9A217F50A7EB}" type="presOf" srcId="{6C9019A9-0B46-4983-8CCF-229BF67E1E4E}" destId="{F80E6026-E499-4D37-8153-FCADFCC895A1}" srcOrd="0" destOrd="0" presId="urn:microsoft.com/office/officeart/2005/8/layout/orgChart1"/>
    <dgm:cxn modelId="{13257F4B-FC62-4E25-836C-91A8596F3027}" type="presOf" srcId="{F67C194A-DA52-4276-8D10-75708848F68B}" destId="{2BBE5D0F-50CA-4FDE-9CA2-555429C285AE}" srcOrd="1" destOrd="0" presId="urn:microsoft.com/office/officeart/2005/8/layout/orgChart1"/>
    <dgm:cxn modelId="{A87CED50-FF69-466E-A5DB-6B0EBF6262C3}" type="presOf" srcId="{8E062975-FD7B-4800-BC1D-230104704432}" destId="{18292E3B-E29E-4614-B681-663EFC074F32}" srcOrd="1" destOrd="0" presId="urn:microsoft.com/office/officeart/2005/8/layout/orgChart1"/>
    <dgm:cxn modelId="{BB236B04-9330-45C8-B2F2-0746EA198A92}" srcId="{3430B1C8-BA59-4B36-A66C-F11661B1A1C6}" destId="{8E062975-FD7B-4800-BC1D-230104704432}" srcOrd="2" destOrd="0" parTransId="{4B033D2F-D3BA-4DA4-A20C-95EF52742F74}" sibTransId="{A7DD7A71-0DF3-460F-A345-680F6A18FF0A}"/>
    <dgm:cxn modelId="{C9B7D507-519A-45C9-94B3-E6E2D00C9F1C}" type="presOf" srcId="{E063AB68-A2A5-42B8-906A-C6F98512CE1A}" destId="{643458DE-8D27-467E-B9F0-390C4B97E7B3}" srcOrd="0" destOrd="0" presId="urn:microsoft.com/office/officeart/2005/8/layout/orgChart1"/>
    <dgm:cxn modelId="{36205194-F7A1-4E8A-B5A4-B7C52BD7ED8C}" type="presOf" srcId="{C4D8D3AB-C7C0-41B7-93B9-E2EAD26DDFE8}" destId="{9F2B9E84-6E77-4EE8-9A46-A31404E42F10}" srcOrd="0" destOrd="0" presId="urn:microsoft.com/office/officeart/2005/8/layout/orgChart1"/>
    <dgm:cxn modelId="{E84F7300-3E17-43CB-A53C-7B21AF4B1639}" type="presOf" srcId="{30469A6C-A230-4697-B447-7D7F0F34A453}" destId="{D0723E97-0D62-4799-B4E2-8A0609AEC816}" srcOrd="0" destOrd="0" presId="urn:microsoft.com/office/officeart/2005/8/layout/orgChart1"/>
    <dgm:cxn modelId="{7EE22ECA-B152-49B6-8C16-16F4CB083B81}" type="presOf" srcId="{6559D99C-636B-415A-8C5E-91D7BED1C4FF}" destId="{68FE2ADA-A81A-450E-9FAF-A7BDDA8CE642}" srcOrd="1" destOrd="0" presId="urn:microsoft.com/office/officeart/2005/8/layout/orgChart1"/>
    <dgm:cxn modelId="{D9D92699-E12E-4ADD-8BF6-EB240E323105}" type="presOf" srcId="{3430B1C8-BA59-4B36-A66C-F11661B1A1C6}" destId="{A8D11CA2-8925-4CB6-A873-EFAD0A30E0BE}" srcOrd="1" destOrd="0" presId="urn:microsoft.com/office/officeart/2005/8/layout/orgChart1"/>
    <dgm:cxn modelId="{351F3455-1079-4E9D-8165-8B704A12EB06}" type="presOf" srcId="{BE95E621-3190-4E8F-AFFC-FD8916D67EFA}" destId="{B0061404-0857-4F66-B5DF-5B5D59036B9D}" srcOrd="0" destOrd="0" presId="urn:microsoft.com/office/officeart/2005/8/layout/orgChart1"/>
    <dgm:cxn modelId="{71CEB937-183A-4AE7-A948-3FB518E5FF22}" type="presOf" srcId="{7CF15AD0-FA82-426A-A7CE-D22DE40829C4}" destId="{170BF7FC-F2BD-424E-B4AD-25C75ABE1186}" srcOrd="1" destOrd="0" presId="urn:microsoft.com/office/officeart/2005/8/layout/orgChart1"/>
    <dgm:cxn modelId="{7F100370-0EA0-4986-A31C-C021D8C2F46C}" type="presOf" srcId="{D8D4E800-35E4-4578-80EC-0871F680BD48}" destId="{A17FD8AC-8B69-45CF-9074-90849FFACE34}" srcOrd="0" destOrd="0" presId="urn:microsoft.com/office/officeart/2005/8/layout/orgChart1"/>
    <dgm:cxn modelId="{D2F6B41D-681F-4679-962D-8FCA188C9FEC}" type="presOf" srcId="{9274449F-CED1-4C9F-A590-7E6EAF65CD37}" destId="{329EB8DD-0E09-4A51-95F2-3F1CBAE7C6C0}" srcOrd="0" destOrd="0" presId="urn:microsoft.com/office/officeart/2005/8/layout/orgChart1"/>
    <dgm:cxn modelId="{BA9329D7-0BE6-4D3D-8E9F-7417C82A47BB}" type="presOf" srcId="{3430B1C8-BA59-4B36-A66C-F11661B1A1C6}" destId="{34D11768-1455-40B9-9249-C192537DE953}" srcOrd="0" destOrd="0" presId="urn:microsoft.com/office/officeart/2005/8/layout/orgChart1"/>
    <dgm:cxn modelId="{B8A8AA6D-A339-4EDF-91A4-629FC98B0E8E}" srcId="{AA45B291-28FD-43CC-B33B-E79A73CD18EF}" destId="{6559D99C-636B-415A-8C5E-91D7BED1C4FF}" srcOrd="2" destOrd="0" parTransId="{833DE24C-692B-4490-8260-D3DCAA1FE8D1}" sibTransId="{306F70E8-CE08-42A0-B888-7D17B021D4B1}"/>
    <dgm:cxn modelId="{5C090758-A4E1-4A14-8D27-19E2F4499DB9}" type="presOf" srcId="{D86385CE-174B-4F38-B1C1-EE9B47FB62AB}" destId="{BB723839-7CD3-43FF-A00E-F91FC5313CCD}" srcOrd="0" destOrd="0" presId="urn:microsoft.com/office/officeart/2005/8/layout/orgChart1"/>
    <dgm:cxn modelId="{303D5022-F6D5-41B0-8AC2-4C44C87A6596}" srcId="{9BBD7A0A-2673-47F5-924E-3943648559F9}" destId="{6C9019A9-0B46-4983-8CCF-229BF67E1E4E}" srcOrd="2" destOrd="0" parTransId="{F35944C8-A731-468C-9BCE-227B064BE3C2}" sibTransId="{67D16F0D-6B08-496C-BB40-5DFB309A39AE}"/>
    <dgm:cxn modelId="{979D7785-D771-4E72-80F6-8DD5C858233A}" srcId="{6C9019A9-0B46-4983-8CCF-229BF67E1E4E}" destId="{498FC275-95F2-4E2F-96F7-EE0637D72D15}" srcOrd="0" destOrd="0" parTransId="{274942D1-5A5F-4DCC-9F98-2D2CF81FE587}" sibTransId="{06A959D8-A56C-4AD7-9CA0-9D765FAD80FC}"/>
    <dgm:cxn modelId="{BC4A1430-C665-4A81-B924-C653271E9494}" srcId="{AA45B291-28FD-43CC-B33B-E79A73CD18EF}" destId="{7CF15AD0-FA82-426A-A7CE-D22DE40829C4}" srcOrd="1" destOrd="0" parTransId="{BE95E621-3190-4E8F-AFFC-FD8916D67EFA}" sibTransId="{4F8B2B11-EA41-467F-99DB-053F90D396E6}"/>
    <dgm:cxn modelId="{62A93165-310B-441F-9C31-AD305847B7BA}" srcId="{3430B1C8-BA59-4B36-A66C-F11661B1A1C6}" destId="{9274449F-CED1-4C9F-A590-7E6EAF65CD37}" srcOrd="0" destOrd="0" parTransId="{D23D8D87-81A9-4E20-BA4A-2D39B57C3DC5}" sibTransId="{6B183D03-0502-4484-BA7C-0C884F3EAB84}"/>
    <dgm:cxn modelId="{8D7DD7E0-239B-4ECB-840E-3B1B585A6D4E}" type="presOf" srcId="{F35944C8-A731-468C-9BCE-227B064BE3C2}" destId="{28BBEB3E-A7D4-44D0-96D5-6C3029FB0E0A}" srcOrd="0" destOrd="0" presId="urn:microsoft.com/office/officeart/2005/8/layout/orgChart1"/>
    <dgm:cxn modelId="{88D17CBA-5D37-492C-A1B7-083657431023}" type="presOf" srcId="{8E062975-FD7B-4800-BC1D-230104704432}" destId="{E130BE70-8F8D-4E9D-B14F-064EADAAF871}" srcOrd="0" destOrd="0" presId="urn:microsoft.com/office/officeart/2005/8/layout/orgChart1"/>
    <dgm:cxn modelId="{F29006DB-40CD-4A4F-B738-7AD987C0B788}" type="presOf" srcId="{F67C194A-DA52-4276-8D10-75708848F68B}" destId="{6A499E11-5A10-4BC9-86C8-7EDA404EBEC0}" srcOrd="0" destOrd="0" presId="urn:microsoft.com/office/officeart/2005/8/layout/orgChart1"/>
    <dgm:cxn modelId="{4D956404-1DE0-4675-A910-70A0E9C83726}" type="presOf" srcId="{8AEC05A9-9128-4E0C-ACC0-102BB9F66B0E}" destId="{DF9C43A7-46B7-43EC-B588-E55E5E785C7F}" srcOrd="1" destOrd="0" presId="urn:microsoft.com/office/officeart/2005/8/layout/orgChart1"/>
    <dgm:cxn modelId="{A7ED271C-C13C-4CD3-B31A-20EAAC42DC15}" type="presOf" srcId="{498FC275-95F2-4E2F-96F7-EE0637D72D15}" destId="{E041E0C3-1038-4788-9ED4-F626DCB0C5E4}" srcOrd="1" destOrd="0" presId="urn:microsoft.com/office/officeart/2005/8/layout/orgChart1"/>
    <dgm:cxn modelId="{5A4D5DEC-412F-459A-8DC7-BD57F850163C}" type="presOf" srcId="{833DE24C-692B-4490-8260-D3DCAA1FE8D1}" destId="{9B43F28B-A8C5-437E-AD48-78C507C7A271}" srcOrd="0" destOrd="0" presId="urn:microsoft.com/office/officeart/2005/8/layout/orgChart1"/>
    <dgm:cxn modelId="{4FAC8145-E5EB-4EDE-8FE3-9C95F4CCF891}" type="presOf" srcId="{9274449F-CED1-4C9F-A590-7E6EAF65CD37}" destId="{43F8A557-0384-41F8-B3DC-CDD0F3A8AA60}" srcOrd="1" destOrd="0" presId="urn:microsoft.com/office/officeart/2005/8/layout/orgChart1"/>
    <dgm:cxn modelId="{7EA67EFE-9D8D-4DB4-AF18-7BE1017B2196}" type="presOf" srcId="{498FC275-95F2-4E2F-96F7-EE0637D72D15}" destId="{5FC76BF3-B572-436A-996C-14273BCE35C1}" srcOrd="0" destOrd="0" presId="urn:microsoft.com/office/officeart/2005/8/layout/orgChart1"/>
    <dgm:cxn modelId="{7C97272C-26AD-43E9-945E-C205C0C8BB65}" srcId="{32CF4722-DDFC-4E5A-87AC-8F2EB7D7E5E9}" destId="{9BBD7A0A-2673-47F5-924E-3943648559F9}" srcOrd="0" destOrd="0" parTransId="{DC266FD5-94B7-431A-B26C-5BEAD65F4D05}" sibTransId="{16EA8BAA-4F07-4A67-A97F-9900691C40C6}"/>
    <dgm:cxn modelId="{AB7EB65C-CDEE-4F6F-8853-8C80513B4A81}" type="presOf" srcId="{9BBD7A0A-2673-47F5-924E-3943648559F9}" destId="{85E121B7-9478-459D-B9FA-9DC70216100B}" srcOrd="1" destOrd="0" presId="urn:microsoft.com/office/officeart/2005/8/layout/orgChart1"/>
    <dgm:cxn modelId="{4E9DB4B6-EEA0-492B-B000-43CD66D03BF3}" type="presOf" srcId="{D23D8D87-81A9-4E20-BA4A-2D39B57C3DC5}" destId="{0BC30C95-0249-4E3A-8D33-D6C79AAA426C}" srcOrd="0" destOrd="0" presId="urn:microsoft.com/office/officeart/2005/8/layout/orgChart1"/>
    <dgm:cxn modelId="{943A2E8E-6626-4A7D-9373-950003BDFBDA}" type="presOf" srcId="{9BBD7A0A-2673-47F5-924E-3943648559F9}" destId="{FC400137-945D-4810-A505-2BA03ACE87F5}" srcOrd="0" destOrd="0" presId="urn:microsoft.com/office/officeart/2005/8/layout/orgChart1"/>
    <dgm:cxn modelId="{B8CE3DDD-86C7-4E4E-83CB-FD1D08E6E6AA}" srcId="{6C9019A9-0B46-4983-8CCF-229BF67E1E4E}" destId="{F67C194A-DA52-4276-8D10-75708848F68B}" srcOrd="1" destOrd="0" parTransId="{2992E157-047D-44A1-92DC-7F3D013C067F}" sibTransId="{B3064CD5-EFA5-44E0-BEF7-CC55BC328BA3}"/>
    <dgm:cxn modelId="{D70B910B-B098-4912-BA47-608831B4DEF7}" type="presOf" srcId="{DFDB167D-ABDC-479E-A5B8-3DE3D6AECF7E}" destId="{BDD38264-7C0D-4FF8-8F9F-93A2D39C7B97}" srcOrd="0" destOrd="0" presId="urn:microsoft.com/office/officeart/2005/8/layout/orgChart1"/>
    <dgm:cxn modelId="{CACA25C8-0571-4FD7-96FD-8C61C4AF474D}" type="presOf" srcId="{6C9019A9-0B46-4983-8CCF-229BF67E1E4E}" destId="{E07190F9-6505-4BD4-8698-095FF15A3DAD}" srcOrd="1" destOrd="0" presId="urn:microsoft.com/office/officeart/2005/8/layout/orgChart1"/>
    <dgm:cxn modelId="{0276C2A2-6330-4F65-BAB7-B9051CD105B3}" type="presOf" srcId="{C5C58046-2AA6-41CE-BE5B-7DD6466E9D9B}" destId="{BE6535EC-0530-4A6F-B2D1-E912F7EC218C}" srcOrd="0" destOrd="0" presId="urn:microsoft.com/office/officeart/2005/8/layout/orgChart1"/>
    <dgm:cxn modelId="{3147008A-D5AC-4B2D-BF27-1D4F88D9D900}" srcId="{9BBD7A0A-2673-47F5-924E-3943648559F9}" destId="{AA45B291-28FD-43CC-B33B-E79A73CD18EF}" srcOrd="1" destOrd="0" parTransId="{E063AB68-A2A5-42B8-906A-C6F98512CE1A}" sibTransId="{DCB58244-4630-4346-8DF0-91308C3EBD75}"/>
    <dgm:cxn modelId="{D00B7684-EC01-4EFF-ACAB-9979D15EA96D}" type="presOf" srcId="{32CF4722-DDFC-4E5A-87AC-8F2EB7D7E5E9}" destId="{271FA113-18BC-4840-831F-E3C77929E905}" srcOrd="0" destOrd="0" presId="urn:microsoft.com/office/officeart/2005/8/layout/orgChart1"/>
    <dgm:cxn modelId="{B6537225-9EA4-47CE-BE39-00943A9FA1BC}" srcId="{3430B1C8-BA59-4B36-A66C-F11661B1A1C6}" destId="{8AEC05A9-9128-4E0C-ACC0-102BB9F66B0E}" srcOrd="1" destOrd="0" parTransId="{D8D4E800-35E4-4578-80EC-0871F680BD48}" sibTransId="{193BF21A-3745-40B2-A549-0EE38CF37D84}"/>
    <dgm:cxn modelId="{0E17E5C7-632A-4C92-8FE4-B937083FB561}" type="presParOf" srcId="{271FA113-18BC-4840-831F-E3C77929E905}" destId="{CD845F9C-1F2B-4D9C-8BA1-E0C9FD828330}" srcOrd="0" destOrd="0" presId="urn:microsoft.com/office/officeart/2005/8/layout/orgChart1"/>
    <dgm:cxn modelId="{6B611E6E-9294-4A35-B67F-4379980B1E9C}" type="presParOf" srcId="{CD845F9C-1F2B-4D9C-8BA1-E0C9FD828330}" destId="{7648B9B8-3CAA-4832-BDC7-E250C4A99218}" srcOrd="0" destOrd="0" presId="urn:microsoft.com/office/officeart/2005/8/layout/orgChart1"/>
    <dgm:cxn modelId="{F5B56205-755F-4D29-8CB5-13FC0502C374}" type="presParOf" srcId="{7648B9B8-3CAA-4832-BDC7-E250C4A99218}" destId="{FC400137-945D-4810-A505-2BA03ACE87F5}" srcOrd="0" destOrd="0" presId="urn:microsoft.com/office/officeart/2005/8/layout/orgChart1"/>
    <dgm:cxn modelId="{CFAB837D-FCCC-4F82-8EEF-81347D233048}" type="presParOf" srcId="{7648B9B8-3CAA-4832-BDC7-E250C4A99218}" destId="{85E121B7-9478-459D-B9FA-9DC70216100B}" srcOrd="1" destOrd="0" presId="urn:microsoft.com/office/officeart/2005/8/layout/orgChart1"/>
    <dgm:cxn modelId="{23609DE3-B6FB-410A-BC37-2CFBC6CE3DAB}" type="presParOf" srcId="{CD845F9C-1F2B-4D9C-8BA1-E0C9FD828330}" destId="{36E492EE-3D46-4932-9347-F2D35DE13A92}" srcOrd="1" destOrd="0" presId="urn:microsoft.com/office/officeart/2005/8/layout/orgChart1"/>
    <dgm:cxn modelId="{37A0D025-740F-4DFA-A5A2-3A4F627AAD86}" type="presParOf" srcId="{36E492EE-3D46-4932-9347-F2D35DE13A92}" destId="{BB723839-7CD3-43FF-A00E-F91FC5313CCD}" srcOrd="0" destOrd="0" presId="urn:microsoft.com/office/officeart/2005/8/layout/orgChart1"/>
    <dgm:cxn modelId="{E91A4407-7783-4C1A-9AD9-00BC22CD328B}" type="presParOf" srcId="{36E492EE-3D46-4932-9347-F2D35DE13A92}" destId="{91AFF987-5043-4976-8DE9-3DE4DEFA5D1F}" srcOrd="1" destOrd="0" presId="urn:microsoft.com/office/officeart/2005/8/layout/orgChart1"/>
    <dgm:cxn modelId="{847F8ACC-8000-49F3-8BF6-A076E6F192E7}" type="presParOf" srcId="{91AFF987-5043-4976-8DE9-3DE4DEFA5D1F}" destId="{7C953742-94AC-4149-B0F0-4DA73BFB8FDC}" srcOrd="0" destOrd="0" presId="urn:microsoft.com/office/officeart/2005/8/layout/orgChart1"/>
    <dgm:cxn modelId="{F78E0543-127C-40D7-B8FC-61660AF1611F}" type="presParOf" srcId="{7C953742-94AC-4149-B0F0-4DA73BFB8FDC}" destId="{34D11768-1455-40B9-9249-C192537DE953}" srcOrd="0" destOrd="0" presId="urn:microsoft.com/office/officeart/2005/8/layout/orgChart1"/>
    <dgm:cxn modelId="{0D39FD98-DA50-49A2-87A1-C8E9F1BE9A23}" type="presParOf" srcId="{7C953742-94AC-4149-B0F0-4DA73BFB8FDC}" destId="{A8D11CA2-8925-4CB6-A873-EFAD0A30E0BE}" srcOrd="1" destOrd="0" presId="urn:microsoft.com/office/officeart/2005/8/layout/orgChart1"/>
    <dgm:cxn modelId="{4EB6B7B2-B23C-43F8-AFDE-D3AB9EE90865}" type="presParOf" srcId="{91AFF987-5043-4976-8DE9-3DE4DEFA5D1F}" destId="{3B54D514-A4FC-4A20-B8C0-E860C10D6915}" srcOrd="1" destOrd="0" presId="urn:microsoft.com/office/officeart/2005/8/layout/orgChart1"/>
    <dgm:cxn modelId="{EBF3B4FD-51B0-47ED-A453-7BFF0AE45F73}" type="presParOf" srcId="{3B54D514-A4FC-4A20-B8C0-E860C10D6915}" destId="{0BC30C95-0249-4E3A-8D33-D6C79AAA426C}" srcOrd="0" destOrd="0" presId="urn:microsoft.com/office/officeart/2005/8/layout/orgChart1"/>
    <dgm:cxn modelId="{7912933D-2417-4E51-805A-FFF78795C218}" type="presParOf" srcId="{3B54D514-A4FC-4A20-B8C0-E860C10D6915}" destId="{6C3F06B6-1076-4131-A9AE-035E410BEA23}" srcOrd="1" destOrd="0" presId="urn:microsoft.com/office/officeart/2005/8/layout/orgChart1"/>
    <dgm:cxn modelId="{37CA2E2F-463E-40B6-8803-A6F21B5EA90E}" type="presParOf" srcId="{6C3F06B6-1076-4131-A9AE-035E410BEA23}" destId="{E4A7110E-7958-44D4-9F1A-E5654A446CB1}" srcOrd="0" destOrd="0" presId="urn:microsoft.com/office/officeart/2005/8/layout/orgChart1"/>
    <dgm:cxn modelId="{64E195AB-78CF-4276-8945-CAE5D0014149}" type="presParOf" srcId="{E4A7110E-7958-44D4-9F1A-E5654A446CB1}" destId="{329EB8DD-0E09-4A51-95F2-3F1CBAE7C6C0}" srcOrd="0" destOrd="0" presId="urn:microsoft.com/office/officeart/2005/8/layout/orgChart1"/>
    <dgm:cxn modelId="{B37EF552-183B-43E8-8E6F-3D15107D3A23}" type="presParOf" srcId="{E4A7110E-7958-44D4-9F1A-E5654A446CB1}" destId="{43F8A557-0384-41F8-B3DC-CDD0F3A8AA60}" srcOrd="1" destOrd="0" presId="urn:microsoft.com/office/officeart/2005/8/layout/orgChart1"/>
    <dgm:cxn modelId="{20A967E0-A173-45F3-BA1E-296D91E5FBD3}" type="presParOf" srcId="{6C3F06B6-1076-4131-A9AE-035E410BEA23}" destId="{5A834C4C-C378-4DB1-B87D-55ACED018602}" srcOrd="1" destOrd="0" presId="urn:microsoft.com/office/officeart/2005/8/layout/orgChart1"/>
    <dgm:cxn modelId="{124CF652-AD51-4C5F-A537-E7749DB191FB}" type="presParOf" srcId="{6C3F06B6-1076-4131-A9AE-035E410BEA23}" destId="{6B863322-836B-489E-8D6A-C15DD60B8DDF}" srcOrd="2" destOrd="0" presId="urn:microsoft.com/office/officeart/2005/8/layout/orgChart1"/>
    <dgm:cxn modelId="{F42718D9-07EF-4E10-A437-CB066ED46C2B}" type="presParOf" srcId="{3B54D514-A4FC-4A20-B8C0-E860C10D6915}" destId="{A17FD8AC-8B69-45CF-9074-90849FFACE34}" srcOrd="2" destOrd="0" presId="urn:microsoft.com/office/officeart/2005/8/layout/orgChart1"/>
    <dgm:cxn modelId="{444B7BF0-9E98-4171-AD15-AE3DB2A0B337}" type="presParOf" srcId="{3B54D514-A4FC-4A20-B8C0-E860C10D6915}" destId="{328B0754-83C8-4507-BF9E-4C58F4890DBF}" srcOrd="3" destOrd="0" presId="urn:microsoft.com/office/officeart/2005/8/layout/orgChart1"/>
    <dgm:cxn modelId="{24D93CA4-3731-4172-A643-5B3EE2153FFD}" type="presParOf" srcId="{328B0754-83C8-4507-BF9E-4C58F4890DBF}" destId="{0F9D52D8-E4BD-4F5E-BC53-DA0CDD80DCE4}" srcOrd="0" destOrd="0" presId="urn:microsoft.com/office/officeart/2005/8/layout/orgChart1"/>
    <dgm:cxn modelId="{9BCEA7D8-8D1F-480E-91F9-B33BCF1F7222}" type="presParOf" srcId="{0F9D52D8-E4BD-4F5E-BC53-DA0CDD80DCE4}" destId="{65427CCC-FF62-4EB2-9B2F-8D60C54EE199}" srcOrd="0" destOrd="0" presId="urn:microsoft.com/office/officeart/2005/8/layout/orgChart1"/>
    <dgm:cxn modelId="{248A7C34-A005-481E-A8A9-7C7E30C796CE}" type="presParOf" srcId="{0F9D52D8-E4BD-4F5E-BC53-DA0CDD80DCE4}" destId="{DF9C43A7-46B7-43EC-B588-E55E5E785C7F}" srcOrd="1" destOrd="0" presId="urn:microsoft.com/office/officeart/2005/8/layout/orgChart1"/>
    <dgm:cxn modelId="{37544729-6F64-4B80-9E0C-FF19A636E6BA}" type="presParOf" srcId="{328B0754-83C8-4507-BF9E-4C58F4890DBF}" destId="{3E60A6AF-E97E-4F2F-85D2-ACDAD9814220}" srcOrd="1" destOrd="0" presId="urn:microsoft.com/office/officeart/2005/8/layout/orgChart1"/>
    <dgm:cxn modelId="{D7FB24E6-7834-4766-96A3-D0440BF85353}" type="presParOf" srcId="{328B0754-83C8-4507-BF9E-4C58F4890DBF}" destId="{6E5F3793-DBEA-4207-B50A-8150135D7A48}" srcOrd="2" destOrd="0" presId="urn:microsoft.com/office/officeart/2005/8/layout/orgChart1"/>
    <dgm:cxn modelId="{4AD995E3-42A7-483F-BAAE-15A90B28E009}" type="presParOf" srcId="{3B54D514-A4FC-4A20-B8C0-E860C10D6915}" destId="{3F1A2EC7-EBF1-4394-BAA5-AF632177A0B2}" srcOrd="4" destOrd="0" presId="urn:microsoft.com/office/officeart/2005/8/layout/orgChart1"/>
    <dgm:cxn modelId="{1A684765-89D2-4ED7-A576-BDBA11DE2313}" type="presParOf" srcId="{3B54D514-A4FC-4A20-B8C0-E860C10D6915}" destId="{BEC113C4-5F32-4A8C-B470-014DB4DA7DF4}" srcOrd="5" destOrd="0" presId="urn:microsoft.com/office/officeart/2005/8/layout/orgChart1"/>
    <dgm:cxn modelId="{C0F80FF9-6DCD-4A3F-8A0F-2BC3C115D71C}" type="presParOf" srcId="{BEC113C4-5F32-4A8C-B470-014DB4DA7DF4}" destId="{F27ED0EB-AD7A-4546-B8A8-7D95ED888818}" srcOrd="0" destOrd="0" presId="urn:microsoft.com/office/officeart/2005/8/layout/orgChart1"/>
    <dgm:cxn modelId="{9BE402BA-7FBB-40B4-9BC1-B41A6F5675C8}" type="presParOf" srcId="{F27ED0EB-AD7A-4546-B8A8-7D95ED888818}" destId="{E130BE70-8F8D-4E9D-B14F-064EADAAF871}" srcOrd="0" destOrd="0" presId="urn:microsoft.com/office/officeart/2005/8/layout/orgChart1"/>
    <dgm:cxn modelId="{E1A0DE2C-2EE0-4A55-97D6-CAC1D5AE3234}" type="presParOf" srcId="{F27ED0EB-AD7A-4546-B8A8-7D95ED888818}" destId="{18292E3B-E29E-4614-B681-663EFC074F32}" srcOrd="1" destOrd="0" presId="urn:microsoft.com/office/officeart/2005/8/layout/orgChart1"/>
    <dgm:cxn modelId="{EDEE5B04-7B31-40C9-9EEC-F06872F7D458}" type="presParOf" srcId="{BEC113C4-5F32-4A8C-B470-014DB4DA7DF4}" destId="{56A7E2F7-B564-46D8-9AB5-725C7D8397A6}" srcOrd="1" destOrd="0" presId="urn:microsoft.com/office/officeart/2005/8/layout/orgChart1"/>
    <dgm:cxn modelId="{69663B00-1FB5-4E32-98D9-0DBA50A6F58E}" type="presParOf" srcId="{BEC113C4-5F32-4A8C-B470-014DB4DA7DF4}" destId="{0BCB62C3-29DC-4675-AFA9-14650EB1020A}" srcOrd="2" destOrd="0" presId="urn:microsoft.com/office/officeart/2005/8/layout/orgChart1"/>
    <dgm:cxn modelId="{F6C6D5E1-46FC-4F2D-BFC4-462BA6049950}" type="presParOf" srcId="{91AFF987-5043-4976-8DE9-3DE4DEFA5D1F}" destId="{609AD194-97C1-494E-8AFD-54C37A675E00}" srcOrd="2" destOrd="0" presId="urn:microsoft.com/office/officeart/2005/8/layout/orgChart1"/>
    <dgm:cxn modelId="{27CBBDA0-0F5A-4416-A321-60F1D101CDB6}" type="presParOf" srcId="{36E492EE-3D46-4932-9347-F2D35DE13A92}" destId="{643458DE-8D27-467E-B9F0-390C4B97E7B3}" srcOrd="2" destOrd="0" presId="urn:microsoft.com/office/officeart/2005/8/layout/orgChart1"/>
    <dgm:cxn modelId="{8030916B-0769-4E0E-A3EC-C6414BF63484}" type="presParOf" srcId="{36E492EE-3D46-4932-9347-F2D35DE13A92}" destId="{95E79110-26D1-4828-9329-A6D845D76061}" srcOrd="3" destOrd="0" presId="urn:microsoft.com/office/officeart/2005/8/layout/orgChart1"/>
    <dgm:cxn modelId="{9D785B41-FA2F-4205-ACB2-7126EBF38EC8}" type="presParOf" srcId="{95E79110-26D1-4828-9329-A6D845D76061}" destId="{502B9B47-6455-4498-9870-B5AF3C2F43BE}" srcOrd="0" destOrd="0" presId="urn:microsoft.com/office/officeart/2005/8/layout/orgChart1"/>
    <dgm:cxn modelId="{58FB647D-85E7-42EC-8CA3-D35B1DABA150}" type="presParOf" srcId="{502B9B47-6455-4498-9870-B5AF3C2F43BE}" destId="{CE5A1239-3BF3-45F2-8DD9-F986E676A4AC}" srcOrd="0" destOrd="0" presId="urn:microsoft.com/office/officeart/2005/8/layout/orgChart1"/>
    <dgm:cxn modelId="{263C2E4F-659F-4257-BB35-28420E254984}" type="presParOf" srcId="{502B9B47-6455-4498-9870-B5AF3C2F43BE}" destId="{0DECC795-8928-4F28-A742-936734FF26AB}" srcOrd="1" destOrd="0" presId="urn:microsoft.com/office/officeart/2005/8/layout/orgChart1"/>
    <dgm:cxn modelId="{35C3B20B-99CB-4BE2-A259-F3DA2A16AE78}" type="presParOf" srcId="{95E79110-26D1-4828-9329-A6D845D76061}" destId="{83AC9888-4C15-48F4-88B2-0D90F2A5D556}" srcOrd="1" destOrd="0" presId="urn:microsoft.com/office/officeart/2005/8/layout/orgChart1"/>
    <dgm:cxn modelId="{A37C7D72-B125-484B-A482-31D76B584568}" type="presParOf" srcId="{83AC9888-4C15-48F4-88B2-0D90F2A5D556}" destId="{BE6535EC-0530-4A6F-B2D1-E912F7EC218C}" srcOrd="0" destOrd="0" presId="urn:microsoft.com/office/officeart/2005/8/layout/orgChart1"/>
    <dgm:cxn modelId="{6269A91C-2859-41F1-80DE-33A52ADF181C}" type="presParOf" srcId="{83AC9888-4C15-48F4-88B2-0D90F2A5D556}" destId="{435B8F21-CFB9-402E-98B3-9D9EBF20A6C1}" srcOrd="1" destOrd="0" presId="urn:microsoft.com/office/officeart/2005/8/layout/orgChart1"/>
    <dgm:cxn modelId="{49E2A2AD-4076-4C60-BC39-7F0098A86231}" type="presParOf" srcId="{435B8F21-CFB9-402E-98B3-9D9EBF20A6C1}" destId="{B0CFFA02-BA38-41C9-B21D-53D66B3CFB99}" srcOrd="0" destOrd="0" presId="urn:microsoft.com/office/officeart/2005/8/layout/orgChart1"/>
    <dgm:cxn modelId="{94AF1637-3FCC-4F9C-A773-85E443967B5D}" type="presParOf" srcId="{B0CFFA02-BA38-41C9-B21D-53D66B3CFB99}" destId="{D0723E97-0D62-4799-B4E2-8A0609AEC816}" srcOrd="0" destOrd="0" presId="urn:microsoft.com/office/officeart/2005/8/layout/orgChart1"/>
    <dgm:cxn modelId="{9555A687-4511-4B37-9A34-D1FB31780882}" type="presParOf" srcId="{B0CFFA02-BA38-41C9-B21D-53D66B3CFB99}" destId="{8116DA7D-222A-4E39-906A-949226FD59B6}" srcOrd="1" destOrd="0" presId="urn:microsoft.com/office/officeart/2005/8/layout/orgChart1"/>
    <dgm:cxn modelId="{571D34C2-5A63-4BBD-8963-6771FF481A1B}" type="presParOf" srcId="{435B8F21-CFB9-402E-98B3-9D9EBF20A6C1}" destId="{51093183-9521-463A-8F67-0192F2D132FD}" srcOrd="1" destOrd="0" presId="urn:microsoft.com/office/officeart/2005/8/layout/orgChart1"/>
    <dgm:cxn modelId="{50251D8F-3805-4FB7-AA49-D6DECDCB5E67}" type="presParOf" srcId="{435B8F21-CFB9-402E-98B3-9D9EBF20A6C1}" destId="{34C5B075-624F-4EA0-BEA7-1EA238B4ABB4}" srcOrd="2" destOrd="0" presId="urn:microsoft.com/office/officeart/2005/8/layout/orgChart1"/>
    <dgm:cxn modelId="{0056339B-30EC-421F-BF06-16518DE70921}" type="presParOf" srcId="{83AC9888-4C15-48F4-88B2-0D90F2A5D556}" destId="{B0061404-0857-4F66-B5DF-5B5D59036B9D}" srcOrd="2" destOrd="0" presId="urn:microsoft.com/office/officeart/2005/8/layout/orgChart1"/>
    <dgm:cxn modelId="{2632509A-BD47-4EF8-BE49-3F53F1B98645}" type="presParOf" srcId="{83AC9888-4C15-48F4-88B2-0D90F2A5D556}" destId="{CB07B614-C204-4812-814D-1E11952FF608}" srcOrd="3" destOrd="0" presId="urn:microsoft.com/office/officeart/2005/8/layout/orgChart1"/>
    <dgm:cxn modelId="{C8B6F240-B508-406A-9FFD-7E9C227B06A9}" type="presParOf" srcId="{CB07B614-C204-4812-814D-1E11952FF608}" destId="{DEA0DF59-9F38-4EB2-B2B2-87ECDD97D292}" srcOrd="0" destOrd="0" presId="urn:microsoft.com/office/officeart/2005/8/layout/orgChart1"/>
    <dgm:cxn modelId="{0024145D-5885-40B2-A0E7-F3A42F84C554}" type="presParOf" srcId="{DEA0DF59-9F38-4EB2-B2B2-87ECDD97D292}" destId="{FA7F7C1C-70A4-4EAD-AF02-A4B4788910C4}" srcOrd="0" destOrd="0" presId="urn:microsoft.com/office/officeart/2005/8/layout/orgChart1"/>
    <dgm:cxn modelId="{821518CE-3587-4C59-A9D0-BBA4602C192E}" type="presParOf" srcId="{DEA0DF59-9F38-4EB2-B2B2-87ECDD97D292}" destId="{170BF7FC-F2BD-424E-B4AD-25C75ABE1186}" srcOrd="1" destOrd="0" presId="urn:microsoft.com/office/officeart/2005/8/layout/orgChart1"/>
    <dgm:cxn modelId="{0DC8112C-14D7-4815-BBD6-83D8B7996EEB}" type="presParOf" srcId="{CB07B614-C204-4812-814D-1E11952FF608}" destId="{49FCFB45-961D-4F47-B07D-DB6FCDE45F6F}" srcOrd="1" destOrd="0" presId="urn:microsoft.com/office/officeart/2005/8/layout/orgChart1"/>
    <dgm:cxn modelId="{94B273C9-6204-440A-A9CE-668742572317}" type="presParOf" srcId="{CB07B614-C204-4812-814D-1E11952FF608}" destId="{D9F7FD3A-8528-4B8C-81F7-49A4178761CB}" srcOrd="2" destOrd="0" presId="urn:microsoft.com/office/officeart/2005/8/layout/orgChart1"/>
    <dgm:cxn modelId="{8788E04F-9AA3-4062-8BA6-4CCF98A129DB}" type="presParOf" srcId="{83AC9888-4C15-48F4-88B2-0D90F2A5D556}" destId="{9B43F28B-A8C5-437E-AD48-78C507C7A271}" srcOrd="4" destOrd="0" presId="urn:microsoft.com/office/officeart/2005/8/layout/orgChart1"/>
    <dgm:cxn modelId="{27780818-6E92-4426-92ED-C217EB0053B4}" type="presParOf" srcId="{83AC9888-4C15-48F4-88B2-0D90F2A5D556}" destId="{7D26807D-1C44-4A9A-8E25-C1C2B22B99FE}" srcOrd="5" destOrd="0" presId="urn:microsoft.com/office/officeart/2005/8/layout/orgChart1"/>
    <dgm:cxn modelId="{F7A0BB87-046F-4312-9E4F-4CB0237D6E53}" type="presParOf" srcId="{7D26807D-1C44-4A9A-8E25-C1C2B22B99FE}" destId="{01DB1EB6-59B8-46FB-9EC4-FEDFB7DE7797}" srcOrd="0" destOrd="0" presId="urn:microsoft.com/office/officeart/2005/8/layout/orgChart1"/>
    <dgm:cxn modelId="{A6A966BC-4578-41FA-927D-9579F89A5533}" type="presParOf" srcId="{01DB1EB6-59B8-46FB-9EC4-FEDFB7DE7797}" destId="{B6ED36B5-0153-4813-838E-022450C80D29}" srcOrd="0" destOrd="0" presId="urn:microsoft.com/office/officeart/2005/8/layout/orgChart1"/>
    <dgm:cxn modelId="{E87583B9-5DFF-4D26-805C-CE44BD113BAD}" type="presParOf" srcId="{01DB1EB6-59B8-46FB-9EC4-FEDFB7DE7797}" destId="{68FE2ADA-A81A-450E-9FAF-A7BDDA8CE642}" srcOrd="1" destOrd="0" presId="urn:microsoft.com/office/officeart/2005/8/layout/orgChart1"/>
    <dgm:cxn modelId="{D25F6C4C-BD3A-478E-99AD-ABFE76B75DDE}" type="presParOf" srcId="{7D26807D-1C44-4A9A-8E25-C1C2B22B99FE}" destId="{03BA88A0-9BF1-4D81-8677-E7B60BD033B7}" srcOrd="1" destOrd="0" presId="urn:microsoft.com/office/officeart/2005/8/layout/orgChart1"/>
    <dgm:cxn modelId="{27A253ED-300A-42F6-A1B3-A1564A387673}" type="presParOf" srcId="{7D26807D-1C44-4A9A-8E25-C1C2B22B99FE}" destId="{34A67366-5180-425F-BF86-7512971B3C61}" srcOrd="2" destOrd="0" presId="urn:microsoft.com/office/officeart/2005/8/layout/orgChart1"/>
    <dgm:cxn modelId="{03AECD6B-9806-4D01-9AB9-E4C17A5EE237}" type="presParOf" srcId="{95E79110-26D1-4828-9329-A6D845D76061}" destId="{EA24A8F9-245E-467A-9323-AEA0D9ABCF61}" srcOrd="2" destOrd="0" presId="urn:microsoft.com/office/officeart/2005/8/layout/orgChart1"/>
    <dgm:cxn modelId="{F93C0338-57F7-4EE2-904B-AB75CEA66BFB}" type="presParOf" srcId="{36E492EE-3D46-4932-9347-F2D35DE13A92}" destId="{28BBEB3E-A7D4-44D0-96D5-6C3029FB0E0A}" srcOrd="4" destOrd="0" presId="urn:microsoft.com/office/officeart/2005/8/layout/orgChart1"/>
    <dgm:cxn modelId="{71415B01-2244-4646-B6A2-91CDF311B8D9}" type="presParOf" srcId="{36E492EE-3D46-4932-9347-F2D35DE13A92}" destId="{BEA29742-C9F9-4F57-AB81-2C82456D06F1}" srcOrd="5" destOrd="0" presId="urn:microsoft.com/office/officeart/2005/8/layout/orgChart1"/>
    <dgm:cxn modelId="{1D8BA462-8FBF-4D8C-A6FC-2E1768644F2F}" type="presParOf" srcId="{BEA29742-C9F9-4F57-AB81-2C82456D06F1}" destId="{428E6749-EA09-40B7-A7EB-F2661E04D696}" srcOrd="0" destOrd="0" presId="urn:microsoft.com/office/officeart/2005/8/layout/orgChart1"/>
    <dgm:cxn modelId="{0C5C2EF8-0531-4D12-B9EF-FC8B01927123}" type="presParOf" srcId="{428E6749-EA09-40B7-A7EB-F2661E04D696}" destId="{F80E6026-E499-4D37-8153-FCADFCC895A1}" srcOrd="0" destOrd="0" presId="urn:microsoft.com/office/officeart/2005/8/layout/orgChart1"/>
    <dgm:cxn modelId="{04779C74-E8CA-44AC-A2DC-728FD66BA340}" type="presParOf" srcId="{428E6749-EA09-40B7-A7EB-F2661E04D696}" destId="{E07190F9-6505-4BD4-8698-095FF15A3DAD}" srcOrd="1" destOrd="0" presId="urn:microsoft.com/office/officeart/2005/8/layout/orgChart1"/>
    <dgm:cxn modelId="{7417DF3E-2CAF-4F7A-9747-056F197D339B}" type="presParOf" srcId="{BEA29742-C9F9-4F57-AB81-2C82456D06F1}" destId="{9DB25CF0-AB20-4892-A7F0-9ADA44CFDBCA}" srcOrd="1" destOrd="0" presId="urn:microsoft.com/office/officeart/2005/8/layout/orgChart1"/>
    <dgm:cxn modelId="{ABA249E1-573F-4E64-9F9C-DA816EA5D2CD}" type="presParOf" srcId="{9DB25CF0-AB20-4892-A7F0-9ADA44CFDBCA}" destId="{60F78C73-0BC9-443C-AEAE-5524E15845C9}" srcOrd="0" destOrd="0" presId="urn:microsoft.com/office/officeart/2005/8/layout/orgChart1"/>
    <dgm:cxn modelId="{D317F889-F999-4F29-865B-98F519F4104D}" type="presParOf" srcId="{9DB25CF0-AB20-4892-A7F0-9ADA44CFDBCA}" destId="{CB5A8752-A494-4EC9-9C17-1BA9E161E128}" srcOrd="1" destOrd="0" presId="urn:microsoft.com/office/officeart/2005/8/layout/orgChart1"/>
    <dgm:cxn modelId="{177BBCB2-FA70-48F9-880D-EED9014E1A60}" type="presParOf" srcId="{CB5A8752-A494-4EC9-9C17-1BA9E161E128}" destId="{3700CDB8-1A58-4202-BC22-0634A78CAA37}" srcOrd="0" destOrd="0" presId="urn:microsoft.com/office/officeart/2005/8/layout/orgChart1"/>
    <dgm:cxn modelId="{31810E8A-1130-404E-9A0D-3522B4BDE050}" type="presParOf" srcId="{3700CDB8-1A58-4202-BC22-0634A78CAA37}" destId="{5FC76BF3-B572-436A-996C-14273BCE35C1}" srcOrd="0" destOrd="0" presId="urn:microsoft.com/office/officeart/2005/8/layout/orgChart1"/>
    <dgm:cxn modelId="{88ADC5DA-4F12-4A8A-AB40-B4FA99C3719E}" type="presParOf" srcId="{3700CDB8-1A58-4202-BC22-0634A78CAA37}" destId="{E041E0C3-1038-4788-9ED4-F626DCB0C5E4}" srcOrd="1" destOrd="0" presId="urn:microsoft.com/office/officeart/2005/8/layout/orgChart1"/>
    <dgm:cxn modelId="{C7FB2EF6-4C91-4222-8F62-B184D91AF002}" type="presParOf" srcId="{CB5A8752-A494-4EC9-9C17-1BA9E161E128}" destId="{4FC33806-5202-413C-95D5-CEC462F45967}" srcOrd="1" destOrd="0" presId="urn:microsoft.com/office/officeart/2005/8/layout/orgChart1"/>
    <dgm:cxn modelId="{CFF861BD-109F-4880-9BA6-E32303C502B3}" type="presParOf" srcId="{CB5A8752-A494-4EC9-9C17-1BA9E161E128}" destId="{CEFE44D7-5EBF-477B-B153-8986E821DE32}" srcOrd="2" destOrd="0" presId="urn:microsoft.com/office/officeart/2005/8/layout/orgChart1"/>
    <dgm:cxn modelId="{EA3339C0-48DA-4815-A6FF-FA2C3D7BD141}" type="presParOf" srcId="{9DB25CF0-AB20-4892-A7F0-9ADA44CFDBCA}" destId="{4E87A7A3-B9BC-4351-BACF-BD40AF64D45A}" srcOrd="2" destOrd="0" presId="urn:microsoft.com/office/officeart/2005/8/layout/orgChart1"/>
    <dgm:cxn modelId="{CA2A2733-60B7-485D-906E-ACCCE0D9316C}" type="presParOf" srcId="{9DB25CF0-AB20-4892-A7F0-9ADA44CFDBCA}" destId="{35E2D112-397F-4FF8-9204-FECF01F5E7C0}" srcOrd="3" destOrd="0" presId="urn:microsoft.com/office/officeart/2005/8/layout/orgChart1"/>
    <dgm:cxn modelId="{F1DE9055-8E1D-4FBB-AD72-C4F9F0C3CCA8}" type="presParOf" srcId="{35E2D112-397F-4FF8-9204-FECF01F5E7C0}" destId="{373B326E-0938-4ACE-841A-28174465F658}" srcOrd="0" destOrd="0" presId="urn:microsoft.com/office/officeart/2005/8/layout/orgChart1"/>
    <dgm:cxn modelId="{689B0B2D-2234-457E-B001-63B079DF6801}" type="presParOf" srcId="{373B326E-0938-4ACE-841A-28174465F658}" destId="{6A499E11-5A10-4BC9-86C8-7EDA404EBEC0}" srcOrd="0" destOrd="0" presId="urn:microsoft.com/office/officeart/2005/8/layout/orgChart1"/>
    <dgm:cxn modelId="{74A04D20-1BC0-48AA-BC08-0A8F65B101DC}" type="presParOf" srcId="{373B326E-0938-4ACE-841A-28174465F658}" destId="{2BBE5D0F-50CA-4FDE-9CA2-555429C285AE}" srcOrd="1" destOrd="0" presId="urn:microsoft.com/office/officeart/2005/8/layout/orgChart1"/>
    <dgm:cxn modelId="{217083F7-A37C-4516-9415-B2CA98E643C3}" type="presParOf" srcId="{35E2D112-397F-4FF8-9204-FECF01F5E7C0}" destId="{2170A29F-49F5-4824-8CD4-136E5AF7D715}" srcOrd="1" destOrd="0" presId="urn:microsoft.com/office/officeart/2005/8/layout/orgChart1"/>
    <dgm:cxn modelId="{761DC34B-0F09-4F0B-B2EA-8ABBD1C3C56C}" type="presParOf" srcId="{35E2D112-397F-4FF8-9204-FECF01F5E7C0}" destId="{A974458E-B691-408C-86A3-C6052800F9CB}" srcOrd="2" destOrd="0" presId="urn:microsoft.com/office/officeart/2005/8/layout/orgChart1"/>
    <dgm:cxn modelId="{C47C8E74-117E-4340-9B49-6FFCCDE04E91}" type="presParOf" srcId="{9DB25CF0-AB20-4892-A7F0-9ADA44CFDBCA}" destId="{9F2B9E84-6E77-4EE8-9A46-A31404E42F10}" srcOrd="4" destOrd="0" presId="urn:microsoft.com/office/officeart/2005/8/layout/orgChart1"/>
    <dgm:cxn modelId="{6AE66002-6D4F-432E-B382-43A1CAA94E6F}" type="presParOf" srcId="{9DB25CF0-AB20-4892-A7F0-9ADA44CFDBCA}" destId="{7313AB15-E575-4164-BB96-1CD9336C76F5}" srcOrd="5" destOrd="0" presId="urn:microsoft.com/office/officeart/2005/8/layout/orgChart1"/>
    <dgm:cxn modelId="{C7AE3670-F83F-49CE-93C2-C27056589F9C}" type="presParOf" srcId="{7313AB15-E575-4164-BB96-1CD9336C76F5}" destId="{176CC769-1758-4A2D-9C47-19B2B9C1574A}" srcOrd="0" destOrd="0" presId="urn:microsoft.com/office/officeart/2005/8/layout/orgChart1"/>
    <dgm:cxn modelId="{0D6C4798-B235-41EE-8F35-E83F93CB7FE6}" type="presParOf" srcId="{176CC769-1758-4A2D-9C47-19B2B9C1574A}" destId="{BDD38264-7C0D-4FF8-8F9F-93A2D39C7B97}" srcOrd="0" destOrd="0" presId="urn:microsoft.com/office/officeart/2005/8/layout/orgChart1"/>
    <dgm:cxn modelId="{006A7003-ECA4-477D-9CC5-A4607ECACE7F}" type="presParOf" srcId="{176CC769-1758-4A2D-9C47-19B2B9C1574A}" destId="{CE31F468-C3B6-437A-88FB-4976893D0B55}" srcOrd="1" destOrd="0" presId="urn:microsoft.com/office/officeart/2005/8/layout/orgChart1"/>
    <dgm:cxn modelId="{0E881299-B25F-42F4-A866-F7E73CDDDD0E}" type="presParOf" srcId="{7313AB15-E575-4164-BB96-1CD9336C76F5}" destId="{9BE5B762-1D05-4860-A841-B2C44CD12ADB}" srcOrd="1" destOrd="0" presId="urn:microsoft.com/office/officeart/2005/8/layout/orgChart1"/>
    <dgm:cxn modelId="{F1B9D360-8F84-48BF-9BD5-36E661CF0517}" type="presParOf" srcId="{7313AB15-E575-4164-BB96-1CD9336C76F5}" destId="{7EB3DF84-D3C7-459C-9A97-B8271AD34B13}" srcOrd="2" destOrd="0" presId="urn:microsoft.com/office/officeart/2005/8/layout/orgChart1"/>
    <dgm:cxn modelId="{80C0E664-6095-49EB-AB3B-69809ED9D4A9}" type="presParOf" srcId="{BEA29742-C9F9-4F57-AB81-2C82456D06F1}" destId="{17C7AC46-2BAF-4CB5-A223-35200A3F7CE9}" srcOrd="2" destOrd="0" presId="urn:microsoft.com/office/officeart/2005/8/layout/orgChart1"/>
    <dgm:cxn modelId="{92066735-04DF-44CD-9BE7-9DB2A05389A8}" type="presParOf" srcId="{CD845F9C-1F2B-4D9C-8BA1-E0C9FD828330}" destId="{3063D9C1-C09B-48A8-916E-E004E356D2D9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3027-A21D-4268-BF8C-E530B25FEC04}" type="datetimeFigureOut">
              <a:rPr lang="fr-FR" smtClean="0"/>
              <a:t>18/10/2012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A8E0-1A1E-46C0-B5E0-A44D294E8F0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827126" y="139463"/>
            <a:ext cx="157163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1214422"/>
            <a:ext cx="8215370" cy="5078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Thread 0</a:t>
            </a:r>
          </a:p>
          <a:p>
            <a:pPr algn="ctr"/>
            <a:r>
              <a:rPr lang="fr-FR" dirty="0" smtClean="0"/>
              <a:t>Serveur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618211" y="4418965"/>
            <a:ext cx="81144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Fichier</a:t>
            </a:r>
          </a:p>
          <a:p>
            <a:pPr algn="ctr"/>
            <a:r>
              <a:rPr lang="fr-FR" dirty="0" smtClean="0"/>
              <a:t> </a:t>
            </a:r>
            <a:r>
              <a:rPr lang="fr-FR" dirty="0" err="1" smtClean="0"/>
              <a:t>conf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7" idx="2"/>
            <a:endCxn id="8" idx="0"/>
          </p:cNvCxnSpPr>
          <p:nvPr/>
        </p:nvCxnSpPr>
        <p:spPr>
          <a:xfrm rot="5400000">
            <a:off x="4396018" y="997496"/>
            <a:ext cx="428628" cy="5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flipH="1">
            <a:off x="3571868" y="71435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7224" y="4418965"/>
            <a:ext cx="321471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Thread 1</a:t>
            </a:r>
          </a:p>
          <a:p>
            <a:pPr algn="ctr"/>
            <a:r>
              <a:rPr lang="fr-FR" dirty="0" smtClean="0"/>
              <a:t>Sniff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57224" y="2639793"/>
            <a:ext cx="242889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Thread 3</a:t>
            </a:r>
          </a:p>
          <a:p>
            <a:pPr algn="ctr"/>
            <a:r>
              <a:rPr lang="fr-FR" dirty="0" smtClean="0"/>
              <a:t>Formatage des données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72198" y="3497049"/>
            <a:ext cx="101361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Thread 4</a:t>
            </a:r>
          </a:p>
          <a:p>
            <a:pPr algn="ctr"/>
            <a:r>
              <a:rPr lang="fr-FR" dirty="0" smtClean="0"/>
              <a:t>Écriture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0" y="3571876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Tcpdump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 flipH="1">
            <a:off x="4714876" y="714356"/>
            <a:ext cx="11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Json</a:t>
            </a:r>
            <a:r>
              <a:rPr lang="fr-FR" dirty="0" smtClean="0"/>
              <a:t>, html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618211" y="2639793"/>
            <a:ext cx="78581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Templates</a:t>
            </a:r>
            <a:endParaRPr lang="fr-FR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4357686" y="4425743"/>
            <a:ext cx="300039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Thread 2</a:t>
            </a:r>
          </a:p>
          <a:p>
            <a:pPr algn="ctr"/>
            <a:r>
              <a:rPr lang="fr-FR" dirty="0" smtClean="0"/>
              <a:t>lecture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673536" y="6072206"/>
            <a:ext cx="1571636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réseau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25" idx="0"/>
            <a:endCxn id="15" idx="2"/>
          </p:cNvCxnSpPr>
          <p:nvPr/>
        </p:nvCxnSpPr>
        <p:spPr>
          <a:xfrm rot="5400000" flipH="1" flipV="1">
            <a:off x="1958511" y="5566139"/>
            <a:ext cx="1006910" cy="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5" idx="0"/>
            <a:endCxn id="16" idx="2"/>
          </p:cNvCxnSpPr>
          <p:nvPr/>
        </p:nvCxnSpPr>
        <p:spPr>
          <a:xfrm rot="16200000" flipV="1">
            <a:off x="1701705" y="3656090"/>
            <a:ext cx="1132841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5" idx="0"/>
            <a:endCxn id="17" idx="1"/>
          </p:cNvCxnSpPr>
          <p:nvPr/>
        </p:nvCxnSpPr>
        <p:spPr>
          <a:xfrm rot="5400000" flipH="1" flipV="1">
            <a:off x="3969013" y="2315781"/>
            <a:ext cx="598750" cy="360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3" idx="0"/>
            <a:endCxn id="16" idx="2"/>
          </p:cNvCxnSpPr>
          <p:nvPr/>
        </p:nvCxnSpPr>
        <p:spPr>
          <a:xfrm rot="16200000" flipV="1">
            <a:off x="3394968" y="1962827"/>
            <a:ext cx="1139619" cy="378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714744" y="2643182"/>
            <a:ext cx="101361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Thread 4</a:t>
            </a:r>
          </a:p>
          <a:p>
            <a:pPr algn="ctr"/>
            <a:r>
              <a:rPr lang="fr-FR" dirty="0" smtClean="0"/>
              <a:t>Smart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15" idx="0"/>
            <a:endCxn id="37" idx="2"/>
          </p:cNvCxnSpPr>
          <p:nvPr/>
        </p:nvCxnSpPr>
        <p:spPr>
          <a:xfrm rot="5400000" flipH="1" flipV="1">
            <a:off x="2778338" y="2975754"/>
            <a:ext cx="1129452" cy="175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857752" y="2643182"/>
            <a:ext cx="105208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Thread 4</a:t>
            </a:r>
          </a:p>
          <a:p>
            <a:pPr algn="ctr"/>
            <a:r>
              <a:rPr lang="fr-FR" dirty="0" err="1" smtClean="0"/>
              <a:t>Brownies</a:t>
            </a:r>
            <a:endParaRPr lang="fr-FR" dirty="0"/>
          </a:p>
        </p:txBody>
      </p:sp>
      <p:cxnSp>
        <p:nvCxnSpPr>
          <p:cNvPr id="53" name="Connecteur droit avec flèche 52"/>
          <p:cNvCxnSpPr>
            <a:stCxn id="15" idx="0"/>
            <a:endCxn id="52" idx="2"/>
          </p:cNvCxnSpPr>
          <p:nvPr/>
        </p:nvCxnSpPr>
        <p:spPr>
          <a:xfrm rot="5400000" flipH="1" flipV="1">
            <a:off x="3359460" y="2394632"/>
            <a:ext cx="1129452" cy="291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928670"/>
          <a:ext cx="8072494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571472" y="928670"/>
          <a:ext cx="778674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71472" y="857232"/>
          <a:ext cx="7786742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Sniff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8" name="Diagramme 47"/>
          <p:cNvGraphicFramePr/>
          <p:nvPr/>
        </p:nvGraphicFramePr>
        <p:xfrm>
          <a:off x="785786" y="1000108"/>
          <a:ext cx="7286676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>
          <a:xfrm>
            <a:off x="4429124" y="1214422"/>
            <a:ext cx="4143404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Navigateur :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setConf</a:t>
            </a:r>
            <a:r>
              <a:rPr lang="fr-FR" dirty="0" smtClean="0"/>
              <a:t>(…)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getInterfaces</a:t>
            </a:r>
            <a:r>
              <a:rPr lang="fr-FR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launchCapture</a:t>
            </a:r>
            <a:r>
              <a:rPr lang="fr-FR" dirty="0" smtClean="0"/>
              <a:t>(</a:t>
            </a:r>
            <a:r>
              <a:rPr lang="fr-FR" dirty="0" err="1" smtClean="0"/>
              <a:t>NetworkInterface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refresh</a:t>
            </a:r>
            <a:r>
              <a:rPr lang="fr-FR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/>
              <a:t>stopCapture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----------------------------------------------------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smartMode</a:t>
            </a:r>
            <a:r>
              <a:rPr lang="fr-FR" dirty="0" smtClean="0"/>
              <a:t>(</a:t>
            </a:r>
            <a:r>
              <a:rPr lang="fr-FR" dirty="0" err="1" smtClean="0"/>
              <a:t>IPsource</a:t>
            </a:r>
            <a:r>
              <a:rPr lang="fr-FR" dirty="0" smtClean="0"/>
              <a:t>, </a:t>
            </a:r>
            <a:r>
              <a:rPr lang="fr-FR" dirty="0" err="1" smtClean="0"/>
              <a:t>isOn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showDocs</a:t>
            </a:r>
            <a:r>
              <a:rPr lang="fr-FR" dirty="0" smtClean="0"/>
              <a:t>(</a:t>
            </a:r>
            <a:r>
              <a:rPr lang="fr-FR" dirty="0" err="1" smtClean="0"/>
              <a:t>Filters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ghostMode</a:t>
            </a:r>
            <a:r>
              <a:rPr lang="fr-FR" dirty="0" smtClean="0"/>
              <a:t>(</a:t>
            </a:r>
            <a:r>
              <a:rPr lang="fr-FR" dirty="0" err="1" smtClean="0"/>
              <a:t>isOn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browniesMode</a:t>
            </a:r>
            <a:r>
              <a:rPr lang="fr-FR" dirty="0" smtClean="0"/>
              <a:t>(</a:t>
            </a:r>
            <a:r>
              <a:rPr lang="fr-FR" dirty="0" err="1" smtClean="0"/>
              <a:t>isOn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exportData</a:t>
            </a:r>
            <a:r>
              <a:rPr lang="fr-FR" dirty="0" smtClean="0"/>
              <a:t>(</a:t>
            </a:r>
            <a:r>
              <a:rPr lang="fr-FR" dirty="0" err="1"/>
              <a:t>F</a:t>
            </a:r>
            <a:r>
              <a:rPr lang="fr-FR" dirty="0" err="1" smtClean="0"/>
              <a:t>ilters</a:t>
            </a:r>
            <a:r>
              <a:rPr lang="fr-FR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00034" y="1214422"/>
            <a:ext cx="3000396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</a:t>
            </a:r>
          </a:p>
          <a:p>
            <a:r>
              <a:rPr lang="fr-FR" dirty="0" smtClean="0"/>
              <a:t>Serveur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24" name="Connecteur droit avec flèche 23"/>
          <p:cNvCxnSpPr>
            <a:stCxn id="22" idx="3"/>
            <a:endCxn id="21" idx="1"/>
          </p:cNvCxnSpPr>
          <p:nvPr/>
        </p:nvCxnSpPr>
        <p:spPr>
          <a:xfrm>
            <a:off x="3500430" y="3615079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 flipH="1">
            <a:off x="3571868" y="320254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 flipH="1">
            <a:off x="3428992" y="3643314"/>
            <a:ext cx="11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Json</a:t>
            </a:r>
            <a:r>
              <a:rPr lang="fr-FR" dirty="0" smtClean="0"/>
              <a:t>, html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42910" y="6357958"/>
            <a:ext cx="77870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Nb : le filtrage sur les IP sources affichées se fait dans le navigateur en </a:t>
            </a:r>
            <a:r>
              <a:rPr lang="fr-FR" dirty="0" err="1" smtClean="0"/>
              <a:t>javascript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785786" y="1142984"/>
          <a:ext cx="7358114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785786" y="1142984"/>
          <a:ext cx="7215238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571472" y="857232"/>
          <a:ext cx="7929618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500042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9" name="Diagramme 8"/>
          <p:cNvGraphicFramePr/>
          <p:nvPr/>
        </p:nvGraphicFramePr>
        <p:xfrm>
          <a:off x="857224" y="1142984"/>
          <a:ext cx="7286676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714348" y="214290"/>
          <a:ext cx="7643866" cy="585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500042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1" name="Diagramme 10"/>
          <p:cNvGraphicFramePr/>
          <p:nvPr/>
        </p:nvGraphicFramePr>
        <p:xfrm>
          <a:off x="714348" y="1071546"/>
          <a:ext cx="7572428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428604"/>
            <a:ext cx="8215370" cy="5909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Thread 0 : Serveur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857224" y="1000108"/>
          <a:ext cx="7429552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617</Words>
  <Application>Microsoft Office PowerPoint</Application>
  <PresentationFormat>Affichage à l'écran (4:3)</PresentationFormat>
  <Paragraphs>397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nicolas retrain</dc:creator>
  <cp:lastModifiedBy>nicolas retrain</cp:lastModifiedBy>
  <cp:revision>91</cp:revision>
  <dcterms:created xsi:type="dcterms:W3CDTF">2012-10-18T08:21:39Z</dcterms:created>
  <dcterms:modified xsi:type="dcterms:W3CDTF">2012-10-19T14:48:12Z</dcterms:modified>
</cp:coreProperties>
</file>