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4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83A"/>
    <a:srgbClr val="D6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D08AA7-71D5-432A-B610-3B95A456D241}">
  <a:tblStyle styleId="{0CD08AA7-71D5-432A-B610-3B95A456D24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54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761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510450" y="3182311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4200"/>
            </a:lvl1pPr>
            <a:lvl2pPr lvl="1" algn="ctr" rtl="0">
              <a:spcBef>
                <a:spcPts val="0"/>
              </a:spcBef>
              <a:defRPr sz="4200"/>
            </a:lvl2pPr>
            <a:lvl3pPr lvl="2" algn="ctr" rtl="0">
              <a:spcBef>
                <a:spcPts val="0"/>
              </a:spcBef>
              <a:defRPr sz="4200"/>
            </a:lvl3pPr>
            <a:lvl4pPr lvl="3" algn="ctr" rtl="0">
              <a:spcBef>
                <a:spcPts val="0"/>
              </a:spcBef>
              <a:defRPr sz="4200"/>
            </a:lvl4pPr>
            <a:lvl5pPr lvl="4" algn="ctr" rtl="0">
              <a:spcBef>
                <a:spcPts val="0"/>
              </a:spcBef>
              <a:defRPr sz="4200"/>
            </a:lvl5pPr>
            <a:lvl6pPr lvl="5" algn="ctr" rtl="0">
              <a:spcBef>
                <a:spcPts val="0"/>
              </a:spcBef>
              <a:defRPr sz="4200"/>
            </a:lvl6pPr>
            <a:lvl7pPr lvl="6" algn="ctr" rtl="0">
              <a:spcBef>
                <a:spcPts val="0"/>
              </a:spcBef>
              <a:defRPr sz="4200"/>
            </a:lvl7pPr>
            <a:lvl8pPr lvl="7" algn="ctr" rtl="0">
              <a:spcBef>
                <a:spcPts val="0"/>
              </a:spcBef>
              <a:defRPr sz="4200"/>
            </a:lvl8pPr>
            <a:lvl9pPr lvl="8" algn="ctr" rtl="0">
              <a:spcBef>
                <a:spcPts val="0"/>
              </a:spcBef>
              <a:defRPr sz="4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14000" b="1"/>
            </a:lvl1pPr>
            <a:lvl2pPr lvl="1" algn="ctr" rtl="0">
              <a:spcBef>
                <a:spcPts val="0"/>
              </a:spcBef>
              <a:defRPr sz="14000" b="1"/>
            </a:lvl2pPr>
            <a:lvl3pPr lvl="2" algn="ctr" rtl="0">
              <a:spcBef>
                <a:spcPts val="0"/>
              </a:spcBef>
              <a:defRPr sz="14000" b="1"/>
            </a:lvl3pPr>
            <a:lvl4pPr lvl="3" algn="ctr" rtl="0">
              <a:spcBef>
                <a:spcPts val="0"/>
              </a:spcBef>
              <a:defRPr sz="14000" b="1"/>
            </a:lvl4pPr>
            <a:lvl5pPr lvl="4" algn="ctr" rtl="0">
              <a:spcBef>
                <a:spcPts val="0"/>
              </a:spcBef>
              <a:defRPr sz="14000" b="1"/>
            </a:lvl5pPr>
            <a:lvl6pPr lvl="5" algn="ctr" rtl="0">
              <a:spcBef>
                <a:spcPts val="0"/>
              </a:spcBef>
              <a:defRPr sz="14000" b="1"/>
            </a:lvl6pPr>
            <a:lvl7pPr lvl="6" algn="ctr" rtl="0">
              <a:spcBef>
                <a:spcPts val="0"/>
              </a:spcBef>
              <a:defRPr sz="14000" b="1"/>
            </a:lvl7pPr>
            <a:lvl8pPr lvl="7" algn="ctr" rtl="0">
              <a:spcBef>
                <a:spcPts val="0"/>
              </a:spcBef>
              <a:defRPr sz="14000" b="1"/>
            </a:lvl8pPr>
            <a:lvl9pPr lvl="8" algn="ctr" rtl="0">
              <a:spcBef>
                <a:spcPts val="0"/>
              </a:spcBef>
              <a:defRPr sz="14000" b="1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E346-8E78-48FE-A87D-06836C19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 – DDD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6BD12-C04C-4EA9-B921-C423E5CBB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Coding Kata to train the DDD mindset</a:t>
            </a:r>
          </a:p>
        </p:txBody>
      </p:sp>
    </p:spTree>
    <p:extLst>
      <p:ext uri="{BB962C8B-B14F-4D97-AF65-F5344CB8AC3E}">
        <p14:creationId xmlns:p14="http://schemas.microsoft.com/office/powerpoint/2010/main" val="19032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should be</a:t>
            </a:r>
            <a:br>
              <a:rPr lang="en-US" dirty="0"/>
            </a:br>
            <a:r>
              <a:rPr lang="en-US" b="1" dirty="0"/>
              <a:t>treated as rich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rename &amp; port </a:t>
            </a:r>
            <a:r>
              <a:rPr lang="en-US" b="1" dirty="0" err="1"/>
              <a:t>RecalculateTotals</a:t>
            </a:r>
            <a:r>
              <a:rPr lang="en-US" b="1" dirty="0"/>
              <a:t> logic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BB678-D47B-4CCA-A659-B85EEB10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6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should be</a:t>
            </a:r>
            <a:br>
              <a:rPr lang="en-US" dirty="0"/>
            </a:br>
            <a:r>
              <a:rPr lang="en-US" b="1" dirty="0"/>
              <a:t>treated as rich</a:t>
            </a:r>
            <a:br>
              <a:rPr lang="en-US" b="1" dirty="0"/>
            </a:br>
            <a:br>
              <a:rPr lang="en-US" dirty="0"/>
            </a:br>
            <a:r>
              <a:rPr lang="en-US" b="1" dirty="0"/>
              <a:t>load entire order entity</a:t>
            </a:r>
            <a:br>
              <a:rPr lang="en-US" b="1" dirty="0"/>
            </a:br>
            <a:r>
              <a:rPr lang="en-US" dirty="0"/>
              <a:t>when loading an order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48034-0631-41DC-81CD-B1B01A70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EC3EA-D8BD-48B4-A48B-455AA85269C5}"/>
              </a:ext>
            </a:extLst>
          </p:cNvPr>
          <p:cNvSpPr/>
          <p:nvPr/>
        </p:nvSpPr>
        <p:spPr>
          <a:xfrm>
            <a:off x="5472536" y="1159933"/>
            <a:ext cx="928264" cy="254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BCE4E-30B0-4B5A-B39D-A440CC8F1415}"/>
              </a:ext>
            </a:extLst>
          </p:cNvPr>
          <p:cNvSpPr/>
          <p:nvPr/>
        </p:nvSpPr>
        <p:spPr>
          <a:xfrm>
            <a:off x="5668435" y="2878667"/>
            <a:ext cx="1595965" cy="6434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51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9EE8A-3C85-48AF-8B89-1ED2B6B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DB083-3E05-4A95-A240-D850CFBD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an understanding of the domain(s)</a:t>
            </a:r>
          </a:p>
        </p:txBody>
      </p:sp>
    </p:spTree>
    <p:extLst>
      <p:ext uri="{BB962C8B-B14F-4D97-AF65-F5344CB8AC3E}">
        <p14:creationId xmlns:p14="http://schemas.microsoft.com/office/powerpoint/2010/main" val="358260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E4BA3-50EE-4C57-8A1B-FCE15D69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to be done - 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202BC-6258-4AA2-BBF6-BA3120D28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Browse a catalog</a:t>
            </a:r>
          </a:p>
          <a:p>
            <a:pPr marL="342900" indent="-342900">
              <a:buAutoNum type="arabicPeriod"/>
            </a:pPr>
            <a:r>
              <a:rPr lang="en-US" dirty="0"/>
              <a:t>Add items to the order</a:t>
            </a:r>
          </a:p>
          <a:p>
            <a:pPr marL="342900" indent="-342900">
              <a:buAutoNum type="arabicPeriod"/>
            </a:pPr>
            <a:r>
              <a:rPr lang="en-US" dirty="0"/>
              <a:t>Place the order</a:t>
            </a:r>
          </a:p>
          <a:p>
            <a:pPr marL="342900" indent="-342900">
              <a:buAutoNum type="arabicPeriod"/>
            </a:pPr>
            <a:r>
              <a:rPr lang="en-US" dirty="0"/>
              <a:t>Maybe cancel the order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50F16-3DCA-4B2E-8138-9850CC4A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– Domain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B17564-A3A9-43F2-A896-9B14FA6A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036608-B387-4A01-B281-05041FED14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50F16-3DCA-4B2E-8138-9850CC4A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  <a:br>
              <a:rPr lang="en-US" dirty="0"/>
            </a:br>
            <a:r>
              <a:rPr lang="en-US" dirty="0"/>
              <a:t>Implementation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B17564-A3A9-43F2-A896-9B14FA6A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036608-B387-4A01-B281-05041FED14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6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are being</a:t>
            </a:r>
            <a:br>
              <a:rPr lang="en-US" dirty="0"/>
            </a:br>
            <a:r>
              <a:rPr lang="en-US" b="1" dirty="0"/>
              <a:t>mistreated as anemic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3EBE2F-7B81-4866-AEC7-E70FBC15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should be</a:t>
            </a:r>
            <a:br>
              <a:rPr lang="en-US" dirty="0"/>
            </a:br>
            <a:r>
              <a:rPr lang="en-US" b="1" dirty="0"/>
              <a:t>treated as rich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C03CD-7DB9-4F29-928C-C8371B3E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3264A-9044-4EC4-BE07-CBBC2424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12CAD-DA44-429F-A112-831DDB38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46306" cy="3695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should be</a:t>
            </a:r>
            <a:br>
              <a:rPr lang="en-US" dirty="0"/>
            </a:br>
            <a:r>
              <a:rPr lang="en-US" b="1" dirty="0"/>
              <a:t>treated as rich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Move logic into Order entity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70774-9118-4053-B66B-02F193A18499}"/>
              </a:ext>
            </a:extLst>
          </p:cNvPr>
          <p:cNvSpPr/>
          <p:nvPr/>
        </p:nvSpPr>
        <p:spPr>
          <a:xfrm>
            <a:off x="4833303" y="1159933"/>
            <a:ext cx="1034098" cy="3337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579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A944A-934A-4502-95DE-76C7A956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Encapsulate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E5135-6245-464B-A023-F28190CD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Entities should be</a:t>
            </a:r>
            <a:br>
              <a:rPr lang="en-US" dirty="0"/>
            </a:br>
            <a:r>
              <a:rPr lang="en-US" b="1" dirty="0"/>
              <a:t>treated as rich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add </a:t>
            </a:r>
            <a:r>
              <a:rPr lang="en-US" b="1" dirty="0"/>
              <a:t>Items </a:t>
            </a:r>
            <a:r>
              <a:rPr lang="en-US" dirty="0"/>
              <a:t>collection and </a:t>
            </a:r>
            <a:r>
              <a:rPr lang="en-US" b="1" dirty="0"/>
              <a:t>refactor </a:t>
            </a:r>
            <a:r>
              <a:rPr lang="en-US" b="1" dirty="0" err="1"/>
              <a:t>AddItem</a:t>
            </a:r>
            <a:r>
              <a:rPr lang="en-US" b="1" dirty="0"/>
              <a:t> </a:t>
            </a:r>
            <a:r>
              <a:rPr lang="en-US" dirty="0"/>
              <a:t>method</a:t>
            </a:r>
            <a:br>
              <a:rPr lang="en-US" dirty="0"/>
            </a:br>
            <a:r>
              <a:rPr lang="en-US" b="1" dirty="0"/>
              <a:t>stub </a:t>
            </a:r>
            <a:r>
              <a:rPr lang="en-US" b="1" dirty="0" err="1"/>
              <a:t>RecalculateOrderTotals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25C68-62F8-4C89-9351-18BF6828D0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60C20-BEF4-4C7C-BF65-61EB9490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200"/>
            <a:ext cx="3837000" cy="3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862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84</Words>
  <Application>Microsoft Office PowerPoint</Application>
  <PresentationFormat>On-screen Show (16:9)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Proxima Nova</vt:lpstr>
      <vt:lpstr>Arial</vt:lpstr>
      <vt:lpstr>spearmint</vt:lpstr>
      <vt:lpstr>SOA – DDD Transformation</vt:lpstr>
      <vt:lpstr>Discover</vt:lpstr>
      <vt:lpstr>Job to be done - Shop</vt:lpstr>
      <vt:lpstr>Discover – Domain Model</vt:lpstr>
      <vt:lpstr>Analyze Implementation Model</vt:lpstr>
      <vt:lpstr>Let’s Encapsulate</vt:lpstr>
      <vt:lpstr>Let’s Encapsulate</vt:lpstr>
      <vt:lpstr>Let’s Encapsulate</vt:lpstr>
      <vt:lpstr>Let’s Encapsulate</vt:lpstr>
      <vt:lpstr>Let’s Encapsulate</vt:lpstr>
      <vt:lpstr>Let’s Encapsulate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VanderMeide</dc:creator>
  <cp:lastModifiedBy>Brent VanderMeide</cp:lastModifiedBy>
  <cp:revision>20</cp:revision>
  <dcterms:modified xsi:type="dcterms:W3CDTF">2019-03-07T00:27:56Z</dcterms:modified>
</cp:coreProperties>
</file>