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9df5931f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9df5931f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29df5931f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29df5931f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2dbe6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2dbe6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2dbe6a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2dbe6a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2dbe6a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2dbe6a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2dbe6ad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2dbe6ad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2dbe6ad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2dbe6ad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2dbe6a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2dbe6ad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29df5931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29df5931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9df5931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29df5931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9df5931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9df5931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9df5931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9df5931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9df5931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9df5931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9df5931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9df5931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9df5931f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9df5931f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9df5931f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9df5931f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Templateswise.com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347615"/>
            <a:ext cx="7772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1961505"/>
            <a:ext cx="6400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- Templateswise.com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Templateswise.com">
  <p:cSld name="Title and Content - Templateswise.c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726000" y="1227065"/>
            <a:ext cx="7772400" cy="82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Movie Revenue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371600" y="2571755"/>
            <a:ext cx="6400800" cy="6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/>
              <a:t>Team: Brandon van Nice, Kyle Haddock, Tamara Harper, Byron Allen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l="14640" t="34527" r="38821" b="13646"/>
          <a:stretch/>
        </p:blipFill>
        <p:spPr>
          <a:xfrm>
            <a:off x="1861438" y="1200150"/>
            <a:ext cx="5421118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l="14498" t="37107" r="46359" b="12094"/>
          <a:stretch/>
        </p:blipFill>
        <p:spPr>
          <a:xfrm>
            <a:off x="2132813" y="1200150"/>
            <a:ext cx="4878375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of Data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75" y="1252554"/>
            <a:ext cx="36576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025" y="1252542"/>
            <a:ext cx="3657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Top Ten Movies by Revenue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181104"/>
            <a:ext cx="6286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>
                <a:solidFill>
                  <a:srgbClr val="FFFFFF"/>
                </a:solidFill>
              </a:rPr>
              <a:t>Creation and Score of Linear Regression Model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01954"/>
            <a:ext cx="63246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92604"/>
            <a:ext cx="7134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Graph of Residual Data generated 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063379"/>
            <a:ext cx="73247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863" y="2571738"/>
            <a:ext cx="3343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Other models created and Scored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291229"/>
            <a:ext cx="68961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Predictions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6342"/>
            <a:ext cx="54864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Finding, Cleaning Data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915500" y="1200150"/>
            <a:ext cx="54525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available on Kaggle</a:t>
            </a:r>
            <a:endParaRPr sz="1800"/>
          </a:p>
          <a:p>
            <a:pPr marL="45720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Source: The Movie Database (TMDB)</a:t>
            </a:r>
            <a:endParaRPr sz="1800"/>
          </a:p>
          <a:p>
            <a:pPr marL="45720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Removed redundant columns</a:t>
            </a:r>
            <a:endParaRPr sz="1800"/>
          </a:p>
          <a:p>
            <a:pPr marL="45720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Genres stored as a list of dictionaries, broken out and dummified</a:t>
            </a:r>
            <a:endParaRPr sz="1800"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7052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500" y="2571750"/>
            <a:ext cx="182550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3476" y="0"/>
            <a:ext cx="1770525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8075" y="2599425"/>
            <a:ext cx="1770525" cy="2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2396050" y="1200150"/>
            <a:ext cx="43518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Checking the general correlation between certain measures and revenue</a:t>
            </a:r>
            <a:endParaRPr sz="18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Budget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Runtime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Popularity</a:t>
            </a:r>
            <a:endParaRPr sz="18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 trends but quite a few outliers</a:t>
            </a:r>
            <a:endParaRPr sz="1800"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96050" cy="2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7450"/>
            <a:ext cx="2396050" cy="2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950" y="1373725"/>
            <a:ext cx="2396050" cy="2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79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Sheer volume per year</a:t>
            </a:r>
            <a:endParaRPr sz="18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ctr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releases per month</a:t>
            </a:r>
            <a:endParaRPr sz="1800"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l="8831" t="8010" r="9999" b="4538"/>
          <a:stretch/>
        </p:blipFill>
        <p:spPr>
          <a:xfrm>
            <a:off x="457200" y="2992950"/>
            <a:ext cx="3326965" cy="2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l="8742" t="8367" r="10009" b="7201"/>
          <a:stretch/>
        </p:blipFill>
        <p:spPr>
          <a:xfrm>
            <a:off x="5237985" y="2992950"/>
            <a:ext cx="3448814" cy="21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l="10445" t="9907" r="19310" b="8412"/>
          <a:stretch/>
        </p:blipFill>
        <p:spPr>
          <a:xfrm>
            <a:off x="0" y="0"/>
            <a:ext cx="3528724" cy="246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 rotWithShape="1">
          <a:blip r:embed="rId4">
            <a:alphaModFix/>
          </a:blip>
          <a:srcRect l="9646" t="10046" r="17387" b="7938"/>
          <a:stretch/>
        </p:blipFill>
        <p:spPr>
          <a:xfrm>
            <a:off x="0" y="2763931"/>
            <a:ext cx="3528724" cy="237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5">
            <a:alphaModFix/>
          </a:blip>
          <a:srcRect l="9930" t="9978" r="17846" b="8693"/>
          <a:stretch/>
        </p:blipFill>
        <p:spPr>
          <a:xfrm>
            <a:off x="5615274" y="2759755"/>
            <a:ext cx="3528724" cy="238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6">
            <a:alphaModFix/>
          </a:blip>
          <a:srcRect l="9676" t="9514" r="10483" b="8323"/>
          <a:stretch/>
        </p:blipFill>
        <p:spPr>
          <a:xfrm>
            <a:off x="2807638" y="1482375"/>
            <a:ext cx="3528724" cy="21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7">
            <a:alphaModFix/>
          </a:blip>
          <a:srcRect l="9141" t="9543" r="17785" b="8676"/>
          <a:stretch/>
        </p:blipFill>
        <p:spPr>
          <a:xfrm>
            <a:off x="5615276" y="0"/>
            <a:ext cx="3528724" cy="236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Inputs used: 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budget, popularity, runtime, genres, homepage (yes/no), tagline (yes/no), belongs to collection (yes/no), original language is English (yes/no), cast count, crew count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rf = RandomForestRegressor(n_estimators=200, n_jobs=1)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rf = rf.fit(X_train, y_train)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rf.score(X_test, y_test)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0.6632412715434837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457200" y="970575"/>
            <a:ext cx="8229600" cy="402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l="14206" t="32965" r="65787" b="15979"/>
          <a:stretch/>
        </p:blipFill>
        <p:spPr>
          <a:xfrm>
            <a:off x="1935450" y="970575"/>
            <a:ext cx="5183249" cy="4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l="13956" t="44844" r="31736" b="18797"/>
          <a:stretch/>
        </p:blipFill>
        <p:spPr>
          <a:xfrm>
            <a:off x="928647" y="1413775"/>
            <a:ext cx="7286702" cy="318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(16:9)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163</vt:lpstr>
      <vt:lpstr>Predicting Movie Revenue</vt:lpstr>
      <vt:lpstr>Finding, Cleaning Data</vt:lpstr>
      <vt:lpstr>Visualization</vt:lpstr>
      <vt:lpstr>Visualization</vt:lpstr>
      <vt:lpstr>PowerPoint Presentation</vt:lpstr>
      <vt:lpstr>Random Forest Regressor</vt:lpstr>
      <vt:lpstr>Random Forest Regressor</vt:lpstr>
      <vt:lpstr>Random Forest Regressor</vt:lpstr>
      <vt:lpstr>Random Forest Regressor</vt:lpstr>
      <vt:lpstr>Random Forest Regressor</vt:lpstr>
      <vt:lpstr>Random Forest Regressor</vt:lpstr>
      <vt:lpstr>Analysis of Data</vt:lpstr>
      <vt:lpstr>Top Ten Movies by Revenue</vt:lpstr>
      <vt:lpstr>Creation and Score of Linear Regression Model</vt:lpstr>
      <vt:lpstr>Graph of Residual Data generated </vt:lpstr>
      <vt:lpstr>Other models created and Scored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Revenue</dc:title>
  <dc:creator>JB52612</dc:creator>
  <cp:lastModifiedBy>Brandon Van Nice</cp:lastModifiedBy>
  <cp:revision>2</cp:revision>
  <dcterms:modified xsi:type="dcterms:W3CDTF">2019-03-18T01:33:34Z</dcterms:modified>
</cp:coreProperties>
</file>