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3" r:id="rId4"/>
    <p:sldId id="264" r:id="rId5"/>
    <p:sldId id="269" r:id="rId6"/>
    <p:sldId id="270" r:id="rId7"/>
    <p:sldId id="271" r:id="rId8"/>
    <p:sldId id="272" r:id="rId9"/>
    <p:sldId id="259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7" autoAdjust="0"/>
  </p:normalViewPr>
  <p:slideViewPr>
    <p:cSldViewPr snapToGrid="0" snapToObjects="1">
      <p:cViewPr varScale="1">
        <p:scale>
          <a:sx n="94" d="100"/>
          <a:sy n="94" d="100"/>
        </p:scale>
        <p:origin x="164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90D3-60FC-4652-89DD-2153BFAB896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CE8F-DAD0-49D3-A0E9-350CB423F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CE8F-DAD0-49D3-A0E9-350CB423FF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2682"/>
            <a:ext cx="7772400" cy="1470025"/>
          </a:xfrm>
        </p:spPr>
        <p:txBody>
          <a:bodyPr/>
          <a:lstStyle/>
          <a:p>
            <a:r>
              <a:rPr dirty="0"/>
              <a:t>Weather Forecast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9741"/>
            <a:ext cx="6400800" cy="579268"/>
          </a:xfrm>
        </p:spPr>
        <p:txBody>
          <a:bodyPr/>
          <a:lstStyle/>
          <a:p>
            <a:r>
              <a:rPr lang="en-US" dirty="0"/>
              <a:t>SAT4650 2024-Fall Project 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55FEF-F315-7111-E35E-A598A2A12D2A}"/>
              </a:ext>
            </a:extLst>
          </p:cNvPr>
          <p:cNvSpPr txBox="1">
            <a:spLocks/>
          </p:cNvSpPr>
          <p:nvPr/>
        </p:nvSpPr>
        <p:spPr>
          <a:xfrm>
            <a:off x="1266547" y="4864223"/>
            <a:ext cx="6400800" cy="129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Lato Extended"/>
              </a:rPr>
              <a:t>Student: </a:t>
            </a:r>
            <a:r>
              <a:rPr lang="en-US" sz="1800" i="1" dirty="0">
                <a:solidFill>
                  <a:schemeClr val="tx1"/>
                </a:solidFill>
                <a:latin typeface="Lato Extended"/>
              </a:rPr>
              <a:t>Sankardu Varadapureddi</a:t>
            </a:r>
          </a:p>
          <a:p>
            <a:r>
              <a:rPr lang="en-US" sz="1800" dirty="0">
                <a:latin typeface="Lato Extended"/>
              </a:rPr>
              <a:t>Mentor: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Lato Extended"/>
              </a:rPr>
              <a:t>Dr. Weihua Zhou</a:t>
            </a:r>
            <a:endParaRPr lang="en-US" sz="1800" dirty="0">
              <a:solidFill>
                <a:schemeClr val="tx1"/>
              </a:solidFill>
              <a:latin typeface="Lato Exte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780E0-14E2-3621-5BBE-604A3BC2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524751"/>
            <a:ext cx="3574747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3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780E0-14E2-3621-5BBE-604A3BC2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Weather Forecast Application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0382B7-F37F-EECA-293D-715CBBF9C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504" y="2421683"/>
            <a:ext cx="3574461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Python-based tool to fetch and display weather forecasts.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Uses APIs (Open-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Meteo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OpenWeatherMap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) to gather data.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685800"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Validates user input (city, country, date).</a:t>
            </a:r>
          </a:p>
          <a:p>
            <a:pPr marL="685800"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Combines forecasts from multiple sources.</a:t>
            </a:r>
          </a:p>
          <a:p>
            <a:pPr marL="685800"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Displays results with appropriate weather icons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weather forecast tool&#10;&#10;Description automatically generated">
            <a:extLst>
              <a:ext uri="{FF2B5EF4-FFF2-40B4-BE49-F238E27FC236}">
                <a16:creationId xmlns:a16="http://schemas.microsoft.com/office/drawing/2014/main" id="{72A7968C-783C-8255-5952-066F0A0EB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294" y="1936889"/>
            <a:ext cx="3106674" cy="39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3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D34D5-7B23-1578-BBD5-9E2AE437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" y="412641"/>
            <a:ext cx="9027039" cy="624140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Objectives and Long-Term Goal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4C7602E-2804-F0E4-EA22-258378E72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419" y="1320574"/>
            <a:ext cx="7375161" cy="45454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endParaRPr lang="en-US" sz="2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Use: Planning daily activities based on weather forecasts, Choosing the best days for travel or outdoor events.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Purpose: Teaching programming concepts through a practical, interactive project. Demonstrating the integration of APIs and data visualization.</a:t>
            </a:r>
          </a:p>
          <a:p>
            <a:endParaRPr lang="en-US" sz="2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Goal</a:t>
            </a:r>
          </a:p>
          <a:p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the weather forecasting tool to provide more accurate, personalized, and real-time weather insights.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additional APIs, such as historical weather data and regional climate trends.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multi-language interfaces to cater to a global audience.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alert system based on pre-defined inputs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D34D5-7B23-1578-BBD5-9E2AE437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23" y="143658"/>
            <a:ext cx="7375161" cy="868019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Input Validation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4C7602E-2804-F0E4-EA22-258378E72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004" y="1449421"/>
            <a:ext cx="4464996" cy="45454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validate_date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the date is valid, not in the past, and within 16 days from today.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Parse the date and check against current and maximum allowed dates.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errors for invalid or out-of-range dates.</a:t>
            </a:r>
          </a:p>
          <a:p>
            <a:pPr marL="4572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validate_phone_country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Verifies if the country code is valid.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the code against a predefined list of country codes.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an error for invalid codes.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65E65-B730-8F1D-F3B6-3FD86E52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60" y="1595336"/>
            <a:ext cx="4402915" cy="36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9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4C7602E-2804-F0E4-EA22-258378E72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9" y="817122"/>
            <a:ext cx="4386945" cy="5817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get_coordinates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latitude and longitude for a city.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marL="1085850" lvl="2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the geocoding API and parse the response.</a:t>
            </a:r>
          </a:p>
          <a:p>
            <a:pPr marL="1085850" lvl="2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coordinates or None if not found.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get_weather_open_meteo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weather data from Open-</a:t>
            </a:r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Meteo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00050" lvl="1" indent="0">
              <a:lnSpc>
                <a:spcPct val="90000"/>
              </a:lnSpc>
              <a:buFont typeface="Arial"/>
              <a:buNone/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marL="1085850" lvl="2" indent="-285750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the API with location and date.</a:t>
            </a:r>
          </a:p>
          <a:p>
            <a:pPr marL="1085850" lvl="2" indent="-285750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temperature and precipitation data.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get_weather_openweathermap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weather data from </a:t>
            </a:r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marL="1085850" lvl="2" indent="-285750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the API and parse the response for temperature and precipitation.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313EB7-DF24-4BA1-0FA9-32F28E229D36}"/>
              </a:ext>
            </a:extLst>
          </p:cNvPr>
          <p:cNvSpPr txBox="1">
            <a:spLocks/>
          </p:cNvSpPr>
          <p:nvPr/>
        </p:nvSpPr>
        <p:spPr>
          <a:xfrm>
            <a:off x="466929" y="125123"/>
            <a:ext cx="8433880" cy="49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solidFill>
                  <a:schemeClr val="tx2"/>
                </a:solidFill>
              </a:rPr>
              <a:t>Data Fetching - </a:t>
            </a:r>
            <a:r>
              <a:rPr lang="en-US" sz="3200" dirty="0">
                <a:solidFill>
                  <a:schemeClr val="tx2"/>
                </a:solidFill>
              </a:rPr>
              <a:t>Fetch Coordinates and Weather Data</a:t>
            </a:r>
            <a:endParaRPr lang="en-US" sz="31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71472D-F22D-90FE-1938-6F682EEF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85" y="726078"/>
            <a:ext cx="4163797" cy="1694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4DC14A-4871-8850-B948-43631BA5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391" y="2420922"/>
            <a:ext cx="4450162" cy="23542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2AF6D8-079E-6B41-340D-12038AB7C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876" y="4738019"/>
            <a:ext cx="4693124" cy="21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D34D5-7B23-1578-BBD5-9E2AE437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" y="412641"/>
            <a:ext cx="9027039" cy="624140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Data Processing - </a:t>
            </a:r>
            <a:r>
              <a:rPr lang="en-US" altLang="en-US" sz="3100" dirty="0">
                <a:solidFill>
                  <a:schemeClr val="tx2"/>
                </a:solidFill>
              </a:rPr>
              <a:t>Process and Visualize Forecast Data</a:t>
            </a:r>
            <a:endParaRPr lang="en-US" sz="31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4C7602E-2804-F0E4-EA22-258378E72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187" y="1449421"/>
            <a:ext cx="4786009" cy="45454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1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calculate_forecast</a:t>
            </a:r>
            <a:r>
              <a:rPr lang="en-US" altLang="en-US" sz="21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1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alt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forecasts from two sources.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marL="1085850" lvl="2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temperature and precipitation values.</a:t>
            </a:r>
          </a:p>
          <a:p>
            <a:pPr marL="1085850" lvl="2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missing data.</a:t>
            </a:r>
          </a:p>
          <a:p>
            <a:pPr marL="0" marR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1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get_weather_icon</a:t>
            </a:r>
            <a:r>
              <a:rPr lang="en-US" altLang="en-US" sz="21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1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alt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an appropriate weather icon.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marL="1085850" lvl="2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precipitation ranges to icons (e.g., sunny, cloudy, rain, snow).</a:t>
            </a:r>
          </a:p>
          <a:p>
            <a:pPr marL="1085850" lvl="2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 resized image.</a:t>
            </a:r>
          </a:p>
          <a:p>
            <a:pPr marL="85725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8F2D6-54F3-ABD9-3E00-A1EB9205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43" y="1449421"/>
            <a:ext cx="4264926" cy="45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D34D5-7B23-1578-BBD5-9E2AE437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" y="204217"/>
            <a:ext cx="9027039" cy="602024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Main Control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4C7602E-2804-F0E4-EA22-258378E72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9" y="1010457"/>
            <a:ext cx="3243421" cy="49844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show_forecast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Fetch, Validate, and Display Forecast</a:t>
            </a:r>
          </a:p>
          <a:p>
            <a:pPr marL="0" indent="0"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 the process of fetching, validating, and displaying the weather forecast.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marL="1085850" lvl="2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user inputs.</a:t>
            </a:r>
          </a:p>
          <a:p>
            <a:pPr marL="1085850" lvl="2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coordinates and weather data.</a:t>
            </a:r>
          </a:p>
          <a:p>
            <a:pPr marL="1085850" lvl="2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forecasts and display results.</a:t>
            </a:r>
          </a:p>
          <a:p>
            <a:pPr marL="1085850" lvl="2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errors.</a:t>
            </a:r>
          </a:p>
          <a:p>
            <a:pPr marL="1771650" lvl="4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0A8AE-3781-551E-D80C-4EF653AD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60" y="1067316"/>
            <a:ext cx="5220068" cy="56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D34D5-7B23-1578-BBD5-9E2AE437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" y="412641"/>
            <a:ext cx="9027039" cy="624140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Challenges during implementation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4C7602E-2804-F0E4-EA22-258378E72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419" y="1449421"/>
            <a:ext cx="7375161" cy="45454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verification is disabled since majority of times “geocoding-api.open-meteo.com” resulted in connection issues when fetching geographical coordinates. </a:t>
            </a: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Constructing API URLs to fetch data from “Open-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Meteo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API key in “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API” website to get weather forecast data.</a:t>
            </a: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Text entry boxes, ‘strip()’ method is used to avoid unintended spaces in text inputs. e.g.: city =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city_entry.get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().strip()</a:t>
            </a: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forecast websites are expecting dates in YYYY-MM-DD format.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work in the data range from today to 7-16 days from today. This is due to limitation from forecast data in websites.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2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76EC04-7819-07BB-12C1-827E18DC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3" y="9728"/>
            <a:ext cx="2480553" cy="3133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D2361-6215-3421-BD6D-418F2513C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47" y="29184"/>
            <a:ext cx="2489505" cy="3133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7C629-FF61-1110-7E48-786043BF7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205" y="29184"/>
            <a:ext cx="2472801" cy="31338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1A69DA-62E0-E7A0-40EB-F28CAD8F5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53" y="3429000"/>
            <a:ext cx="2480553" cy="3315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A799D1-7FD1-F157-EDB4-197D168AE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7247" y="3429000"/>
            <a:ext cx="2489505" cy="3315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244586-D747-9470-4DC0-ED0CF25EE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5500" y="3429000"/>
            <a:ext cx="2472801" cy="3315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598</Words>
  <Application>Microsoft Office PowerPoint</Application>
  <PresentationFormat>On-screen Show (4:3)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Lato Extended</vt:lpstr>
      <vt:lpstr>Office Theme</vt:lpstr>
      <vt:lpstr>Weather Forecast Tool</vt:lpstr>
      <vt:lpstr>Weather Forecast Application</vt:lpstr>
      <vt:lpstr>Objectives and Long-Term Goal</vt:lpstr>
      <vt:lpstr>Input Validation</vt:lpstr>
      <vt:lpstr>PowerPoint Presentation</vt:lpstr>
      <vt:lpstr>Data Processing - Process and Visualize Forecast Data</vt:lpstr>
      <vt:lpstr>Main Control</vt:lpstr>
      <vt:lpstr>Challenges during implementation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 Sankardu Varadapureddi</cp:lastModifiedBy>
  <cp:revision>28</cp:revision>
  <dcterms:created xsi:type="dcterms:W3CDTF">2013-01-27T09:14:16Z</dcterms:created>
  <dcterms:modified xsi:type="dcterms:W3CDTF">2024-12-05T00:10:33Z</dcterms:modified>
  <cp:category/>
</cp:coreProperties>
</file>