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1914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28628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34361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979032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7289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901076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97920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3304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077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9122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1634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7453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12917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9124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95373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8823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6A590EA3-1F7F-22E4-948C-7E650DC90ECB}"/>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2727330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05908" y="480801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Bharathvarsh Srinivasan 2021115020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2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Facet</Template>
  <TotalTime>151</TotalTime>
  <Words>883</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Bharathvarsh Srinivasan</cp:lastModifiedBy>
  <cp:revision>34</cp:revision>
  <dcterms:created xsi:type="dcterms:W3CDTF">2021-05-26T16:50:10Z</dcterms:created>
  <dcterms:modified xsi:type="dcterms:W3CDTF">2024-04-05T16:25:08Z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