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76506" autoAdjust="0"/>
  </p:normalViewPr>
  <p:slideViewPr>
    <p:cSldViewPr snapToGrid="0">
      <p:cViewPr varScale="1">
        <p:scale>
          <a:sx n="51" d="100"/>
          <a:sy n="51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47D2-9D38-4E47-A43C-FD2DD16FB5D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6420-CAD1-4AB2-9A2F-F570C478C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RGB</a:t>
            </a:r>
            <a:r>
              <a:rPr lang="en-US" altLang="ko-KR" baseline="0" dirty="0" smtClean="0"/>
              <a:t> LED Dot Matrix</a:t>
            </a:r>
            <a:r>
              <a:rPr lang="ko-KR" altLang="en-US" baseline="0" dirty="0" smtClean="0"/>
              <a:t>를 이용하여 테트리스를 구현해보고자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우선은 테트리스의 가장 기본적인 기능들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예를 들면 블록의 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방향 전환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기능 구현을 목표로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게임은 한 개의 조이스틱을 이용하여 컨트롤 할 수 있도록 계획하였습니다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추가로 게임의 재미를 위해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줄을 없앨 때 마다 레벨 업이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난이도가 어려워지도록 설정했습니다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6420-CAD1-4AB2-9A2F-F570C478C0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조이스틱에서 블록의 이동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방향 전환에 대한 입력을 받고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이에 따라 게임 화면을 </a:t>
            </a:r>
            <a:r>
              <a:rPr lang="en-US" altLang="ko-KR" dirty="0" smtClean="0"/>
              <a:t>LED Dot</a:t>
            </a:r>
            <a:r>
              <a:rPr lang="en-US" altLang="ko-KR" baseline="0" dirty="0" smtClean="0"/>
              <a:t> Matrix</a:t>
            </a:r>
            <a:r>
              <a:rPr lang="ko-KR" altLang="en-US" baseline="0" dirty="0" smtClean="0"/>
              <a:t>에 출력하여 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6420-CAD1-4AB2-9A2F-F570C478C0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0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https://goo.gl/BxSi1w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6420-CAD1-4AB2-9A2F-F570C478C0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9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1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3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88894"/>
            <a:ext cx="9144000" cy="469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4F54-859B-430D-A683-095AB788113E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11899"/>
            <a:ext cx="9144000" cy="76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5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BxSi1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99367" y="1869849"/>
            <a:ext cx="29452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LED Tetris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804581" y="3788228"/>
            <a:ext cx="22461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분반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2015136039 </a:t>
            </a:r>
            <a:r>
              <a:rPr lang="ko-KR" altLang="en-US" dirty="0" smtClean="0"/>
              <a:t>김찬효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6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1507" y="1825624"/>
            <a:ext cx="5428343" cy="379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목적 및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시연 동영상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LED Dot Matrix</a:t>
            </a:r>
            <a:r>
              <a:rPr lang="ko-KR" altLang="en-US" dirty="0" smtClean="0"/>
              <a:t>를 이용하여 테트리스 게임을 </a:t>
            </a:r>
            <a:r>
              <a:rPr lang="ko-KR" altLang="en-US" dirty="0" smtClean="0"/>
              <a:t>구현한다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조이스틱을 이용하여 게임을 컨트롤한다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블록 미리 보기 기능을 구현한다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레벨에 따라 게임 난이도를 설정한다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37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97045" y="2509305"/>
            <a:ext cx="6949909" cy="1305991"/>
            <a:chOff x="1405899" y="2519168"/>
            <a:chExt cx="6279818" cy="9520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795062" y="2859762"/>
              <a:ext cx="1501492" cy="611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Atmega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2560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84225" y="2859762"/>
              <a:ext cx="1501492" cy="611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Dot Matrix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05899" y="2859762"/>
              <a:ext cx="1501492" cy="611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조이스틱</a:t>
              </a:r>
              <a:endParaRPr lang="en-US" altLang="ko-KR" sz="1600" dirty="0" smtClean="0"/>
            </a:p>
          </p:txBody>
        </p:sp>
        <p:cxnSp>
          <p:nvCxnSpPr>
            <p:cNvPr id="10" name="직선 화살표 연결선 9"/>
            <p:cNvCxnSpPr>
              <a:stCxn id="9" idx="3"/>
              <a:endCxn id="7" idx="1"/>
            </p:cNvCxnSpPr>
            <p:nvPr/>
          </p:nvCxnSpPr>
          <p:spPr>
            <a:xfrm>
              <a:off x="2907391" y="3165500"/>
              <a:ext cx="8876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5296554" y="3165500"/>
              <a:ext cx="8876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5515" y="2519169"/>
              <a:ext cx="1189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게임 화면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출력</a:t>
              </a:r>
              <a:endParaRPr lang="en-US" altLang="ko-KR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2644" y="25191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게임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컨트롤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68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pic>
        <p:nvPicPr>
          <p:cNvPr id="4" name="그림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02" y="2056077"/>
            <a:ext cx="2415797" cy="32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3403" y="3013502"/>
            <a:ext cx="3097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+mj-lt"/>
              </a:rPr>
              <a:t>Thank you</a:t>
            </a:r>
            <a:endParaRPr lang="ko-KR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141</Words>
  <Application>Microsoft Office PowerPoint</Application>
  <PresentationFormat>화면 슬라이드 쇼(4:3)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목차</vt:lpstr>
      <vt:lpstr>목적 및 기능</vt:lpstr>
      <vt:lpstr>구성도</vt:lpstr>
      <vt:lpstr>시연 영상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김찬효</dc:creator>
  <cp:lastModifiedBy>김찬효</cp:lastModifiedBy>
  <cp:revision>28</cp:revision>
  <dcterms:created xsi:type="dcterms:W3CDTF">2016-12-12T07:32:18Z</dcterms:created>
  <dcterms:modified xsi:type="dcterms:W3CDTF">2016-12-27T20:16:17Z</dcterms:modified>
</cp:coreProperties>
</file>