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03ED-55C8-42BE-B374-472AAA3E0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104A4-D59A-46D1-AEFC-FB408B202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1932C-A040-46E9-BE00-764E5992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F70-4E82-4360-8E56-86F6157723E8}" type="datetimeFigureOut">
              <a:rPr lang="pt-PT" smtClean="0"/>
              <a:t>24/10/2018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A39AD-CCB9-430A-84F5-857826E8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DF319-2E6D-475E-87D8-AE9D4455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2E32-9D63-434D-B42F-1DC8BD71B6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987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D789-AFBA-4086-B9D1-4AD5E2E6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6B7D7-8422-4C3D-ACCB-6D7FADCB1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66B16-CE93-422A-89D8-FD1F7B511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F70-4E82-4360-8E56-86F6157723E8}" type="datetimeFigureOut">
              <a:rPr lang="pt-PT" smtClean="0"/>
              <a:t>24/10/2018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77CA8-ECCE-4CE5-8A8B-E7DDAD91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D397C-3C4C-4E37-A3DF-C85BA533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2E32-9D63-434D-B42F-1DC8BD71B6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00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650EB-A98F-4878-83E5-53E95265A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54A05-F63D-46C1-89E2-FE8FFD735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CE81F-1D40-4D77-AEF6-8DE3C94B2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F70-4E82-4360-8E56-86F6157723E8}" type="datetimeFigureOut">
              <a:rPr lang="pt-PT" smtClean="0"/>
              <a:t>24/10/2018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F9E9E-0109-4E04-B93A-3D1E037A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2474F-F3D3-41BC-8015-0A3FDF2D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2E32-9D63-434D-B42F-1DC8BD71B6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073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C287A-91FD-4AA5-B4E3-BDC6901D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5E6A5-D5FC-40C6-BD64-A87D1D9EE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28EDD-8B7E-498C-AEC1-57211211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F70-4E82-4360-8E56-86F6157723E8}" type="datetimeFigureOut">
              <a:rPr lang="pt-PT" smtClean="0"/>
              <a:t>24/10/2018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E058E-D939-477B-8B94-A55C3E43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C787B-EE94-4974-9450-C86AEA70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2E32-9D63-434D-B42F-1DC8BD71B6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884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D81A8-A7AE-4BC5-98F9-01E7A5D5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1D76-D82A-461C-B1CB-F5E4AB3FE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9B07C-06FE-4E35-B5C8-A0DC6F1A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F70-4E82-4360-8E56-86F6157723E8}" type="datetimeFigureOut">
              <a:rPr lang="pt-PT" smtClean="0"/>
              <a:t>24/10/2018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2EDC0-38DC-4F00-ADB9-BD7ECA13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4B744-E623-47A2-929C-0C153B5F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2E32-9D63-434D-B42F-1DC8BD71B6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348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B747-B154-42C7-A339-E9699F97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F861F-8EB9-48F2-9E3A-29AB281CB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33082-ECF8-4541-A79F-99B7C2156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10535-8101-4E73-A1A1-1CFA41C0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F70-4E82-4360-8E56-86F6157723E8}" type="datetimeFigureOut">
              <a:rPr lang="pt-PT" smtClean="0"/>
              <a:t>24/10/2018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8705E-7A26-4742-8745-13683F95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ADAF7-251F-40E3-9D4C-57C4B672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2E32-9D63-434D-B42F-1DC8BD71B6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846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72D6-210D-478B-9452-6FC65981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95C1B-2DA3-45E0-944C-D3843E20A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D7C62-493F-4242-96A8-00D0CA212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582F35-C2EA-4CFF-B138-ECEB68699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AB2793-963F-467A-87D3-FA5B891F0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AF1C0-9FF8-4629-B354-9159B3FC8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F70-4E82-4360-8E56-86F6157723E8}" type="datetimeFigureOut">
              <a:rPr lang="pt-PT" smtClean="0"/>
              <a:t>24/10/2018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25293-076A-4B8E-9E30-68D386AF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A62510-A395-46EF-9D16-040E5E20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2E32-9D63-434D-B42F-1DC8BD71B6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057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EAF5-972F-465B-88C5-76DD5A79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B66786-4D41-48D3-BB9A-4DCD928C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F70-4E82-4360-8E56-86F6157723E8}" type="datetimeFigureOut">
              <a:rPr lang="pt-PT" smtClean="0"/>
              <a:t>24/10/2018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32575-0BE8-405B-8F48-A05732507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A1B33-82DE-48F7-AF0A-4A9DF0EB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2E32-9D63-434D-B42F-1DC8BD71B6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035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6CBF9-C164-428F-8B0F-C9435E13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F70-4E82-4360-8E56-86F6157723E8}" type="datetimeFigureOut">
              <a:rPr lang="pt-PT" smtClean="0"/>
              <a:t>24/10/2018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60703-1467-40AE-88E6-4EB9A102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EDBE4-B824-4D79-A4BD-E90FA229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2E32-9D63-434D-B42F-1DC8BD71B6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479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E761-BD38-45C6-B895-AE7D42725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E15B6-84F3-4911-A5ED-9474F1BEC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D362D-848E-453E-AFDB-1CF18C0C1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6880A-2657-4D00-8359-728BBBC1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F70-4E82-4360-8E56-86F6157723E8}" type="datetimeFigureOut">
              <a:rPr lang="pt-PT" smtClean="0"/>
              <a:t>24/10/2018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3E279-2B2F-48BA-9B81-FA91CF0AF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C7837-565B-4E36-9E08-7C7C83AA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2E32-9D63-434D-B42F-1DC8BD71B6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19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97C9-E989-4893-A420-D2D1B1B5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0EAE2-E8DB-47B2-925E-CCE8F4890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C4C2A-70BA-420C-B4F7-E83F142A1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3102D-4796-448C-AA6B-2C7CA549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F70-4E82-4360-8E56-86F6157723E8}" type="datetimeFigureOut">
              <a:rPr lang="pt-PT" smtClean="0"/>
              <a:t>24/10/2018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F98C2-34BE-4785-B469-DD6FC3FB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A79A8-90AB-4821-9C96-CE5421C6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2E32-9D63-434D-B42F-1DC8BD71B6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808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00F72-03BD-4DA1-88AF-12FC3A8E6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A3856-D4CB-4776-9EA9-CD06BFD05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F1726-702D-4192-94DE-12749896C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EAF70-4E82-4360-8E56-86F6157723E8}" type="datetimeFigureOut">
              <a:rPr lang="pt-PT" smtClean="0"/>
              <a:t>24/10/2018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A1C93-FCD7-48B6-A1EA-0E2FD8ADE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F61B1-21A4-4A46-9F02-340915688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F2E32-9D63-434D-B42F-1DC8BD71B6C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911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2F19B711-C590-44D1-9AA8-9F143B0E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C79CF2-6A1C-4636-84CE-ABB2BE191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5D17DF-AD65-402C-A95C-F13C770C9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85B15-D5A8-4F46-82DA-2615138F2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38" y="904251"/>
            <a:ext cx="9792802" cy="14199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7A2B42-9B6D-41D5-9708-CBE790C88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360" y="2225042"/>
            <a:ext cx="4693578" cy="35553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71EAF5-95AF-4148-A666-744C94FF6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950" y="2584989"/>
            <a:ext cx="4072808" cy="274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7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2326FC-7086-4F2D-9E6A-130E82BCB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683379-C21E-4309-8CF8-50646AFA4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79CB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43158-8B87-4F29-AF20-BCA0124C27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9180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5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01D28E-5D40-4059-A215-91A3042CD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88992"/>
            <a:ext cx="10905066" cy="488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7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B3208-5764-45B4-830D-4C709F40E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70" y="643467"/>
            <a:ext cx="1056126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5880-7207-4B49-AB4B-09B41CAB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16FC0-C7F4-4FD0-B17F-49C71E6F5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990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807CC-29B1-4174-A506-1F5369263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16364"/>
            <a:ext cx="10905066" cy="54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5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2BD7E-6B56-45FA-9039-8D9B7AC5C5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112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4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5F1296-F563-482C-B60B-2E050807C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579459"/>
            <a:ext cx="10797540" cy="21049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80CFEE-8985-43A9-8E82-552F0B909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480" y="2786926"/>
            <a:ext cx="4608010" cy="383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3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Basto</dc:creator>
  <cp:lastModifiedBy>Bruno Basto</cp:lastModifiedBy>
  <cp:revision>2</cp:revision>
  <dcterms:created xsi:type="dcterms:W3CDTF">2018-10-25T01:57:34Z</dcterms:created>
  <dcterms:modified xsi:type="dcterms:W3CDTF">2018-10-25T01:57:50Z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bbasto@microsoft.com</vt:lpwstr>
  </property>
  <property fmtid="{D5CDD505-2E9C-101B-9397-08002B2CF9AE}" pid="5" name="MSIP_Label_f42aa342-8706-4288-bd11-ebb85995028c_SetDate">
    <vt:lpwstr>2018-10-25T01:57:42.9365469Z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