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7335D-02A3-4BB6-B5EB-3DA2CB6A827D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EA8AA-FED8-4F93-B401-424DEA8311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7335D-02A3-4BB6-B5EB-3DA2CB6A827D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EA8AA-FED8-4F93-B401-424DEA8311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7335D-02A3-4BB6-B5EB-3DA2CB6A827D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EA8AA-FED8-4F93-B401-424DEA8311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7335D-02A3-4BB6-B5EB-3DA2CB6A827D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EA8AA-FED8-4F93-B401-424DEA8311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7335D-02A3-4BB6-B5EB-3DA2CB6A827D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EA8AA-FED8-4F93-B401-424DEA8311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7335D-02A3-4BB6-B5EB-3DA2CB6A827D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EA8AA-FED8-4F93-B401-424DEA8311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7335D-02A3-4BB6-B5EB-3DA2CB6A827D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EA8AA-FED8-4F93-B401-424DEA8311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7335D-02A3-4BB6-B5EB-3DA2CB6A827D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EA8AA-FED8-4F93-B401-424DEA8311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7335D-02A3-4BB6-B5EB-3DA2CB6A827D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EA8AA-FED8-4F93-B401-424DEA8311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7335D-02A3-4BB6-B5EB-3DA2CB6A827D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EA8AA-FED8-4F93-B401-424DEA8311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7335D-02A3-4BB6-B5EB-3DA2CB6A827D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EA8AA-FED8-4F93-B401-424DEA8311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37335D-02A3-4BB6-B5EB-3DA2CB6A827D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AEA8AA-FED8-4F93-B401-424DEA83110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4348" y="285729"/>
            <a:ext cx="7772400" cy="50006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Import </a:t>
            </a:r>
            <a:r>
              <a:rPr lang="en-US" dirty="0" err="1" smtClean="0"/>
              <a:t>csv</a:t>
            </a:r>
            <a:r>
              <a:rPr lang="en-US" dirty="0" smtClean="0"/>
              <a:t> train </a:t>
            </a:r>
            <a:r>
              <a:rPr lang="en-US" dirty="0" err="1" smtClean="0"/>
              <a:t>produuct</a:t>
            </a:r>
            <a:r>
              <a:rPr lang="en-US" dirty="0" smtClean="0"/>
              <a:t> data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43042" y="941387"/>
            <a:ext cx="5783263" cy="5916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Remove </a:t>
            </a:r>
            <a:r>
              <a:rPr lang="en-US" dirty="0" err="1" smtClean="0"/>
              <a:t>stopwords</a:t>
            </a:r>
            <a:r>
              <a:rPr lang="en-US" dirty="0" smtClean="0"/>
              <a:t> and visualize words</a:t>
            </a:r>
            <a:endParaRPr lang="en-US" dirty="0"/>
          </a:p>
        </p:txBody>
      </p:sp>
      <p:pic>
        <p:nvPicPr>
          <p:cNvPr id="2053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80494" y="1500174"/>
            <a:ext cx="7783012" cy="28575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2976" y="4286256"/>
            <a:ext cx="7215238" cy="23145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Category </a:t>
            </a:r>
            <a:r>
              <a:rPr lang="en-US" dirty="0" err="1" smtClean="0"/>
              <a:t>vs</a:t>
            </a:r>
            <a:r>
              <a:rPr lang="en-US" dirty="0" smtClean="0"/>
              <a:t> Freq</a:t>
            </a:r>
            <a:endParaRPr lang="en-US" dirty="0"/>
          </a:p>
        </p:txBody>
      </p:sp>
      <p:pic>
        <p:nvPicPr>
          <p:cNvPr id="307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697514" y="1600200"/>
            <a:ext cx="5748971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Forest Classifier Accuracy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00100" y="1500174"/>
            <a:ext cx="6786610" cy="4643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Accuracy of deep learning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00034" y="2071678"/>
            <a:ext cx="8286808" cy="4143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After Tuning Random forest Classifier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42910" y="1643050"/>
            <a:ext cx="8001056" cy="4929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Predictions of category based </a:t>
            </a:r>
            <a:r>
              <a:rPr lang="en-US" smtClean="0"/>
              <a:t>on description</a:t>
            </a:r>
            <a:endParaRPr lang="en-US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28596" y="1571612"/>
            <a:ext cx="8143932" cy="4929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32</Words>
  <Application>Microsoft Office PowerPoint</Application>
  <PresentationFormat>On-screen Show (4:3)</PresentationFormat>
  <Paragraphs>7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Import csv train produuct data</vt:lpstr>
      <vt:lpstr>Remove stopwords and visualize words</vt:lpstr>
      <vt:lpstr>Category vs Freq</vt:lpstr>
      <vt:lpstr>Random Forest Classifier Accuracy</vt:lpstr>
      <vt:lpstr>Accuracy of deep learning</vt:lpstr>
      <vt:lpstr>After Tuning Random forest Classifier</vt:lpstr>
      <vt:lpstr>Predictions of category based on description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Import csv train produuct data</dc:title>
  <dc:creator>Bhushan Chimurkar</dc:creator>
  <cp:lastModifiedBy>Bhushan Chimurkar</cp:lastModifiedBy>
  <cp:revision>7</cp:revision>
  <dcterms:created xsi:type="dcterms:W3CDTF">2024-10-26T19:12:05Z</dcterms:created>
  <dcterms:modified xsi:type="dcterms:W3CDTF">2024-10-26T20:39:15Z</dcterms:modified>
</cp:coreProperties>
</file>