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8" r:id="rId6"/>
    <p:sldId id="259" r:id="rId7"/>
    <p:sldId id="372" r:id="rId8"/>
    <p:sldId id="257" r:id="rId9"/>
    <p:sldId id="347" r:id="rId10"/>
    <p:sldId id="348" r:id="rId11"/>
    <p:sldId id="349" r:id="rId12"/>
    <p:sldId id="350" r:id="rId13"/>
    <p:sldId id="261" r:id="rId14"/>
    <p:sldId id="260" r:id="rId15"/>
    <p:sldId id="262" r:id="rId16"/>
    <p:sldId id="263" r:id="rId17"/>
    <p:sldId id="351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352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353" r:id="rId46"/>
    <p:sldId id="354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19" r:id="rId73"/>
    <p:sldId id="320" r:id="rId74"/>
    <p:sldId id="321" r:id="rId75"/>
    <p:sldId id="322" r:id="rId76"/>
    <p:sldId id="323" r:id="rId77"/>
    <p:sldId id="324" r:id="rId78"/>
    <p:sldId id="325" r:id="rId79"/>
    <p:sldId id="326" r:id="rId80"/>
    <p:sldId id="327" r:id="rId81"/>
    <p:sldId id="328" r:id="rId82"/>
    <p:sldId id="329" r:id="rId83"/>
    <p:sldId id="330" r:id="rId84"/>
    <p:sldId id="331" r:id="rId85"/>
    <p:sldId id="332" r:id="rId86"/>
    <p:sldId id="333" r:id="rId87"/>
    <p:sldId id="334" r:id="rId88"/>
    <p:sldId id="335" r:id="rId89"/>
    <p:sldId id="336" r:id="rId90"/>
    <p:sldId id="337" r:id="rId91"/>
    <p:sldId id="338" r:id="rId92"/>
    <p:sldId id="339" r:id="rId93"/>
    <p:sldId id="340" r:id="rId94"/>
    <p:sldId id="341" r:id="rId95"/>
    <p:sldId id="342" r:id="rId96"/>
    <p:sldId id="343" r:id="rId97"/>
    <p:sldId id="344" r:id="rId98"/>
    <p:sldId id="345" r:id="rId99"/>
    <p:sldId id="346" r:id="rId10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viewProps" Target="viewProp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3:00:22.4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21382 3101 0,'0'24'47,"0"1"-15,0 124-1,0 223 0,0 347 0,0 571 1,0-99-1,0-869 0,0-198 0,0-49 1,0-50-1,0 99 47,0 248-47,-25 149 0,0-422 1,75-99 280,669 49-281,25 1 1,248-25-1,174-25 0,50 0 0,-299 25 1,-148-25-1,-421-25-15,-76 25-1,1 0 16,-248 0-15,0 0 125,124 49-110,-125-49 0,26 0 16,149-148-16,-75 24-15,74-248 15,0 99 0,-74 74 1,50-173-1,-75 25 0,-74 148-31,25-545 31,-25 273-15,-1 25 0,-24-26-1,0 75 1,0-49 0,-24 173-1,-26 99 1,25 50-16,0 75 15,25-26-15,-49 26 16,24-50 0,25 74-1,-25 25 126,-248 0-110,-74-25 0,-174 25 1,-25 0-1,323 50-15,-50-50 15,25 24 0,-74 1-15,173-25-16,-74 25 15,-373 25 1,175-26 0,49-24-1,74 0 1,25 0-1,50-24 1,0 24 0,-1 24-1,26 1 1,0-25 0,24 0 15,124 0-31,-24 0 15,-174 25 1,74-25 0,1 0-1,24 0 1,0 25 0,25-25-1,-25 0 1,25 0-1,-25 0 1,0 0 0,1 25-1,24-1-15,-1-24 16,-147 25 0,197-25-16,-24 0 31,74 0-16,75 0 126,49-74-141</inkml:trace>
  <inkml:trace contextRef="#ctx0" brushRef="#br0" timeOffset="1349.52">26070 2654 0,'25'0'78,"24"223"-47,1 224 1,-25-174-17,-1-100 1,-24-148 0,0 0-1,25-25 16,-25-50 1,50 26-17,-1-26 1,26 0 0,-26 25 15,1 25-16,0-49 1,-1-1 0,125-24-1,74-1 1,74-49 0,50 50-1,-49-25 1,24 24-1,-223 26 1,-49 24 0,-26 0-1,-24 0 1,124-74 109,-50 50-94,-74 24 0</inkml:trace>
  <inkml:trace contextRef="#ctx0" brushRef="#br0" timeOffset="2741.06">28873 3448 0,'0'49'47,"0"1"-32,-50 124 1,50-125 0,0 1-1,-25-50 1,25-174 109,50-24-109,-1 74 15,-24 124-16,-25-25 1,25 25 47,0 74-32,-25 1-16,0 24 1,0-124 125,49-49-126,1 24 1,-25 50 93,0 199-93,-25-125 0,0 125 15,0-175-31,0-48 125,99-249-94</inkml:trace>
  <inkml:trace contextRef="#ctx0" brushRef="#br0" timeOffset="3253.76">29394 3324 0,'0'49'63,"0"26"-32,0 49 0,0-50 0,0-49 1</inkml:trace>
  <inkml:trace contextRef="#ctx0" brushRef="#br0" timeOffset="4846.59">29691 3324 0,'25'0'32,"-25"223"-1,-25 25 0,0-198 0,25-75 94,25-223-93,99 25-1,-99 173 0,0 50 16,0 25 31,-1 248-47,-24-249 1,75-148 93,-1-24-94,-24 98 0,-25 149 63,-25 199-63,0-75 0,-25-223 1,25-25 30,99-272-31</inkml:trace>
  <inkml:trace contextRef="#ctx0" brushRef="#br0" timeOffset="5281.19">30411 3249 0,'0'25'47,"0"223"-16,0-49 0,0-150 0,0-73 63,0-125-63,0 74-31,0 26 0</inkml:trace>
  <inkml:trace contextRef="#ctx0" brushRef="#br0" timeOffset="5828.3">30460 3349 0,'0'0'32,"25"0"-1,0 0 16,0 24-32,49 200 17,-74-125-17,25-25-15,0 75 31,-25-124-31,0 0 79,0-248 61</inkml:trace>
  <inkml:trace contextRef="#ctx0" brushRef="#br0" timeOffset="6261.42">30907 3150 0,'-25'25'125,"-50"124"-94,51-124-31,-1 74 15,25-74 1</inkml:trace>
  <inkml:trace contextRef="#ctx0" brushRef="#br0" timeOffset="7774.26">30460 3423 0,'25'0'32,"0"0"15,24-50-16,26 26 0,-1-1 0,-24 0 1,-25 25-17,24 0 1,-24 0-1,-25 25 48,25 49-32,-25 1 16,0 24-31,-50-50 15,50-24 0,-49 25 16,24-25-31,-25 49-1,1-49 1,-26 49 0,75-49-1,-25-25 1,25 25 15,0-124 125</inkml:trace>
  <inkml:trace contextRef="#ctx0" brushRef="#br0" timeOffset="9735.27">30758 3373 0,'0'-24'62,"0"-1"-31,0-25 1,-25-49-1,0 74-15,-74-99-1,49 25 16,26 74 1,-51 0-1,1 1-15,49 24-1,-149-75 16,100 75-15,-1-25 0,26 25-16,-75 0 15,74 0 1,-74-24 0,0 24-1,50 0 1,-50 0-1,0 0 1,-25 24 0,50 26-1,49-25 1,0-25-16,-74 49 31,75-49-15,-1 50-1,1-50 1,-26 50 0,50-50-1,-24 49 1,-26 50 0,1-24-1,-25 49 1,24-25-1,1 0 1,24 0 0,50-74-1,0 0 1,0 25 0,0-25 15,0-1-16,0 1 1,0 25 0,50 24-1,0 1 1,-1-1 0,1-24-1,74 74 1,0-50-1,25 0 1,-25 1 0,0-1-1,49-24 1,1-25 15,-25-1-15,-25-24-1,0 0 1,0 0 0,25 0-1,-1-24 1,-73-1-16,-1 0 16,150-49-1,-100-1 1,-50 50-1,25-24 1,-74 24 0,25-25-1,-1-24 17,-24 24-32,0-24 15,49-50 1,-49 74-16,25-49 15,-26 25 1,-24 24 0,0 0-1,0 1 1,0-50 0,0 24-1,0 26 1,0 24-1,0 0 17,-24-25-17,24 26 1,-25 24 62,-25-25-47,1 0 1</inkml:trace>
  <inkml:trace contextRef="#ctx0" brushRef="#br0" timeOffset="10549.8">31601 3770 0,'0'25'78,"0"298"-47,0-125 0,0-148 0,75-50 79,396-100-79,-372 76-31,224-1 31,-299 0 1</inkml:trace>
  <inkml:trace contextRef="#ctx0" brushRef="#br0" timeOffset="21989.6">9376 1885 0,'0'124'31,"0"-25"-16,0 125 17,0-175-1,0-24 0,99-25 32,25-25-48,248-24 17,1-1-1,-274 0 0,-99 26-15,0-76 15,-25 26-15,0 24-1,-49-24 1,-50 0-1,-50-26 1,100 26-16,-100-1 16,50 1-1,50 49 17,-26 0-17,51 25 1,-75 50-1,25 24 1,24 1 0,75-50-1,50-25 79</inkml:trace>
  <inkml:trace contextRef="#ctx0" brushRef="#br0" timeOffset="22949.79">11633 1389 0,'25'149'63,"50"297"-32,-75-371-15,24 74-1,-24-125 17,25-24-1,25 0-15,74-24-1,0-51 1,25 1-1,24-25 1,-123 49 0,0-24-1,-26-1 1,1-24 0,-25 24-1,0 1 1,-25 49-1,1-24-15,-51 24 16,26 0 0,-75 0-1,-75 0 17,1 1-17,123 24 1,26 0-1,24 24 32,0 26-31,0-50 0,25 74-1</inkml:trace>
  <inkml:trace contextRef="#ctx0" brushRef="#br0" timeOffset="24895.66">7987 3671 0,'25'25'47,"49"0"-16,50-25 0,372-50 1,273-248-1,-223 50 0,-422 124-15,-99 124 15</inkml:trace>
  <inkml:trace contextRef="#ctx0" brushRef="#br0" timeOffset="27016.28">11261 3299 0,'0'124'16,"0"124"15,0-25 0,0-123 1,0-76-1,0 1-31,25-25 172,223-25-141,323 25 0,49 0 1,-521 0-17,75-49 1,-125 49-1,1-25 1,-25 0 15,-1-24-15,-24 24 0,50-50-1,-50 1 1,0-75-1,0-25 1,0-24 0,0 99-1,0 49 17,-50 50 77,-24 25-93,-100 49-1,100-49 1,-174 25-1,-50-1 17,174-24-32,-74 0 15,49 0 1,-99 0 0,124-25-1,50 0 1,49 0-1,0 0 1,0 0 15</inkml:trace>
  <inkml:trace contextRef="#ctx0" brushRef="#br0" timeOffset="27974.64">13791 2877 0,'0'0'0,"0"124"31,0-99 0,0 25-31,-24-25 16,48-25 78,1 0-63,-25 24 94,0 51-94,-25 24 0</inkml:trace>
  <inkml:trace contextRef="#ctx0" brushRef="#br0" timeOffset="28629.77">12402 3547 0,'50'74'16,"0"150"15,-26-150-15,26 174 0,-25-49-1,0-75 1,-1-50-1,-24-24-15,0-26 32</inkml:trace>
  <inkml:trace contextRef="#ctx0" brushRef="#br0" timeOffset="31710.9">13246 4738 0,'0'49'47,"-25"1"-16,99-50 173,50 0-189,248 0 16,-248-25 1,-99 25-1,-50 50 141</inkml:trace>
  <inkml:trace contextRef="#ctx0" brushRef="#br0" timeOffset="32399.24">13320 4961 0,'25'-25'110,"0"25"-95</inkml:trace>
  <inkml:trace contextRef="#ctx0" brushRef="#br0" timeOffset="33749.54">13419 4862 0,'25'0'140,"0"0"-77,0 74 93,-50 174-125,0-99 0,25-124-15,-25 0 0,50-25 140,25 0-140,123 0-1,100 0 16,-248 0 1</inkml:trace>
  <inkml:trace contextRef="#ctx0" brushRef="#br0" timeOffset="34706.44">13667 5358 0,'0'25'15,"0"123"17,-74 100-1,74-198-15,-25 25-1,174-75 188,173-50-171,-173 25-1,-99 25-16</inkml:trace>
  <inkml:trace contextRef="#ctx0" brushRef="#br0" timeOffset="35648.54">13841 5928 0,'0'100'31,"0"73"0,-50-24 1,50-124-17,-24-25 32,98 0 141,149 25-157,-173-25-31,123 0 31,-148 0 0</inkml:trace>
  <inkml:trace contextRef="#ctx0" brushRef="#br0" timeOffset="39022.49">14461 4688 0,'0'50'47,"0"24"-16,25-74 79,0 0-79,-25-74 0,0-26 0,-25 76 1,0 24 14,-74 124-14,99-100-32,-50 51 15</inkml:trace>
  <inkml:trace contextRef="#ctx0" brushRef="#br0" timeOffset="39782.06">14362 5383 0,'25'0'94,"0"0"-16,-1 0-47,1-50 1,-25-49-1,0 74-16,-25 25 32,-74 149-15,49-75-1,50-24 0,0 74 0,0-99-31</inkml:trace>
  <inkml:trace contextRef="#ctx0" brushRef="#br0" timeOffset="40347.65">14387 5705 0,'25'0'94,"-1"0"-47,51 0-16,-50 0 1,-25-25-17,0 0 1,0 1 15,-75 73 0,50-24-15,1 0 0,-1 24-1,25 1 1</inkml:trace>
  <inkml:trace contextRef="#ctx0" brushRef="#br0" timeOffset="40969.64">14387 6325 0,'0'25'46,"25"-25"1,-1 25 0,1-25-16,0 0 1,0-25-1,0-49 0,-25-1-15</inkml:trace>
  <inkml:trace contextRef="#ctx0" brushRef="#br0" timeOffset="43870.01">23664 3349 0,'24'0'32,"51"74"14,24 124-14,-74-148-1,0-50 31,297-74-46,224-100 15,198-24 1,-620 148-1,-99 25 0</inkml:trace>
  <inkml:trace contextRef="#ctx0" brushRef="#br0" timeOffset="47218.57">17562 9550 0,'0'25'47,"25"49"-16,-25-49 1,0-75 155,0 25-156,0 50 32,0 25-47,0 148 15,0-173-16,0-124 110,0-50-93,0 99-1,24 26 31,26-26-46,0 25 15,-26 50 16,-24 49-31,0-24-16,25 24 31,0-74 0,25-99 94,24-50-93,-49 125-1,-25 48 16,0 51-16,0 49 0,0-75-15,0-24 31,25-25 31</inkml:trace>
  <inkml:trace contextRef="#ctx0" brushRef="#br0" timeOffset="48109.77">18132 9525 0,'0'-25'62,"50"0"-31,-25 1 1,-1 24-1,26 0 0,-50 49 47,0 125-47,-25-50 1,100-124 155,98-75-156,-123 75 1,-25 0 61</inkml:trace>
  <inkml:trace contextRef="#ctx0" brushRef="#br0" timeOffset="49159.37">23490 2803 0,'0'25'78,"-25"-25"-46</inkml:trace>
  <inkml:trace contextRef="#ctx0" brushRef="#br0" timeOffset="50063.78">22746 3125 0,'0'224'63,"0"-26"-32,0-173 0,0-100 79,0-148-79,0 149 0</inkml:trace>
  <inkml:trace contextRef="#ctx0" brushRef="#br0" timeOffset="53053.99">23713 6003 0,'25'25'31,"-25"49"-15,25 149 0,-25-148-1,0 98 17,0-198 77,-25 1-93,25-51-1,-25 75 1,25-49-1,-25-1 1,25 25 15,-24 0 1,24-24-17,0 24 1,0 0-1,0 0 17,24 1 30,-24 48 32,0 1-78,0 25-1,0-25 1,0 24-1,0-24 1,-24 0-16,-1 24 16,0-73 156</inkml:trace>
  <inkml:trace contextRef="#ctx0" brushRef="#br0" timeOffset="53991.8">23788 6127 0,'0'0'0,"24"74"16,1 50 15,-25-99 0,25-25 78,25-25-77,-25 25 15,-1 0-1,76 0-30,-1-74 15,-99 49 1,25 25 108,-1 0-109</inkml:trace>
  <inkml:trace contextRef="#ctx0" brushRef="#br0" timeOffset="55535.9">25722 6102 0,'0'25'63,"0"74"-32,0-25 0,0 1 1,0-50-32,25-25 109,0-75-78,-25-49 0,-50-25 1,50 125-17,-24 24 32,-26 0-16,-24 49 1,49 26-1,25-51-31,0 1 62,74-25-30,-24 0-1</inkml:trace>
  <inkml:trace contextRef="#ctx0" brushRef="#br0" timeOffset="56631.06">25896 6127 0,'25'99'15,"0"124"32,-25 50-16,0-149 1,0-223 93,0-50-110,0 75 1,25-100-1,-25 149 1,24-24 0</inkml:trace>
  <inkml:trace contextRef="#ctx0" brushRef="#br0" timeOffset="57332.16">25995 6226 0,'0'25'125,"0"24"-94,25-49 79,-25-24-95,25 24 110,49 0-93,-49 0-1,149-50 78,-100 25-109</inkml:trace>
  <inkml:trace contextRef="#ctx0" brushRef="#br0" timeOffset="58890.6">26690 6003 0,'25'74'31,"24"1"1,-49-51-1,0-73 94,25-26-94,0 75 47,24 50-46,1 0-1,-25-50 16,0-25-16,-1 0 0,1 0 0,0 25 16,0 0 78,49-49-93,-49 49 61,0 0-61,-25 24 46,0 1-47,0 0-15,0 0 15,0 49 0</inkml:trace>
  <inkml:trace contextRef="#ctx0" brushRef="#br0" timeOffset="60198.95">27384 6052 0,'25'0'31,"-25"100"1,25-76-1,-25-73 110,0-100-110,0 124 109,25 25-108,-25 25 77,0 49-78,-25-24-15,-25 0 0,1-1-1</inkml:trace>
  <inkml:trace contextRef="#ctx0" brushRef="#br0" timeOffset="61499.62">26491 6474 0,'25'0'78,"0"0"-62,74 0 15,298-25-16,-298 0 1,100-49 15,-125 49 1,-24-124-1,24 1 0,-74 24 0,0 49-15,0 50 0,0 0-1,0 1 1,-25-1-1,1 0 1,-26 0-16,-24-24 16,-26 49-1,26-25 1,-50 0 0,0 25-1,0 0 1,0 0-1,25 0 17,-1 25-17,1-25 1,0 0 0,0 0-1,49 25-15,1-1 16,-1-24-16,-24 25 15,-26 25 1,26-1 0,-1 51-1,-98 49 1,24-25 0,25 0-1,74-50 1,50-49-1,-24 0 17,24-1-17,0 1 1,248-25 31,620 25-16,-273-25 0,-545-25 1,-50-24 14,0 24-30</inkml:trace>
  <inkml:trace contextRef="#ctx0" brushRef="#br0" timeOffset="63302.1">24482 7293 0,'0'-25'31,"0"0"32,0-49-32,50-26 0,74 1 0,-99 99 1,-1 0 61</inkml:trace>
  <inkml:trace contextRef="#ctx0" brushRef="#br0" timeOffset="63619.55">24879 6821 0,'25'50'31,"149"99"0,247 0-15</inkml:trace>
  <inkml:trace contextRef="#ctx0" brushRef="#br0" timeOffset="64909.7">26839 7268 0,'0'-25'47,"24"0"0,76-24-16,98-1 1,-148 25-17,-25 25 17</inkml:trace>
  <inkml:trace contextRef="#ctx0" brushRef="#br0" timeOffset="65600.59">27236 7020 0,'24'0'31,"1"0"-15,-25 25 0,25-25-16,-25 24 15,25-24 16,-25 25 1,49-25-1,1-25-15,-25 25-1,0 0 63,-25 124-46,-25 0-1,0-49 0,25-50-15</inkml:trace>
  <inkml:trace contextRef="#ctx0" brushRef="#br0" timeOffset="73438.34">23540 5680 0,'-50'0'31,"-24"174"0,-1 99 0,75-75 1,0-148-17,0 123 1,0-123-1,0 74 1,0-99 0,0 0-1,25-25 1,74 74 0,50-74-1,25 0 1,-1 0 15,1-25-15,-100 0-1,-49-24 1,25-1 0,-25-24-16,-1-100 15,1-74 1,-25 0-1,0 50 1,-25 49 0,-49-25-1,24 100 1,-24-50 0,24 74-1,1 25 16,-1 25-15,25 0 0,-49 0-1,-1 25-15,-98 74 16,74-24 0,24-26-1,50-24 1,25 0-1</inkml:trace>
  <inkml:trace contextRef="#ctx0" brushRef="#br0" timeOffset="75461.75">22597 6176 0,'0'25'32,"50"50"-1,-26-51 0,-24-73 157,125-100-157,48 99 0,-148 50 0</inkml:trace>
  <inkml:trace contextRef="#ctx0" brushRef="#br0" timeOffset="-29555.6">17587 10988 0,'0'100'47,"-50"272"-16,0-149 0,25-99 0,25-99-15,0-100 78,25 1-79,50-174 1,-75 223 0,49-74-1,-49 74 1,0 0-1,25 25 1,-25-24 0,25 24 15,49-50-15,-24 25-1,-25 100 32,0 73-16,-25 1-15,0 0 0,0-75-1,24-49 1,26-99 78,0-25-79,74-174 1,-50 149 15,-74 99 0,25 75 47,0 24-62,-25 199 0,0-174-1,0 223 1,0-247 0,0 49-1,24-99 1,1-25 62,-25-75-62,50-24-16</inkml:trace>
  <inkml:trace contextRef="#ctx0" brushRef="#br0" timeOffset="-29105.02">18405 11311 0,'25'25'31,"-25"49"-15,25-24-16,24 123 31,-49-98-16,0 148 1,25-173 0,-25-1-1,0-98 48,-25-323-32,0 272-15</inkml:trace>
  <inkml:trace contextRef="#ctx0" brushRef="#br0" timeOffset="-28602.54">18405 11286 0,'124'-25'78,"-74"25"-62,74-24-1,-99 24 17,-25 99 30,-25 0-46,0-49-16,-74 98 31,74-123-15,0 0-1,50-50 110</inkml:trace>
  <inkml:trace contextRef="#ctx0" brushRef="#br0" timeOffset="-28205.26">19050 11038 0,'25'99'47,"0"-49"-32,-25 148 1,0-173 0,0 174-1,0-150 1,0 26-1,0-1 1,0-49 0,0 0-1,-100-1 1</inkml:trace>
  <inkml:trace contextRef="#ctx0" brushRef="#br0" timeOffset="-27754.55">17363 12402 0,'0'0'0,"50"0"63,24 0-48,125 0 1,247-24-1,150-51 1,148-123 15,-124-1-15,-323 50 0,-247 100-1,-25 49 1</inkml:trace>
  <inkml:trace contextRef="#ctx0" brushRef="#br0" timeOffset="-26605.38">23118 7565 0,'0'75'31,"0"297"0,0-198-15,0 247 0,0-322-1,0-49 1,0-100 46,0 1-46,-25-174 0</inkml:trace>
  <inkml:trace contextRef="#ctx0" brushRef="#br0" timeOffset="-25873.67">23093 7789 0,'50'-50'16,"-25"50"0,-1 0 15,-24 50 31,0 74-30,0-100-17,0 51 1,-24-50 0,24 0-1,-25-1 1,25 1-1,-25-50 95,25-24-95,25-26-15</inkml:trace>
  <inkml:trace contextRef="#ctx0" brushRef="#br0" timeOffset="-25435.36">23416 7417 0,'0'0'0,"0"49"31,0 1-15,24 74 0,1 0-1,-25-50 1,25 1 0,-25-150 93,-99-123-93</inkml:trace>
  <inkml:trace contextRef="#ctx0" brushRef="#br0" timeOffset="-24206">23316 7541 0,'50'0'78,"124"-50"-47,-125 25-31,50-49 31,-49-1 0,-50 100 32,0 273-32,0-50 0,0-223-15,0 74 0,0-74 15,50-100 16,-1 50-32,1-74 1,-25 74 0,-25 1-16,25 24 62,-1 0 1,1 0-48,50 0 1,-26 0 0,1-25-1,-25 25 63,-1 0-46,-24 25-32,25-25 46,50 0-30,-51 0 0,26-25-1,-25 0 1,-25 0 0,25 25-1,-25 25 95,24 0-64,150-25-14,-149 0-17</inkml:trace>
  <inkml:trace contextRef="#ctx0" brushRef="#br0" timeOffset="-23458.1">25574 6995 0,'24'0'47,"-24"124"-32,0 446 1,0-346-1,-173 817 17,98-693-17,51-224 1,24-149 78,198-223-63</inkml:trace>
  <inkml:trace contextRef="#ctx0" brushRef="#br0" timeOffset="-20571.17">26268 7590 0,'0'99'47,"25"75"-16,0-25 0,0-149 32,-1-75-32,1-123 0,-25 124 0,-25 49 1,1 25-1,-1 49-15,0-24 15,25 0 0,50 0 0,49-25 1,-99-25 14,0 75 17,49 173-32,-24 25 0,-25-149 1,0-223 77,0-149-78,50 75 1,-50 173-1,25 25 47,-1 0-47,-24 50 32,0 24-32,0-24 0,25-50 47,298-50-46,-274 50-1,-49 25 31,25-25 32,-25-25-63,75 0 1,-51 25-1,26-25-31,49 1 31,-74 24 0,-25 24 32,50 51-32,-50-50 0,24-25 47,-24-50-46,25 50 46,0 0 47,25-25-110,24-24 17,0 24-1,-49 25 31,0 99-30,0-99-1,-25 25 0,25-25 79,74 0-79,-74 0 0,-25 49 157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3:37:37.4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2580 4043 0,'-50'50'31,"0"-1"-15,-74 100-1,-24 0 1,24-50 0,24 75-1,1-25 1,25-25-1,49 0 1,0-50 0,25 1-1,0-51 1,0 1-16,0 0 16,0 49-1,25-24 1,25-25-1,123 74 1,1-25 0,148 1 15,125-1-15,74-24-1,49-50 1,75 0-1,322 0 1,-718 0 0,296-25-1,-396 0 1,-124-24 0,24-26-1,-24-49 1,0-25-1,-25 50 1,0-50 15,0 25-15,0 50 0,-25-25-1,25 49-15,0 25 16,0-99-1,0 75 1,0 24 0,-25 0 46,-49-49-46,-75 24-1,-173-24 1,-26 49 15,-48 0-15,371 25 0,99 0 62,149 74-63,-123-24-15</inkml:trace>
  <inkml:trace contextRef="#ctx0" brushRef="#br0" timeOffset="717.83">3969 5978 0,'99'0'32,"-25"-25"-17,174-49 1,124-1 0,348-24-1,222 0 1,-321 49-16,594-99 15,-719 100 1,422-75 0,-546 74-1,-198 1 1,24-1 0,0-24-1,50 49 1,-49-25-1,-100 1 1,-49 49 15</inkml:trace>
  <inkml:trace contextRef="#ctx0" brushRef="#br0" timeOffset="4332.7">12179 5135 0,'25'0'32,"-25"124"-17,25 0 1,-25 24 0,0-48-1,0-76 1,0-48 78,25-100-79,49 0 1,0 0-1,1 49 1,24 50 0,-25 1-1,26 24 1,-26 0 0,0 24-1,-49 26 1,0 0-1,0-26 1,-25 1 15,49-25 32,1 0-48,24-25-15,-24 1 16,149-26 0,-125 25-16,-24 0 15,24 1 1,-24 24-16</inkml:trace>
  <inkml:trace contextRef="#ctx0" brushRef="#br0" timeOffset="9628.54">11137 3621 0,'0'0'0,"25"75"31,-25 24-15,0 248-1,-74 25 1,-1-124-1,1-123 1,74-101-16,0 1 16,-25-25 15,0 0 16,0-74-16,1 49 0,48 25 47,26 0-62,24 0 0,26-25-1,49-25 1,-25 50 0,-75-24-1</inkml:trace>
  <inkml:trace contextRef="#ctx0" brushRef="#br0" timeOffset="11446.81">2952 5432 0,'25'0'31,"-1"0"0,1 0 0,99 25 1,596 99-1,48-74-15,1-1-1,1985-49 1,-919-25-1,-570-74 1,-793 25 15,-373 74-15</inkml:trace>
  <inkml:trace contextRef="#ctx0" brushRef="#br0" timeOffset="18522.86">7590 7714 0,'0'0'0,"645"0"32,-322-25-17,-175 25 1,-123 0 0,-50 0 140,-173 0-125,148 0-31,-123 25 31,74-25-15,74 0 0,0 0-1</inkml:trace>
  <inkml:trace contextRef="#ctx0" brushRef="#br0" timeOffset="21446.77">4887 8706 0,'24'0'31,"26"0"0,421 0 1,249 0-17,297 0 1,471 0 0,124 0-1,-124 0 1,-644 0-1,-522 0-15,-123 0 16,-75-24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3:38:59.0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7913 7937 0,'0'25'31,"-25"25"0,-25 24 1,50-24-17,0 0 1,-25-1 0,1 1-1,24 24 1,0 50-1,-25 0 1,0-74 0,25 24-1,0-24 1,0 99 15,0-100-31,25 1 16,-25 49-1,0-74 48</inkml:trace>
  <inkml:trace contextRef="#ctx0" brushRef="#br0" timeOffset="2439.5">10765 9401 0,'0'-50'47,"0"-98"-16,0 98-15,0-74-1,50-25 1,24 0 0,-74 75-16,75-1 15,-26-49 1,1 50 0,24-25-1,26 0 1,-26 24-1,-49 50 1,0 1 0,-25-1-1,24 25 48,1 0-48,0 0 17,0 0-17,74 25 1,174-1 0,198-24-1,75 25 1,49 0-1,-49 0 1,-100-25 0,1 0-1,-224 0 1,248 0 0,-223 0-1,621 0 1,-349 0-1,-23 0 1,-125 25 0,0 24-1,-25-24 1,-25-25 0,-148 0-1,-100 0 1,75-25 93,-25 0-93,174-49-1,99-25 1,-100 49 0,-123 25-1,-99 0 1,-51 25 0</inkml:trace>
  <inkml:trace contextRef="#ctx0" brushRef="#br0" timeOffset="3946.71">11559 9103 0,'50'-198'141,"24"-50"-126,50 0 1,25 0-1,0 0 1,24 0 0,26 99-1,-26 25 1,-98 74 15,-1 25-15,1 1-16,-1-26 31,-74 75 110,0 0-126</inkml:trace>
  <inkml:trace contextRef="#ctx0" brushRef="#br0" timeOffset="8449.9">12378 6796 0,'0'50'109,"0"25"-93,0 24 0,24-50-1,1 51 1,-25-76 0,25-24 15,173-124 16,-49-124-32,-99 124 17,-50 75-17,0 24 1,-50 25-1,-123 0 1,-125 124 0,75-25-1,24 25 1,150-99-16,49 0 62</inkml:trace>
  <inkml:trace contextRef="#ctx0" brushRef="#br0" timeOffset="9509.6">13196 11261 0,'-25'75'47,"-49"222"-16,74-123-15,0-199 125,0-24-126,0 24 1,0 0 0,0 75 15,0-26-16,0 1 1,0 0 0,0-50 62</inkml:trace>
  <inkml:trace contextRef="#ctx0" brushRef="#br0" timeOffset="12663.59">23019 7615 0,'25'25'47,"-1"24"-31,26 125-1,-25 74 1,24 149-1,-24 74 1,0-74 0,25-50-1,-26-198-15,-24-25 16,50 124 0,-50-148-16,0-51 15,25 75 1,-25-149 187,0 1-187,0-51-1,0 50 1,0 1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3:39:28.8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23564 11857 0,'0'99'62,"0"50"-30,0-50-32,-24 223 31,-26-74-15,50-223-1,0 0 1,-25-25 31</inkml:trace>
  <inkml:trace contextRef="#ctx0" brushRef="#br0" timeOffset="767.19">23068 12898 0,'25'25'62,"0"-25"-46,25 0 0,-1 25-1,50-25 1,50 0 0,99-50-1,-124 1 1,-24 24-1,-76 0 17,1-24-1,-25 24-15,0 99 62,0 25-63,0-49-15,-25 74 16,1-25 0,24-24-1,0-50 1,-25-25-1,25-75 64,0 1-64,0 24-15,0 25 16,0-124-1,25 75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3:41:00.5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20538 5531 0,'25'0'78,"0"0"79,24 0-126,-24 0-16,25 0 1,49 0 0,-24 0-16,-1 0 15,422 0 1,-74 0 0,74 0-1,-25 0 1,-99 0-1,-173-24 1,-150 24 0,75-25 359,248-25-344,273 25 0,-397 1-15</inkml:trace>
  <inkml:trace contextRef="#ctx0" brushRef="#br0" timeOffset="2151.08">5705 5829 0,'25'0'31,"0"0"-15,24 0-16,1 0 15,223 25 1,99 25-1,99-26 1,25 1 0,0-25-1,25 0 1,25 0 0,-25 0-1,0 0 1,-25 0-1,-99 0 1,-224 0-16,-49 0 16,-99 0-1,0 0 63,99 0-62,124 0 0</inkml:trace>
  <inkml:trace contextRef="#ctx0" brushRef="#br0" timeOffset="4614.85">18579 6524 0,'49'0'235,"51"-25"-220,-26 25-15,50 0 16,298-25-1,-199 0-15,347-24 16,-24-1 0,-124 0-1,-174 26 1,-174 24 0,-49 0-1,198 0 376,149 0-376,0 0 1,-49 0 0,-25 24-1,-100-24 1,-124 0 0,-24 0-1</inkml:trace>
  <inkml:trace contextRef="#ctx0" brushRef="#br0" timeOffset="7778.75">8781 7516 0,'25'0'62,"74"0"-31,199 25-15,247-1 31,-173 1-31,0-25-1,-74 0 1,49 0-1,-247 0-15,-1-25 16,99 1 0,-123-1-16,-51 0 15,76-25 1,-51 1 46,26-50-46,-1-25 0,-24 49 15,-26-98 0,1 73-15,0 51-16,-25 24 15,25-50 1,-25 51 15,-25-1 94,-25 25-93,50-25-17,-24 25 16,-26-25-15,25 25 0,0-25-1,1 25 1,-51-24 0,-24-26-1,0 50 1,-25-50-1,-25 26 1,75 24-16,-125 0 16,-123-25 15,74 0-15,124 25-1,24-25 1,26 25-1,-50 0 1,0 0 0,0 0-1,0 0 1,74 25-16,-24-25 16,-1 0-1,51 0-15,-1 25 16,0 0 234,-173 148-235,98-98 1,26 24 0,-25 0-1,-1-24 17,76-51-32,-26 1 15,25 0 1,0 0-16</inkml:trace>
  <inkml:trace contextRef="#ctx0" brushRef="#br0" timeOffset="9151.12">13395 7615 0,'24'0'125,"1"0"-94,25 0 0,24 0-15,149 0-1,174 0 1,75 0 0,123 0-1,-25 0 1,75 0-1,-25 0 1,-99 0 0,-297 0-1,24 0 1,297 0 0,-297 0-1,-99 0 1,-74 0-1,-26 0 1,-24 0 15,25 0 16,24 0-31,-24-25-16,24 25 15,100-25 1,-50 1 15,-50 24-31,-24-25 32,49 25-17,25-25 1,50 0-1,-26 25 1,100 0 0</inkml:trace>
  <inkml:trace contextRef="#ctx0" brushRef="#br0" timeOffset="16251.25">18107 8607 0,'0'25'234,"0"0"-218,25 24-16,-25 1 15,25 74 1,-25-50-16,0 75 15,0 0 1,0-25 0,0-25-1,0-74 1,0-74 93,-25 24-93,25-25-16,0 1 16,0-26-1,0 26 1,0-26-1,0 1 1,0 24 0,0 25-16,0-24 31,0 24 0,0-25-15,0 25-16,0 1 15,0-1 17,0 0 30,-49 25 48,-472 273-79,322 0 0,199-149 0,25-99-31,0-25 78,24 0-62,-49 24 62,0 1-47,0 0 1,-24-25-1,-1 0-15,0 0 15,0 0-16,25-50 1,0-24 0,50-25-1,124 0 1,74 24 0,-75 50-1,-74 25 1,-74 0 46,-25 75-30,0-50-17,25-25 79,0-50-78,0 25-1,24 50 110,75-25-109,-74 0-16,-1 0 31,-24 0-15,0 0-1,0 0 1,-25-25 15,25 0-15,-25 1-1</inkml:trace>
  <inkml:trace contextRef="#ctx0" brushRef="#br0" timeOffset="17285">18951 8037 0,'0'124'32,"-75"99"-1,26-99-15,-1-50-1,25-24 1,25-25-1,0-75 126,0 25-110,0 1 79</inkml:trace>
  <inkml:trace contextRef="#ctx0" brushRef="#br0" timeOffset="19093.84">20786 10046 0,'-49'-124'125,"24"74"-110,-50-74 1,-24 0-1,-50 25 1,75 25 0,0 24-1,-1 25 1,-74 0 0,1 1-1,-1-26 1,0 50-1,99 0 1,25 0 15</inkml:trace>
  <inkml:trace contextRef="#ctx0" brushRef="#br0" timeOffset="19647.06">22647 9847 0,'0'0'0,"-25"0"16,0-24-16,-25-26 16,-272-148-1,24 49 1,-49 0 0,25 25-1,49 25 1,50 49-1,24 0 1,100 50 15,24 0-15,51 0 0</inkml:trace>
  <inkml:trace contextRef="#ctx0" brushRef="#br0" timeOffset="20245.66">23639 9525 0,'-25'-50'16,"-397"-173"15,50 74-15,-99-49-1,49 99 1,174 49-1,99 50 1,50 0 0,74 0-1</inkml:trace>
  <inkml:trace contextRef="#ctx0" brushRef="#br0" timeOffset="20818.34">24954 9351 0,'-50'-74'31,"-74"24"-16,25-24 1,-100 24 0,-74-24-1,-74 24 1,74 1 0,50 49-1,124 0 1,74 0 46</inkml:trace>
  <inkml:trace contextRef="#ctx0" brushRef="#br0" timeOffset="21802.92">23440 8657 0,'0'0'16,"-148"99"-1,73-25-15,1-49 16,-1 25-1,26-25-15,49-1 16,0-48 78,25-26-63,-1 25 0,26 25 1,-25 25-17,24 25-15,26-1 16,24 26-1,50-1 1,-100-24 0,-24-50-1,-25 25 1,0-50 78,0 0-94</inkml:trace>
  <inkml:trace contextRef="#ctx0" brushRef="#br0" timeOffset="23748.24">22498 7888 0,'0'49'63,"-50"125"-32,50-75 0,25-24 1,0-50-17,74 99 1,-74-100-1,0-24 1,-25 50 15,-25-25-15,0-25 0,-25 0-1,26 0 1,24-223 46,0 24-46,49 50 0,1 50-1,-25 74 1,-1 25 31,1 25-16,25 49-15,-50 26-1,0-26 1,0-24-16,0-25 15,25-25 1,-25 24 0,49-24 62,1-24-63,24-1 1,-49 0 0,0 25 109,0 0-110,0 0 1,-1 0 0,1 0-1,0-25 16,0 0-15,-25 1 0,25 24-1,24 0 63,125 49-62,-75-24 15,25-25-15,-74 0 0,24 0-1,-74-25 1,-50 124 124</inkml:trace>
  <inkml:trace contextRef="#ctx0" brushRef="#br0" timeOffset="24118.96">22572 8855 0,'25'0'16,"0"0"0,49 25-1,125-25 1,-26-50-1,323-74 1,-223 25 15,-124 25-15,-124-1 0,0 26-1,-25-75 1,-25-50-1</inkml:trace>
  <inkml:trace contextRef="#ctx0" brushRef="#br0" timeOffset="26820.09">12650 8161 0,'0'0'0,"0"49"15,25 75 1,-25 0-1,0 0 1,0-49 0,0-26-1,0-24 17,0-124 14,0-199-14,0 174-17,25-24 1,0 98 0,-25 25-1,25 25 1,-1 0 31,51 75-32,24 24 1,-49-50 0,-50 1-1,24-50 1,51-25 78,-1-24-79,26-26-15,98-24 16,-74 49-1,-99 50 1,0 0 31,-25 50-31,24-25-1,-24 0 1,0-1 15,25 26 0,25 24-15,49-24 0</inkml:trace>
  <inkml:trace contextRef="#ctx0" brushRef="#br0" timeOffset="33662.75">25499 8558 0,'0'-25'188,"0"-25"-173,25 1 1,49-1 0,26 0-1,48 26 1,-48 24 0,-26-25-1,-24 25 1,-25 0 15,-1 0-31,1 25 0,25-1 31,-50 1-15</inkml:trace>
  <inkml:trace contextRef="#ctx0" brushRef="#br0" timeOffset="34814.75">26268 8111 0,'0'50'16,"0"-25"15,25 24-15,-25 26 0,0-26-1,0-24 32,25-50 31,74-74-47,-49 74 1,-1 25 124,26 0-140,73 0-1,-24 0 1,0 0-1,-24-25 1,-51 25 15</inkml:trace>
  <inkml:trace contextRef="#ctx0" brushRef="#br0" timeOffset="35903.39">27136 8136 0,'-24'-25'172,"-51"0"-157,-24 1 1,-25-76-1,0 26 1,25 24 15,24 25-15,-49-24 0,-99-1-1,-149-24 1,273 74-1,-100 0 1,100 0 0,25 74-1,-1 1 1,1 73 0,-1-23-1,26 73 1,-1-74-1,25-25 17,25-74-32,0 0 15,0 0 1,0-1-16,124 26 31,199 0-15,98-26-1,51-24 1,-75 0 0,-174-74-1,-174 24 1,-24 1 0,0-26-1,-25-24 1,0 0-1,0 49 17,0 26-32,0-1 15,-25 25 63,25 25-62,0-1 0</inkml:trace>
  <inkml:trace contextRef="#ctx0" brushRef="#br0" timeOffset="36536.32">29394 9922 0,'0'0'0,"-25"-99"16,-25-1 15,-24 1-15,-50-74 0,-50 49-1,124 49-15,-49 50 16,0-24-16,0-1 15,-273-24 1,148 49 0,-73 0-1,49 25 1,124 0 0,99 0 15</inkml:trace>
  <inkml:trace contextRef="#ctx0" brushRef="#br0" timeOffset="36936.85">27409 8657 0,'-25'74'16,"25"-24"-1,-24 24 1,24 1 0,0-26-1,0-24 1,24 0-1,26-25 1,74 25 0,74 0-1,-98-25-15</inkml:trace>
  <inkml:trace contextRef="#ctx0" brushRef="#br0" timeOffset="37469.42">29418 8855 0,'-297'-149'31,"594"298"-31,-966-347 31,495 198-15,25 0 0,75 25-1,49-25 1,124 49 78,0-24-94</inkml:trace>
  <inkml:trace contextRef="#ctx0" brushRef="#br0" timeOffset="38074.58">31080 8954 0,'0'0'31,"-25"0"16,1 0-31,-51-49-1,1-1 1,-125 1 0,-73-100-1,-51 50 1,25 24 0,224 75-16,24-25 15</inkml:trace>
  <inkml:trace contextRef="#ctx0" brushRef="#br0" timeOffset="39970.51">28451 10666 0,'25'0'31,"-25"50"-15,25 98-1,-25 1 1,0-50 0,0-74-1,0 0 1,0-75 46,0-24-46,0 0-16,24-1 16,1-24-16,0 25 15</inkml:trace>
  <inkml:trace contextRef="#ctx0" brushRef="#br0" timeOffset="40886.86">28674 10567 0,'25'0'47,"25"25"-16,-26-1-15,1 1-1,-25 0 17,25-25 108,198 0-124,-173 0-1,24 0 1,-49 0 156,74 0-172,50-50 16,25 26-1,-25-1 1,-100 0-1,-49 50 220,0 0-220,-49-1-15</inkml:trace>
  <inkml:trace contextRef="#ctx0" brushRef="#br0" timeOffset="42036.57">28848 10765 0,'-25'25'125</inkml:trace>
  <inkml:trace contextRef="#ctx0" brushRef="#br0" timeOffset="43319.81">27707 11336 0,'25'0'78,"24"0"-47,100-25 0,-50 0-15,-74 25-1,0-25 17,0 25-17,24 0 1,-49-24-16</inkml:trace>
  <inkml:trace contextRef="#ctx0" brushRef="#br0" timeOffset="44570.93">27186 11137 0,'0'25'32,"25"0"-17,-25 99 1,0 25 0,-75 49-1,51-123 1,-1-51-16,25 1 15,-50-124 48,50 25-47,-25-100-1,-49-49 1,49 173-1,25 25 1,0 50 78,25 0-79,0 0 17,24-25-17,1 0 1,49 0 0,50-25-1,-50-50 1,0 51-1,-99-1 1,0 74 47,0 76-48,0-76 1,0 1 15,25-50 47,-25-25-62,50 25-16,-25 0 31,-1 0-15,1 0-1,0 0 48,0 0-16,-25-25-32,0-74 1</inkml:trace>
  <inkml:trace contextRef="#ctx0" brushRef="#br0" timeOffset="45355.03">26987 10889 0,'-124'50'16,"248"-100"-16,-297 125 15,49-26 1,49 26-1,1-26-15,49 26 16,-49 24 0,24 25-1,50 50 1,0-100-16,0-24 16,25-1-1,0 1 1,74-25-1,75-1 17,24-24-17,50 0 1,-99-49 0,-75-50-1,-24-1 1,-25-24-1,-25-49 1,0 123 0,0 1-1,-25 49 17,25 49 77,0 26-78</inkml:trace>
  <inkml:trace contextRef="#ctx0" brushRef="#br0" timeOffset="46437.67">26715 10170 0,'24'198'31,"-24"-148"-31,0 0 15,25 49 1,-25-50 0,0-24 15,75-99 31,73-199-30,-148 248-17,25 25 1,0 0 15,25 99-15,24-24-1,-74-50 1,25-25-16,-25 24 31,25-24-15,49-24 0,1-51-1,-26 26 1,-24 24 15,0 25 110,-25 25-126,25-1 1</inkml:trace>
  <inkml:trace contextRef="#ctx0" brushRef="#br0" timeOffset="47346.6">27955 12774 0,'-25'0'63,"-124"100"-32,25-76 0,99-24-15,1 0 0,-51 0-1,-24-99 1,-25-25-1,0 0-15,99 99 16,-99-123 0,99 98-1,0-124 1,25 50 0,25 0-1,0 50 1,0 49 15,-25 0-15</inkml:trace>
  <inkml:trace contextRef="#ctx0" brushRef="#br0" timeOffset="47721.32">27037 11857 0,'0'0'0,"25"-25"15,0 25 1,24 0 15,1 25-15,0 24-1,-26 1 1,1 49 0,0-49-1</inkml:trace>
  <inkml:trace contextRef="#ctx0" brushRef="#br0" timeOffset="48611.85">27657 14114 0,'0'25'16,"-25"-1"0,25 1-1,0 0 1,-24-25 0,-1 0 46,0 0-46,-49-25 15,-26-74-15,1 0-16,25 24 15,24 26-15,1-50 16,-100-174-1,74-50 1,26 26 0,49 73-1,-25 125 1,25 74 15,0-49 0,25-25 1,-1 49-32,1 1 15,0-1 1</inkml:trace>
  <inkml:trace contextRef="#ctx0" brushRef="#br0" timeOffset="49356.15">27484 14982 0,'-25'0'78,"-25"0"-47,1 0 16,-1-50-31,-49-123-1,-100-199 1,50 124-16,50-50 15,-124-124 1,149 224-16,24-1 16,50 1-1,0 49 1,0 50 0,0 25-1,25 74 1,0-25 15,-1-25-15,51 1-1,-50 24 1,-1 25 0,26 0-1</inkml:trace>
  <inkml:trace contextRef="#ctx0" brushRef="#br0" timeOffset="50038.06">27459 15701 0,'-25'0'31,"-49"-74"32,-26-25-32,26 24-15,0 26-1,24-75 1,-25-75 0,-24-148-1,74 173 1,25 1-1,0 49 1,0 74-16,0-24 16,25-50-1,0 49-15,0 26 16,24-51 0</inkml:trace>
  <inkml:trace contextRef="#ctx0" brushRef="#br0" timeOffset="51790.9">28451 11683 0,'0'25'46,"0"0"-30,0-1 0,25-24-1,-25 25 1,25-25 0,-1 0-1,1 0 1,0 0 31,-25-74-32,0 49-15,0-74 16,0 24 0,0 51-1,0-1 16,-74 25-15,24 74 0,0-24-1,26-25 1,24-1 0,0 1-1,0 0 1,0 0-1,74 49 1,0 25 0,26 1-1</inkml:trace>
  <inkml:trace contextRef="#ctx0" brushRef="#br0" timeOffset="52588.53">29170 14858 0,'-49'74'31,"-75"100"-15,-25 99-1,50 0 1,74-75 0,25-148-1,49-25 1,75-25 15,75-149 0,-174 99-15,-25 125 46,0 73-46,0 26 0,-25 49-1,25-49 1,0-100 0,0-24-1,-50-50 79,-49-99-78</inkml:trace>
  <inkml:trace contextRef="#ctx0" brushRef="#br0" timeOffset="53638.41">26119 12254 0,'0'0'0,"0"24"93,-124 1-77,-25 25 0,-49-1-1,74 1 1,-74 49 15,74 50-15,49 0-1,1 0 1,74-25 0,0-75-16,0 1 15,0 99 1,0 24-1,49 125 1,26 74 0,-1 99-1,1-49 1,-1 49 0,25 1-1,-24-75 1,-51-149-1,1-124 17,-25-75-32,0-24 15,0-50 48,-74-24-32</inkml:trace>
  <inkml:trace contextRef="#ctx0" brushRef="#br0" timeOffset="55421.97">24309 14982 0,'0'0'0,"-124"25"46,-50 99-14,149-75-17,0-24 1,25 0 0,0 49-1,75 26 1,-1-1-1,-49-49-15,25-1 16,-26 26 0,-24-51 15,-74-48 16,-25-299-16,99-49 0,49 124-15,1 198-16,0-49 16,49 74-1,-74 25 1,-1 25-1,26 124 1,-25 25 0,0-26-1,-25-48 1,0-26 0,24-49-1,-24 0 1,75-50 46,-26-50-30,-49 51-1,0 48 16,25 1-16,74-50 0,-49-24 0,-25 49-15,-25-25 0,25 25 46,-1-25 1,-24 0-48,50 1-15,-25-26 16,0 0 0,0 50 46,-1 25-46,-24 25-1,25-50 1,0 0 171,74 0-155,-99-25-1,25 25-15,-25 99 77</inkml:trace>
  <inkml:trace contextRef="#ctx0" brushRef="#br0" timeOffset="55734.44">24829 15850 0,'25'0'62,"174"-173"-30,-26 49-1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3:42:08.8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8012 7342 0,'25'0'16,"0"0"15,-1 0-15,1 0-16,0 0 31,25 0 16,148 0-31,124 0-1,125 0 16,-125 0-31,50 0 16,571 0 0,-323 0-16,50 0 15,620 0 1,198 0 0,-868-25-1,-273 1 1,-198 24-1,-74-50 1,-26 25 0,1-24-1,49-51 1,50 1 0,25-25-1,-1 50 16,1-26-15,-50 26-16,0 0 16,-25-1-1,-25-24 1,-49 49 0,-25-24-1,0 24 1,-25-24-1,-49 0 1,0-50 0,-26-1-1,-73-23 1,24 24 0,0 74-16,-273-49 15,-49 49 1,-25 25 15,-50 1-15,-99 24-1,1-25 1,-175 25 0,-322 0-1,50 0 1,74 0-1,272 0 1,150 0 0,372 0-16,-149 0 15,173 0 1,51 25 0,73-25-1,75 24 16,-25-24-15,-74 124 31,74-99-31,0 50-1,-99 222 1,50-73-1,24-51 1,-24 75 0,49-49-1,0-75 1,1-100 0,172-73 140</inkml:trace>
  <inkml:trace contextRef="#ctx0" brushRef="#br0" timeOffset="984.13">19596 4911 0,'0'25'47,"-248"322"-15,-174-24-1,100-174 0,24-25-15,124-75-1,149-49 1,1 0 15</inkml:trace>
  <inkml:trace contextRef="#ctx0" brushRef="#br0" timeOffset="1320">18033 5680 0,'0'0'0,"50"25"31,-26 25-31,51-1 16,-50-24-16,-1 50 16,26 24-1,-25-50 1,-25-24 0,0 25 46,-149 74-31</inkml:trace>
  <inkml:trace contextRef="#ctx0" brushRef="#br0" timeOffset="5647.98">13940 10592 0,'174'0'141,"347"0"-94,-75 0-32,174 0 1,249 0 0,148 0-1,74 0 1,-99-75 0,-421 26-1,-423 24-15,1 0 16,-74 25-1</inkml:trace>
  <inkml:trace contextRef="#ctx0" brushRef="#br0" timeOffset="8966.79">17388 10443 0,'0'0'0,"99"0"15,-24 0 16,-50 0-15,-1 0 0,1 0-1</inkml:trace>
  <inkml:trace contextRef="#ctx0" brushRef="#br0" timeOffset="10083.79">22299 7243 0,'0'0'0,"0"25"15,25 0 16,0-1-15,-25 76 0,50 98-1,24 75 1,0-75 0,1-123-1,-75-50 1,25-1-1,-1-24 1,1 0 0,0 0-1</inkml:trace>
  <inkml:trace contextRef="#ctx0" brushRef="#br0" timeOffset="10318.91">22473 8359 0,'0'0'0,"-174"149"16,75-50-16,50-49 15,-51 24 1,100-49-1,-24-25 17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3:42:26.8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7144 6548 0,'0'0'0,"-99"0"16,-75 75-1,25-26 1,25 1 0,25 0 15,74-26-16,50 125 64,74 223-64,-74-124-15,0 0 16,-1 521-1,-24-372 1,0-223 0,0-100-1,-24-74 17,24 25 46,0 0-63,0 0 1,24-25 234,1-25-234,50 0-1</inkml:trace>
  <inkml:trace contextRef="#ctx0" brushRef="#br0" timeOffset="2083.11">24110 6524 0,'0'0'0,"25"0"31,0 0-15,74 0-1,223-25 1,199 25 0,-173 0-16,24 0 15,347 0 1,-99 0 0,-347 0-16,-149 0 15,74 0 1,-173 0-16,0 74 62,74 298-30,0 571-1,-74-695-16,0 248 1,50-198 0,-51-149-1,26-50 1,-25-74-16,-25 24 16,25 26-1,-25-51 48,-50 76-32,-322 148 0,223-199-15,-99 26-1,-25-1 1,149-49-16,-50 49 16,75-49-1,99-75 95,0 26-110</inkml:trace>
  <inkml:trace contextRef="#ctx0" brushRef="#br0" timeOffset="4817.91">7615 7888 0,'25'0'15,"24"0"1,-24 0 0,0 0-1,0 0-15,99 0 31,74 0-15,-24-25 0,24 25-1,50 0 1,100 0 15,98 0-15,-24 0-1,-50 0 1,-174 0 0,-123 0-1,-26 0 1,-24 0 78</inkml:trace>
  <inkml:trace contextRef="#ctx0" brushRef="#br0" timeOffset="7525.92">14858 7888 0,'-25'0'31,"-148"99"0,123-99-15,50 25 0,-25-25-1,0 0 1,-24 25 0,24-25 15,124 0 78,273 0-93,298 0-1,372 0 1,322 0 0,-49 49-1,-770-24-15,-49 25 16,-173-50-16,148 25 16,-322-25-1,-99 0 1,-26 0 62,51 0-62,123-75 15,-74 26-16,-49 49-15,24-25 16,124-50 0,-74 75-1,0-74 1,24 24 0,26-49-1,-25 49 1,-26-24-1,-24 49 1,-74 0 0,-25 25-1,-75 25 1438</inkml:trace>
  <inkml:trace contextRef="#ctx0" brushRef="#br0" timeOffset="9101.1">23837 7590 0,'25'-25'109,"0"-49"-77,-25-50-1,-50-99 0,25 173-15,1 25-1,-26 1 32,-223-26-31,0 50 0,25 0-1,0 25 1,124 0-1,99-1 17</inkml:trace>
  <inkml:trace contextRef="#ctx0" brushRef="#br0" timeOffset="14624.95">6747 6573 0,'0'0'0,"-124"25"16,-298 149 0,199-100-1,49 1 1,100-1 0,24-49-1,25 0 1,25 49-1,0 50 1,50 174 0,74 272-1,99 323 1,-123-422 0,-51-24-1,125 917 1,-149-719-1,-25-149 1,-50-248 0,25-74-1,0-100 1,25-49 0,0 0 46,-24 0 1,-1 99-48,-25-50 1,1 25-1,49-74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3:46:39.2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4341 3150 0,'173'75'62,"-49"-26"-46,323 75-1,272 50 1,522 49 0,619-99-1,-769-74-15,-24-50 16,1091-25-1,-1315-49-15,-198-50 16,447-174 0,-894 223-1,-173 26 17,0-1-17,-1 1 1,51-100-1,-1 0 1,25-74 0,-24-1-1,-50 100-15,0 25 16,-1-174 0,1 174-16,-25-74 15,25 73 1,-25 26-1,0 49 1,0-25 0,-25 26-1,-74-51 17,-75 26-17,-49-26 1,-75 1-1,-49 24 1,-521-99 15,173 75-15,249 74 0,-149-25-1,-26 0 1,51 1-1,-1-1 1,51 0 0,-1 0-1,-25-24 1,25 24 15,-49 0-15,272 0-16,-273-49 15,51 49 1,48 0 0,75 25-1,75 0 1,-25 0 0,74 25-1,50 0 1,49 24-1,-25 51 1,150-76-16,-26 26 16,-73 49 15,98-74-31,-99 74 16,50-24-1,25 24 1,49-50-1,-25 1 1,50 24 0,0 1-1,0 49 1,0 25 0,0-75-1,0-49-15,0 0 16,25 0 15,0-25-15</inkml:trace>
  <inkml:trace contextRef="#ctx0" brushRef="#br0" timeOffset="10312.15">6796 6276 0,'-74'173'31,"24"-24"-16,-24 74 1,0 1 0,-50-51-1,-50 1 17,50-75-17,0-49 1,99-50 31,25-25 78,25 25-94,0 0 0,49-25-15,1 25-1,-1-25 1,25 25 0,75 0-1,-100 0-15,25 25 16,199 0 0,-50-25-1,-74 0 1,-100 0-1</inkml:trace>
  <inkml:trace contextRef="#ctx0" brushRef="#br0" timeOffset="12250.74">13519 6796 0,'0'0'0,"24"50"16,1 25-1,25-1 1,-25 50 0,-1-50-1,1 50 1,0-49-1,-25-50 1,0-100 93,0-173-62,0 124-15,0 99-1,0 1 0,0 48 110,0 26-126,0-25 17,25-25 61,0 0-61,-1 0-17,1 0 1,25 0-1,-25 0 17,24 0-17,-24 0 1,124-25 0,-75 25-1,-49 0 1,0 0-1,-25-25 64</inkml:trace>
  <inkml:trace contextRef="#ctx0" brushRef="#br0" timeOffset="18600.79">17413 6722 0,'99'0'78,"496"0"-47,298 0 0,-570 0-15,-199 0 0,-124 74 30,0 150-30,0 73 0,0 125-1,0 49 1,0 50 0,25 0-1,-1 25 1,1-124-1,25-50 1,0-50 0,24-74 15,0-25-15,1 125-1,-26-150-15,1 50 16,49 174-1,-74-199-15,25 174 16,-50-25 0,0-74-1,-50-75 1,-49-99 0,-25-25-1,25-24 1,-1-75-1,26 24 1,24-24 15,1 0-31,24 0 0,0 0 32,0 0-17,25-24 16,0-1 1,0-124-17,0-149 1,25 75-16</inkml:trace>
  <inkml:trace contextRef="#ctx0" brushRef="#br0" timeOffset="19818.58">21332 8458 0,'74'298'47,"-49"-124"-32,0 247 1,-25-24 0,-25-174-1,25-148 1,0-50-1,0-125 32</inkml:trace>
  <inkml:trace contextRef="#ctx0" brushRef="#br0" timeOffset="20862.36">21307 9079 0,'0'0'0,"0"-50"16,0 25-16,25-25 31,49 26-15,1-1-1,-26 0 1,1 25-1,-25 124 48,0-49-47,-25 73-1,0-48 1,-25-51-1,199-173 126,222 50-110,-346 74 1,-50 25-1,0 24-16,0-24 1,0 0 0,25-25 31,49-25-32,1 25 1,-26 0-1,50 50 48,25-26-47,75 26-1,-25-25 1,-26-25-1,-98 0 1,-25 0 0</inkml:trace>
  <inkml:trace contextRef="#ctx0" brushRef="#br0" timeOffset="24297">12328 13717 0,'0'-25'140,"50"25"-108,-26 0-17,26-25 1,173 1 0,75 24-1,198 0 1,248 0-1,75 0 1,-75 0 15,-124 0-15,-198 0 0,-298 0-1,-100 0 1</inkml:trace>
  <inkml:trace contextRef="#ctx0" brushRef="#br0" timeOffset="29519.76">12725 12700 0,'0'25'94,"0"0"-63,25-25 16,-1 0-15,26-75-1,-25 50-16,0-24 1,-1-1 15,1 25-15,-25 1 0,0 48 30,0 51-14,0-50-17,-25 74 1,1 0 0,-1 0-1,0-24 1,25-51-1</inkml:trace>
  <inkml:trace contextRef="#ctx0" brushRef="#br0" timeOffset="30279.95">12948 12799 0,'25'0'31,"0"25"-15,-25 25-1,0-26 1,24-24 15,-24 25-15,0-50 124,25 1-124,-50 24 140</inkml:trace>
  <inkml:trace contextRef="#ctx0" brushRef="#br0" timeOffset="31102.57">16346 10096 0,'0'24'47,"25"26"-32,0 0 1,25-26-1,-26 1 1,1-25 31,25 0-31</inkml:trace>
  <inkml:trace contextRef="#ctx0" brushRef="#br0" timeOffset="31535.03">16718 9947 0,'0'24'47,"0"76"-32,0 24 1,-24 49 0,-1 51-1,0-51 1,-25-49-1,50-74 17,0-25-32,0-50 93</inkml:trace>
  <inkml:trace contextRef="#ctx0" brushRef="#br0" timeOffset="33152.25">16768 11088 0,'25'74'47,"0"1"-16,-25-1-15,0-49 0,0 0-1,24-75 79,100-149-63,0 150 0,-99 74 16,0 24-15,0-24-17,99-25 79,-50-50-78,50-49-1,-74 74 1,-25 25-1</inkml:trace>
  <inkml:trace contextRef="#ctx0" brushRef="#br0" timeOffset="35003.28">12774 13717 0,'0'25'31,"0"24"-15,0 1 0,-24-25-1,24 0 1,0-1-1,24-24 32,1 0-31,25-24 0,49-51-1,-49-24 1,-1-25-1,-49 50 1,-25 24 0,1 50-16,-26 0 15,0 0-15,-74 50 16,25 24 0,50-24-1,24-26 1,25 1 46,149 0-30,-50 0-17,50-25-15</inkml:trace>
  <inkml:trace contextRef="#ctx0" brushRef="#br0" timeOffset="35368.82">13519 13667 0,'0'50'31,"0"-25"-31,0 49 31,0 75-15,0-50-1,0 0 1,0-74 0,49-25 31,-24-74-32</inkml:trace>
  <inkml:trace contextRef="#ctx0" brushRef="#br0" timeOffset="36070.71">14263 13568 0,'0'0'0,"-25"0"47,124 0 15,-49 0-46,24 0 0,-24 25-1,-25-25-15,-25 25 16,0 74 15,0 0-15,0-24-1,-50 24 1,50-74 15,50-75 63,98-49-78,51-25-1</inkml:trace>
  <inkml:trace contextRef="#ctx0" brushRef="#br0" timeOffset="36758.48">15106 13543 0,'124'0'31,"0"0"-15,-49 0 0,-51 0-1,-24 25 16,-24 50 1,-26-26-32,25 1 31,25-25-15,25 24 46,49-24-46,-49 0-1,-25 0 17,0-1-1,-25-24-16,1 25-15,-101 25 16,-23-1 15,73-24-15,298-149 31</inkml:trace>
  <inkml:trace contextRef="#ctx0" brushRef="#br0" timeOffset="37152.61">16024 13444 0,'0'25'31,"0"0"-15,25 24-1,-25 51 1,0-76-1,0 26 1,0-124 78,0-50-79</inkml:trace>
  <inkml:trace contextRef="#ctx0" brushRef="#br0" timeOffset="37469.75">16049 13395 0,'0'0'0,"-25"49"16,25 1-1,-25-1 1,-25 26 0,26-26-1,-1-24 1,50-25 62,347-49-47,-199 24-31,-49 0 16</inkml:trace>
  <inkml:trace contextRef="#ctx0" brushRef="#br0" timeOffset="37936.08">16917 13469 0,'-50'99'47,"1"-49"-32,49-1 1,-25-24 15,25 0 47,0 0-62,25 74-1,-1-74 1,-24 0 0,0-1 31,-24-24-16,-150 0-16,100-49 17,24-26-32</inkml:trace>
  <inkml:trace contextRef="#ctx0" brushRef="#br0" timeOffset="38165.03">16942 13345 0,'0'0'0,"24"-25"15</inkml:trace>
  <inkml:trace contextRef="#ctx0" brushRef="#br0" timeOffset="40718.99">12898 13965 0,'0'0'0,"0"99"15,0 0 1,0 25 0,0-74-1,0-25 1,50-25 296,148-75-280,-123 51-17,74 24 1,-25-25-16</inkml:trace>
  <inkml:trace contextRef="#ctx0" brushRef="#br0" timeOffset="42592.37">13519 13643 0,'0'99'47,"49"0"-16,-49-49-31,0-26 15,25 51 1,-25-50 0,0 99-1,25-50 1,0 25 0,-1-99 140,100-25-125,100 25 0,-51 0-15,-49 0 0,-99 0-1,0 0 1,-25-24-1,0-26 1,0-49 0,0 0-1,0 24 1,0 26-16,-25-26 16,25-24-1,0 25 1,0-1-1,0 26 1,0 24 15,0 149 79,25 124-95,0-149 1,0-25 0,-25-24-1,24-50 79,51 0-63,-26 0-15,75 0-1,50 0 1,-50 0 0,-74 0-1,74 50 251</inkml:trace>
  <inkml:trace contextRef="#ctx0" brushRef="#br0" timeOffset="43803.07">14784 14833 0,'24'50'63,"26"99"-48,0-25 1,-26 0 0,-24 25-1,0-1 1,0 51-1,0-75 1,0-99-16</inkml:trace>
  <inkml:trace contextRef="#ctx0" brushRef="#br0" timeOffset="44302.59">14684 15726 0,'100'0'32,"-51"-25"-32,50 1 15,-24-1 1,49-25-1,25 25 17,24 1-17,-73-1 1,-76 25 0</inkml:trace>
  <inkml:trace contextRef="#ctx0" brushRef="#br0" timeOffset="50149.77">13146 14337 0,'0'25'63,"0"74"-47,-24 25-1,-26 0 1,25-25-1,0-24 1,1-50 0,24-1-1,49-24 79,-24 0-78,49 0-1,51 25 1,-26-25 0,-25 0-1,1 0 1,-51 0-1,1 0 1,0 0 0</inkml:trace>
  <inkml:trace contextRef="#ctx0" brushRef="#br0" timeOffset="51070.15">13643 14536 0,'0'24'31,"74"150"0,-49-50-15,-25-25-1,0 25 1,0-25 0,25-74-1,-25 0 1,0 0-1,99 0 48,99-1-32,-123-24 0,24-99 1,-74 74-32,-1-24 15,1-100 1,-25 25 0,25 0-1,-25 74 1,0 26-1</inkml:trace>
  <inkml:trace contextRef="#ctx0" brushRef="#br0" timeOffset="51586.77">14337 14660 0,'0'24'47,"25"26"-31,-25 0-1,0 49 1,0-25 0,0 25-1,0-74 1,25-25 0,74 0 46,75 0-46,49-49-1,-124 24 1,0 0 0,-99-25 77,0 26-93</inkml:trace>
  <inkml:trace contextRef="#ctx0" brushRef="#br0" timeOffset="52424.24">15081 14610 0,'25'0'31,"-25"25"-15,25 24-1,0 1-15,-1-25 16,1 49 0,0-74-16,-25 25 15,0 0 1,25 0 0,24-1 15,1-24 0,25 0-15,-1-49-1,75-50 1,24-1 0,-24-48-1,-25 98 1,-99 50-16,-25-25 15,0 50 95,124 149-79,-99-125-15,49 26-1,-24-26-15,0-49 16,-1 25 0,-24-25-16,0 0 15,0 0 1,-1 0-1,1-25 1,0 0 0,0 25-1</inkml:trace>
  <inkml:trace contextRef="#ctx0" brushRef="#br0" timeOffset="58893.99">19745 12626 0,'0'24'63,"0"76"-47,0 24-1,-50-50 1,25 0-1,0-74 17,-24-74 30,-1-100-31</inkml:trace>
  <inkml:trace contextRef="#ctx0" brushRef="#br0" timeOffset="59801.21">19546 12725 0,'75'0'46,"24"0"-30,0-25 0,-25 25-1,-24-25 1,-25 100 62,-25-51-62,0 51-16,0-26 15,0 51 1,25-100 78,74-124-63,-99 99-31,25 0 16,-1 25-1,26 0 79,-25 25-78,24-25-1,1 0 1,-25 0-1,0 0 1,24 0 0,26-25-1,-26 0 1,1 25 0,-25 25 77</inkml:trace>
  <inkml:trace contextRef="#ctx0" brushRef="#br0" timeOffset="60987.73">14635 11881 0,'49'0'63,"26"0"-48,74 0 1,49 100-1,149-1 1,-198-50 0,25-24-16,198 50 15,50 24 1,49 50 0,-99-75-1,-74-24 16,-125-50-15</inkml:trace>
  <inkml:trace contextRef="#ctx0" brushRef="#br0" timeOffset="63104.36">18926 12551 0,'25'0'47,"223"99"-16,-174-74-15,-49-25-1,-25 25 17,0 25-17,25 24 1,-25-49 15,0 24-15,0 1-1,0 74 1,25 25 0</inkml:trace>
  <inkml:trace contextRef="#ctx0" brushRef="#br0" timeOffset="64487.83">19670 13295 0,'-25'0'63,"-124"75"-48,125-26 1,24-24 0,0 74 62,-25-49-47,25-75 219,0 0-219,-25 25 0,25 25 1,0 0-17,0 49 1,0 1 0,0-1-16,74 75 15,-74-124 1,75 99-1,-75-99 1,0-1 47,-25-24-32,0 0 0,0 0 0,1-24-15,24-1 15,0 0-15,0 50 46,0 49-30,-75 249-1,50-249-16,25 1-15,-24 49 16,24-50 0,0-49-1,74 0 1,199 49 0,-75-49-16</inkml:trace>
  <inkml:trace contextRef="#ctx0" brushRef="#br0" timeOffset="65453.43">22051 15404 0,'0'0'31,"25"0"16,-25 74-32,0 25 1,0 25 0,0-49-16,0 98 15,0-73 1,25-26-1,25-24 1,49-1 0,74-24-1,-73-25 1,-51 0 0,-49-25-1,-25 75 63,-24 74-62,24 25 0,0-50-1,25 25 1,-49 50-1,-1 74 1,50-25 0,-50-174-1,50 1 1,0-75 93</inkml:trace>
  <inkml:trace contextRef="#ctx0" brushRef="#br0" timeOffset="70738.45">3497 8756 0,'0'-25'32,"-198"-24"-17,24 24 1,-74 25-1,75 0 1,49 25 0,24 24-1,1 1 1,25-1 0,24 26-1,1-26 1,-26 26 15,50-50-31,1 24 16,-26 51-1,50-51 1,0 26 0,0 73-1,0 150 1,0 0-1,0 24 1,0-24 0,0-25-1,0 0 1,0 24 0,0-74-1,0-49 16,0-100-15,0 50 0,-50-49-1,50-1 1,50-74 140,645 0-125,-51 0-15,-73 25 0,-174-25-1,-174-25 1,-173 1 0,-26-1-1</inkml:trace>
  <inkml:trace contextRef="#ctx0" brushRef="#br0" timeOffset="71989.67">13568 8310 0,'0'0'0,"50"24"31,148 1 1,100-25-1,-249 0 0,-49 25 16,25 74-31,74 174-1,1 124 1,-26 99 0,25 75-1,-74-323-15,0 24 16,25 274-1,-1 25 1,1-398 0,-50-123-1,-75-75 110,1 0-109,-224-49 0,-198-25-16</inkml:trace>
  <inkml:trace contextRef="#ctx0" brushRef="#br0" timeOffset="74586.2">9723 13345 0,'0'0'0,"0"25"16,0 0 0</inkml:trace>
  <inkml:trace contextRef="#ctx0" brushRef="#br0" timeOffset="75873.53">9847 12650 0,'50'25'32,"-50"25"-17,0 74 1,0 25 0,0-1-1,-25 1 1,0-124-16,25 25 15,-24-25 1,-1-1 47</inkml:trace>
  <inkml:trace contextRef="#ctx0" brushRef="#br0" timeOffset="76471.48">9500 13370 0,'25'0'62,"0"0"-46,24 0-16,51 25 16,-76-25-1,26 0 16,-25 0-15,0-50 15,-25 25 1,0 75 14,0 24-30,0 1 0,0-1-1,0-49 1,49-50 78,26-49-79,-26-1 1,-24 50-16</inkml:trace>
  <inkml:trace contextRef="#ctx0" brushRef="#br0" timeOffset="77455.06">9624 13295 0,'0'100'79,"0"-51"-64,25-24 1,-25 25-1,25-26 17,49-48 93,50-76-110,-74 51 1</inkml:trace>
  <inkml:trace contextRef="#ctx0" brushRef="#br0" timeOffset="79885.85">9203 13791 0,'0'75'32,"0"-26"-17,-25 100 1,-74 99-1,99-198 1,0-25 0,0-125 62</inkml:trace>
  <inkml:trace contextRef="#ctx0" brushRef="#br0" timeOffset="80238.73">9302 13717 0,'25'99'15,"-25"25"1,0 0 0,0 25 15,0-50-16,-25-49 1,25-25-16,-25-25 31,-49 0 1,-26-25-32</inkml:trace>
  <inkml:trace contextRef="#ctx0" brushRef="#br0" timeOffset="80505.55">8657 14163 0,'49'0'46,"1"-24"-30,74-1 0,25-50-1,-25 26 1,-50 49 0,-49-25-1</inkml:trace>
  <inkml:trace contextRef="#ctx0" brushRef="#br0" timeOffset="81407.75">9252 13965 0,'0'99'16,"25"-24"-1,0 148 16,-25-99-15,0-74 0,0-26-1,0-73 63,25-1-62,-25-24-16,124-249 16,-75 224-1,26 49 1,-75 26 0,24 24 15,1 0 31,25 148-30,-50-123-17,0 25 1,49-100 62,26 1-62,-50 24-1,-1 25 63,26 0-31,99-25-31,-25 0-1,-50 0 1,-74 1 0,25 24 46,0 0-15</inkml:trace>
  <inkml:trace contextRef="#ctx0" brushRef="#br0" timeOffset="82148.92">10914 13841 0,'0'25'32,"25"-25"77,0 0-93,24 0-1,26-25 1,-51 0-1</inkml:trace>
  <inkml:trace contextRef="#ctx0" brushRef="#br0" timeOffset="83507.07">11212 13271 0,'0'0'0,"0"24"15,0 26 1,0 99 0,-25 0-1,-74-1 1,49-48-1,75-150 126,49 25-125,-24-24-1,0 49 1,-1-25 0,1 0-1,-1 25 1</inkml:trace>
  <inkml:trace contextRef="#ctx0" brushRef="#br0" timeOffset="84176.28">11410 13692 0,'25'0'79,"0"0"-64,0 0 110,-1 0-94,1 0-15,0 0 0,99 0 15,50-25-15,-100 25-1,-74-24 1</inkml:trace>
  <inkml:trace contextRef="#ctx0" brushRef="#br0" timeOffset="85490.21">10765 14139 0,'25'24'109,"0"-24"-93,74 50 0,25 24-1,124 1 1,0-50-1,0-25 1,-74 0 0,-50 0-1,-25 0 1,-24-25 0,-51 0 15,-24 0 16,50-24 15,0 24-46,-50 0-1</inkml:trace>
  <inkml:trace contextRef="#ctx0" brushRef="#br0" timeOffset="87142.05">11757 15056 0,'-74'100'47,"24"-51"-16,75-49 48,50 0-64,-51 0 1,26-25-1,-25 25-15,24-24 16,-24-1 0,0 25-1,0 0 48,-25 25-32,25-25-15,-1 0 62,26 0-31</inkml:trace>
  <inkml:trace contextRef="#ctx0" brushRef="#br0" timeOffset="88528.18">11609 15726 0,'-149'149'109,"99"-124"-93,50 0 0,0-1 31,0 1-16,50 25-16,24-50-15,1 49 16,-26-49 0,-49 25 62,0 0-63,-25-25 32,25-74 16,0-1-48,0-49 1,0 50 0,25 24-1</inkml:trace>
  <inkml:trace contextRef="#ctx0" brushRef="#br0" timeOffset="90439.18">12477 12675 0,'0'0'0,"-149"149"31,25 25-16,74-100-15,25-24 16,1 74 0,24-99-1,0-1 1,49 1 0,75 25-1,75-25 1,-1-25-1,-99 0 1,-49 0 0,-25 0-1,0-50 32,24-24-31,1-51-1,-25-23 1,-1-26 0,-24 100-16</inkml:trace>
  <inkml:trace contextRef="#ctx0" brushRef="#br0" timeOffset="91239.31">13122 12452 0,'0'50'47,"0"49"-31,0-25-1,0 25 1,0-24 0,0-50-1,24-1-15,1 26 16,50 0 0,-26-50-1,51 24 1,-26-24-1,25-49 1,-49 24 0,-25-49-1,-1-50 1,1-75 0,-25 50 15,0 75-31,0 24 15,-25 26-15,1-26 16,-26 50 31</inkml:trace>
  <inkml:trace contextRef="#ctx0" brushRef="#br0" timeOffset="92092.95">13940 12080 0,'0'74'47,"0"125"-16,0-100-16,0 0 1,25-24 0,25 24-1,24-25 1,75 25 0,-100-99-16,26 25 15,74-25 1,-100-49-1,-24-1 1,0-74 0,-25 25-1,0 0 1,0-25 15,-50 49-15,26 1-1,-1 49 1,25 0 0,-25 25-1,-74-25 1,49 25 0,-24 0-1,24 0 1</inkml:trace>
  <inkml:trace contextRef="#ctx0" brushRef="#br0" timeOffset="92606.07">14660 11931 0,'0'74'16,"24"50"15,26 1-16,-25-51 1,-25-24 0,25-26-1,-1-24 1,1 25 0,25-25-16,24 0 15,75 0 1,-50 0-1,-24-74 1,-51 49 0,-24-99-1,25 49 1,-25 51 0</inkml:trace>
  <inkml:trace contextRef="#ctx0" brushRef="#br0" timeOffset="93372.78">15602 11931 0,'0'50'47,"0"49"-31,25-25-1,25 1 1,24-26 15,0 1-15,1-25-16,-1-25 15,25 0-15,25 0 16,-24-50 0,-76 25-1,-24-24 1,0-1 0,0-24-1,-24 74 1,-1 0 46,-74 99-30,99-74-32</inkml:trace>
  <inkml:trace contextRef="#ctx0" brushRef="#br0" timeOffset="94006.93">16123 12750 0,'0'0'0,"149"0"16,-25-50-1,149 50 1,124 50 0,124 123-1,-224-24 1,-123-25 0,-125-49 15,-49-26-16,0-24 1,0 0 0,0 0-1,0 24 1,0-24 0</inkml:trace>
  <inkml:trace contextRef="#ctx0" brushRef="#br0" timeOffset="94522.72">18008 13469 0,'50'0'47,"-1"25"-31,51 24-1,-26-24 1,25-25 0,-74 0-1,-50 25 142,25 0-142,-25 0 1,25-1-16</inkml:trace>
  <inkml:trace contextRef="#ctx0" brushRef="#br0" timeOffset="98711.1">18083 13990 0,'-50'49'31,"25"1"-15,0-25-1,25 0 63,50-1-46,24-24-1,-49-49 0,25-50 0,-25 148 63,-1 1-47,51-50 16,-50 0-48,24 0 1,75 0-1,-74 0 1,-25 0 0,0-50 62,24 1-47,-24 49 63,0 0-16,0 0-47,24 0 0,-24 0 1,99 74-1,-99-74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3:48:45.8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20191 7441 0,'0'0'0,"50"0"0,24-24 16,-49 24-1,24 0 142,125 0-142,-100 0-15,-24 0 16,149 0-1,-125 0 1,-24 0 0,-26 24 62,51 51-47,-50-1-15,-25-24 15,24 322-15,1 74-1,25 75 1,-25-25-1,24 0 1,-24-123 0,-25-125-1,0-50 1,0-74 0,0-25-1,-25-99 204,-49 25-203,-75 25-1,25-1 1,74-24-1,50-149 64</inkml:trace>
  <inkml:trace contextRef="#ctx0" brushRef="#br0" timeOffset="2015.39">18802 8632 0,'0'198'47,"25"100"-16,0-223-31,-1-51 16,-24 26-1,25-50 63,25 0-62,49 0-16,-25-50 16,423-148-1,-125 99 1,-50 24-1,-248 75 1,-49-25 15</inkml:trace>
  <inkml:trace contextRef="#ctx0" brushRef="#br0" timeOffset="5750.8">20067 9475 0,'0'25'47,"25"25"-31,-25 24-1,25 1 1,-25-1-1,0-49 17,24-25-17,26 0 17,99 0-17,-25-50 1,99-148-1,-124 123 1,-49 26 15,-25 24-31,24 0 32,26 25-17</inkml:trace>
  <inkml:trace contextRef="#ctx0" brushRef="#br0" timeOffset="6483.76">22324 9426 0,'25'223'63,"49"-25"-32,1 1-15,-75-174-1,25-25 1,99 0 31,223-75 0,-124-123-16,-148 123 0,-26 51-15</inkml:trace>
  <inkml:trace contextRef="#ctx0" brushRef="#br0" timeOffset="7044.6">24532 9550 0,'0'124'31,"-25"124"1,0-149-17,25-74 16,174-124 110,-1 49-141,299-124 31,-224 125-15,-174 24 0</inkml:trace>
  <inkml:trace contextRef="#ctx0" brushRef="#br0" timeOffset="7582.98">25722 9525 0,'50'25'62,"124"198"-30,-149-223-1,49 0 31,149-50-46,-74-24 0,0 0-1,148-125 1,-173 125-16,-49-1 16</inkml:trace>
  <inkml:trace contextRef="#ctx0" brushRef="#br0" timeOffset="9365.52">20563 12204 0,'0'25'32,"0"99"-1,0-99-15,0 99-1,0-25 1,0-50-1,50-24-15,-50 0 16,24-25 0,1 0-1,0 0 1,-25-50 0,0-24-1,0-25 1,0 49-1,0 25 1,-25 25 31,0 0 0,1 25-32,24 0 17,49 0 15</inkml:trace>
  <inkml:trace contextRef="#ctx0" brushRef="#br0" timeOffset="9783.41">22622 12204 0,'0'50'32,"0"-100"-32,0 124 15,25-24 1,-25 74-1,49-50 1,-49 26 15,50-26 1,0-49-17,74 0 1,49-25-16</inkml:trace>
  <inkml:trace contextRef="#ctx0" brushRef="#br0" timeOffset="10434.56">24160 12328 0,'49'-50'110,"100"50"-95,-124 0 16,0 50 16,0 49-31,-25-24 0,0 49-1,-25-100 1,25 1-1,124-50 79,719-247-63,-644 247-31</inkml:trace>
  <inkml:trace contextRef="#ctx0" brushRef="#br0" timeOffset="11252.82">26268 12129 0,'0'-24'31,"25"24"0,0 0-15,0 0 0,-1 0-1,100-25 1,-74 25-1,-50 25 32,0-1-31,-25 26-16,0 0 16,25-25-1,0-1 1,0 26-1,0-25 1,25 0 31,0-1-31,74 51-1,50 24 1,-124-74-1,-25 0 1,-25-1 62,-49-24-47,49 25 1,-25 0-1,25 0-15</inkml:trace>
  <inkml:trace contextRef="#ctx0" brushRef="#br0" timeOffset="12176.34">20017 13816 0,'-49'0'31,"24"0"-15,-25 0 0,26 0-1,48 0 32,100 0-31,546-99-1,273-99 1,669 24 0,248 50-1,-371 74 1,-770 1-1,-471 49 1,-223 0 15</inkml:trace>
  <inkml:trace contextRef="#ctx0" brushRef="#br0" timeOffset="64478.32">19348 7689 0,'0'-24'31</inkml:trace>
  <inkml:trace contextRef="#ctx0" brushRef="#br0" timeOffset="66343.14">17140 7466 0,'0'0'0,"74"-25"16,50 25-1,224-24 1,49 24 0,99 0-1,-174 0 1,-223 0-1</inkml:trace>
  <inkml:trace contextRef="#ctx0" brushRef="#br0" timeOffset="69397">21431 7342 0,'0'149'47,"0"-75"-31,0 26-16,0 48 15,-25 324 1,25-175 0,-24 51-1,-1-51 1,0 1-1,0-50 1,0 0 0,1 0-1,24-124 1,0-74 0,0-25 62,0 74-63,-25 99 1,-25 50 0,25-24-1,1-100 1,24-100-1</inkml:trace>
  <inkml:trace contextRef="#ctx0" brushRef="#br0" timeOffset="70239.14">23093 8384 0,'25'25'15,"0"24"16,-25 100-15,0 74 0,0-74-16,0 50 15,-25 470 1,0-272 0,0-124-1,1-50 1,24-148-1,0-50 1,24-50 140,26-74-140,74-50 0</inkml:trace>
  <inkml:trace contextRef="#ctx0" brushRef="#br0" timeOffset="71140.37">25078 9004 0,'24'99'31,"-24"249"-15,25 24 0,-25 0 15,25-75-16,-25-73 1,0-100-16,0-50 16,25 100-1,-25-100-15,0-49 16,0-50 62,0 0-62,49-173-1,1-1 1,24 1 0,1 99-1</inkml:trace>
  <inkml:trace contextRef="#ctx0" brushRef="#br0" timeOffset="71959.55">28029 9252 0,'25'149'140,"-25"-25"-108,0-25-17,0-24 1,0-26 0</inkml:trace>
  <inkml:trace contextRef="#ctx0" brushRef="#br0" timeOffset="72705.19">28228 9277 0,'0'50'16,"0"24"-1,-99 100 1,49-75-1,25-50 1,0-24 0,25-50 31,-49-99-16,24 0-16,25 100 1,0-1 0,25 25 46,-1 0-46,1 25-1,25 99 1,-25-75 0,0 1-1,-25-25 1</inkml:trace>
  <inkml:trace contextRef="#ctx0" brushRef="#br0" timeOffset="75638.2">7045 13816 0,'49'-25'31,"125"-173"16,-1 24-32,-24 26 1,50-76 0,98 1-1,100 0 1,-149 124-16,-25-50 16,199-124-1,-273 174-15,0-1 16,-50 26-16,-49-25 15,-26 99 1,-24-25 0,0 0 46</inkml:trace>
  <inkml:trace contextRef="#ctx0" brushRef="#br0" timeOffset="76172.61">9996 10517 0,'0'0'0,"0"99"16,0-74 0,25 74 15,25 25-31,24 0 16,1-49 15,-26-50-16,-24-25-15,25-25 47,-26 0-15,-48 124 46,24-74-63,-25 74 1,25-74 0,49 0 15,199-25-16,75-50-15</inkml:trace>
  <inkml:trace contextRef="#ctx0" brushRef="#br0" timeOffset="76861.14">23738 4837 0,'0'50'63,"25"470"-32,-25 1 0,0-421 0</inkml:trace>
  <inkml:trace contextRef="#ctx0" brushRef="#br0" timeOffset="77507.23">23168 6028 0,'74'49'62,"397"199"-30,149-99-1,-496-149-16,-74 0 1,-50-50 0,25-49-1,-25 0 1,0 25 0,0 49-1,0 74 95,-50 75-79,25-49-16,1-50 1,24-1 0,-25-24 15</inkml:trace>
  <inkml:trace contextRef="#ctx0" brushRef="#br0" timeOffset="82256.4">20389 6052 0,'50'25'62,"-50"74"-46,50 125 15,-50-100-15,0-75-1,0 1 1,0-25 15,0-1-15</inkml:trace>
  <inkml:trace contextRef="#ctx0" brushRef="#br0" timeOffset="82757.57">20290 6623 0,'75'99'78,"-26"-25"-62,-49-49-1,25 0 1,25-75 46,49-74-46,25 25 0,-50 0-1,-49 74-15,0 0 16</inkml:trace>
  <inkml:trace contextRef="#ctx0" brushRef="#br0" timeOffset="84721.24">21109 7516 0</inkml:trace>
  <inkml:trace contextRef="#ctx0" brushRef="#br0" timeOffset="86056.74">20340 5333 0,'0'25'47,"0"74"-32,0-49-15,0 24 16,-25 149-1,0-123 1,25-76 0,25-48 109,25-26-110,-50 25 1,0-25 0,24 1-1,-24-1 1,0 25-1,0 1 17,-24 24-17,48 24 142,-24 125-126,-24 25-16,-1 0 1</inkml:trace>
  <inkml:trace contextRef="#ctx0" brushRef="#br0" timeOffset="88064.54">20836 7367 0,'-50'-25'31,"-74"-24"-16,-49 49 1,-75 0 0,49 0-1,1 0 17,49 0-32,25 0 31,-25 0-16,0 0 1,50 24 0,25-24-1,123 372 110,1-223-109,49 372 0,-74-248 15,0-124-31,-25-50 15,49 100 1,-49-125 0,0-49-1,0 0 17,0 99-17,0 49 1,0 26-1,-25-75 1,25-25-16,0 75 16,0-125-1,-24 1-15,-1 148 32,25-148-32,-25 74 31,25-50-16,0 1 1,0-26 0,-25-24-1,25 0 1,0 0 0,0 24-1,0 1 1,0-1-16,-25-24 15,25 0 1,0 0 109,50 0-94,49-1-15,25 26 0,50-25-1,-124-25-15,-1 0 16,199 0-1,-49 0 1,24-25 0,-74-25-1,-25-24 1,25 24 15,-75-24-15,0-25-1,26-75 1,-51-99 0,26-74-1,-51 173-15,1-173 16,-25-25 0,0 50-1,-74 24 1,24 100-1,1 123 1,49 50 0</inkml:trace>
  <inkml:trace contextRef="#ctx0" brushRef="#br0" timeOffset="90967.28">20637 6474 0,'0'74'31,"0"26"0,0-26-15,0-24-1,0-26 1,149-123 47,-49 0-32,-100 49 0,-25 1 0,-74 49 1,24 25-17,50-25-15,25 24 16,-25-24-16</inkml:trace>
  <inkml:trace contextRef="#ctx0" brushRef="#br0" timeOffset="91390.78">22250 6747 0,'0'25'32,"0"-1"-17,0 26-15,0-25 16,0 49-1,0-49 1,0 0 0,25-25-1,-1 50 17,150 24-17,-75-74-15</inkml:trace>
  <inkml:trace contextRef="#ctx0" brushRef="#br0" timeOffset="92073.17">23540 6945 0,'24'-24'16,"1"24"-1,0 0 1,0 74 31,0-49-32,-25 124 1,24-75 15,-24-49-15,0 24-1,25-49 64,223-24-64,149-76 1,0 26-1,-149 49 1,-124 25-16</inkml:trace>
  <inkml:trace contextRef="#ctx0" brushRef="#br0" timeOffset="92863.69">25722 6896 0,'0'0'0,"199"-75"31,123 26-15,150 24-1,-75 25 1,-224 0 0,-148 0-1,-25 25 1,0 24-16,-74 1 16,-1 24-16,1-24 15,-100 49 1,149-49-1,25-25 110,0 24-109,25-24 0,-25 0 15,0 0-15,0 24-1,-50 1 1,26-25-1,-1-1 1,-25 26 15,1 49 1,24-49-32</inkml:trace>
  <inkml:trace contextRef="#ctx0" brushRef="#br0" timeOffset="95840.05">20687 11534 0,'0'0'0,"75"75"31,-51 49-15,26 74 0,-50-24-1,25 24 1,0-74 0,-25-99-16,0 0 15,0 24 1,0 1-1,24 0 1,-24-1 0,50-24 15,-25 0-15,124 0-1,99-25 1,99 0-1,99-50 1,-74-49 0,-223 49-16,-49 25 15,48-148 1,-98-26 0,0-24-1,-26-50 1,-24-24-1,0 197 1,0 1-16,0 49 16,0 26-1,-74 98 63,-50 224-46,74-149-17,26-75 1,24-24 0,0-1-1,0 100 1,0-25-1,49-25 1,1 25 0,-25-74-1,-1 0 1,1-26 0,74 26-1,-24-25 1,24-25-1,50-25 1,49-49 0,75-50-1,-50 49 1,-99 25 0,-49 26-1,-75-150 48,0-24-32,0 123-31,0-24 31,0 49-31,0 100 110,74 272-79,224 249 0,297-298 0,249-298 1,-696-49-17,76-75 1,-100-99-1,-100 148-15,-24-48 16,50-150 0,-25 199-16,0-25 15,-25 74 1,-50 100 78,-248 223-79</inkml:trace>
  <inkml:trace contextRef="#ctx0" brushRef="#br0" timeOffset="96480.13">23440 12626 0,'0'0'31,"0"24"-31,25 51 15,0-1-15,-25 25 16,25 447 0,0-149-1,-25-124 17,0-149-17,0-99 1,0-1 15</inkml:trace>
  <inkml:trace contextRef="#ctx0" brushRef="#br0" timeOffset="97221.86">23143 14660 0,'99'99'94,"174"74"-63,99-247 0,-74-348 1,-249 323-17,-24-75 1,0 125-16,0 24 31,-50 75 0,-25 49-15,1 0 0,-51 75-1,1-1 1,0 75-1,0-24 1,24-76 0,50-98-1,25-25 1</inkml:trace>
  <inkml:trace contextRef="#ctx0" brushRef="#br0" timeOffset="98623.38">18380 7392 0,'50'49'62,"868"199"-30,223-148-17,471-51 1,149-49-1,-372-49 1,-595-26 0,-447 75-1,-248 0-15,-49 0 16,-25 0 0</inkml:trace>
  <inkml:trace contextRef="#ctx0" brushRef="#br0" timeOffset="102280.92">23192 15701 0,'0'0'0,"-74"25"15,-25 25 1,49-25 0,1-1 15,49 1 0,0 0-15,0 0-16,24 49 31,125 100-15,0 49-1,-75-99 1,-74-74 0,0-25 15,-74 49-16,24-24 1,26-26 0,-1-24-1,-25 0 17,1-49-17,24-50 1,0 99-1,25-25 32,74-50-15,298-24-1,-297 74-31</inkml:trace>
  <inkml:trace contextRef="#ctx0" brushRef="#br0" timeOffset="103158.3">23763 16272 0,'0'0'0,"25"49"15,-25 51 1,0-1 0,0-49-16,0-1 15,0 50 1,0-74-16,24 0 31,76-99 0,24-100-15,0 50 0,-50 25-1,-74 74 17,25 25 14,0 25-30,0-1 0,-1-24 15,51 0-15,74 0-1,-25-24 1,-100 24-1,-24 49 48,25-24-32,0-25 0,0 0 1,24 0-17,-49 25 63,50 49-62,0-49 0,-25 0-16,-1-25 15,1 25 1,25-25 15,24-75-15,-24-74-1</inkml:trace>
  <inkml:trace contextRef="#ctx0" brushRef="#br0" timeOffset="103509.06">25226 15652 0,'25'0'16,"-25"124"-1,50 0 17,-25-50-17,-25 1 1,0-1-1,0 0 1,0-24 0,0 0-1,0-1 1,-25-49-16,0 0 16,-49 0-1</inkml:trace>
  <inkml:trace contextRef="#ctx0" brushRef="#br0" timeOffset="103791.92">24954 16247 0,'49'0'15,"-24"0"16,74 0-15,-24-25-16,73 0 16,348-74-1,-297 50 1,-125-1 0</inkml:trace>
  <inkml:trace contextRef="#ctx0" brushRef="#br0" timeOffset="104708.36">24011 14759 0,'0'0'0,"-347"0"15,24 0 1,125 0 0,24 25-1,1 49 1,-26 50 0,1 25-1,-50 49 1,74 26-1,124-150-15,-24 75 16,24-50 0,26 75-1,-1 49 17,25 50-17,74 74 1,75 0-1,49-49 1,26-75 0,123 0-1,-99-148-15,50 24 16,371-49 0,-321-50-16,-51-25 15,770-546 1,-596 100-1,-198 124 1,-174 124 0,-99 198-1,0 0 17,0 0 30,0 0-46,0 1-16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3:49:12.7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11485 6424 0,'0'-24'94,"-25"24"-78,-74-25-1,-50 0 1,-124-25 0,-50 1-1,1 24 1,49 0-1,99 25 1,50 0 0,100 0-16,-1 0 15,0 0 1</inkml:trace>
  <inkml:trace contextRef="#ctx0" brushRef="#br0" timeOffset="1464.68">9723 5680 0,'-99'0'94,"-99"99"-63,99-49 0,99-25 16,0 25-16,49 148-15,-24 100-1,-25 98 1,-50 1 0,-49-124-1,25-149 1,24-49 0,50-51-1,0 1 32,25-99 94,793-373-126,-123 199-15</inkml:trace>
  <inkml:trace contextRef="#ctx0" brushRef="#br0" timeOffset="2581.54">22671 5383 0,'50'24'16,"49"-24"-1,75 0 1,173 25 15,174 0-31,50 0 31,-50 24-15,-273-49 0,-224 0-16,1 25 15,0 149 32,0 0-31,24 396-1,-49-173 1,0-75 0,-24-198-1,-1-74 1,-198-25 203,-26 0-204,-1140-1 1,-719-24 15,1165 0 0</inkml:trace>
  <inkml:trace contextRef="#ctx0" brushRef="#br0" timeOffset="12232.34">10170 7689 0,'-25'25'62,"0"0"-46,1 0 15,-26-25-15,25 25 0,-25-1-1,-148 26 1,0-25-1,-100 24 1,50 1 0,49 0-1,1-25 1,148-25 0,26 24-1,-1-24 48,50 248-1,-25-99-46,0 198-1,0 75 1,0 49 0,0-49-1,0 74 1,74-124 0,25 75-1,-49-199 1,-25-50 15,49 25 0,-74-173-15,74-50 250,-24 0-251,0 0-15,49 0 16,0 0-1,-24 0 1,-51 0 0</inkml:trace>
  <inkml:trace contextRef="#ctx0" brushRef="#br0" timeOffset="19167.8">12824 11534 0,'248'50'140,"-49"-25"-124,867 74-1,224 50 1,521 74 0,-521-174-1,322-49 1,-570 0 0,-546 0-1,-273 0 16,-173 0-31,-26 0 79,76-24-64,-1-76 1,-25 26-1,-49-50 1,0-74 0,-25-1-1,0 100 1,0 74-16,-25-24 16,0-1-1,-49-74 1,-25-25 15,24 50-15,26 24-1,-1 51 1,-49-76 31,0 26-32,-150-124 1,-48-26 0,-1 51-1,174 98 1,75 26 93,24 49-93,-25 0 0,25 0-1,1 0-15,-1 0 16,-25 0-1,0 0-15,1 24 16,-174-24 0,-1 0-1,1 0 1,-149 0 0,-50 50-1,-49-50 1,-99 50 15,24-50-15,-25 0-1,26 0 1,-224 0 0,496 24-1,-397 26 1,422-50-1,99 0 1,50 0 0,49 0-1,-24 0 1,0 0 0,-26-25-1,-48 0 16,-1 1-31,-25-1 16,25 0-16,-74 0 16,-397-24-1,397 49 1,24 0 0,100 0-1,25 0 1,49 0-1,25 24 1,-50 150 125,50-99-126,-99 98 1,49 26 0,-49 24-1,25-74 1,24 24-1,50-74 1,-25-74-16,25 0 344,0 50-313,0-26-15,25-24-1,-25 0 1,50 24 46,-25-24-46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3:49:44.8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4862 6697 0,'0'0'0,"25"0"16,-1 0 15,1 0-16,74 0 1,50 0 0,124 0-1,174 0 1,173 0 0,322 50-1,224-25 16,-199-1-15,-520 51-16,-25-50 16,768 124-1,-594-75 1,-26-49 0,-24 0-1,-1 24 1,76-24-1,23 0 1,-98-25 0,-174 0-1,-124 0 1,-99-50 0,-99 50-16,24-25 15,50-24 16,25-26-15,0 51 0,24-26-1,1 25 1,-50-49 0,25 49-1,-25-25 1,99 25-1,-49 1 1,-25-26 0,-25 25-16,-25 25 15,447-74 1,-25 49 0,49 25-1,-49 0 16,-124 0-15,-149-25 0,-124 0-1,-50 1 1,-49 24 0,74 0-1,100 0 1,-26 24-16,175 1 15,-26 0 1,-49 0 0,-50 0-1,-99-25 1,-25 24 0,100-24-1,148 0 16,25 0-15,75 0 0,-249 0-16,50 0 15,0 0 1,-124 0-16,-99 0 16,0 0 171,-25-24-124,0-1 921,0-99-937,25-124-16,-25 74 0,0 25-15,0 25 31,0 99-32,0 1 1,0-1 172,-50-25-173,25 25 1,-49-24-1,-1 49 1,26-50 0,-26 25-1,1 1 1,24 24-16,1-50 16,-150 0-1,100 26-15,-25-1 16,-347-74-1,99 49 1,24 0 0,1 1-1,124 24 1,74 0 0,124 25-1,1 0 32</inkml:trace>
  <inkml:trace contextRef="#ctx0" brushRef="#br0" timeOffset="1690.44">4390 8062 0,'50'0'31,"49"0"-15,0 0-16,1 0 15,371 0 1,-124-25 0,75 25-16,1662 0 31,-447-50-16,-472-24 1,-470-1 0,-323 50-1,-223 25 1,-75 0 0,-24 0-1,-25 0 1</inkml:trace>
  <inkml:trace contextRef="#ctx0" brushRef="#br0" timeOffset="53075.64">20315 8979 0,'25'0'78,"124"0"-47,-50 0-15,347 50-1,100-25 1,198 24-1,-322-24-15,0 0 16,1215-25 0,-844 0-1,-346-25 1,-249-24 0</inkml:trace>
  <inkml:trace contextRef="#ctx0" brushRef="#br0" timeOffset="54936.77">3795 10443 0,'75'-25'46,"148"0"-30,-74 25-16,272-25 16,1 25-1,24-49 1,-24 24 0,49-25-1,-223 26 1,-148-1-1,-76 25 17</inkml:trace>
  <inkml:trace contextRef="#ctx0" brushRef="#br0" timeOffset="55871.21">10368 10145 0,'25'0'93,"0"0"-77,25 0 0,123 0-1,26 0-15,-1 25 16,769 0 0,-198 0-1,-124-25 1,-248 24-1,-223-24 1,-149 0 0,247 25 171,721 74-156,321-99 1,-619 0-17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3:14:12.2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27087 6598 0,'0'25'110,"25"74"-95,-1 0 1,-24 25 0,25-49 15,-25-50-16,25-25 79,248 0-78,173-100-1,125-73 1,198-1 0,-124 0-1,-199 100 1,-247 24 0,-175 50 15</inkml:trace>
  <inkml:trace contextRef="#ctx0" brushRef="#br0" timeOffset="16248.75">20117 5283 0,'24'50'78,"76"148"-47,-26 447 0,50 422 1,-74 99-1,-26-174-15,51-446 15,-50-50-16,-1-50 1,1 1 0,-25-50-1,0-25 1,0-174-16,0 149 16,0 1-1,0 49 1,0 24-1,0-49 1,0 25 0,-25 0 15,25 25-15,0-75-1,0-74 1,-24-174-16,24 50 15,0-25-15,-50 223 16,0 75 0,1 24-1,49 1 1,0-174 0,0 0-1,0 24 1,-25-173-1,0-124 1,25-25 218</inkml:trace>
  <inkml:trace contextRef="#ctx0" brushRef="#br0" timeOffset="22145.21">28773 7689 0,'25'0'78,"50"50"-47,-51-25-15,51 99 15,-50-50-15,-1-49-16,1-25 93,273-74-61,-199 74-17,174-124 1,-174 124-1,-49-50 1</inkml:trace>
  <inkml:trace contextRef="#ctx0" brushRef="#br0" timeOffset="25217.31">10418 8756 0,'0'74'46,"0"75"-30,0-99 0,25 0-1,74-50 95,0-25-95,472-174 17,24-74-17,-273 149 1,-123 75-1,-149 24 1</inkml:trace>
  <inkml:trace contextRef="#ctx0" brushRef="#br0" timeOffset="27278.19">12650 8731 0,'0'0'31,"0"25"-31,0 124 32,0-100-17,0 51 1,0-75-1,0-1 1,0 1 0,25-25 15,0 0-15,0-74-1,0 49 1,-1-74-1,-24 49 1,0 25 0,-24 0-1,24 1 17,-25 24-17,0 0 1,0 0-1,0 0-15,-24 24 16,24 1 0,25 0-1,0 0 1,99-25 62,75-99-47,-100 49 1,-49 50-1,-25 25 0,25 173-15,-25-24-1,0 0 1,0-1 0,0-74-1,-25-74 1,25 0-1,0-75 48,0 1-47,0-125-1,0-99 1,0 75-1,0 74 1,0 74 0,0 25-1,50 25 79,24 0-63,-49 0 16,-25 50 0,0 0-16,0-1 1,0-24-1,25-75 141,49-24-141,-49 124 94,25-50-31,-1-25-79,26-25 1,-51 25 0,1 50 62</inkml:trace>
  <inkml:trace contextRef="#ctx0" brushRef="#br0" timeOffset="28111.69">13767 8508 0,'0'0'31,"0"74"-31,0 26 16,0-51-1,0-24 1,0 0 0,24-50 93,1-74-93,0 74-1,0-49 1,-25 49-16,0 0 16,25 25 46,-25 74-31,24-24 1,1-25-1,25-25 0,24-75-15,1 1-1,49-25 1,-100 49 0,1 50-1,-25 50 48,0 49-32,0-74-15</inkml:trace>
  <inkml:trace contextRef="#ctx0" brushRef="#br0" timeOffset="28477.68">14461 8285 0,'0'0'16,"25"149"15,0-125-15,0 26-1,-1 49 1,1-49-1,0-1 1,-25-24 0,50-25 46,272-99-62</inkml:trace>
  <inkml:trace contextRef="#ctx0" brushRef="#br0" timeOffset="29377.29">29369 9178 0,'0'0'0,"49"149"32,-24-1-17,-25-73-15,0-1 16,0 75-1,0 0 1,0-124 0,0-1 15,0-197 16,0 123-32,0-74 1</inkml:trace>
  <inkml:trace contextRef="#ctx0" brushRef="#br0" timeOffset="29927.45">29443 9351 0,'50'0'125,"-25"0"-110,-25 25 48,0 0-48,0 25 1,-25-50 0,0 24-1,25 1 17,-25-25-17,0 0 1,25-49 15,50-51-15,49-73-1,25 24 1</inkml:trace>
  <inkml:trace contextRef="#ctx0" brushRef="#br0" timeOffset="30994.32">29790 8954 0,'0'0'0,"25"75"31,-25-50 1,0 24-32,0 75 15,0-49 1,0-1-1,0-49 1,50-50 47,24-74-48,-49 99 1,-25-25-1,50 75 48,-26-50-32,51 0 0,-1 0-15,1 0 0,-1 0-1,-49 0 1,0 0 0,24 25 15,-24-25 31,25-25-30,-25 0-17,-1 25 1,-24-25-1,25 25 1,0 0 0,0 0 15,24 0-15,-24 0-1,0 0 1,-25 75-1,50-26 1,-50-24 0,24 0 77,1-25-14,25-25-64,-1 0 1,1 0-1</inkml:trace>
  <inkml:trace contextRef="#ctx0" brushRef="#br0" timeOffset="39893.17">22547 10492 0,'0'100'31,"-24"-26"-15,24 25-1,0-49 1,0 99 47,-25-50-48,25-50 1,0-24-1,25-25 173,99 0-172,0 0-1,-25 0 1,75 0-1,98 0 1,-98 0-16,24 0 16,100 0-1,-124 0-15,-75-25 16,149 1 0,-149 24-16,25-25 15,25 25 1,25 0-1,74 25 1,99-1 0,0-24 15,-24-24-15,-75-26-1,-124 25 1,-75 25-1,26 0-15,-26 0 16,1 0-16,24 0 16,199 0-1,-99 0 1,-50 0 0,-25 25-1,25 0 1,-49-25-1,-51 0 1,1 0 78,25-25-79,49 0 1,-24 0 0,-26 25-1,-24 0 1,-25-24 31,0-1-32,0-50 1,0 1 0,0 0-1,0-26 1,0 1 0,0 25-1,-25-25 1,25 24-1,0 50 1,0 1 0,-25 24 15,-49 0 31,-1 0-30,-148 49-1,-50-24-15,-49 0-1,-1 0 1,26-1-1,49-24 1,25 0 0,49 0-1,0 0 1,-49 0 0,49 0-1,50 0 1,0 0-1,75 0 1,-1 0 0,1 0 15,-51 0-15,-73 0-1,-26 0 1,-49 0-1,149 0-15,25 0 16,-26 0 0,1 0-1,74 0 1,0 0 15,-74 0-15,-74 25-1,24 0 1,50 0 0,24-25 15,26 0-15,24 25-1,-25-25 1,-49 49-1,49-24 1,26-25 0,-1 0-1,0 0 1,-25 25 0,26-25 124,-1 0-109,0 0-15,0 0 0,0 0 15,0 0 94,-24 0-109,-26 0-1,51 0 1,-1 0-1,0 0 1,-25 0 0,26 0-1,-1 0-15</inkml:trace>
  <inkml:trace contextRef="#ctx0" brushRef="#br0" timeOffset="42687.07">22399 7392 0,'-25'0'47,"0"0"16,25 25 62</inkml:trace>
  <inkml:trace contextRef="#ctx0" brushRef="#br0" timeOffset="44477.99">23168 7565 0,'0'0'16,"-75"0"0,-24 25-1,-25 0 1,-25-25-1,-25 0 1,50 50 0,25-26-1,25-24 1,49 25-16,-25-25 31,26 0 110,-1 0-110,0 25 94,0 0-109,0 148 15,25-24-15,-24-25-16,-1 25 15,0 347 1,0-198-1,-24-100 1,49-74 0,-25-74-1,25-25 1,0 49 62,-50 224-47,50-224-15,0-24 0,25-50 155,99 0-139,-74 0-17,49 0 1,-50 0 0,51 0-1,-51 0 1,-24-25-1,-25 0 79,25-24-78</inkml:trace>
  <inkml:trace contextRef="#ctx0" brushRef="#br0" timeOffset="45994.55">28104 7640 0,'0'0'0,"149"0"15,24 0 1,100 0 0,-124 0-1,-124 25 1,-1-25 0,51 124 46,-1 273-46,-74-75 15,0-49-15,0-75-1,0-49 1,-25 0-1,25 0 1,0-75 0,0-49-1,0 0 1,0 0 0,0 24-1,0 1 1,0-1-1,0-24 1,0 0 15,0 0-15,0 0-16,-24-1 16,-1 26-1,0-50-15,-99 50 16,-25-26-1,100 1 1,24-25 0,25-25 46,-25-24-46,25 24-1</inkml:trace>
  <inkml:trace contextRef="#ctx0" brushRef="#br0" timeOffset="46721.27">30237 8285 0,'50'99'15,"-50"-49"1,24 24-16,1 0 16,-25 26-1,0-76 1,50-24 93,-1 0-93,26-49-1,74-1 1,-75 1-16,75 24 16,-75 25-1</inkml:trace>
  <inkml:trace contextRef="#ctx0" brushRef="#br0" timeOffset="50476.15">23217 14982 0,'75'-25'47,"520"0"-16,397 25 0,-645 0-15,1266-49 15,-1043 49-15,-173 0-1,-99 0 1,-75-50-1,-49 25 1,-50 1 0,-75-1-16,-24 0 15,25 25-15,-26 0 32,1-25 155,0-49-171,-25 24-1,25 1 1,-25-51 0,0 26-1,0-25 1,0 49-1,0 0 1,-50 50 78,-24 0-79,-50 0 1,-75 0 0,-49 0-1,-74 0 1,-100 0 0,25 0-1,50 0 1,25 0-1,222 0 1,-24 25-16,-149-25 31,100 25-31,-174 0 16,49 0 0,50 24-1,25-24 1,49 0-1,25 0 1,25 0 0,-25-25-1,25 0 1,0 0 0,0 0-1,50 0-15,49 24 16,-25-24-16,26 0 15</inkml:trace>
  <inkml:trace contextRef="#ctx0" brushRef="#br0" timeOffset="56178.78">24383 3101 0,'50'0'78,"74"0"-62,124 0-1,-50 0 1,-74 0-1,-99 0 1</inkml:trace>
  <inkml:trace contextRef="#ctx0" brushRef="#br0" timeOffset="56663.45">24581 3398 0,'273'0'94,"-74"-25"-63,-75 1-15</inkml:trace>
  <inkml:trace contextRef="#ctx0" brushRef="#br0" timeOffset="57161.89">24457 3671 0,'0'25'125,"75"-25"-109,471 50 15,-274-26-15,-148-24 0,-99 0-1</inkml:trace>
  <inkml:trace contextRef="#ctx0" brushRef="#br0" timeOffset="57611.23">24557 3969 0,'0'0'0,"24"25"78,249-25-47,-124 0 0,-74 0-15,-51 0 0</inkml:trace>
  <inkml:trace contextRef="#ctx0" brushRef="#br0" timeOffset="58069.44">24507 4490 0,'0'0'0,"25"0"15,0 0 1,-1 0-1,26 0 1,49 0 0,25 0-1,-24 0 1,-1 0 0,-50 0-1</inkml:trace>
  <inkml:trace contextRef="#ctx0" brushRef="#br0" timeOffset="59129.67">25722 2307 0,'0'74'47,"50"149"-31,-25-24-1,0 123 17,-25 75-17,0 50 1,0-249-16,0 149 16,0-74-1,0-99 1,0 0-1,0-50 1,0 24 0,0-48-1,0-26 1,0 50 0,0-74-16,0-1 15,0 1-15,0-25 16,0 0 15,0-1 0,0-98 32,0 24-48,0-123 1</inkml:trace>
  <inkml:trace contextRef="#ctx0" brushRef="#br0" timeOffset="63562.45">24209 3274 0,'0'75'62,"0"-1"-46,0-24-1,0 98 1,0-73 0,0-1-1,50-74 110,74 0-109,25-49 0,-25 24-1,25-25 1,-50 25-1,0 1 1,0-1 0,-49 25-1,-25 0 1,24 0 15,-24 0-15,0 0-16,0 0 47,24-25 0,1 0-32,-25 0 1,-25 1-1,25 24 1,-25-25 0,24 25 15,-24-25 47,0-25-47,-24 26-15,-1-1 0,0 0-1,0 0 1,0 25-16,1 0 15,-26-25 1,0 25 0,26 0-1,-76 0 1,-48 0 0,-1 25-1,49-25 1,76 0 15,24 25 0,-25 25-15,0 24-16</inkml:trace>
  <inkml:trace contextRef="#ctx0" brushRef="#br0" timeOffset="64581.01">24954 3225 0,'0'0'0,"-249"-25"32,125 25-17,50 0 1,24 0 0,1 0-1,-1 25 1,50-1 93,-74 1-78</inkml:trace>
  <inkml:trace contextRef="#ctx0" brushRef="#br0" timeOffset="65558.23">25698 3448 0,'124'0'93,"-25"-25"-77,248-25 0,224 26-1,272-1 1,-223-50-1,-446 51-15,-100 24 16,-49 0-16</inkml:trace>
  <inkml:trace contextRef="#ctx0" brushRef="#br0" timeOffset="66641.63">28525 3150 0,'0'25'109</inkml:trace>
  <inkml:trace contextRef="#ctx0" brushRef="#br0" timeOffset="68497.89">28501 3274 0,'0'50'62,"24"74"-30,1-75-17,-25 51 1,0-1 0,0-25-1,0-49 1,50-50 109</inkml:trace>
  <inkml:trace contextRef="#ctx0" brushRef="#br0" timeOffset="69128.22">29046 3200 0,'25'74'63,"-25"25"-48,0-24 1,0 24 0,0-74-1,0 0 32,0 24-31,25 1-1,-25-25 1,74-100 62</inkml:trace>
  <inkml:trace contextRef="#ctx0" brushRef="#br0" timeOffset="69631.98">29617 3150 0,'25'0'16,"-1"25"15,26 74-15,-25-24 0,-25-1-1,0-24 1,0 24 15,25-24 0,-25-26 16</inkml:trace>
  <inkml:trace contextRef="#ctx0" brushRef="#br0" timeOffset="70163.19">30559 3051 0,'25'0'31,"0"74"1,0 26-1,0-51-16,-25 50 1,49-24 0,-24-1-1,-75-74 79,-74-25-78</inkml:trace>
  <inkml:trace contextRef="#ctx0" brushRef="#br0" timeOffset="71463.47">28377 2555 0,'0'0'0,"49"0"15,26 99 1,-26-24-1,-24-26 1,0-24 15,-25 0 1,0 24-17,0-24 1,0-99 109,49-50-110,-24 49 1,0 50 0,25 75 77,-50 25-77,49-26 0,-49 26-1,25-26 1,0-49 0,-25 25-1,25-25 32,49 0-31,25 0-1,-74-50 1,0-49 0,0 50-1</inkml:trace>
  <inkml:trace contextRef="#ctx0" brushRef="#br0" timeOffset="73230.2">29319 2158 0,'-25'74'47,"1"50"-32,-1 25 1,25-50 0,0 1-1,0-26 1,0-24-1,0-25 1,49-1 0,-24 1-1,25-25 1,24 0 0,-24 0-1,-25-25 1</inkml:trace>
  <inkml:trace contextRef="#ctx0" brushRef="#br0" timeOffset="73630.47">29666 2480 0,'25'0'31,"0"75"-15,25-1-1,-50 1 17,0-26-17,0-24 1,0 0 15</inkml:trace>
  <inkml:trace contextRef="#ctx0" brushRef="#br0" timeOffset="74114.03">29518 2480 0,'74'0'78,"-49"-24"-62,49-1 0,-24 25-1,-1-50 1,-24 25 0,0 25-1,0-24 1</inkml:trace>
  <inkml:trace contextRef="#ctx0" brushRef="#br0" timeOffset="74597.2">30088 2009 0,'199'199'47,"-51"-51"-31,51 100-1,-125-99 1,-74-25 0,0 0-1,-25-24 1,1-76 15,-26-24 47,0 0-78</inkml:trace>
  <inkml:trace contextRef="#ctx0" brushRef="#br0" timeOffset="75518.4">28451 3125 0,'149'0'62,"99"25"-30,198-25-17,199 0 1,-198-49 0,-224-1-1,-198 50 1</inkml:trace>
  <inkml:trace contextRef="#ctx0" brushRef="#br0" timeOffset="76348.17">28426 4192 0,'50'0'62,"24"0"-46,199 0-1,198 0 1,-173-25-16,49 0 16,273-24-1,-173-26 1,-422 75 0</inkml:trace>
  <inkml:trace contextRef="#ctx0" brushRef="#br0" timeOffset="77480.89">29617 4266 0,'0'25'46,"-25"25"-30,-74-1 0,-124 26-1,-100-1 1,-74 1 0,-49-26-1,24 26 1,248-51-1,26-24 1,-125 25 0,173-25-1,51 0 1,-50 25 0,-25 0-1,0-25 1,-25 25-1,50-25 1,24 0 0,50 0-16,1 0 31,-100 0-15,-125-25-1,-23 0 1,172 25 15,76 0 0,24-25 141,0-49-156</inkml:trace>
  <inkml:trace contextRef="#ctx0" brushRef="#br0" timeOffset="78880.57">25474 4539 0,'25'50'62,"-25"24"-46,0-24 0,-25-1-1,25 26 1,-24-25 0,-76-26 93,1-24-93,25 0-1,-1 0 1,51 0-1,-1 0 1,25-49 109,25-1-109,-1 25-1,-24 0 1,25 25 46,-25-24-30,-25 24 46,25 24-16,-24-24-46,-1-49 46,25-50-30,0 223 46,-50 99-47,50-173-15,0-1-1,0-74 63,75-24-62</inkml:trace>
  <inkml:trace contextRef="#ctx0" brushRef="#br0" timeOffset="83006.98">22523 10616 0,'74'0'94,"-24"0"-78,24 0-1,-74 50 251,0 49-235,0-49-15,0 24-1,0 1 1,0-51 0,0 1-1,25-25 157,49 0-156,150 0-1,73 0 1,50 0 0,199-49-1,-223 24 1,-51-25-1,-123 25 1,-25 1 0,-24 24-1,24 0 1,0-50 0,24 50-1,-24-25 16,0 0-15,-49 25-16,-25 0 16,98 0-1,-24-24 1,75-1 0,-26 0-1,-123 25 1,0 0-1,-26 0 1,26 0 47,24 0-48,-24 0-15,0 0 47,-26 0-31,-24 25 62,-24 49-47,24-49 0,99-25 94,-49 0-109,49 0 0,25 0-1,25 0 1,-50-25-1,-50 25-15,1 0 16,-25-25 15,0-24-15,24-1 0,1 1-1,-25-51 1,-25 26 15,0 0-15,0-1-1,-25 26 1,0 24 0,25 0-16,-50 25 15,-74-25 1,-24 25-1,-26 25 1,50 0 0,50 24-1,24-24 1,-74 50 0,25-26-1,-1 1 16,76-50-15</inkml:trace>
  <inkml:trace contextRef="#ctx0" brushRef="#br0" timeOffset="85967.23">26268 9624 0,'25'0'16,"0"50"-1,0-1-15,-1 1 16,-24-25 0,0 0 46,0 24-31,25-24 1,-25-75 124,0 1-125,0-1-15,0 25-1,0 1 1,0-1 15,0 50 63,25 74-78,-25 25-1,0 0 16,0-74-31,0-1 16,0 50 0,0-74-1,0 0 17,0 25-17,0-26 1,0 1 31,0 25 15</inkml:trace>
  <inkml:trace contextRef="#ctx0" brushRef="#br0" timeOffset="86607.39">26194 10567 0,'25'0'78,"99"25"-47,-75-1-15,26 1-1,-26-25 1,-24 0 31,49-25-32,1-24 1,-26-26 0,-49-24-1,0-25 1,0 50 15,0 49-15,-24 25 62</inkml:trace>
  <inkml:trace contextRef="#ctx0" brushRef="#br0" timeOffset="91249.16">30907 14412 0,'0'0'0,"-50"0"16,-24 49 0,-1-24-1,-74 25 1,-49-1 0,-25 26-1,49-1 1,25-49-1,0 24 1,100-49 0,-1 0-16,1 0 15,24 0 1,-25 0 0</inkml:trace>
  <inkml:trace contextRef="#ctx0" brushRef="#br0" timeOffset="91714.08">29443 14387 0,'-49'223'31,"98"-446"-31,-222 669 31,98-347-15,26-24 0,24-75-1,74-25 79,175-25-63,-100 50 1</inkml:trace>
  <inkml:trace contextRef="#ctx0" brushRef="#br0" timeOffset="112927.48">2877 9401 0,'-24'0'47,"-26"0"-32,25 0-15,-24 25 32,-1 0-17,25-25-15,-25 24 16,1 1 0,49 0 124,0 0-109,0 0-15,0-1 0,-25 1-1,25 0 1,0 0 0,0 0-1,0-1 16,0 1 1,0 0 46,0 0 0,50 0-62,-26-1-1,1-24 16,25 25-15,0 0-16,-1-25 16,150 25-1,-26-25 1,26 0 15,24-25-15,-49 0-1,-50 0 1,-75 1 0,1-1-1,-50 0 1,25 25 0,-25-25-1,24 25 16,-48-49 94,24-1-109,-25 25-16,0 0 16,25 1-1,-25-51 1,0 50-16,-24-74 16,24 50-1,25 24 1,-25 25 46,0-25-30,1 25-1,-1 0-16,-25 0-15,0 0 16,-98 0 0,73 0-1,50 0 1,1 0 0,-76 50 46,-73-50-31,148 0 1,-74 0 61,-25 0-61,124 24-1,-25-24 0,-25 0 0,-99 0 16,149 25 219,0 0-235,0 0 0,0 0 63,0-1-78,0 1 249,-49 25-233,49-25-1,-25-1-16</inkml:trace>
  <inkml:trace contextRef="#ctx0" brushRef="#br0" timeOffset="119816.07">1736 8657 0,'75'0'110,"-1"0"-95,149 25 1,125-1 15,148-24-15,173 0-1,-346 0-15,49 0 16,-74 0-16,148 0 16,-247 0-1,-175 0 1,-24-49 203,-24-75-188,24 99 0,-25-25 0,-50-24 1,75 49-1,-24 25 16,24-25-16,-25 25-15,-25-24-1,1-26 1,24 25 0,-25 0-1,25 25 63,-49-24-46,24-1-1,-49 0-16,-50 25 1,0 0 0,1 0-1,-1 0 1,74 0-16,-73 0 16,-26 0-1,-49 0 1,-50 0-1,-50 50 1,75-26 0,99 1-1,50 0 1,-25-25 78,-74 0-79,49 0 1,99 0 0,26 0-1,24 124 282,0 124-266,0-124-15,0-50 15,24-198 125,26-74-124,-25 49-1,-25 199 141,-25 24-157,25-49 1,0-50 125,0-24-126,0 73 110,0 1-93,0 0-32,25-50 125</inkml:trace>
  <inkml:trace contextRef="#ctx0" brushRef="#br0" timeOffset="123080.55">6176 7937 0,'25'0'16,"-25"50"0,25-25-16,-25 25 15,25 123 17,-25-24-17,0 0 1,0-50-1,0-74 1</inkml:trace>
  <inkml:trace contextRef="#ctx0" brushRef="#br0" timeOffset="123624.25">6102 8607 0,'50'50'47,"148"49"-16,-148-74 0,-1-100 47,1-24-62,-1 0 0,-24 49-1,-25 26 1</inkml:trace>
  <inkml:trace contextRef="#ctx0" brushRef="#br0" timeOffset="129893.25">2456 9847 0,'-25'25'47,"-25"0"-31,1 25-1,-1-1 1,50-24 0,-25 25-1,25-25 1,0 24 15,0 1-31,0-25 16,25 123-1,0 1 1,-25 0 0,0 0-1,0-25 1,0-25 0,0-74-1,0 0 1,0 24 31,0-24-32,74-75 220</inkml:trace>
  <inkml:trace contextRef="#ctx0" brushRef="#br0" timeOffset="131251.31">15180 9500 0,'149'0'63,"248"25"-32,-198-25 0,-175 0-15,1 0-1,50 124 79,-1 25-78,-24-25-16,-50 25 15,49 24-15,-49 26 16,50 346 0,-50-296 15,0-150-15,0-74-1,0-1 16,-25-24 110,-322 25-110,24 0 1,323 0-1</inkml:trace>
  <inkml:trace contextRef="#ctx0" brushRef="#br0" timeOffset="134544.25">11137 10964 0,'25'0'78,"0"0"-47,124 24 0,-100-24-15,75 25-1,50-25 1,0 0-16,-50 0 16,99 0-16,50 0 15,620 0 1,-298 0 0,-124-25-1,-223 25 1,-99 0-1,-99 0 1,-1 0 0,1 0-1,0 0 17,-26 0-32,-24-49 78,0-1-63,0 25 1,0-24 0,0 24-1,25-25 1,0-24-1,0 0 1,-25 24 0,25 25-16,-1-74 15,-24 74 1,0-24 0,0-26-1,0 26 1,0 24-1,-24-50 1,24 26 0,-50 24-1,25-25 1,-49 1 0,-50-1-1,74 0-15,-49 26 16,-99-1-1,24 0-15,-149 25 16,-98 0 0,-51 0-1,76 25 17,48-25-17,125 25 1,25-25-1,24 0 1,100 0 0,49 0-1,0 0 17,-74 74 30,24 0-46,-49 26-1,-24 24 17,48-50-17,51-24 1,24-50-1,25 25 64,0-1-48,0 1-16,0 0 126,0 0-110</inkml:trace>
  <inkml:trace contextRef="#ctx0" brushRef="#br0" timeOffset="139185.26">17785 8682 0,'0'49'63,"-124"125"-32,-99 24-15,-149 100-1,-50 0 1,-74-26-1,49-73 1,175-50 0,147-75-1,101-49 1,24-50 93</inkml:trace>
  <inkml:trace contextRef="#ctx0" brushRef="#br0" timeOffset="139784.38">15280 10046 0,'-75'198'16,"150"-396"-16,-323 793 31,148-471-31,1-25 16,-50 25-1,125-99-15,-1-25 16,25-74 46,124-75-30,-50 149-1,100 0 0,-1 50 0,-148-50 1,25 0 30,49 24-46,-49-24-16</inkml:trace>
  <inkml:trace contextRef="#ctx0" brushRef="#br0" timeOffset="143887.38">18604 8434 0,'24'173'63,"-24"-98"-48,0 98 1,0 26-1,0-100 1,0-49 0,0-26-1,0-98 63,0-75-62</inkml:trace>
  <inkml:trace contextRef="#ctx0" brushRef="#br0" timeOffset="144451.97">18529 8458 0,'-74'100'16,"-26"-1"0,26 25-1,24-99 17,50-1-17,25-24 95,99-24-95,0-1 1,-24 25-1,-26 0 1</inkml:trace>
  <inkml:trace contextRef="#ctx0" brushRef="#br0" timeOffset="146037.28">19025 8508 0,'0'25'31,"-25"-25"-15,25 49-1,-24 1 1,24-25 15,49-25 16,26 0-31,-26 0-1,-24 0 48,0 0 93,24 0-140,-24 0 15,0-25-15,0-25 15,0 26-16,-1 24 79,26 0-31,0-50-48,24 0 17,-74 26-17,25-26 1,-25 25-1,25 25 1,0 25 31,-25 49-16,24-49 0,1-25 32,74-49-32,-74 24-15,25 0-1,-25 25 17,-1 0 15,26 0-1,24 0-30,100 0 0,-149 0 15,0-50 47,-1 1-62</inkml:trace>
  <inkml:trace contextRef="#ctx0" brushRef="#br0" timeOffset="146880.1">20141 7962 0,'0'0'0,"-49"-25"16,-1 1-1,1 24 1,-51-25 0,-73 0-1,24 0 1,-25 25-1,100 0 1,-25 0 15,49 0 1,-24 50-1,-26 24-16,26-24 1,0 24 0,-1 1-1,1 24 1,-1 25 0,-24-25-1,49-24 1,26-51-1,24 1-15,-25-25 16,25 25 0,0 0-1,-25 0 17,25-1-17,0 1 63</inkml:trace>
  <inkml:trace contextRef="#ctx0" brushRef="#br0" timeOffset="148696.21">14635 10096 0,'0'24'16,"0"26"-1,0 49 1,0 0-1,0-49 1,0 0 0,0-26-1,0 1 1,0 0 0,-25-25 109</inkml:trace>
  <inkml:trace contextRef="#ctx0" brushRef="#br0" timeOffset="149406.91">14461 10046 0,'0'124'47,"0"-50"-31,-25 1-1,25-50 1,0-1 0,-24 1 31,123-74 93,248-75-109,-149 74 1,-198 0 108</inkml:trace>
  <inkml:trace contextRef="#ctx0" brushRef="#br0" timeOffset="150186.09">14759 9773 0,'25'-25'0,"-50"50"15,-99 25 1,99-26 0,-49 26 15,24-25-15,0 0-1,50-1 1,-24 1-1,24 50 1,-25-1 0,0 25-1,25-49 1,0-25 0,0 74-1,50-49 1,-1-1-1,-24 1 1,25-25 15,-26-25-15,1 0 0,50 0-1,24-25 1,-25-25-1,-24-24 1,-50-50 0,0-99-1,0 49 1,0 75 0,-25 49-1,0 50 32,-24 0-31,-249 149 15,149-100-31</inkml:trace>
  <inkml:trace contextRef="#ctx0" brushRef="#br0" timeOffset="152870">7144 10864 0,'0'50'47,"0"173"-15,0 1-17,-75 148 1,-49 74-1,-25 1 1,75-249 0,49-148-1,25-100 48,0-99-48</inkml:trace>
  <inkml:trace contextRef="#ctx0" brushRef="#br0" timeOffset="153402.38">6573 12576 0,'124'74'62,"-74"1"-46,24-26 0,-24 1 15,-25-50-15,0 25-1,-1-25 16,1-75 16,0 26-31,49-199 0,1 74-1,-50 25 1,-1 124-1,1 1 1</inkml:trace>
  <inkml:trace contextRef="#ctx0" brushRef="#br0" timeOffset="153936.91">9599 10889 0,'50'323'47,"-50"-1"-15,-25-123-17,0-51 1,-49-48-1,49-1 1,0-25 0,-24-24 15,-50 0-31</inkml:trace>
  <inkml:trace contextRef="#ctx0" brushRef="#br0" timeOffset="154453.56">8954 12303 0,'0'0'0,"75"0"16,-1 0-1,1 50 17,-1-1-32,25 51 31,25-26-15,-74-49-1,-25-25 1,0 0-1,-1-25 1,100-124 0,-49 0-1,-26 25 1,1-25 0,-25 25-1,0 124 79,-1 25-78</inkml:trace>
  <inkml:trace contextRef="#ctx0" brushRef="#br0" timeOffset="154887.26">11906 11112 0,'50'0'31,"-25"174"-16,-1 25 1,-24-26 0,0 100-1,0-50 1,-49 1 0,-75-26-1,74-148 1,1-26-1</inkml:trace>
  <inkml:trace contextRef="#ctx0" brushRef="#br0" timeOffset="155325.34">11509 12477 0,'100'25'31,"-200"-50"-31,274 74 16,-100-24-1,1 0 1,-1 0-1,-24-25 17,49-50-1,-25-74-15,26-49-1,-26-1 1,-49 25-1,-25 124 1,25 50 47</inkml:trace>
  <inkml:trace contextRef="#ctx0" brushRef="#br0" timeOffset="155853.54">14337 11137 0,'25'0'63,"0"0"-48,49 174 1,1 124-1,-26 98 1,-49 1 0,-25-173-1,-49-26 1,24-148 0,1-26-1</inkml:trace>
  <inkml:trace contextRef="#ctx0" brushRef="#br0" timeOffset="156386.09">14089 12750 0,'50'0'32,"49"24"-17,75 1 1,-26 0-1,26-25 1,0-25 15,-26-74-15,-73 0 0,-50 0-1,-25-25 1,0 24-1,0 150 79,-50 24-63,0 1-31</inkml:trace>
  <inkml:trace contextRef="#ctx0" brushRef="#br0" timeOffset="158602.44">6226 13047 0,'25'0'31,"0"0"16,-1 25-31,26-25 0,24 50-1,75-1 1,124 26-1,99-26 1,124-24 0,-124 0-1,-74-50 1,-174-24 0,-74-1-1,-50 25-15</inkml:trace>
  <inkml:trace contextRef="#ctx0" brushRef="#br0" timeOffset="159020.04">9426 13122 0,'25'24'15,"-1"-24"1,1 25-1,50-25 17,73 0-17,200 0 1,123 0 0,-99 0-1,-223-25 1,-124 25-1</inkml:trace>
  <inkml:trace contextRef="#ctx0" brushRef="#br0" timeOffset="159469.29">12154 13171 0,'50'0'62,"74"0"-31,422 0 1,-373 0-17,26 0-15,-26 0 16,175-25 0,-200 1-1</inkml:trace>
  <inkml:trace contextRef="#ctx0" brushRef="#br0" timeOffset="159819.09">14213 13122 0,'0'0'16,"25"0"15,0 0-15,24 0 0,1 0-1,74 0 1,0 0-1,50 0 1,-1 0 0,-74 0-1,-74 0-15</inkml:trace>
  <inkml:trace contextRef="#ctx0" brushRef="#br0" timeOffset="175114.43">28377 10840 0,'49'24'63,"1"100"-48,-25-74 1,-1-50 0,125-25 124,25-49-124,-50 24-16,25 1 15,49-75 1,-123 99-16,-51 25 16,1 0-1</inkml:trace>
  <inkml:trace contextRef="#ctx0" brushRef="#br0" timeOffset="187126.17">5209 8483 0,'0'-25'156,"74"25"-140,50 0-1,0 0 1,-74 0-16,-25 0 16,0 0-16,24 0 15,-24 0-15,99 25 16,0 25 0,0 24-1,-25-49 16,-24 25-15,-50-50 0</inkml:trace>
  <inkml:trace contextRef="#ctx0" brushRef="#br0" timeOffset="187828.14">6176 8855 0,'25'25'62,"25"25"-46,49 49 0,-49-49-1,-1-26 1,1-73 62,-25-125-47,-25 50 0,0 99 1</inkml:trace>
  <inkml:trace contextRef="#ctx0" brushRef="#br0" timeOffset="196759.03">17537 6548 0,'0'50'32,"25"0"-17,-25-26-15,0 26 16,0-25 0,0 24-1,25-49 1,-1 0 15,1 0-15,0 0-1,25 0 17,-50-24-17,0-51 16,0 50-15,0 1-16,0-76 16,0 76-1,24 24 48,51 74-32,-50-49-15,-1 49-1,-24-24 1,25-50 15,25-25 32,-25-25-48,99 1 1,24-1 0,-24 1-1,-24 24 1,-76 25-16,1 0 15,0 0 1,-25-25-16</inkml:trace>
  <inkml:trace contextRef="#ctx0" brushRef="#br0" timeOffset="197471.92">24259 6102 0,'0'0'16,"50"248"-1,-1-25 1,-24-24 0,0-1-1,-25-123 16,0-150 48,0 1-64,-25-150-15</inkml:trace>
  <inkml:trace contextRef="#ctx0" brushRef="#br0" timeOffset="198422.22">24259 6052 0,'50'50'109,"-1"24"-93,-24 26-1,-25 48 1,0-123 15,25-25 63,49-49-78,1-26-1,-1 50 1,-49 25-16,0 0 78,-25 25-62,24-25-1,-24 25 1,25-25 0,0 25-1,0 0 1,24-25 15,-24 0-31,0 0 16,124 0-1,-75 0 1,199 0 0,-124 0-1,-124 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3:51:03.2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19695 5730 0,'25'0'63,"248"-25"-32,-100 25-15,125 0-1,74 0 1,50 0 0,49 0-1,-223 0 1,-124 0-1,-99 0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3:51:38.3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9897 8235 0,'74'0'93,"596"0"-61,397-49-1,-621-1-16,-198 0 1,-198 26 0,-124 24 140,-1-25-156</inkml:trace>
  <inkml:trace contextRef="#ctx0" brushRef="#br0" timeOffset="2015.51">12998 13915 0,'49'0'94,"175"-49"-78,148-75-1,99-25 1,50-25 0,-273 75-1,-149 50 1,-74 49 0</inkml:trace>
  <inkml:trace contextRef="#ctx0" brushRef="#br0" timeOffset="4432.68">16346 10666 0,'0'0'0,"50"-99"31,0 74-15,98-124 0,-98 124-1,-25 25-15,24-24 31,-24 24-15,50 0 15,49 0-15,74-50 0,-74 50-1,-50-25 1,-24 25-1,-25 0-15</inkml:trace>
  <inkml:trace contextRef="#ctx0" brushRef="#br0" timeOffset="5139.78">18901 12948 0,'0'0'0,"25"0"16,-25 25-16,25-25 15,173 0 32,-24 0-31,669 49-1,-297-49 1,-75 0 0,-248-49-1,-198 49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3:52:06.1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11559 3721 0,'0'0'0,"-25"0"32,-24-25-1,-26 0-16,-24 25 1,-50-25 0,-25 0-1,-24 1 1,-50-1 15,50 25-15,98 0-16,26 0 15,-50 0 1,49 0-16,1 0 16,-100 0-1,50 0-15,-24 49 16,-1-24 0,74 25-1,26-25 1,24-25-1,25 25 1,-50 24 0,1 1-1,-26 24 1,1 100 15,-1-100-31,26 1 16,-100 222-1,99-222 1,26-51 0,24 1-1,0 0 48,99 49-48,-25 1-15,125 24 16,222 124 0,-148-123-16,0-1 15,595 124 1,-372-149 15,-272-49-15,-150-25-1,-49 0 1,0-25 0,49-99-1,50 25 1,25 0 0,0 25-1,0 24 1,-100 0-16,1 50 15,99-124 1,-75 25 0,-24-25-1,-1 0 1,-24-25 15,-25 25-15,0 0-1,0-25 1,0 1 0,0 73-1,0 26 1,0 24-16,-25 0 31,25 0 0,-25 0-15,1 25 0,-1 0-1,0 0 1</inkml:trace>
  <inkml:trace contextRef="#ctx0" brushRef="#br0" timeOffset="4054.41">2902 9500 0,'-49'25'63,"-1"49"-48,0 26 1,50-76 0,0 26-1,25-75 48,74-24-48,-74 24 1,0-25-16,25 1 31,-26 49-15,1 24 62,0 76-62,-25-26-1,0 25 1,0-24-1,0-51 1,0-48 62,0-26-62,25-173-1,74-50 1,0 75 0,-74 148-1,-25 25 1,25 25 31,0 75-32,-1 24 1,1-50 0,0-49-1,0 0 48,0 0-48,-25-24 1,0-1 0,24 25-1,1 0 63,124-25-31,99-74-31,-173 74 0,-51 25-1,76-25 1,-51 25-1</inkml:trace>
  <inkml:trace contextRef="#ctx0" brushRef="#br0" timeOffset="4962.62">3200 9971 0,'74'0'62,"472"0"-31,223-99 16,-471-25-31,-125-25-1,-74-24 1,-74 49 0,-25-25-1,0 50-15,0-1 16,0 51-16,-25-1 16,1 1-1,-1 24-15,0 0 16,-74-25-1,-50 50 1,25-49 0,-25 24-1,-124 25 17,-99 50-17,-50 49 1,26 25-1,98-50 1,174-49 0,74 0-1,50 0 17,0 49-17,0-24 1,0-25-1,0-1 1,100 51 0,98 49-1,149 49 17,50 1-17,-25-75 1,-248-74-16</inkml:trace>
  <inkml:trace contextRef="#ctx0" brushRef="#br0" timeOffset="5362.84">4465 9897 0,'25'0'31,"-1"25"0,76 49-15,48 75-1,125 50 1,124-1 0,-74-24-1,-100-50 1,-149-124 0,-74 24-1,-24-24 16,-26-49-31</inkml:trace>
  <inkml:trace contextRef="#ctx0" brushRef="#br0" timeOffset="5812.53">5507 10988 0,'198'0'63,"-124"0"-47,1 0-1,-25 0 1,-50-24-16,24-1 15,-24-25 1,0 25 0,25 100 77,-25-1-77,25-24 0,25 49-1,-1-24-15,125 73 16,-50-73 0,273 98-1</inkml:trace>
  <inkml:trace contextRef="#ctx0" brushRef="#br0" timeOffset="7848.25">7739 11584 0,'0'25'78,"0"74"-78,0 25 16,0-25 0,0-25-1,0-49 1,-25-25 46,-124-297-30,125 148 15,48 174 15,26-1-31,-25-24-15,24 25 0,-24 0-1,25 0 1,-25 0-1,24 24 48,-24-24-32,0-25 32,0 0-48,99-25 1,49-99 0,-123 124-1,-25 0 32,-25 25-16,25-25 1,74 0 46,-74 0-47,-1 0 0,76 0 16,-76 0-47,150 0 16,-50-74 15,-99 74-31,24-50 0,-24 50 31,25 0 16,-25 0 31,74 0-31,-25 0-16,-49 0-15,25 50 31,-25-26-32,24-24 1,26-24 62,73-26-47,-123 50 1,25 0 15,24 0-32,-49 0 1,-99 0 124</inkml:trace>
  <inkml:trace contextRef="#ctx0" brushRef="#br0" timeOffset="8783.12">1786 10592 0,'25'0'31,"24"99"-16,-24 74 1,-25 1 0,0-50-1,0-99 1,0-100 93,0-24-93</inkml:trace>
  <inkml:trace contextRef="#ctx0" brushRef="#br0" timeOffset="9261.35">1860 10815 0,'0'-25'62,"25"-25"-46,50 1 0,-51 24-1,1 25 17</inkml:trace>
  <inkml:trace contextRef="#ctx0" brushRef="#br0" timeOffset="10912.53">1984 10666 0,'25'0'125,"-25"50"-110,0-26 32,-25 76-31,-49-51 0,49 1-1,-24-1 1,24-24-1,25 0 1,0-124 78,25 49-79,24 1-15,50-75 16,-24 49 0,-26 50-1,-24 25 48,0 149-48,25-74 1,-50-26 0,0-24-1,24-25 63,1-25-62,99-124 0,-49 75-1,-51 74 1,1 0 31,0 25 0,0-25 0,0 0-32,24-50 1,51 50-1,-51-25 1,-24 25 0,0 0-1,0 0 17,49 0-1,75 50-16,-100-50 1,-24 0 47,0-25-48,0 25 1,0 0 78,-1 75-79,-24-26 1,-24 50-1,-51-49 1,-24 24 0,-124 26-1,99-51 1</inkml:trace>
  <inkml:trace contextRef="#ctx0" brushRef="#br0" timeOffset="11880.2">2232 11237 0,'25'0'78,"50"24"-62,297 1 0,0-25 15,-199 0-31,-49 0 16,50-74-1,-149 74-15,0-75 16,-25 1-1,24-75 1,-24 0 0,0 75-1,0-1 1,0 26 0,0 24-1,0 0 16,-49 25-15,-1-25-16,-74 1 16,-25-1 15,-24 25-31,-1 0 31,1-25-15,-51 0-1,51 25 1,-1 0 0,50 0-1,25 0 1,24 50 0,1-25-1,49 24-15,-74 1 16,-75 123-1,-24 51 1,49 24 0,25-50-1,99-148 17,25-25-17,25-1 16,25 1-15,148-25 0,124 25-1,-222-25-15,24 0 16,74-74 0,-173 49 15,-25 0-16,25-25 1,0 26 0</inkml:trace>
  <inkml:trace contextRef="#ctx0" brushRef="#br0" timeOffset="14149.14">7937 13692 0,'0'99'125,"-24"25"-109,24-24 0,-25-1-1,25-149 126,0 1-126,0 24-15,0 0 16,49-74 0,-49 74-1,25 0 63,0-49-62,0-1 0,-25 51-1</inkml:trace>
  <inkml:trace contextRef="#ctx0" brushRef="#br0" timeOffset="14829">7565 13742 0,'25'-25'63,"174"-149"-32,-125 125-15,149-26-1,-49 26 1,-149 24-1,-25 174 48,-50 49-47,-24-49-1</inkml:trace>
  <inkml:trace contextRef="#ctx0" brushRef="#br0" timeOffset="15496.07">8062 13965 0,'24'0'63,"51"-50"-48,-26-24 1,26 24 0,-26-49-1,-24 50 1,0 24 15,0 50 0,0 24 1,-25-24-32,0 25 31,49-50 16,1-25-32,49-25 1,-25 1 0,-49 49-1,25-25 1,-25 0-1,24 25 1,-49-25-16,25 25 16,0 0 77,-25 50-77,25-25-16</inkml:trace>
  <inkml:trace contextRef="#ctx0" brushRef="#br0" timeOffset="16662.32">8905 14015 0,'25'-25'32,"-25"74"61,-50 1-77,0 24 0,1-24-1,24-50 1,0 25 15,0-25 16,75 0 31,24 0-62,-24 0-1,-25 0 1,-25 25 15,0 24-15,-75 26-1,1-26 1,24 1 0,26-25-16,-51 24 15,50-49 17,25 25-17,25-25 79,0 0-47,0 0-32,0 0-15,-1-25 16,1 1 0,25-26-1,49-49 17,-74 99 14,-25 25-30,25-1 0,-1-48 62,51-76-63,-50-24 1,0-49 0,-1-1-1,-24 50 1</inkml:trace>
  <inkml:trace contextRef="#ctx0" brushRef="#br0" timeOffset="17079.93">8781 13196 0,'0'0'0,"-149"0"16,-25 0 0,1-25-1,-1 0 1,50 25-1,25 0 1,24 100 0,-49 73-1,75-24 17,-1-50-17,50-49 1,0-25-1,0 0 48,0-1-47,25 1 15</inkml:trace>
  <inkml:trace contextRef="#ctx0" brushRef="#br0" timeOffset="17945.89">7045 14784 0,'24'49'78,"1"75"-63,-25 75 1,0 98 0,-25-98-16,-24-50 15,24 123 1,0-272 0,25-74 77,-99-199-61,74 224-17,25-1-15</inkml:trace>
  <inkml:trace contextRef="#ctx0" brushRef="#br0" timeOffset="19247.06">6896 15329 0,'25'-49'31,"-50"98"-31,149-148 16,-75 25 0,26 74 15,-50 0-31,24 49 47,-49 26-32,25-1 1,-25 1 0,0-26-1,0-24 1,-25-25 46,25-25 1,25 0-47,0 25-1,49 0 1,-49 0-1,0 0 1,-25 25 15,25-25 1,-1 0 30,150-149-31,-100 124 1,-24 50-1,24 0-16,-49-25-15,0 0 16,25 0 0,-26 0-16,51-50 31,-25 26-15,-26 24 46,1 0 47,25 0-93,-50-25 0,25 25-1,-25 25 48,49 24-32,-24 1 0,25 74 1,-26-99-17,-24 0 1,0-1 15</inkml:trace>
  <inkml:trace contextRef="#ctx0" brushRef="#br0" timeOffset="19757.14">8210 15652 0,'25'0'47,"-25"25"-31,25-25 62,25-25-31,-26 0-32,1 25 1,-25-25 46</inkml:trace>
  <inkml:trace contextRef="#ctx0" brushRef="#br0" timeOffset="20863.43">8161 12675 0,'-99'75'47,"-1"24"-31,51-25 0,-26-24-1,26 24 1,-1 50-1,25-74-15,-24 74 16,-51 298 0,76-174 15,24-75-15,0-24-1,49-99 1,-24-25-1,25-1 1,49 1 0,74 0-1,200-25 1,-76-25 0,-198 0-16,25 25 15,-74-24 1,-25-1-1,-25 0 1,25-50 0,-1-24-1,-24-50 17,0 25-17,-49 0 1,24 75-1,0 49 1,0 0 31,1 49 15,-1 75-46</inkml:trace>
  <inkml:trace contextRef="#ctx0" brushRef="#br0" timeOffset="22110.26">8830 14263 0,'25'0'47,"0"0"-31,25 248-1,-1-149 17,-24-49-32,-25-26 31,25-24 16,-25-24 31,0-1-47</inkml:trace>
  <inkml:trace contextRef="#ctx0" brushRef="#br0" timeOffset="101785.87">5457 4043 0,'0'50'94,"0"247"-63,0 497 1,-50 50-1,26-646-31,-1 0 15,25 125 1,0-249-16,0 1 16,0-26-16,-25-49 140</inkml:trace>
  <inkml:trace contextRef="#ctx0" brushRef="#br0" timeOffset="102751.16">5011 6747 0,'24'74'78,"1"-24"-62,-25 0-1,25 24 1,-25-49-16,0 0 16,0 24-16,0 1 15,25 74 1,-25-75-16,0-24 15,25 50 1,-1-75 78,26-75-79,0-24 1,24-25 0,-24 74-1,-26 26 1,26-26 93,49 0-77,-99 26-32,25-1 31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3:52:50.2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8682 2332 0,'49'0'47,"1"0"-32,123 0 1,-48 0-1,-76 0-15,-24 0 16,-25 49 31,74 174-31,-49-49-1,-25 0 1,-49 99-1,-26-25 1,1-25 0,49-99 15,25-74-15,74-50 109,174-75-110</inkml:trace>
  <inkml:trace contextRef="#ctx0" brushRef="#br0" timeOffset="517.54">10517 3423 0,'25'50'46,"-25"49"-14,0-74-17,149-25 32,0-50-31,297-74-1,50 25 1,-273 74-16,26-25 16,-200 50-1,-24-24-15,0 24 47,173 124-31</inkml:trace>
  <inkml:trace contextRef="#ctx0" brushRef="#br0" timeOffset="2234.77">20563 5556 0,'25'0'31,"24"0"1,274 50-1,868 74 0,222-75 16,-668-49-16,-646 0-15,-74 0 109,148-124-94,-123 100-31,-1-76 31,1-98 1,-50-100-1,0 174-15,0 75-1,0-1 1,0 25-16,0 0 31,-25 25-15,25-24 15,-49-1-15,-1-25-1,-24-24 1,-75 24-1,-25-24 17,-24-1-17,-50 26 1,74 49-16,0-25 16,-346 25-1,73 0 1,100 50-1,-25 49 1,124-25 0,49 25-1,1-24 1,-25 24 0,-1 50-1,75-50 1,100-24 15,49-51 63,25-24-63,-1 0-15,100 25-1,149 25 1,-74-25-16,-1-1 16</inkml:trace>
  <inkml:trace contextRef="#ctx0" brushRef="#br0" timeOffset="13268.62">4911 7392 0,'-24'0'47,"-1"0"-15,25 25-1,-273 24 0,-25 26 0,199-51 1,99 1 46,0 99-47,0-74-15,0 49-1,0-25 1,0-24-1,0-25 1,0 0 15,0 0 1,124-1 124,0 1-141,248 25 1,199 24 0,-175-49-16,919 49 15,99-74 1,-248 0 0,-546 0-1,-372 0 1,-223 0 15,24 0 16,447-24-16,521-26 0,-272 25 1,-597 25-17,150 0 1,-273 0 0,0 0 15,-25-49 63,49-100-63,1-75 0,-25 51 0,-25 24 1,0 99-17,0-49 1,0 74 15,0 1-31,-75-1 141,-49-25-126,-25 25 1,-123 1 0,24 24-1,-75 0 1,-49 0 15,-25 0-15,-25 0-1,-24 24 1,24 1 0,100-25-1,223 25-15,-75 0 16,-198 0-1,174-1-15,24-24 16,-297 25 0,371-25-1,-172 25 1,23-25 0,-48 0-1,74 0 1,-25 0 15,99 0-15,49 0-1,51 0-15,-1 0 16,1 25 0,-1-25-16,25 25 15,-24-25 1,24 0 15,-25 0-15,-49 24-1,49 1 1,-74-25 0,50 0-1,-50 0 1,-25 25 15,75-25-31,-150 25 31,51 0-15,98-25 0,1 24-1,24-24 1,26 0-1,-1 0 32,-74 0-31,-50 0 0,0-24-1,50 24-15,49 0 16,0 0-1,-49-25 1,25 25 0,24 0-1,25-25 1,1 25 0,-1-50 124,25 26-140</inkml:trace>
  <inkml:trace contextRef="#ctx0" brushRef="#br0" timeOffset="21054.88">5159 9897 0,'50'0'79,"-25"0"-64,99 0 1,99 0-1,75 0 1,123 0 0,51 25-1,24 0 1,-298-25-16,75 0 16,-199 0-1,-49 0 1,0 0 62,49-100-47,-49 76-15,0-51-1,25 50 1,-50 1-16,25-1 16,-1 0-1,-24 0 17,0 0-17,0 1 1,0-1 31,0 0-16,0-25-15,0 26-1,-24-1 1,24 0-1,-25 0 17,-25 0-17,0 25 1,-49-49 0,74 49-1,-24-25-15,-26 0 16,-24 0-1,-50 25 17,100-24-32,-1 24 15,-99 0 1,100 0-16,-100 0 16,0 0-1,0 0 1,25 0-1,25 0 1,25 0 0,49 0-16,-25 0 15,1 0 1,-1 0 0,25 0-1,25 24 48,-25-24-48,-49 25 1,-25 0 0,49-25-1,-49 0 1,0 0-1,-1 25 1,-24-25 0,50 25-1,49-25-15,0 0 391,-24 0-375,24 0-1,0 0 1,0 0-1,25 24 314,-24 76-314,24-76 1,0 26-16,-50 124 31,25-75-15,25-25-1,0-49 1,25-75 125,0-74-126,0 0 1,-25 75 15,0-1-15,0 100 124,0-1-108,0-24 202,0 0-203,0 25 16,0-1-31,0 1 265,-25-75-156,0 0-94,25 50 79,0 0-79,-25-50 203,25 0-218,-25 75 93,25-1-93,-24-24-1,24 25 17,0-100 93,0 25-110,-25 1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3:55:19.3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4465 5283 0,'99'25'94,"248"0"-79,298 0 1,199-25-1,-224 0-15,49 0 16,1514 49 0,-967-49-1,-522 0 1,-322 0 0,-223-24-1,-50 24 204,25 0-219</inkml:trace>
  <inkml:trace contextRef="#ctx0" brushRef="#br0" timeOffset="900.04">15875 5383 0,'25'0'32,"49"0"-17,25 0 1,75 0 0,49-25-1,100 0 16,49 25-15,99 0 0,75 0-1,0 0 1,-50 0 0,-248 0-1,-75 0 1,-148 0-16,0 0 15,0 0 1,24 0 78,323 0-63,-198 0-15,248 0-1,74 0 1,99 0 0,-297 0-16,322-25 15,-99 0 1</inkml:trace>
  <inkml:trace contextRef="#ctx0" brushRef="#br0" timeOffset="2758.28">4118 6871 0,'24'0'78,"26"0"-62,148-25 0,50 0-16,-24 0 15,520-49 1,992-25 0,-545 24-1,-149 1 16,-472 49-15,-297 0 0,-223 25-1</inkml:trace>
  <inkml:trace contextRef="#ctx0" brushRef="#br0" timeOffset="3911.14">13370 6945 0,'322'-49'156,"1638"-299"-124,1289-371-1,-2108 421 0,-1116 298 0</inkml:trace>
  <inkml:trace contextRef="#ctx0" brushRef="#br0" timeOffset="7897.16">23440 9674 0,'124'0'187,"25"0"-171,124-25 0,74 0-1,-198 0-15,50 1 16,-1-1-16,1 25 15,148 0 1,-273 0 0</inkml:trace>
  <inkml:trace contextRef="#ctx0" brushRef="#br0" timeOffset="8919.16">7838 10592 0,'0'-25'79,"75"25"-64,173-25 1,149-25-1,-174 26-15,248-26 16,0 0 0,-123 1-1,-199 24 1,-125 25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3:55:33.2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26690 6127 0,'248'0'125,"-99"0"-109,49-75-16,-49 75 15,198-148 1,-198 123-16,99-124 16,-49 50-1,-100 49 1,-50 25 0,26-24-1,74-51 1,123-73-1,26-1 1,-50 1 0,-124 98-1,-74 50 1,-50-24-16,25-26 31,-1-98-15,-24-26-1,0 1 1,0-25 0,0 24-1,-24 50 1,-26-24 0,25 98-1,0 75-15,25-25 16,-49 25 31,-199 0-16,173 0-15,-322 75 15,125 24-16,-51 50 1,50-25 0,50 0-1,0 0 1,99-50-16,25 1 16,-348 222-1,298-197 1,-223 148-1,273-149 1,74-49 0,25-26-1,0 1 17,0 0-1,25 0-16,0-25 1,-25 25 47,25-25-48,-25 74 1</inkml:trace>
  <inkml:trace contextRef="#ctx0" brushRef="#br0" timeOffset="1015.11">25474 7615 0,'0'0'0,"-99"25"31,50 0-15,-51 49 0,-73 25-1,-26 50 1,1 0-1,99-50-15,24-24 16,-49-1-16,-25 100 16,75-100-1,74-24-15,-50 49 16,50-74 0,0-1-1,0 26 16,50 0-15,49 49 0,100 75-1,24 49 1,50-25 0,-75-148-1,-123-50-15,-1 0 16,0 0-16,26 0 15,371-273 1,-99 75 0,-50-26-1,-74 1 1,-74 25 0,-75-1-1,-74 26 16,-25 49-15,0 49 0,-25 50-16,1 25 62,-200 0-46,-197 0-1</inkml:trace>
  <inkml:trace contextRef="#ctx0" brushRef="#br0" timeOffset="3633">13419 5680 0,'25'0'47,"0"0"-16,25 0-15,-26 0-16,26 0 15,124 0 1,24 0-16,298 0 16,124 0-1,0 0 1,-49-25-1,-174-24 1,-273 49 0,124 0 202,372 74-202,74 1 0,-73-51-1,-175-24 1,-99 0 15,-247 0 0,-76 0 204</inkml:trace>
  <inkml:trace contextRef="#ctx0" brushRef="#br0" timeOffset="4838.88">5531 7020 0,'50'-25'63,"49"-25"-48,75-24 1,148-25 0,75-50-1,-99 74 1,-100-24 0,-123 74-1,-50 25 1</inkml:trace>
  <inkml:trace contextRef="#ctx0" brushRef="#br0" timeOffset="7985.14">19596 9550 0,'25'0'31,"-1"0"31,1 0-30,0 0-1,99-50-15,-50 25-16,1 25 15,173-49 1,-124 24-16,198-25 15,-24 26 1,24-26 0,-123 25-1,-150 25 1,-24 0 15</inkml:trace>
  <inkml:trace contextRef="#ctx0" brushRef="#br0" timeOffset="14539.42">12650 5928 0,'0'25'141,"100"-25"109,272-25-219,-149-49 0,-198 74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3:56:09.0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13469 14932 0,'-50'0'125,"-223"75"-94,-297 49 0,-50-50-15,173 25 31,348-74-32,50 0 1,24-25-1,25 25 48,-348 198-32,100-74 0,75 49 1,148-173-32,-74 99 31,-100 273 0,75-149-15,100-74-1,-1-125-15,25 1 16,0-25 0,0 0-1,-25 49 1,25 25 0,-25-49-1,25-25 1,0-1 62,0 1-62,0 0 93,0 0-62,124 124-16,50-25 16,-75-124-31,0 25-1,50-25 1,223 24-1,199 1 1,173-25 0,-25 25-1,0-25 1,-24 0 0,-397 0-16,-1 0 15,497 0 1,-298 0-1,50 0 1,24 0 0,-123 0 15,-1 0-15,-173 0-1,-50 0 1,1 0-1,-26-25 1,100-49 0,-174 49-16,25 0 15,396-74 1,-173 24 0,-24-24-1,24 0 1,49-25-1,-98-25 1,-50 50 0,-149 49-1,-75 26 17,-24-1-17,0 0 16,25-25-15,-26 26 0,1-1-1,-25-25 1,25 1 0,-25-26-1,0 26 1,0-51-1,-50-24 1,-24 25 0,-75 0 15,75 24-31,-1 26 16,-272-26-1,25 1 1,-26 24-1,-24 26 1,0-1 0,-25 0-1,-49 25 1,49 0 0,0 0-1,248 0-15,-49 0 16,-174 0-1,173 0-15,26 0 16,-150 0 0,149 0-1,-173 25 1,74 0 0,1-1-1,48-24 1,1 0-1,49 0 1,1 0 0,24 0-1,75 0 1,-26 0 0,51 25-16,-1-25 15,-148 25 1,49 0-1,0 0 1,25-25 0,0 0-1,0 0 17,-25 0-17,-25 0 1,-24 0-1,124 0-15,24 24 16,-74-24 0,99 0-16,0 0 47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3:56:58.3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27161 3770 0,'25'50'78,"0"24"-47,-25 50-15,0-74-16,0-25 15,25 49 1,-25-247 124,0 123-15,0 25-109,0 0 78</inkml:trace>
  <inkml:trace contextRef="#ctx0" brushRef="#br0" timeOffset="4383.6">27186 3845 0,'0'25'62,"0"-1"-46,0 26 0,0 24-1,0 26 1,25-26 0,0-49-1,-25 0 1,49-75 46,-24-148-46,0 98 0,-25 26-1,0 24 16,0 26-15,-50 48 62,25 1-62,1 0-16,-1 25 15,-50 24 1,75-24-16,-24-1 16,-1 1-1,25-25 1</inkml:trace>
  <inkml:trace contextRef="#ctx0" brushRef="#br0" timeOffset="4800.92">27384 4713 0,'-24'74'47,"24"1"-16,-25 24-15,0 50-1,25-75-15,-25 50 16,25-25 0,0-24-1,0 24 1</inkml:trace>
  <inkml:trace contextRef="#ctx0" brushRef="#br0" timeOffset="5384.07">27236 6127 0,'24'-50'78,"51"-49"-62,-50 74-16,74-24 16,-50 49-1,-49 49 48,0 1-48,0-1 1,0-24 0,0 25-1,0-25 1,0-1 15,-24 1 0,24 25-15</inkml:trace>
  <inkml:trace contextRef="#ctx0" brushRef="#br0" timeOffset="6616.04">27335 6796 0,'25'-49'16,"-1"49"-1,1-25 1,0 0 15,-25 75 126,25-50-142,-25 25 1,0-1 15,49 1-15,1 0-1,49 25 1,-24-1 0,-51-49-1,-24 25 48,0 25-48,0-25 1,0-1 0,-49 1-1,24 0 1,0-25 31,-99-174-32</inkml:trace>
  <inkml:trace contextRef="#ctx0" brushRef="#br0" timeOffset="7232.86">28054 4118 0,'75'0'78,"321"24"-47,-272-24-15,25 0 0,-74-24-16</inkml:trace>
  <inkml:trace contextRef="#ctx0" brushRef="#br0" timeOffset="7950.23">28922 3919 0,'0'75'62,"0"-1"-46,0-24-16,0 24 15,0 0 1,0-49-16,0 0 31,99-25 63,-24-50-78,-25 1-1,-1 24 1,-24-25 15,25-24-15,-50 49-1,0 0 17,0 1 30,-75 24-46,1 0-1,-50 24 1,74 1-16,25 0 16,-49 0-1</inkml:trace>
  <inkml:trace contextRef="#ctx0" brushRef="#br0" timeOffset="8599.81">27756 5283 0,'0'0'0,"25"0"47,50-24-31,73-1 0,51 0-1,-25-25 1,24 26-1,-49-51 1,-100 75 0</inkml:trace>
  <inkml:trace contextRef="#ctx0" brushRef="#br0" timeOffset="9250.44">28972 4887 0,'0'24'31,"0"1"-15,0 25-1,0-25 1,0 24 0,99-24 93,-74-25-93,99 0-1,-74 0 1,49 0 0,-74 0-1,-1-50 32,-24-24-16,-74 49 1,-25 25-1,0 75 0,49-51-15,25 1-1,-25 50-15</inkml:trace>
  <inkml:trace contextRef="#ctx0" brushRef="#br0" timeOffset="9816.82">28302 6424 0,'174'-24'47,"99"-76"-31,49 51-1,-24-100 1,-199 75-1</inkml:trace>
  <inkml:trace contextRef="#ctx0" brushRef="#br0" timeOffset="10384.29">29493 5953 0,'0'25'31,"0"25"-15,0-1-1,0 75 1,0-49 0,0-51-1,0 1 1,49-25 62,100 0-47,-50-99 0,-99 49-15,0-49 0,0 74-1,-24 25 32,-26 0-31,25 0-16,0 0 15,-24 50 1,24-25-16,-49 49 16,24 1-1,25 24 1</inkml:trace>
  <inkml:trace contextRef="#ctx0" brushRef="#br0" timeOffset="10920.15">29468 7119 0,'50'0'93,"24"0"-77,-24 0 0,98-50-1,-73 26-15,-1-26 16,-24 0 0,-25 1-1,-25 24 1,0-25-1</inkml:trace>
  <inkml:trace contextRef="#ctx0" brushRef="#br0" timeOffset="11678.51">29518 4142 0,'0'0'0,"0"-49"16,0 24 30,99-99-14,74-25-17,75 0 1,-99 100-16,-74 24 16,173-25-1,-149 50-15,0-25 16,-74 25 31,-25 25 31</inkml:trace>
  <inkml:trace contextRef="#ctx0" brushRef="#br0" timeOffset="13299.42">31800 4663 0,'24'50'94,"-24"198"-63,25-149 0,-25-74-15,0 0 46,0 0-62</inkml:trace>
  <inkml:trace contextRef="#ctx0" brushRef="#br0" timeOffset="13690.33">31676 5085 0,'74'-50'94,"25"-24"-79,0 24 1,1 26 0,-100-1-1,24 25 1</inkml:trace>
  <inkml:trace contextRef="#ctx0" brushRef="#br0" timeOffset="15278.79">31006 4837 0,'25'25'32,"-25"24"-32,0 150 31,0-50 0,0-125-15,-25-24 46,0-49-46,25 24-16,0-25 15,0-49 1,0 74 0,25 25 15,0-24-15,24-1-1,-24 0 16,0 124 16,0-24-31,-25-51 0,0 1-1,0 0 1,0-99 124,0 49-124,24 0-16,1 0 16,0 0-1,0 25 1,25 0 93,-26 0-77,51 0-1,-50 0 47,24-24-47,-24 24-15,0-25-1,0 0 17</inkml:trace>
  <inkml:trace contextRef="#ctx0" brushRef="#br0" timeOffset="16167.62">31353 4490 0,'0'0'16,"-174"-25"-1,100 0 1,24 25-1,-49 25 1,0 74 0,0-25-1,0 1 1,49 24 0,25-24-1,-24 24 1,49-25 15,0-24-31,0 49 16,0-49-1,0 24 1,0-24 0,49-1-1,125 26 1,74-1-1,74-49 1,1-50 0,-100-99-1,-99 50-15,-74 49 16,98-149 0,-98 50-1,-25 25 1,0-50 15,0 50-15,-25 24-1,0 26 1,-25 24 0,25 0-1,-25 25 1,-50 0-1,26 0-15,-1 25 16,-74 49 0,75-24-16,-1 0 15,-74 49 1,74-74 0,50 0-1</inkml:trace>
  <inkml:trace contextRef="#ctx0" brushRef="#br0" timeOffset="17160.02">31105 4043 0,'0'0'0,"50"75"32,-50-51-17,24 26 1,1 0 0,-25-26 15,0-48 78,0-1-93,0 0 15,25 25-15,0 0 31,0 0-16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3:57:23.2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23068 2977 0,'0'124'62,"0"49"-30,0-123-1</inkml:trace>
  <inkml:trace contextRef="#ctx0" brushRef="#br0" timeOffset="463.04">22845 3398 0,'0'-49'78,"0"24"-62,50-25 0,99 1-1,-75 24-15,100-25 16,-50-24-1,-75 74 1</inkml:trace>
  <inkml:trace contextRef="#ctx0" brushRef="#br0" timeOffset="1113.03">24110 2927 0,'0'25'32,"50"24"-1,-50-24-16,0 0 1,25 0 15,-25 0 63,49-25 0,-24 0-79,25 0 1,-26 0 0</inkml:trace>
  <inkml:trace contextRef="#ctx0" brushRef="#br0" timeOffset="4246.45">21704 1662 0,'25'0'94,"0"74"-78,0 100-1,-25 0 1,0-100-16,0-49 15,0 0 1,0-1-16</inkml:trace>
  <inkml:trace contextRef="#ctx0" brushRef="#br0" timeOffset="5031.8">21679 2183 0,'0'25'125,"25"-25"-125,0 49 16,25-49 156,74-198-141,-25 24 0,-99 149 1</inkml:trace>
  <inkml:trace contextRef="#ctx0" brushRef="#br0" timeOffset="6964.03">20687 2381 0,'0'0'0,"0"50"31,0 24-15,25 25 0,-25-24-1,0-1 1,0-24 0,25-100 124,24-49-124,-24 74-1,25-24 1,-25 49 0,-1 0-1,1 0 63,0 49-46,0-24-17,-25-75 188,25-49-187,-25 25 0,24 49-1,1 50 63,-25 24-62,25 1 0,74-75 140,-74 0-156</inkml:trace>
  <inkml:trace contextRef="#ctx0" brushRef="#br0" timeOffset="7706.44">21530 2356 0,'25'100'31,"-50"-200"-31,50 299 16,-25-150-16,0-24 15,0 25 1,0-25 0,0-50 93,50-50-93,-1 1-1,-24 49 1,25 0-16,-25 25 31,0 0 32,-1 0 15,100 25-47,-49-25-15,-26 0-1,-24 0 1</inkml:trace>
  <inkml:trace contextRef="#ctx0" brushRef="#br0" timeOffset="8531.77">22299 2332 0,'0'124'32,"0"-248"-32,0 272 0,0-98 15,50-75 142,49-49-126,-99 49-16,25 25 17,0 0 15,0 0-32,49 0 141,-24 0-140,-1 0-16,-24 0 0</inkml:trace>
  <inkml:trace contextRef="#ctx0" brushRef="#br0" timeOffset="12203.15">2456 2927 0,'99'25'62,"893"24"-31,2332-297 1,1215-273-1,-2232 273 0,-2158 224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4:07:35.6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10294 11336 0,'25'0'62,"24"0"-46,323 0 0,174 0-1,322 0 1,75 0-1,-348 0 1,-396 0 0,-199 25 249,-100 719-233,-24-248-17,0-124 1,100-248-1,-1-75 1,25-73 78,0-1-63,-25 0 0,-25 25 1,-24-50-17,0 50 1,-125-49-1,-49-1 1,-124 25 0,49 1-1,51 24 1,24 0 0,148 0-1,-24 0 1,-99 0-1,0 0 1,49 0 0,100 0-1,49 0 1,0 0 62,-24-100-62,-51-24-1,-48 25 1,73 50 0,75 24-1,-25 0 1,1-124-1,24 25 1,0-50 0,0 26-1,0 48 17,24 26-32,1 0 15,0-1-15,25 1 16,-50 24-1,24 1 1,1-1 0,-25 25 15</inkml:trace>
  <inkml:trace contextRef="#ctx0" brushRef="#br0" timeOffset="734.14">11336 10740 0,'0'25'16,"0"174"0,0 198-1,0 99 17,-99 74-17,24-49 1,50-298-16,-24-24 15,24-1 1,0-74-16,25-74 16,0-25-1,0-125 95,25-123-95,74 74 1</inkml:trace>
  <inkml:trace contextRef="#ctx0" brushRef="#br0" timeOffset="1484.15">13047 10939 0,'0'74'31,"0"25"-15,0 125 0,-49 148-1,24-174-15,0-24 16,-74 297-1,74-223 1,0-74 0,25-100-1,-25 25 17,25-24-17,-24-1 1,24 50-1,-25-49 1,0-26 0,25-24-1,-25-174 110</inkml:trace>
  <inkml:trace contextRef="#ctx0" brushRef="#br0" timeOffset="2250.71">13915 11336 0,'0'0'0,"50"0"78,74-50-62,-25 1-1,273-100 1,100 25-1,24 0 1,-149 74 0,-99 0-1,-124 50 1,-99 0 0,0 0 30,24 0-30,26 0 0,-26 0-1,1 0 1,-25 0 0</inkml:trace>
  <inkml:trace contextRef="#ctx0" brushRef="#br0" timeOffset="4320.85">17016 10220 0,'0'24'31,"25"175"1,-25 24-17,0 99 1,-50-73-1,1-76 1,24-123 0,25-25-1,0-75 79,124 25-78,173 0-1,150-24 17,74 24-17,74 0 1,-297 0-16,-75 25 15,298-49 1,-372 24 0,-50 0-1,-49 25 1,24-25 0,25 0-1,-49 1 1,49-1-1,-49 0 1,-1 0 0,-24-24-1,-25 24 1,25 0-16,0-74 31,0 24-31,-25-49 16,0 25-1,0-25 1,-75-49 0,1 24-1,-1 25 1,1 24 0,-1 51-1,1 24 1,0 0-1,-1 0-15,26 25 16,-224 25 0,74 0-16,-222 99 15,-51-25 17,75-24-17,75-26 1,223-49-1,49 0 1,-74 0 62,-149 0-62,100 0-16,-150 0 15,75-24 1,174 24 0</inkml:trace>
  <inkml:trace contextRef="#ctx0" brushRef="#br0" timeOffset="6253.67">17115 12229 0,'0'0'0,"-99"372"32,74-248-17,-49 49 1,-1 1-1,75-100 1,174-74 78,893 25-63,247-25 0,-743-99 1,-546 99-1,-25-25 0,0-24-15,0 24 46,99-149-31,0-99 1,0 75-1,-49 74 0,-25 49-15,-25 51-1,-124 24 110,-496 0-93,-273 0-1,496 0-15,99 49-1,50 1 1,25 0-1,49-26 1,-49-24 0,24 25-1,75-25 1,100 25 0</inkml:trace>
  <inkml:trace contextRef="#ctx0" brushRef="#br0" timeOffset="7894.07">16842 14114 0,'0'25'62,"0"148"-30,-99 274-1,-74 98 0,148-420-15,0-76-1,50-49 64,347-99-48,372 99 0,74 25 0,-321-50 1,-373 0-17,0 0 1,49 25-1,-74 0 1,-49 0 0,0 0-1,-25 0 1,-1-25 0,26-24-1,-25 24-15,0-25 16,99-148-1,-75 0 1,1 49 0,-25 25-1,-25 99 1,0 0 31,0-24-16,-50 24-15,0-25-16,1 25 15,-100-49 1,50 24-16,-199 1 16,-99-75-1,0 0 1,25 49-1,75 26 1,-1-1 0,25 0-1,50 50 17,0 0-17,74 0 1,99 0-16,25 0 15,-74 25 1,74-25-16,-24 25 16,-1 0-1,25-25 1,0 25 0,1-1-1,-1-24 1,25 25 15</inkml:trace>
  <inkml:trace contextRef="#ctx0" brushRef="#br0" timeOffset="9442.06">16594 14064 0,'124'-25'109,"50"-24"-77,124-1-17,-26 50 1,-23 0-1,-150 0 1,-74 0 0,-75 0 109,25 0-110,-49 0 1,123 0 93,571 0-77,-148 0-17,24 0 1,-74 0-1,-150 0 1,-172 0 0,-100 397 202,24-124-171,-24-248-15</inkml:trace>
  <inkml:trace contextRef="#ctx0" brushRef="#br0" timeOffset="10651.87">14486 11956 0,'0'0'0,"149"-99"15,24-1 1,-24 1 0,-50 50-1,-74 24 1</inkml:trace>
  <inkml:trace contextRef="#ctx0" brushRef="#br0" timeOffset="12452.14">19447 10616 0,'74'0'78,"224"25"-47,-124-25-15,396 0 0,-272-25-1,-149 25 1,-100-24-1,-24 24 1</inkml:trace>
  <inkml:trace contextRef="#ctx0" brushRef="#br0" timeOffset="13001.84">21406 10368 0,'-49'0'47,"24"0"-31,-25 75-1,50-26 1,-24-24 0,24 25-1,0-1 1,0-24 0,0 0-1,0 0 16,0-50 32,0 0-47</inkml:trace>
  <inkml:trace contextRef="#ctx0" brushRef="#br0" timeOffset="15040.87">21406 10393 0,'-24'25'31,"-1"25"1,25-26-17,-25 26 1,25-25-1,0 0 1,0 24 0,0-24-1,0 0 1,0 0 15,25-25 0,0 0-15,-1 0 0,-24-25 15,25-25-15,25-24-1,-50 49-15,25 25 78,-1 0-62,1 50 0,0-50 62,74-100-47,-99 76-15,25 24-1,-25-25 1,25 25 62,0 0-16</inkml:trace>
  <inkml:trace contextRef="#ctx0" brushRef="#br0" timeOffset="16785.08">21382 10468 0,'0'0'0,"-25"24"16,25 26 15,0 0-15,0-26-1,74-24 63,75-49-62,-50 49 0,-49-25-1,-25 25 1,-25 25 46,25 0-46,-1 24 0,1-49-1,25 0 32,49 0-31,25 0-1,-25-25 1,-74 25 15,49 25 16,-24 0-16,-50 25 32,-25 74-48</inkml:trace>
  <inkml:trace contextRef="#ctx0" brushRef="#br0" timeOffset="17652.04">21134 12154 0,'-25'25'32,"-149"149"-1,125-125-15,-26 51-1,75-51-15,0-24 16,0 0-1,0 0 32,75-25-31,73 0 0,1-50-1,0-24 1</inkml:trace>
  <inkml:trace contextRef="#ctx0" brushRef="#br0" timeOffset="18385.64">20265 15007 0,'25'-25'16,"-25"0"15,25 25-15,0 0-1,24-25 1,-24 25-16,25-49 16,74-26-1,50-24 1,98 25 0,-73-1-1</inkml:trace>
  <inkml:trace contextRef="#ctx0" brushRef="#br0" timeOffset="18752.99">21530 14387 0,'0'0'31,"-148"149"-31,73-75 16,50-24 0,25-26-1,124-24 79,174 25-63,-174-50-15,174-223 0,-224 124-16</inkml:trace>
  <inkml:trace contextRef="#ctx0" brushRef="#br0" timeOffset="20568.89">21134 9996 0,'24'0'32,"1"0"-17,50 0 1,73 0-1,125 0 1,149-25 0,-199 1-16,75-1 15,-174-25 1,-99 50 0,124 0 234,-25 0-235,-50 0 1,-49 0-1,0 0 220,74 174-204,-99-75-31,149 546 31,-75-25-15,25 99 0,50-148-1,-99-298 1,-50-100-1,0 26 1,0-25 0,-25-50-1,25-75 1,-50 26 15,50-1-15,-49 25-1,49-24 1,-50 24 0,0 124 15,-24 50-15,0-50-1,-1-24 1,75-100-1,0-50-15,-25-24 16,-24 99 0,24-74-1,0-25 1,0 24 0,-24-24-1,-1 25 1,-24 49-1,-1-25 1,1-24 0,49-50 15,25-248 47</inkml:trace>
  <inkml:trace contextRef="#ctx0" brushRef="#br0" timeOffset="21722.07">24557 12725 0,'99'-50'31,"0"50"-15,248-124-1,224 0 1,545 0 0,-74 75-1,-348 24 1,-396 0 0,-248 25-1</inkml:trace>
  <inkml:trace contextRef="#ctx0" brushRef="#br0" timeOffset="22252.83">29369 11807 0,'25'25'16,"-25"49"-1,24 75 1,-24 25 0,0-1-1,0-49 1,0-99 0,-24-174 93,24 50-93,0 0-16</inkml:trace>
  <inkml:trace contextRef="#ctx0" brushRef="#br0" timeOffset="24668.98">29468 11733 0,'74'-25'15,"-49"25"1,-25 99 62,-49 0-62,-1-24-1,0 24 1,26-74-1,-1-25 1,74 24 109,224 76-94,-174-51 1,-74-49-17,0 0 1,-25-24 15,25-1-15,-25-50-1,0 50 1,0 75 62,-25 25-47,75-100 63,-26 25-78,1-75-1,0 50 1,25 50 62,-26 25-47,1-50-15,0 0 0,49-25-1,1 0 1,-25-24-1,-26 24 1,1 25 125,74 0-110,-99-25 0,25 25-15,0 0 62,0 0-62,49 0-1,1 0 1,-1 0-1,75 0 1,-75-25 0,-24 25-1,49-49 1,-74 49 125,124-75-126,-25 1 1,-50-1-1,-49-73 1,-25 24 15,-50-50-15,-24 50 0,0 0-1,-1 25 1,25 24-1,1 50 1,-26 1 0,-49 24-1,-49 0 1,-298 0 0,98 0-1,101 0 1,98 0-1,75 0 1,24 0 15,-24 49-15,0 75 0,24 0-1,51 0 1,-26 50-1,25-124-15,25-1 16,0 199 0,0-124-1,50 25 1,24 25 0,50-50-1,100 0 1,197 0-1,-173-124 1,25 25-16,273-25 31,-75 0-15,-223-75 0,-124-24-1,-74-25 1,-25-50-1,-25-24 1,-25-25 0,0 99-1,-49 74 1,24 0 0,25 50 15,0 0-16</inkml:trace>
  <inkml:trace contextRef="#ctx0" brushRef="#br0" timeOffset="27234.57">26194 10542 0,'124'-50'78,"719"26"-47,-396 48-31,1264 150 32,-719-25-17,-967-149 32</inkml:trace>
  <inkml:trace contextRef="#ctx0" brushRef="#br0" timeOffset="27592.05">30262 10492 0,'0'0'0,"25"25"16,-25 0-16,49 99 15,-49-74 1,25-26-1,0-24 32</inkml:trace>
  <inkml:trace contextRef="#ctx0" brushRef="#br0" timeOffset="28068.95">30411 10344 0,'0'49'31,"0"-24"-31,0 99 16,0 174 0,0 49-1,-50 25 1,50-248-16,-25 0 15,25-74 1,0-75 62,0-25-62,25-24-1,49-50 1,1 49 0</inkml:trace>
  <inkml:trace contextRef="#ctx0" brushRef="#br0" timeOffset="28386.04">30733 11361 0,'0'0'0,"50"24"16,24 26 0,0-25 15,-24 0-15,-25-1-1,0-24 79,24 0-78</inkml:trace>
  <inkml:trace contextRef="#ctx0" brushRef="#br0" timeOffset="29184.14">31006 10517 0,'0'0'0,"223"25"16,0-25-1,-74 25 1,-50 0 0,-49-1-16</inkml:trace>
  <inkml:trace contextRef="#ctx0" brushRef="#br0" timeOffset="30473.39">20042 8979 0,'25'0'62,"0"0"-46,24 75 15,-24 24-15,-25 0-1,25 50 1,-25-75-16,0 1 15,-50 49 1,50-99-16,0 49 16,0-49 62,-24-25-63</inkml:trace>
  <inkml:trace contextRef="#ctx0" brushRef="#br0" timeOffset="30887.06">19993 9723 0,'0'25'47,"24"50"-31,-24-51-16,0 1 15,25 0 1,0-25 78,25-50-79,49-74 1,0 50 0,-49 0-1,-26 49 1,26 25 0,-25-25-16</inkml:trace>
  <inkml:trace contextRef="#ctx0" brushRef="#br0" timeOffset="32252.73">20960 9252 0,'0'50'47,"0"74"-31,0-25 0,0-25-1,0-24 1,-25-75 78,25-24-79,0-75 1,0 0-1,0 0 1,0 99 15,25 25 16,0 0 0,0 0-31,-25 74 31,0-49-32,0 0-15,0 49 16,0-49-1,0 0 1,24-25 125,76-25-110,-51 0-31,-24 25 16,0-25-1,0-24 1,-1 49-1,-24 49 64,0-24-64,0 0-15,25-25 63,0 0-48,74-25 1,50 0 0,-25-49-1,-74 49 1,49 0-1,-74-24 1,0 49 0,-50 124 124,25-99-124,-75 99 0,1-100-16</inkml:trace>
  <inkml:trace contextRef="#ctx0" brushRef="#br0" timeOffset="34253.48">17661 10468 0,'0'0'0,"-74"173"31,-26 50-15,51-148-1,24-26 1,0-24-1,75 0 173,223 49-172,74 51-1,124-26 1,0-25-1,-24-24 1,-273-50 0,49 0-1,-124 0 1,0 0 0,-74-25-1,0 0 1,24-24-1,1-75 1,24-1 0,-24 26-1,0 50 1,24-1 0,-49 25-1,49-49 1,-24-50-1,49 0 1,-74 0 15,0 49-15,-25 1 0,0 49-1,0-24 1,0-1-1,0 25 1,-25 0 0,0 25-16,-25-24 15,-272-76 1,0 100 0,24-25-1,25 25 1,0 0-1,124 0 1,75 25 15,49-25-15</inkml:trace>
  <inkml:trace contextRef="#ctx0" brushRef="#br0" timeOffset="38298.28">18405 10716 0,'25'0'47,"0"0"15</inkml:trace>
  <inkml:trace contextRef="#ctx0" brushRef="#br0" timeOffset="40288.94">21332 5556 0,'124'25'47,"248"25"-15,372-1-17,-173 1-15,173-50 16,124 0-16,1141 0 15,-173 0 1,-596-25 0,-645 0-1,-396 25 1,-150 0 0,125-25 124,-75-24-124,0-1-1,-24-24 1,-1-1 0,1-24-1,-26-50 1,-24-74 0,-25 0-1,0 74 1,-25 0-1,-24 0 17,49 100-17,0 24 1,-25 25 0,0-25-1,-99-24 1,-99-1-1,-149 25 1,-25 25 0,-124-25-1,-99 25 1,273 0-16,24 25 16,-570 74-1,397-74 1,25-25-1,74 0 1,-74 25 15,49-25-15,25 25 0,0-25-1,124 0 1,-24 0-1,24 0 1,124 0-16,-149 25 16,125-25-1,-398 49 1,298-49 0,75 25-1,99 0 1</inkml:trace>
  <inkml:trace contextRef="#ctx0" brushRef="#br0" timeOffset="46171.63">22076 9327 0,'0'99'47,"0"25"-31,0-25 0,-25 0-1,1-24 1,24-51 46,0-98-15,0-75-31,0 25-1,0 50 1,24-1 0,1 75 15,-25 25 63,25 0-79,-25 0 1,25-25 0,0 0 77,198-124-61,-74 74-1,-149 25 0,24 25 16,-24 25-31,0 25-16,25-25 15,-25-1-15,0 26 16,0-25 46,25-50 48,0 25-32,0 0 0,-1 0-62,51-25-1,-25 0 1,-26 1-1,1 24 251,0 0-78,-25-25-157</inkml:trace>
  <inkml:trace contextRef="#ctx0" brushRef="#br0" timeOffset="46729.28">22870 9302 0</inkml:trace>
  <inkml:trace contextRef="#ctx0" brushRef="#br0" timeOffset="49171.09">22175 9426 0,'0'0'0,"-49"124"31,-1-25-15,25-25-1,1-24 1,24-25 0,24-199 109,51 25-110,49-24 1,-25 74-1,-25 74 1,-49 25 0,0 0 31,0 124-1,-25 223-14,0-297-17,0-26 1,25-48 46,24-76-46,1 1 0,-1-25-1,1 50 1,-25 49 0,-25 0-16,25 25 78,-25 50-63,25 24 1,-25-49 0,0 25-1,0-26 1,0 1-16,0 25 31,0-25-15,49-1 124,-24-24-124,0-24 0,0 24 30,-25 74 17,49-74 62,-24-50-109,0 26-1,0 24 1,-25-25-1,24 25 79,1 0-63,50 0 1,-26 0 155,26-50-156,-51 1 1,26 49 140,-25 0-157,74-100 1,-99 76-1</inkml:trace>
  <inkml:trace contextRef="#ctx0" brushRef="#br0" timeOffset="49507.81">23639 9128 0,'25'50'63,"-25"-1"-48,24-24 32</inkml:trace>
  <inkml:trace contextRef="#ctx0" brushRef="#br0" timeOffset="50088.86">22399 10021 0,'24'25'32,"398"49"-17,49-24 1,174-50 15,-49 0-15,-249-50-1,-198-24 1,-100-1 0,-24 1-1,-25-75 1,0-49-1,0-50 1,-25 124-16,-74-124 16,50 148-1</inkml:trace>
  <inkml:trace contextRef="#ctx0" brushRef="#br0" timeOffset="50510.05">24631 8533 0,'0'0'0,"-74"0"16,-150 0-1,-48 0 1,-1 0 0,-25 0-1,124 0-15,-98 0 16,98 0-1,100 0 1,49 0 0,-25 0-1,-24 49 1,-26 26 0,-24 24-1,50-25 1,49-49 15</inkml:trace>
  <inkml:trace contextRef="#ctx0" brushRef="#br0" timeOffset="52304.28">3423 5358 0,'174'0'63,"-75"0"-48,323 25 1,297 99 0,695 74-1,248-74 1,-918-74-16,-50-25 16,596-25-1,-1017-50 1,-199 0 15,-74 25 0,0 1-15,25-26 0,0-24-1,-25 24 1,0-49-1,0 24-15,0 26 16,-50-174 0,26 99-1,-26 24 1,25 1 0,-49 49-1,-25 1 1,-224-50 15,-148 49-15,-174-49-1,-99 74 1,-25 0 0,446 25-16,-24 0 15,-223 0 1,495 25-1,50-25 1</inkml:trace>
  <inkml:trace contextRef="#ctx0" brushRef="#br0" timeOffset="53338.01">18529 9723 0,'25'0'32,"49"100"14,-74-1-30,25 75 15,-25-50-15,0-50 0,0-24-1,0-26-15,0 1 31,0 0-15,0 0 15</inkml:trace>
  <inkml:trace contextRef="#ctx0" brushRef="#br0" timeOffset="53912.52">18455 10443 0,'24'0'32,"1"49"-17,50 26 1,-26 24 0,-24-74-16,0 0 15,-25-1 1,25-48 46,49-51-46,-24 1 0,-25-25-1,-1-1 1,-24 51-1,0 24 1</inkml:trace>
  <inkml:trace contextRef="#ctx0" brushRef="#br0" timeOffset="62274.17">17785 9451 0,'25'0'79,"0"49"-48,-25 26-16,0-51-15,24 26 16,-24-25-16,0 24 16,25 26-1,-25-26 1,0 1 0,0-25-1</inkml:trace>
  <inkml:trace contextRef="#ctx0" brushRef="#br0" timeOffset="62912.09">17810 9897 0,'25'0'110,"-1"0"-95,1 0 48,25 0-32,-25-25-15,-1-24 15,-24 24-15,0 0-1</inkml:trace>
  <inkml:trace contextRef="#ctx0" brushRef="#br0" timeOffset="73985.19">19745 9054 0,'24'0'47,"1"49"-16,0 1-15,-25-25-16,0 124 15,-25-1 1,0-24 0,-24-24 15,49-51-31,-25-24 31</inkml:trace>
  <inkml:trace contextRef="#ctx0" brushRef="#br0" timeOffset="74590.75">19571 9798 0,'0'25'63,"50"49"-47,-26-24-1,-24-26 1,0 1-1,25-25 32,25-49-15,49-75-17,0-50 16,-49 50-15,-25 124 0</inkml:trace>
  <inkml:trace contextRef="#ctx0" brushRef="#br0" timeOffset="76584.89">16743 8979 0,'0'-25'46,"0"1"-30,25 24 0,25-50-1,49 0 1,-50 50 0,26 0 15,-26 0-16,-24 0 1,0 0 0,25 0-1,49 50 1,50 0 0,-75-1-1,-49-49 1</inkml:trace>
  <inkml:trace contextRef="#ctx0" brushRef="#br0" timeOffset="77211.09">17587 8781 0,'0'0'0,"24"25"16,1-25-16,0 0 16,0 24-1,0-24 1,-25 25 125,0 25-126,0-25-15,-25-25 16,-50 49-1,26-24 1,24 0 0,0-25-1</inkml:trace>
  <inkml:trace contextRef="#ctx0" brushRef="#br0" timeOffset="79625.8">17983 8781 0,'0'0'0,"-24"25"15,-1-1 16,0 26-15,25-25 15,0 0-15,25-1 0,0-24 30,-1 0-14,26 0-17,-25-24 1,-25-26 0,0 25-1,25 25 157,-1 0-141,1 25-15,0 25 0,0 24-1,-25-49-15,0 25 16,0-26-16,0 26 15,0-25 1,0-100 93,0 1-93,0 24-16,0-24 16,0-25-1,0 74-15,0 0 16,25 25 0,-1 0 46,26 50-46,-50-1-1,0 1 1,0-25 0,0-1 15,99-123 31,75 0-46,-75 25 0,-49 74-1,-25 0 173,74 24-173,0 26 1,25-25 0,-74 0-1,-26-100 95,-24-49-79,0 99-16,0-24 1,0-26 0,-24 51-1,-1-1 1,0 25 0,25-25-16,-25 25 15,-74-25 1,-25 0-1,25 1 1,-25 24 0,0 0-1,0 0 1,24 0 0,1 0 15,0 0-16,0 0 1,0 0 0,74 0-16,-50 0 15,1 0 1,24 0-16,-49 24 16,49-24-1,1 50 1,24-25-1,25 49 1,-25 25 0,25-24-1,0 24 1,25-25 0,25 1 15,-1-26-16,26 1 1,24-25-16,75 0 16,-1-25-1,-49 0 1,25-25 0,25-74-1,-75 49 1,-25-74-1,-49 74 1,-25 26 0</inkml:trace>
  <inkml:trace contextRef="#ctx0" brushRef="#br0" timeOffset="80066.13">19224 9426 0,'0'0'0,"24"74"15,1 50-15,-25-74 16,0-1 0</inkml:trace>
  <inkml:trace contextRef="#ctx0" brushRef="#br0" timeOffset="82330.67">20290 16197 0,'0'0'0,"-25"100"31,25-51-15,-24 1 0,24 0-1,0-26 1,0 1 0,0-50 77,0-74-77,24 0 0,26 49-1,-50 75 110,0 25-94,50-50 63,-26 0-78,26 0-1,0 0 1,-26 0-16,26 0 31,-25 0-15,24 0 46,-24 0-46,0 0 0,0 0 93,49 0-93,-49 0-1,0 24 17,25-24-1,-26 0-16,1 0 1</inkml:trace>
  <inkml:trace contextRef="#ctx0" brushRef="#br0" timeOffset="84010.07">21059 8979 0,'0'149'31,"0"174"-15,0 24-1,0 50 1,0 148 0,0 51-1,-25-274-15,1 249 16,24-50 0,-25-50-1,0 50 16,0 0-15,-24-50 0,49-173-1,0-199 1,0-74 0,0-1 30,0 1-30,0 0 62,0-50 47</inkml:trace>
  <inkml:trace contextRef="#ctx0" brushRef="#br0" timeOffset="93345.42">16446 10616 0,'0'124'94,"0"-24"-78,0-26-16,0 124 31,0 125-16,0-224-15,0 124 16,0-24 0,0-125-16,0-24 15,0-1 1</inkml:trace>
  <inkml:trace contextRef="#ctx0" brushRef="#br0" timeOffset="94346.37">15999 12973 0,'25'0'46,"-25"49"1,0 51-31,0 173 0,0 74 15,-50-25-16,-24-74 1,49-99 0,0-74-1,25-26-15,0-24 16,0 25 0,-25-50-16</inkml:trace>
  <inkml:trace contextRef="#ctx0" brushRef="#br0" timeOffset="95258.53">17388 9079 0,'-149'24'15,"25"76"1,-49-26 0,49-24-1,-50 24 1,0-24 15,1 24-15,98-24-1,50-50-15</inkml:trace>
  <inkml:trace contextRef="#ctx0" brushRef="#br0" timeOffset="95593.96">16222 9525 0,'-49'74'31,"-1"1"-15,50-26-1</inkml:trace>
  <inkml:trace contextRef="#ctx0" brushRef="#br0" timeOffset="96049.92">16247 9475 0,'0'50'31,"0"74"-15,-25-50 15,25-24-16,0 0 1,0-26 0,-25-24-1</inkml:trace>
  <inkml:trace contextRef="#ctx0" brushRef="#br0" timeOffset="96985.97">15354 9897 0,'0'74'62,"0"-24"-46,0-25 0,50-25 77,123-99-61,-123 74-17,-25 0 1,24 50 93,-49 24-93,25-49-16,-25 25 15,25-25 17</inkml:trace>
  <inkml:trace contextRef="#ctx0" brushRef="#br0" timeOffset="113832.27">8731 7987 0,'50'0'125,"248"0"-110,173 25 1,124-25 0,75 50-1,-25-50 1,-100 24 0,-172-24-1,-101 0 1,-148 0-1</inkml:trace>
  <inkml:trace contextRef="#ctx0" brushRef="#br0" timeOffset="116529.05">22225 8062 0,'25'0'94,"24"0"-79,1 0 1,49 0-1,75 0 1,173-50 0,-148 25-1,-1 0 1,373-24 0,-323 49-1,-100 0 1,-73 0-1,-50 0 79,49 0-78,25 24-16</inkml:trace>
  <inkml:trace contextRef="#ctx0" brushRef="#br0" timeOffset="117305">24755 10468 0,'0'0'0,"50"0"16,-26 0 15,1 0-15,25 0 15,24 0-15,75 0-1,223 99 1,-149-25-16,422 125 15,50-26 1,-125-74 0,-272-24-1,-199-75 1</inkml:trace>
  <inkml:trace contextRef="#ctx0" brushRef="#br0" timeOffset="117898.22">28029 11013 0,'50'50'15,"-25"-1"1,24 1-16,100 99 15,25-75 1,-100-24 0,-49-50 15,-75 0 78,50 25-93,-24-25-16,-51 25 31,26 24-15,-1-49-1,25 25 1,0 0 0</inkml:trace>
  <inkml:trace contextRef="#ctx0" brushRef="#br0" timeOffset="123050.93">2877 10145 0,'50'0'79,"0"0"-64,49 0 1,50-25-1,198-24 1,298 24 0,-199 25-16,150 0 15,98-25-15,50 25 16,1216 0 0,-1191-50-1,-323 50 1,-297 0-1,-124 0 1</inkml:trace>
  <inkml:trace contextRef="#ctx0" brushRef="#br0" timeOffset="127570.67">22994 11063 0,'-74'0'62,"24"25"-46,25-1 46,-49 101-30,74-1-1,0-75 0,74-74 47,-24-49-62,24 0 0,-49 24-1,-25 25 1,0 0-1,0 0 1</inkml:trace>
  <inkml:trace contextRef="#ctx0" brushRef="#br0" timeOffset="128351.99">23192 11063 0,'25'0'125,"99"0"-109,25 0 0,-50 0-1,-74 0 16</inkml:trace>
  <inkml:trace contextRef="#ctx0" brushRef="#br0" timeOffset="128643.42">23515 11112 0,'74'0'109,"125"0"-77,-150 0-17,-24-24-15</inkml:trace>
  <inkml:trace contextRef="#ctx0" brushRef="#br0" timeOffset="129793.77">24160 10641 0,'0'25'47,"25"0"-31,-1 124 0,-24-1-1,0 1 1,0-49-1,0-76 1,0 1 15,25-74 63,0-26-78,0 75-1,0-25 1,-1 25 0,26 0-1,-50 50 63,0-25-62,-74 24 15,49-24-15,-25-25-1,25 0 32,25-25-31,0-24 0,0-1-1,50-24 1,74-1-1</inkml:trace>
  <inkml:trace contextRef="#ctx0" brushRef="#br0" timeOffset="131659.71">24507 10964 0,'25'0'16,"0"49"-1,-1 26-15,1-51 16,25 76 0,-50-75-1,0-125 95,0 51-79,0-1 0,25 50-15,-1 0-1,1-25 1,50 25 0,24 0-1,-49 0 1,-1-25 0,-24 1 15,-50 24 94,0 0-110,1 0 1,-26 49 0,25 1-1,25-25 1,25-25 62,25 0-62,24 0 15,-49-25-15,0 0-1,-1 75 63,-24-26-62,25 1 0,25-25 46,-1 0-46,51-49 15,-51 24-15,26 0-1,-51 0 1,-24 0-16,25 25 15,-25-24 1,0-1 31,0-50-31,0 26-1,-49-26 1,-26 1-1,1-25 1,-1 24 0,-24 26 15,25-1-15,-50 25-1,99 1-15,-99-26 16,0 25-1,-50 0 1,-49 1 0,25 24-1,-75 49 1,-50 75 0,-24 0-1,25 50 1,73-25-1,76-25 1,49 24 15,74-48-15,1-26 0,24 1-1,25-51 1,0 26-1,0 24 1,74 26 0,174 48-1,199 1 1,272-74 0,-396-75-16,-1 0 15,124-25 1,-371-25-16,-1-24 15,-74-1 1,0-73 15,0-26-15,-25 100 0,1 24-1,-1 25 1</inkml:trace>
  <inkml:trace contextRef="#ctx0" brushRef="#br0" timeOffset="132877.9">23788 11410 0,'0'50'46,"0"24"-30,-25-24 0,-50-1-1,-49 26 1,-99-26 0,25-49-1,74 0 1,99 0-1,0 0 17,0-49-1,1 49-15,24-25-1,-25 0 1,25-24-1,0-1 1,25 25 0,-25 50 124,24-124-15,26 0-109,-25 74 0,-25 0 15,25 0 63,-1-24-94</inkml:trace>
  <inkml:trace contextRef="#ctx0" brushRef="#br0" timeOffset="134160.87">21233 10592 0,'0'0'0,"49"99"15,-24-74 1,-25-1-1,25-24 1,0 0 15,49 50-15,-24-50-16,-25 0 16,49 25-1,0-25 1,51 0-1</inkml:trace>
  <inkml:trace contextRef="#ctx0" brushRef="#br0" timeOffset="135144.2">22622 10864 0,'-25'0'47,"0"50"-32,-24 24 1,-1 1-1,50-50-15,-25-1 16,25 51 0,0-25-16,0-26 15,0 26 1,0 24 0,0 1-1,25-1 1,0-24-1,0-25 17,-1-25-1,76 0-15,-1-50-1,-49 0-15,-26 50 16,26-99-1,-50 50-15,0-1 16,0-173 0,0 74-1,0 74 1,0 51 0,0-1-1,-25 25 1,0-25 15,1 25 0,-1 0-15,-50 25 0,26 24-16,-51 26 15,76-50-15</inkml:trace>
  <inkml:trace contextRef="#ctx0" brushRef="#br0" timeOffset="136689.54">22448 12551 0,'25'50'78,"0"-50"-62,24 25 0,-24-1 15,0-24 0</inkml:trace>
  <inkml:trace contextRef="#ctx0" brushRef="#br0" timeOffset="137112.13">22671 12502 0,'-74'148'47,"-25"-24"-31,0 25-1,49-50 1,0-24 0,26-75 93</inkml:trace>
  <inkml:trace contextRef="#ctx0" brushRef="#br0" timeOffset="137844">22399 13742 0,'24'0'47,"26"25"-32,0 49 1,49 0 0,25 75-1,-50-50 1,-24-99-16,-25 25 16,0-25-1,-25-25 1,24-99-1,-24 50 1,0 24 15,-49 150 16,-50 24-31,24 24-1,25-23 1,1-26 0,24-50-1,25-24-15,0 0 16,0-75 78,0-24-79,50-125-15</inkml:trace>
  <inkml:trace contextRef="#ctx0" brushRef="#br0" timeOffset="138721.53">22523 12154 0,'0'0'15,"-25"50"1,0 0-16,-25-1 31,-24 26-15,0 73 0,-1 26-1,26-50 1,49-25-1,0-24 1,0-26 0,0-24-1,24-25 17,76 0-17,-26-50 1,-49-24-1,-25-25 1,25-75 15,-25-24-15,0 74 0</inkml:trace>
  <inkml:trace contextRef="#ctx0" brushRef="#br0" timeOffset="139694.06">23639 11559 0,'0'0'0,"99"149"16,-25-75 0,-24-24-1,-25-25 1,0-25 31,520 74-32,100-49 1,174 0 15,-75-25-15,-124 0 0,-223 0-1,-248-25 1,-124 25-1,-25-25 1,0 0-16</inkml:trace>
  <inkml:trace contextRef="#ctx0" brushRef="#br0" timeOffset="140210.91">27930 11534 0,'0'0'0,"25"50"15,0-25-15,24 24 16,1 26-1,-25-51-15,0-24 16,24 25 0,-24-25-1,25 0 1,-1 0 0,1 0-1,-25 0 1,-1 0 46,-24 50-15,0 24-31,0-24-1,0 49 1,-24-25 0,24-24-1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3:17:42.4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1910 5457 0,'25'0'94,"99"0"-79,173 0 1,100 0 0,75-50 15,24 1-16,-99-1 1,-149 25 0,-224 25-1,1 0 17,124 0 202</inkml:trace>
  <inkml:trace contextRef="#ctx0" brushRef="#br0" timeOffset="1370.17">5804 5259 0,'25'0'266,"74"-25"-251,125 25 1,98-25 0,249 25-1,222 0 1,51-25-1,-1 0 1,-223 25 0,-322-24-1,-224-1 1</inkml:trace>
  <inkml:trace contextRef="#ctx0" brushRef="#br0" timeOffset="4449.85">2952 5308 0,'0'25'266,"0"49"-235,0-49-15,-50 99 0,25-49-1,1-26 1,-1 26-1,25-51 1,0 26 0,0 0-1,0-25 1,0-1 0,0 1 15,0 0-16,0 0 17,25 24-17,-1-24 1,1 0 0,0 0-1,49 0 1,26-25-1,98 0 1,75 0 0,-25 0-1,-124 0-15,-25 0 16,50 0 15,-75 0-15,-49 0-1,0 0 1,25-50 0,-26 25-1,26-49 1,0-1 0,-1 1-1,-24 74-15,-25-25 16,25-25-1,0 26 1,-1-1 0,-24 0-16,0-49 15,0 24 1,25 0 0,-25 1 15,0 24-16,0 0 1,-25 0 31,1 1-31,-51-1-1,-49-50 1,0 75-16,50-24 15,-224-51 1,100 50 0,24 1-1,-49 24 1,49 0 15,1 0-15,98 0-1,50 0 1,1 0 0,-26 0 46,25 0-46,25 24 15,0 26 360,-49 49-360,49-74 16</inkml:trace>
  <inkml:trace contextRef="#ctx0" brushRef="#br0" timeOffset="7827">4787 6176 0,'75'0'109,"198"0"-77,-174 0-32,273 0 31,-149 0-16,-124 0 1,-49 0 0,-25-24-1,0 24 1,-1 0 0,51 0-1,-26 0 1,-24 0-1,25-25 1,-25 25 15,24 0-15,-24 0 0,0-25 15,24 0-31,1-24 15,0 49-15,-1-25 16,75 0 0,-99 0 15,0 0-15,99 1-1,-25-1 1,-24 25-1,-51-25 17,26 25-17,-25 0-15,0-25 16,-1 25 0,1 0-1,50-50 126,-51 50-126,1 0 1,-25-24 47,0-26-32,0 0-16,0 1 1,-49-26 0,-26 1-1,-24-25 1,0 24 0,0 26-1,-75-1 1,75 50-16,-75-25 15,-99 25 1,-49 50 0,-1 24-1,26 1 1,123-50 0,75 24-1</inkml:trace>
  <inkml:trace contextRef="#ctx0" brushRef="#br0" timeOffset="9217.62">4614 5507 0,'0'24'31,"-25"-24"63,0 0-48,-25 0-14,50-24-1,0-1 0,-24 0-15,24-25-1,0 26 1,0-26 0,0 25-1,0-24 1,-25-1 0,25 25-1,0 0-15,0-24 31,0-1-15,0 1 0,25 24-1,-25 0 63,0 99 47,0 26-93,0-175 108,0 50-124,0 50 62,0 25-47,0-75 79,0 0-95</inkml:trace>
  <inkml:trace contextRef="#ctx0" brushRef="#br0" timeOffset="9388.83">4490 5035 0</inkml:trace>
  <inkml:trace contextRef="#ctx0" brushRef="#br0" timeOffset="10872.68">2753 6796 0,'25'0'31,"50"0"16,173 0-16,545 25 0,-569-25-15,148 0-1,-199 0 1,-123 0 0</inkml:trace>
  <inkml:trace contextRef="#ctx0" brushRef="#br0" timeOffset="13268">6970 4738 0,'-25'-25'93,"1"25"-77,24-25-16,-75-25 16,1 1-1,-26-1 1,1 1 0,25 24-1,-1-25 1,-24 25-1,0-49 1,-50 0 0,-49-1-1,-50 1 1,-273-25 15,99 24-15,25 50-1,75-24 1,74 49 0,49 0-1,-74 0 1,-49 74 0,-50 25-1,198-74-15,-24 25 16,-224 49-1,248-74-15,-24 0 16,-199 49 0,298-49-1,74 24 1,0 1 0,-24 99 15,-1 74-16,1 0 1,24 25 0,-25-49-1,-24 49 1,24-25 0,0 50-1,26-25 1,-1-99-16,25 24 15,0-73 1,25-26 0,-1-24-1,26-25 1,-25-1 15,25 26-15,49 0-1,0-50 1,75 49 0,98-24-1,-98 0 1,-50-25 0,-25 0-1,1 0 1,-26-25-1,-49 0 1,0 25 0,-1-25 46,1 1-46,-25-1-16,0 0 78,25 25-62,-25-25-1,25 25 1,-25-25-1,25 25 1,74-49 0,0-1-1,-49 25-15,-1 25 16,50-74 0,-74 49 15,50-74-16,24 0 1,-50 24 0,1 26-1,-50-1 1,0 0 0,0 26-16</inkml:trace>
  <inkml:trace contextRef="#ctx0" brushRef="#br0" timeOffset="14073.92">2654 6350 0,'75'0'32,"-75"25"-32,24-25 15,1 25 1,25-25 0,-25 24-1,-1-24-15,1 0 16,0 0 15,-25 25 94,0 25-109,0-1-1,-25 1 1,0 0-16,1-26 16,24 1-1,-25 0 1,0 0-1,0 24 1,25-24 0,-25 0-1,1 0 1,24 0 15,-25-25-15</inkml:trace>
  <inkml:trace contextRef="#ctx0" brushRef="#br0" timeOffset="17481.43">5234 7565 0,'49'0'94,"175"50"-79,98 0 1,273-26 0,1 26-1,-26-50 1,-173 0 0,-248 0-1,-124 0 1,24 0 187</inkml:trace>
  <inkml:trace contextRef="#ctx0" brushRef="#br0" timeOffset="18849.3">9823 7516 0,'124'0'125,"620"0"-94,-124 0-15,74 49-1,-24-49 1,-124 25 15,-174-25-15,-273 0-1,-74 0 17</inkml:trace>
  <inkml:trace contextRef="#ctx0" brushRef="#br0" timeOffset="22785.62">3026 8260 0,'25'0'62,"0"0"-15,0 0-31,-1 0 15,51 0-15,-1 0-16,25 0 15,1 0 1,-1 0-1,0 0 1,0 0 0,25 0-1,75 0 1,-26 0 15,-73-25-15,-51 25-1,-49-25 17,50 25 30</inkml:trace>
  <inkml:trace contextRef="#ctx0" brushRef="#br0" timeOffset="23818.62">6052 8384 0,'50'25'78,"0"-25"-62,98 0-1,125 0 1,223 25 0,124-25-1,249 0 1,24 0 0,-75 0-1,-595 0 1,-198 0-1,25 0 235,123 0-234</inkml:trace>
  <inkml:trace contextRef="#ctx0" brushRef="#br0" timeOffset="25911.97">12154 8359 0,'25'0'32,"50"0"-1,24 0 0,25 0-15,0 0-1,124 0 1,-149 0 0,199 0-1,-50 0 1,0 0 0,0 0-1,-50 0 1,50 0-1,50 25 1,0 0 0,-75 0-1,-99-25 17,-74 0-17,-26 0 16,175 0-15,-26 0 0,51 0-1,-76 0 1,-24-25 0,-24 25-1,24-25 1,-75 0-1,-24 25 1,0-49 78,0-51-79,-25-48 1,0-26 0,0 25-1,0 50 1,0 49 0,0 25-1,0 1 63,0-26-46,0 0-17,-50 1 1,25 24-1,1-25 1,-1 26 0,-50-1-1,-24 0 1,-99 0 0,49 0-16,-25 25 15,-396 0 1,222 0-1,1 0 1,149 25 0,49 25-1,74-25 17,75-1-17,-124 100 32,0 50-16,50-75 1</inkml:trace>
  <inkml:trace contextRef="#ctx0" brushRef="#br0" timeOffset="28016.52">17735 7317 0,'0'0'0,"-24"0"15,-1 0 16,0 0-15,-25 25 0,1 99-1,-26-25 1,-24 75 0,25-25-1,-26 99 1,76-198-1,24 49 1,0-74 15,99 123 32,-25-48-48,125-1 1,74 25 0,-100-75-1,-74-49 1,-74 0-16,0 0 16,25 0-1,74-49 1,99-75-1,0-25 1,-24 50 0,-51 0-1,-98 49 17,-25 0-1,-25 1-16,49-1 1,-49-49 0,25 49-16,-25-74 15,0 25 1,0 25 0,-49-26-1,-26 26 1,-49-25-1,0 24 1,25 1 0,0 74-1,24 0 17,26 0-32,-1 0 15,0 0 1,26 0-1</inkml:trace>
  <inkml:trace contextRef="#ctx0" brushRef="#br0" timeOffset="30358.6">22051 7913 0,'25'0'110,"0"24"-95,0 26 1,-25-25 0,25-25 124,570-99-108,-173-75-17,-100 25 1,-148 75-1,-125 49 1</inkml:trace>
  <inkml:trace contextRef="#ctx0" brushRef="#br0" timeOffset="41793.87">17388 6921 0,'0'148'31,"0"-48"0,0-51-15,0-74 124,0-223-108,0 149-1,25 99 0,0 25 125,-25 99-124,0-99-1,-25 0-15,25-50 62,49-124-63,1 99 1,0 1 0,-25 49-16,-25-25 15,24 25 16,-24 25-15,25-1 0,0 26-1,0 0 17,0-25-17,-1-25 110,51 0-94,-50 0 32,24 0-47,50 0-1,1 0 1,-26 0-1,-24-25 1</inkml:trace>
  <inkml:trace contextRef="#ctx0" brushRef="#br0" timeOffset="44562.65">17711 7193 0,'0'0'0,"24"50"47,1-25-16,-25 0 1,25 24-1,-25-24-16,25 25 1</inkml:trace>
  <inkml:trace contextRef="#ctx0" brushRef="#br0" timeOffset="44786.65">17810 7441 0,'0'0'15,"25"0"1,24 0 0,1 0-1,-1 0 1,-24 0 0</inkml:trace>
  <inkml:trace contextRef="#ctx0" brushRef="#br0" timeOffset="47893.71">17835 7491 0</inkml:trace>
  <inkml:trace contextRef="#ctx0" brushRef="#br0" timeOffset="59020.91">4192 9103 0,'0'0'0,"99"0"32,-74 0-17,0 0-15,0 0 16,49 0-1,25 0 1,75 0 0,148 0-1,150 0 1,173 0 0,24 0-1,-123 0 1,-174-24-1,-223-1 1,-124 25 15,24 0 126,75 49-142</inkml:trace>
  <inkml:trace contextRef="#ctx0" brushRef="#br0" timeOffset="60714.74">9624 9128 0,'99'0'109,"1"0"-93,247 0 0,298 0-1,74 0 1,-74 0-1,-372 0-15,-50 0 16,25 0 0</inkml:trace>
  <inkml:trace contextRef="#ctx0" brushRef="#br0" timeOffset="61987.98">13469 9203 0,'74'0'140,"50"0"-124,100 0-1,123 0 17,50 0-17,-50-25 1,-99 0 0,-124 0-1,75 25 313,222 50-312</inkml:trace>
  <inkml:trace contextRef="#ctx0" brushRef="#br0" timeOffset="62877.63">17041 9302 0,'49'0'140,"423"-50"-108,272 1-1,-571 24-15,26 25-1,-125-25 1</inkml:trace>
  <inkml:trace contextRef="#ctx0" brushRef="#br0" timeOffset="64329.85">20092 9178 0,'25'0'63,"-1"0"-47,26 0-1,49 0 1,0-25-1,25 0 17,-49 25-32,-26 0 15,51 0 1,-75 0 15,247 0 407</inkml:trace>
  <inkml:trace contextRef="#ctx0" brushRef="#br0" timeOffset="66448.67">24532 9054 0,'25'0'47,"-1"0"-1,1 25 1,0-25-15,25 24 14,74-24-30,49-24 0,51-51-1,-1 50 1,-99-24 0</inkml:trace>
  <inkml:trace contextRef="#ctx0" brushRef="#br0" timeOffset="70866.48">3870 10641 0,'49'0'62,"1"0"-30,74 0-17,173 0 1,-98 0-16,99 0 16,619 0-1,-346-25 1,-199 25-1,-198-24 1,-125-1 0</inkml:trace>
  <inkml:trace contextRef="#ctx0" brushRef="#br0" timeOffset="72954.1">6796 10592 0,'50'0'78,"0"0"-46,24 0-32,25 0 15,323 0 1,-199 0-1,546 0 1,-198 0 0,-50 0-1,-125 0 1,-222 0 0,-75 0-1,-74 0 1,0 0 46,198-50-30,273-49-1,-173 49 0,-224 25-15,-49-24 62,-50 24-63,24-25 1,1 1 15,-25 24 1,0 0-17,0-24 1,0 24-1,0-25 1,0 25 0,0-24-1,0 24 17,-25 25 46,25-25-63,-124 0 1,0 0 0,-49 25-1,-26-24 1,-49-1-1,-25 0 1,-24 0 0,24 0-1,99 1-15,-99-1 16,1 0 0,-1 0-1,25 25 1,0-25-1,49 25 1,25 0 15,1 0-15,49 0 0,25 0-1,74 0-15,0 0 31,0 0-15,0 0 0,-49 50-1,0 0 1,-75-1 0,0 26-1,25-1 1,25-24-1,24-26 17,75 1-32,-25-25 31,25 25-15,-49 0-1,49 0 1,-25-25-1,25 25 1,0-1 0,-25-24-1,25 25 1,-25 0 0,25 0 62,0 0-47,0-1 0,100 26 0,-51-25-15,199 0 0</inkml:trace>
  <inkml:trace contextRef="#ctx0" brushRef="#br0" timeOffset="73955.75">12278 10592 0,'25'0'93,"25"0"-77,-1 0 0,348-25-1,75 25 1,148 0-1,49 0 1,-148-25 0,-149 25-1,-297 0 1,-50 0 15,-25-25 32</inkml:trace>
  <inkml:trace contextRef="#ctx0" brushRef="#br0" timeOffset="75778.07">21580 10492 0,'25'0'78,"24"0"-47,-24-49-15,25 49-1,-25-50 1,99 1 0,-25-1-1,25-24 1,-50-1-1,-24 50 17</inkml:trace>
  <inkml:trace contextRef="#ctx0" brushRef="#br0" timeOffset="94214.1">10195 11435 0,'74'0'110,"125"0"-95,321 74 1,448-24 0,-398-25-16,-24 24 15,570-24 1,-719-25-16,198 0 16,-346 0-1,-200-25 1</inkml:trace>
  <inkml:trace contextRef="#ctx0" brushRef="#br0" timeOffset="97307.73">17289 10716 0,'25'0'94,"24"74"-63,1-24-15,-1 123-1,-24 1 1,0 0 0,-25-50-1,0-50 1,-25-74 46,25-99 1,0 74-48</inkml:trace>
  <inkml:trace contextRef="#ctx0" brushRef="#br0" timeOffset="97867.73">17760 10964 0,'50'74'16,"-50"-24"15,0-1-31,0-24 16,25 0-1,-25 0 1,24-25 62,100-75-31,-24 1-31,-76 74-1,26 0 1</inkml:trace>
  <inkml:trace contextRef="#ctx0" brushRef="#br0" timeOffset="104066.93">7020 12948 0,'49'0'109,"75"0"-93,100 0-1,172-25 1,150 25 15,198-49-15,-372-1-1,-198 25 1,-124 25 0,-26 0-1</inkml:trace>
  <inkml:trace contextRef="#ctx0" brushRef="#br0" timeOffset="105230.5">10269 12799 0,'50'0'156,"-1"0"-140,224 0 0,124 0-1,198 0 1,125 0-1,-150 25 1,-297-25 0,-223 0-16,-25 0 31</inkml:trace>
  <inkml:trace contextRef="#ctx0" brushRef="#br0" timeOffset="138128.81">7169 15180 0</inkml:trace>
  <inkml:trace contextRef="#ctx0" brushRef="#br0" timeOffset="138893.74">7367 15180 0,'0'0'0,"50"0"15,-1 0 1,174 0-1,50-24 1,75 24 0,73 0-1,75 0 1,0-25 0,-173-25-1,-174 1 1,-100 49-1</inkml:trace>
  <inkml:trace contextRef="#ctx0" brushRef="#br0" timeOffset="141895.6">14114 15255 0,'25'0'78,"24"0"0,199 0-62,224 25-1,321-1 1,299 26 0,-1-50-1,-198 0 1,-298-25-1,-421 0-15,-99 25 16,-26-24 0,-24 24-1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4:10:19.4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8260 7739 0,'25'0'125,"347"0"-94,-124 0-15,298 0-1,173 0 1,-347 0-16,-25-25 15,645-24 1,-570 24 0,-347 25-1,-51-25 1</inkml:trace>
  <inkml:trace contextRef="#ctx0" brushRef="#br0" timeOffset="3022">11881 5829 0,'0'25'31,"25"198"1,-25-148-17,0 73 1,0-73-16,0 98 16,0-49-1,0 0 1,0-49-1,0-25 1,0-1 0,0 1-1,0-1 1,25-24 0,49 50 62,100 49-63,99 0 1,124 0 0,74-75-1,100-49 1,24 0-1,-25-25 1,-98-74 0,-199 0-1,-149 49-15,-100 26 16,26-1-16,-25 25 16,-25-25-1,49-49 1,-24 24-1,25-49 17,-25 49-17,-1-24 1,-24-1 0,25 1-1,-25-50 1,0 0-1,0 0 1,-25 0 0,25 49-16,-24-24 15,-26 0 1,25 49 0,-24 26-1,-1-26 1,0 25 15,26 0-15,-51 0-1,-123 25 1,-174 0 0,-124 0-1,-75 25 1,323 0-16,0 0 15,-198 74 1,321-74 0,76 0-1,24-25 1,25 25 46,149-25 1,149-25-47</inkml:trace>
  <inkml:trace contextRef="#ctx0" brushRef="#br0" timeOffset="4053.82">17314 5135 0,'0'0'0,"0"99"15,0 174 1,0-100-16,-25 26 15,25 371 1,-50-198 0,1-99-1,49-99 1,0-100 0,0-123 109,173-175-110,1 51 1</inkml:trace>
  <inkml:trace contextRef="#ctx0" brushRef="#br0" timeOffset="7587.92">6300 15726 0,'100'0'110,"-1"-25"-95,298 1 1,347 24 0,819 0-1,396 24 1,-818-24-16,0 0 15,1488-148 1,-1711 73 0,-372 26-1,-248-1 1,-199 25 0,-25 0-1,50 25 1,149 0-1,25 0 17,-149 0-32,-50 0 15,25 0 188,2828 0-171,-1663 0-32,175 0 15,1240-49 1,-75-51 0,-843 26-1,-1042 49 1,-645 25-1,-124 0 204,-74 0-203,-124 0-1,0 0-15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4:10:40.4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14213 5507 0,'25'0'156,"0"0"-140,49 0 0,75 0-1,173 0 1,100 0 0,149 0-1,-1 0 1,-272 0-16,-1 0 15,547 0 1,-373 0 0,-148 0-1,-26 0 1,-74 0 0,-123 0-1,-76 0 16</inkml:trace>
  <inkml:trace contextRef="#ctx0" brushRef="#br0" timeOffset="19721.54">6226 10616 0,'50'0'47,"123"-24"-32,1-1 1,446-25 0,571 25-1,619-24 1,175-1 0,-323 50-1,-1390 0 1,-98 0-1</inkml:trace>
  <inkml:trace contextRef="#ctx0" brushRef="#br0" timeOffset="24135.12">7863 11733 0,'0'24'172,"0"76"-157,0 24 1,0-25 0,0 25-1,0 0 17,0-99-32,0 24 15,25 51 1,0-51-16,-25-24 15,0 0 1,0-50 62,-149-124-47,74 50 1,51 74-1,48 0 47,76-49-62,-26 49-1,-24 0 1,-26 25 15,-24 50 79,0 0-79,25-50 63,99-100-63,-99 75-31,50 1 31,-51 24 32,1 0-32,-25 24 31,25-24 220,124-148-251,-124 148 31,-1 24-46</inkml:trace>
  <inkml:trace contextRef="#ctx0" brushRef="#br0" timeOffset="24801.43">8731 12179 0,'-49'50'31,"-26"74"-15,50-75 15,25-24 0,0 0 1,25 49-17,25 26 1,-50-26 0,0-49-16,0 24 31,-25-49 31,25 25 110,0 0-156,0 124-1</inkml:trace>
  <inkml:trace contextRef="#ctx0" brushRef="#br0" timeOffset="25937.91">9376 14610 0,'0'0'31,"0"74"32,-25 100-48,1 0 1,-26 49-1,25-149-15,25 1 16,-25 49 0,1-124 171,-1 25-156,25-1-31,0 1 32,0 74-1,0 25 0,0-24-15,0-26-1,0-24 1,0-26-16,0 1 47,-25-25-16,0 0 63</inkml:trace>
  <inkml:trace contextRef="#ctx0" brushRef="#br0" timeOffset="27219.9">9103 14784 0,'25'0'78,"0"74"-47,0 149 1,0-148-17,-25 247 1,0-198 15,0-74-15,0-25-1,24-1 17,1-24-17,-74 248 142,49-198-142,0 0 1,0-1-16,0 26 15,-25-51 1,0 1 0,25 25-1,0 24 1,-25 1 0,0-1-1,1-74 32,-1 0 31,-50-149-47,50 75-15,1-75 0,24 75-16</inkml:trace>
  <inkml:trace contextRef="#ctx0" brushRef="#br0" timeOffset="31058.15">9847 14610 0,'25'0'157,"347"-25"-142,124-24 1,249 24 0,172 0-1,-247 0 1,-397-24-16,-99 24 15,-26-25 1,-148 25 156,-24 0-156,-1-24-1,-74-26 1,-75-24-1,25 25 1,-25 49 0,1 0-1,-100 25 1,-99 0 15,25 25-15,-100-25-1,50 25 1,149 49 0,124-24-16,50-25 15,-25 49 1,74-49 0,0 0-1,0-1 1,-49 1-1,-25 0 1,-25 0 0,24 0-1,26-25 1,74-25 171</inkml:trace>
  <inkml:trace contextRef="#ctx0" brushRef="#br0" timeOffset="33002.78">15776 10691 0,'49'198'16,"75"199"0,0 124-1,-49 74 1,-50-99 0,-25 50 15,0 0-16,24-50 1,-24-298-16,0 100 16,0-124-1,0-100 1,0-49 0</inkml:trace>
  <inkml:trace contextRef="#ctx0" brushRef="#br0" timeOffset="36886.49">17735 11261 0,'25'25'93,"25"322"-61,-50-49-1,0-199-16,0-49 1,-50-125 125,-49-24-126,0-50 1,99 125 15,74-51 16,50 1-31,25 74-1,-75 0 1,-49 0 31,-25 49-32,0-24 1,0 0 0,0 0-1,0 0 1,25-25 109,25-100-109,-26 26-16,26 0 15,-25 49 1,-25 0-1,0 99 79,0-49-78,0 50-1,0-1 1,0-49 0,0 0-1,74 24 95,149-24-79,-74-75-15</inkml:trace>
  <inkml:trace contextRef="#ctx0" brushRef="#br0" timeOffset="38964.94">18703 11956 0,'-50'0'47,"25"49"-31,1 75-1,-1 1 1,25-51-16,0 0 16,0 1-1,0-26 1,0-24-1,0 25 126,25 123-110,-1-123 1,1-50-17</inkml:trace>
  <inkml:trace contextRef="#ctx0" brushRef="#br0" timeOffset="39820.11">18852 14188 0,'24'0'47,"-24"25"-32,0 74 1,0 50-1,0 25 1,50-100 0,0 25-1,-26-74 1,-24 0 93,-99 149-77,50-50-1,-1-75-16,50-24 1,-25 0 0,25-124 77,0-75-77</inkml:trace>
  <inkml:trace contextRef="#ctx0" brushRef="#br0" timeOffset="40636.42">20340 10815 0,'0'25'47,"74"123"-16,-24-24 0,-1-49 1,-49-50-1</inkml:trace>
  <inkml:trace contextRef="#ctx0" brushRef="#br0" timeOffset="42999.66">20712 10666 0,'25'0'47,"0"25"-16,24 74 0,-24 75 1,-25-150-17,0 76 1,0-51-1,0 26 1,0-50 0</inkml:trace>
  <inkml:trace contextRef="#ctx0" brushRef="#br0" timeOffset="43536.75">20762 11187 0,'0'25'47,"49"0"-31,-49-1-16,25-24 31,0 25-16,0-25 1,-1 0 0,26 0-1,24-74 17,1-1-17,-1-24 1,-49 25-1,-25 49 1,25 25-16,24 0 63,373 49-48,-223-24 1</inkml:trace>
  <inkml:trace contextRef="#ctx0" brushRef="#br0" timeOffset="43953.86">24829 10294 0,'0'0'15,"25"25"1,-25 99 0,0 99-1,0 124 1,0-49 15,0-174-31,0 50 16,0-100-1,-25-74 1,1 0 0</inkml:trace>
  <inkml:trace contextRef="#ctx0" brushRef="#br0" timeOffset="44417.71">24383 11261 0,'25'0'31,"74"25"0,0 25-15,25 24-1,0-49 1,-74-25 0,-25 0-1,0-25 1,-1-24 0,26-100-1,-50 99-15,0-49 16,0 74-1,50 25 95</inkml:trace>
  <inkml:trace contextRef="#ctx0" brushRef="#br0" timeOffset="44886.75">28054 10393 0,'25'0'16,"-50"0"-16,75 50 16,-1-1-1,-49 51 1,25 48-1,0-24 1,-50 0 0,-24-24 15,24-51-31,-25-24 0,-24-25 16</inkml:trace>
  <inkml:trace contextRef="#ctx0" brushRef="#br0" timeOffset="45268.82">27732 11038 0,'74'50'31,"-148"-100"-31,173 149 16,-74-99-1,-1 25 1,26-25-16,0 0 16,-26 0-1,51-25-15,-25-49 32,-1-25-17,-49 49 1,0 25-1</inkml:trace>
  <inkml:trace contextRef="#ctx0" brushRef="#br0" timeOffset="49454.93">18504 12328 0,'100'0'140,"73"0"-124,274 0-1,570 0 1,-348 0-16,224 0 16,1141 0-1,-942 0 17,-472-25-17,-223 25 1,-248 0-1,-75 0 1,-49 0 31,-25-25 234,25-124-250,-25 1 1,0-1-1,0 124-15,-75 25 93,-98 25-93,24 0-1,-50-25 1,-173 0-1,-99 0 1,-25 0 0,-50-50 15,273 50-31,0 0 16,-173-50-1,272 50-15,-198 25 16,99 0-1,0 25 1,-24-1 0,-1 1-1,50-25 1,-25 24 0,100-24-1,24-25 1,99 0-1,25 0-15,25 25 32,-124-25-17,-173 25 17,-75-1-17,-25-24 1,50 25-1,173-25 1,25 0 0,75 0-1,49 0 1,0 0 46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4:11:41.4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8731 9699 0,'50'0'125,"248"0"-110,222 0 1,249 0 0,447 0-1,-100-25 1,-397-74-1,-421 49 1,-224 25-16,-49 25 16,0 0 15,-25-25 172,0-198-187,0-25 15,0 50-15,0 49-1,-25 74 1,0-24-1,1 50 1,-1-51 0,-25 26-1,50 49-15,0 0 16,-99 1 15,-75-26-15,-198 25-1,-25 25 1,25 0 0,50-25 15,74 25-15,0 0-1,25 50 1,49 49-1,0 0 1,25-24 0,75-1-16,-25-24 15,49-25 1,25-25 0,-74 0 218,-50-25-218,-74-25-1,49 50 1,100-25-1,49 25 1</inkml:trace>
  <inkml:trace contextRef="#ctx0" brushRef="#br0" timeOffset="33691.01">3076 15106 0,'99'0'157,"124"0"-142,125-50 1,296-24-1,-321 49 1,-125 25 0,-123-25-1,-50 25 1</inkml:trace>
  <inkml:trace contextRef="#ctx0" brushRef="#br0" timeOffset="45640.13">9327 16024 0,'99'0'250,"25"-50"-234,49 50-1,-24-49 1,-25 24 0,-99 25-1,0 0 1</inkml:trace>
  <inkml:trace contextRef="#ctx0" brushRef="#br0" timeOffset="48584.05">1984 17041 0,'50'0'157,"49"0"-142,0 0 1,224 0 0,74 0-1,124 0 1,-224 0-16,51 0 15,669 0 1,-348 0 0,-148 0-1,-99 0 1,-100 0 0,-98 0-1,123 0 16,50 0-15,-50 0 0,-74 0-1,-149 0 1,-75 0-16,-24 0 16,50-25 109,272-25-94,-25 26 0,-247-1-31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4:11:48.8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4291 9922 0,'-25'-25'62,"1"25"-30,-26-25-1,-24 25-15,24-25-1,-49 1 1,0-1-1,-1 25 1,-49 0 15,25 0-15,50 0 0,24 0-1,1 0 1,24 0-1,0 0 17,0 0-1,-24 0-15,24 0-1,-49 25 1,24-1-16,-24 26 15,49-25 1,-25 0 0,25-1 31,1 26-1,24-25-30,0 0 0,0 0 15,0-1-15,0 1 15,0 0-16,0 0 32,0 0-31,0-1 0,0 1 15,0 0 0,0 0-15,49 0-1,-24-1 1,0 26 0,24-50-1,-24 25 1,0 0-1,0-1 1,0-24 15,24 25-15,-24-25 0,0 0-16,0 0 15,74 0 1,-25 0-1,25 0 1,-24 0 0,-1 0-1,-24 0 1,0 0 0,-26-25-1,26 25 1,24-24-1,1-1 1,-26 25-16,-24 0 31,50-50-15,-26 50 0,-24-25-1,25 1 1,-1-1-1,-24 0 1,0 0 0,0-24-1,-25 24 1,0 0-16,24 0 16,-24 0-1,0 1-15,0-1 16,25-25-1,-50 50 142,1 0-126,-1 0 0</inkml:trace>
  <inkml:trace contextRef="#ctx0" brushRef="#br0" timeOffset="1149.31">5730 9351 0,'-75'124'47,"26"50"-15,49-149-1,0 0 16,0-1-16,99-73 63,-74 49-63,0 0-15,-1 0-1,1 0 1,0 0 31,25 0 78,-25-50-94,-1 50-15,1-25-1,74 75 32,-74-50-31,0 25-1</inkml:trace>
  <inkml:trace contextRef="#ctx0" brushRef="#br0" timeOffset="2572.83">7714 9178 0,'0'99'62,"0"-49"-46,0 24-16,0-24 15,0-1-15,0-24 16,0 25 0,0-26-1,-25-98 63,25-25-46,0 0-17,0 74 1,0 0-1,50 25 32,-25 0-31,0 25 0,-25 0-1,0 24 1,0 26-1,0-1 1,0-49 15,74-25 32,199 0-32,-124-25 0</inkml:trace>
  <inkml:trace contextRef="#ctx0" brushRef="#br0" timeOffset="60420.83">9004 7020 0,'0'-25'47,"75"25"-16,272-74 1,50-1-1,-249 75-31,-23-25 15,48 0 1,-148 25 0,25 125 77,74 544-61,0 323-1,49 397 0,-24-248 0,-124-942-15,0 74 0,49 173-1,-49-198 1,24-99 0,-49-99-1,0-25 1,0-1-1,-24-24 95,-51 0-95,-49 50 1,-25-25 0,-24-25-1,49 25 1,49-25 0,1 0-1,24 0 1,1 24-1,24-24 1,0 0 78</inkml:trace>
  <inkml:trace contextRef="#ctx0" brushRef="#br0" timeOffset="66749.93">17512 6747 0,'0'0'0,"25"-25"16,25 25-1,-1-25 1,1 25 0,-25 0 30,743 0-14,1316 0-1,-273 0 0,-1439 0 0,-322 0-15</inkml:trace>
  <inkml:trace contextRef="#ctx0" brushRef="#br0" timeOffset="70311.09">19893 11261 0,'0'50'78,"0"322"-47,0-198-15,0 148-1,-24-247 1,24-51 0</inkml:trace>
  <inkml:trace contextRef="#ctx0" brushRef="#br0" timeOffset="70859.22">19844 12129 0,'0'0'0,"49"0"110,1 0-95,0 0 1,-1 0 0,1-24 15,-1-1-16,-24 0 1,-25 0 0,25 0-1,-25 1-15,0-1 32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4:13:15.3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7863 15081 0,'0'-25'31,"-25"25"156,-24 25-155,24 0-17,-25 25 1,1-1 15,-1-24-15,25 0-1,-24 24 1,-1-24 0,25-25-1,25 25 1,-25-25 15,25 25 0,0 0 1,0 24-1,-24 1 0,24 0-15,0-26-1,-25 26 1,25-25 0,0 0-1,0 24 17,0-24-17,0 0 1,0 0-1,-25-25 1,25 24 0,0 1 15,0 74 0,0-49-15,0-25-1,0 0 1,0 24 0,0-24 15,0 0 47,25 0 0,49-1-62,1 26-1,24-25 1,-74 0-16,24-25 16,1 0-1,-25 0 1,173 24 46,1 1-30,-100-25-1,-74 0 0,-1 0-31,26 0 16,49-25-1,0 1-15,75-1 16,74-25 0,0 1-1,-25-1 1,-123 25 0,-51 0-1,1-24 16,-50-1-15,49-49 0,-49 0 15,0 49-15,0-123-1,-24 73 1,-1 1-1,-25 49 1,50 26 0,-25 24-1,-24-25 1,-26-50 0,-24 75-1,-25-49 1,-49 49-1,73 0-15,-73 0 16,98 0 0,-24 0-1,74 0 1,0 25 15,25-1-15,-24 1-1,24 0 17,-25 0-32</inkml:trace>
  <inkml:trace contextRef="#ctx0" brushRef="#br0" timeOffset="4596.16">5680 6896 0,'25'0'79,"0"0"-64,99 0 1,50 0-1,74 0 1,24 25 0,1-25-1,25 0 1,-100 0-16,-24 0 16,173-25-1,-173 0 1,-50 25-1,-50 0 1,50 0 0,50 0-1,24 0 17,150 0-17,123-50 1,25-24-1,0 24 1,-297 25-16,-75 1 16,-25 24-1,-99-25 79,0-74-78,0-25-1,0 24 17,0 76-32,0-26 15,-25 50 1,25-25 15,-25 25 78,-24 0-93</inkml:trace>
  <inkml:trace contextRef="#ctx0" brushRef="#br0" timeOffset="11310.58">6251 7764 0,'149'0'109,"148"0"-93,150 0-1,123-25 1,-49-49-1,0 24 1,-323 25 0,-123 25-1</inkml:trace>
  <inkml:trace contextRef="#ctx0" brushRef="#br0" timeOffset="13251.59">2034 6921 0,'0'0'0,"0"74"31,-25-49-15,25 0 0,0-1-1,-25 26 1,25-25-1,0 0 1,0 24 0,0 50-1,0-49 1,25-25 0,-25 24-1,25 1 16,49 74-15,1-25 0,24-24 15,50-26-15,74-49-1,75 0 1,-125 0-1,-73-49 1,-51 24 0,-24 0-16,0-25 78,24 1-63,-49 24 1,25 25 0,-25-25 62,-25-24-47,25-1-15,-24 50-1</inkml:trace>
  <inkml:trace contextRef="#ctx0" brushRef="#br0" timeOffset="46563.5">21630 11782 0,'24'0'16,"26"0"15,25 0-15,-1 0 0,25 0-1,0 0 1,75 0-1,0 0 1,98 0 15,-48 0-15,-100 0 0,-75 0-16,-24 0 31,74 0 63,298-49-63,-223 49-31,372-25 31,-75 25 0,-397-25-15,-49 25 0</inkml:trace>
  <inkml:trace contextRef="#ctx0" brushRef="#br0" timeOffset="114165.39">7243 15180 0,'0'50'78,"0"-25"-62,0 24 0,0 76-1,0 147 1,50 76 0,-26-76-1,1-48 1,0-75-1,0-75 1,-25 25 0,0-49-1,25-50 48,-1 0-1,1-25-30,25 0-17,49-24 1,0-1-1,-24 25 1,73 0 0,-73 25-16,99 0 15,24 0 1,25-24 15,-74-1-15,-50-25-1,-49 25 1,-25 1 0,24 24-1,-24-25 1,0 0 0,49-49 15,50-75-16,0 49 1,-24 1 0,24-74-1,-50-1 17,0 0-17,-74 50 1,0 0-1,0 75 1,0-1-16,0 25 16,0-24-1,-24-26 17,-1 1-17,-25-1 1,25 26-1,1-1 1,-1 50 15,-99 0 1,-50 0-17,1 0 1,73 0-16,26 0 15,-75 0 1,124 0-16,-99 25 16,-25 25-1,-74-26 1,0 51 0,49-1-1,75-49 1,49-25-1,50 25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4:14:10.8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13593 5928 0,'298'0'156,"98"0"-140,423 0 15,-75 0-15,100 0-1,-76 0 1,-73 75 0,-75-50-1,-124-25 1,-124 0 0,-198 0-1,-100 0 1,-49 0-1,0 0-15,99-25 719,149-25-688,-124 25 1,-125 25-17</inkml:trace>
  <inkml:trace contextRef="#ctx0" brushRef="#br0" timeOffset="4567.95">5110 7491 0,'0'0'0,"74"0"16,75 0-1,-75 0 1,-49 0 0,149 0 124,-1 0-124,324-25 0,296 25-1,-247 0-15,25 50 16,-75-25-16,273 24 15,-249-24 1,-296-25 0,-199 0-1</inkml:trace>
  <inkml:trace contextRef="#ctx0" brushRef="#br0" timeOffset="5331.03">11013 7665 0,'25'0'94,"0"0"-79,149-25 1,272 25 0,149-25-1,25 25 1,-99-25-1,-173 0 1,-299 25-16,-24-24 16,49 24 124</inkml:trace>
  <inkml:trace contextRef="#ctx0" brushRef="#br0" timeOffset="8440.54">26268 7813 0</inkml:trace>
  <inkml:trace contextRef="#ctx0" brushRef="#br0" timeOffset="11266.39">14263 9029 0,'248'0'203,"545"-25"-172,-296 0 0,-423 25 0</inkml:trace>
  <inkml:trace contextRef="#ctx0" brushRef="#br0" timeOffset="12330.07">18157 9178 0,'198'25'47,"150"49"-32,272 0 1,570 75 0,224-25-1,-248-49 1,-620-75-1,-447 0 1,-74 0-16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4:15:24.9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16272 10244 0,'-50'0'125,"-24"0"-94,24 0 0,1 0-15,24 0 15,0 0-15,-49 50-1,-75 24 17,25 26-17,0-26 1,74-24-16,-24 49 15,24-50 1,25 1 0,25 0-1,0-1 1,0 1 0,0 49-1,0 0 1,25 25-1,0-24 1,-25-76 0,25 1-16,-25 0 31,25-25-15,-1 25-16,1 24 15,25 26 1,-1-50-1,26 24 1,-1-24 0,-24 0-1,49 0 1,25-25 0,50 0-1,49 0 1,-124 0-16,25-25 15,75-25 1,-75 25-16,74-49 16,-74 0 15,-25-26-15,-74 1-1,25 25 1,-50-26-1,0 26 1,0 0 0,0-26-1,-25 1 1,25 50-16,-25-26 16,0-24-1,0 99 1,25-25-1,-24 25 1,24-25 0,-25 1 15,0 24-15,0-25-1,-24 25 1,24 0-1,0-25 1,0 25 0,-24 0-1,24 0 48,0 0-32,-25-25 125,-98 0-140,-76-24 0,125 24-1,25 25 1,-1 0-1</inkml:trace>
  <inkml:trace contextRef="#ctx0" brushRef="#br0" timeOffset="1807.02">17785 17338 0,'50'0'78,"495"-49"-62,696 49-1,1140 124 1,124 0 0,-471-74 15,-1439-50-31,174-25 16,-620-25-1,-149 25 126,-50 25-110,1-49 0,-26 24 1,75 0-17,-24 25 1,-1 0 15,-50-50 16,51 50-31,-1-24-16</inkml:trace>
  <inkml:trace contextRef="#ctx0" brushRef="#br0" timeOffset="7056.45">15627 10914 0,'0'74'47,"0"-24"0,0-25 63,-25-25 30,50 0 141,-25-25-249,0-25 140</inkml:trace>
  <inkml:trace contextRef="#ctx0" brushRef="#br0" timeOffset="7360.54">15652 10939 0,'25'0'16,"-1"49"15,1-24-16,99-74 110,0-1-109,-49 25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4:17:01.6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10071 9500 0,'0'-25'16,"-25"25"30,-124 0-30,-25 0 0,-173 0-1,-99 0 1,-50 0 15,24 50-15,175 24-1,123-24 1,149-25 0,25 24 31,0 26-32,0 49 1,50 50-1,-1 148 1,1 50 0,0 199-1,-26 98 17,1 75-17,-25 50 1,0-422-16,0-25 15,50 497 1,99-447 0,-100-50-1,-49-223 1,0 0 0,0-74-1,0-26 63,0 76-46,0-26-32,0-24 15,0-1 1,0-24-1,0 0 1,0 25 0,0-1-1,149-49 126,446 75-110,-371-51-15,73 1-1,-148 0 1,-99-25 0</inkml:trace>
  <inkml:trace contextRef="#ctx0" brushRef="#br0" timeOffset="59677.23">12105 4415 0,'24'0'31,"1"25"-15,50 248-1,-26 74 1,-24-148-16,0 49 16,25 545-1,-50-197 1,0-75 0,-50-75-1,50-223 16,0-173-31,0-174 110,74-174-110</inkml:trace>
  <inkml:trace contextRef="#ctx0" brushRef="#br0" timeOffset="60310.3">13667 4167 0,'0'50'31,"0"198"0,0-75-31,0 26 16,-49 545 0,-1-248-1,1 0 1,24-148 0,25-125-1,0-50 1,0-98-1,25-1 1,-25-49 0,0-50 62,124-198-63</inkml:trace>
  <inkml:trace contextRef="#ctx0" brushRef="#br0" timeOffset="60894.89">15503 3969 0,'0'74'32,"25"75"-32,0 25 15,-1 247 1,-24-148-16,25 273 15,0 49 1,0-124 0,-25-123-1,0-150 1,25-74 0,-25-74-1,0-25 1,24-149 78,1 0-94</inkml:trace>
  <inkml:trace contextRef="#ctx0" brushRef="#br0" timeOffset="61503.07">17214 4167 0,'0'0'32,"75"99"-17,24 199 1,25 124 0,-74-224-16,49 273 15,-25 26 1,26 23 15,-76-172-15,-24-125-1,0-149 1,0-49 0</inkml:trace>
  <inkml:trace contextRef="#ctx0" brushRef="#br0" timeOffset="63580.63">10170 6499 0,'-50'25'63,"-148"123"-32,-1 26 0,125-149-15,-75 74-1,-24 25 1,49 0 0,24-49-1,76-51 1</inkml:trace>
  <inkml:trace contextRef="#ctx0" brushRef="#br0" timeOffset="66263.35">11658 7169 0,'25'0'63,"0"0"-48,49 0 1,50 0 0,75 0-1,173-25 1,-149 25-16,75 0 15,396 0 1,596 0 0,-248-50-1,-224-24 1,-198-25 0,-99-1-1,-248 51 1,-174 24 15,-49 0-15,-25 0-1,-25 0 1,49-24 0,26-50-1,-1-1 1,-74 26-16,50-100 15,-50 100 1,0-50 0,-25 25-1,0-1 1,-49 26 0,-1-25-1,-49 24 16,-74 26-15,-149-50 0,223 74-16,-75-25 15,-198 1 1,-297 24 0,123 25-1,-49 0 1,25 0-1,49 49 1,100 51 0,24-1-1,25 25 1,-24 25 0,98-50-1,-74 0 1,323-74 15,-50 25-15,124-26-1</inkml:trace>
  <inkml:trace contextRef="#ctx0" brushRef="#br0" timeOffset="68582.64">12601 4514 0,'0'174'47,"0"0"-31,-75 198 0,26-99-1,24-125 1,0 1-16,-24 372 31,49-273-15,24-74-1,-24-50 1,25-74 0,0 24-1,-25-49 1,0 0-1,25-25 1,49-50 62,50-49-47,-74 49-31,123-248 32,-73 50-17,-26-49 1,25-26 0,-49-123-1,-50 123 1,0 174-1,0 50 1,-25 74-16</inkml:trace>
  <inkml:trace contextRef="#ctx0" brushRef="#br0" timeOffset="69328.2">13519 4688 0,'0'0'0,"24"74"15,-24 26-15,50 272 16,0 49 0,-1 51-1,-24-75 1,25-75-1,-1-148 1,-24-100 0,0-74 15,49 0 0,100-74 0,-75 24-31,100-74 16,49-25 0,-50 0-1,-74 25 1,-50 0 0,-24-49-1,-50-1 1,0-24-1,-50-50 1,-74 0 0,50 173-1,74 50-15,-25 25 16,25-24 0,-25 24 30,1 0-30</inkml:trace>
  <inkml:trace contextRef="#ctx0" brushRef="#br0" timeOffset="70145.2">15329 4862 0,'0'0'0,"0"421"31,0-148 0,25 25-15,25-174-1,-25-25 1,49 50 0,50 0-1,25-75 1,-50-49 0,-25-25-1,75 0 1,99-74-1,124-75 17,-24-99-17,24-50 1,-273 100 0,-25-1-1,-49 50 1,-25 25-1,0 25 1,-25 0 0,-24 24-1,-26 26 1,-123-125 0,-75 125-1,124 24 1,25 0-16,-322 25 31,198 74-15,74 50-1,0 0 1,26 100 0,73-26-1</inkml:trace>
  <inkml:trace contextRef="#ctx0" brushRef="#br0" timeOffset="70795.27">12973 7045 0,'0'173'15,"25"-98"1,24 123-1,-49 50 1,0 25 0,0-75-1,-74-74 1,24-49 0,25-75-1,1 0 1</inkml:trace>
  <inkml:trace contextRef="#ctx0" brushRef="#br0" timeOffset="71261.53">12824 8359 0,'50'25'47,"-26"-25"-31,1 0-1,0 25 1,49-25 0,-24 0-1,-25 0 1,24-99 15,-24-25-15,0-25-1,-25 49 1,0 76 0,25 123 30,-25-74-30,25 0 0,24-25 15,100 0-15</inkml:trace>
  <inkml:trace contextRef="#ctx0" brushRef="#br0" timeOffset="71906.28">14287 7640 0,'0'0'0,"25"0"16,0 74-1,74 199 17,1 124-1,-76-347-31,-24 24 31,0-49-15</inkml:trace>
  <inkml:trace contextRef="#ctx0" brushRef="#br0" timeOffset="72245.17">14536 8533 0,'49'0'31,"26"-50"-15,-1 50-16,-49 0 15,24-25 1,51-24-1,-76-1 1,-24 25 0,0 1-1,0-1 48,149-25-1,149-99-46</inkml:trace>
  <inkml:trace contextRef="#ctx0" brushRef="#br0" timeOffset="72547.92">15900 7640 0,'0'25'16,"25"74"-1,-25-25 1,0 1-1,24-26-15,-24-24 16,25 74 0</inkml:trace>
  <inkml:trace contextRef="#ctx0" brushRef="#br0" timeOffset="74096.13">16570 7491 0,'0'0'0,"24"99"31,26 100-16,-25-100 1,-25 0 0,0 0-1,0-49 1,0-25 78</inkml:trace>
  <inkml:trace contextRef="#ctx0" brushRef="#br0" timeOffset="75566.22">17289 8434 0,'49'74'78,"100"50"-63,149 25 1,74-25 0,99-75-1,50-49 1,-25 0-1,-49-74 1,-150-25 0,-148 24-1,-99 51-15,-1-26 16,-49 25 0,0 0 62,25-24-63,-25 24 1,0 0 0,0 0-1</inkml:trace>
  <inkml:trace contextRef="#ctx0" brushRef="#br0" timeOffset="77253.95">21208 8508 0,'0'25'47,"-25"99"-16,25-50-15,0-49 15,25 25 0,0-26-15,0 26 0,-25 0-1,0-1 1,0 1 0,-25 0-16,0-50 15,-25 49 1,1-49-1,-1 0 1,50-25 47,25-49-32,25 74-31,148 0 31,-99 0-15,-49 0-16,-1 0 15,-24 25 126,0-25-79,-25-25-46,74 25 15,26 0-15,49 0 0,-50 0-1,-50 0 1,-197 0 46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4:17:48.0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24433 5655 0,'24'0'94,"-24"50"-63,0 24-15,0-49 15,0 0-16,-24 0 48,-51-25-47,-98 25-1,-1 0-15</inkml:trace>
  <inkml:trace contextRef="#ctx0" brushRef="#br0" timeOffset="1983.86">15825 6548 0,'50'0'78,"-25"0"-62,24 0-16,51 0 15,222 50 1,-99-25-16,472 49 15,347 25 17,198-24-17,-149-75 1,-446 0 0,-273-25-1,-198-25 1,-149 50-1,0 0 1,-1-49 15,100-75-15,-24 74 0,-26-24-1,25-1 1,-49 26-1,-1-26 17,-24 26-17,-25-26 1,0 1 0,0 24-1,0-24 1,0 49-16,0 0 15,-25-49 1,1 24 0,24 25-1,-50 1 1,-49-26 0,-75 0-1,-49 1 1,-124-26-1,-100 1 17,-24 24-17,-75 26 1,298 24-16,-50 0 16,-520 0-1,297 0 1,50 0-1,74 0 1,25 24 0,74 1-1,0-25 1,50 25 0,25 0-1,149 0 1,-25-1-16,-75 1 15,149-25 1,-49 0 0,49 25-1,0-25 1,25 25 125,0 24-110,25 1 0,0-25 16,49-25-31</inkml:trace>
  <inkml:trace contextRef="#ctx0" brushRef="#br0" timeOffset="2877.66">22324 6251 0</inkml:trace>
  <inkml:trace contextRef="#ctx0" brushRef="#br0" timeOffset="5573.04">9550 11956 0,'74'-25'78,"149"0"-63,298 0 1,223 25 0,546 0-1,397 0 1,74-49-1,-322-26 1,-993 51-16,-123-26 16,198 0-1,-472 26 1,26-26 0,-26 25-1,1-24 1,0-26-1,-1 1 17,1-25-17,24-50 1,-49 74 0,0 26-1,-25 24 1,-75-25 62,-495-148-47,-298-50 0,-497 49 1,1043 175-32,-25-1 15,-249-50 1,299 75-16,49-49 16,-620 24-1,297 0 1,-24 25-1,123 0 1,1 0 0,99 0-1,25 75 1,74-51 0,25 26-1,49-50 1,-24 25 15,50 0-15,-274 24-1,199-24 1,50 0 0,123 0-1,50-25 32,25 24-31,-49 1-1,-1 0 1,25 0-16,-24 24 16,-150 26-1,51 24 1,-26-49-1,99-1 17,-24 1-17,50-1 1,24-49 0,25 100 280,0-1-280,49 50 0,-49-25-1,25-50 1,0-24 0,-25-25-1,25-25 79,0 0-47</inkml:trace>
  <inkml:trace contextRef="#ctx0" brushRef="#br0" timeOffset="9583.66">12055 12477 0,'0'0'0,"149"-50"15,-25 1 1,-25 49-1,-24-25 1,-51 25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4:21:34.3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18157 4142 0,'-124'-24'156,"25"24"-124,0-25-17,-25 25 1,0 0 0,-50 0-1,75 0-15,-100 0 16,26 0-1,24 25 1,0-1 0,50-24-1,0 25 1,74 0 0,25 49 62,0 100-47,0 0-15,-25 99-1,25 74 1,0 50-1,0 0 1,0-100 0,0-74-1,0-74 1,0-50 0,0-49-16,0-25 15,0 0-15,0 0 16,0 49-1,0 50 17,25-25-17,0-24 1,-25-26 0,24-49 93,1 0-78,-25-25 0,25 25 1,0-24-17,0 24 1,24-25 0,26 25-1,73-25 1,51-25-1,-100 50-15,50-24 16,297-51 0,-148 26-1,-25 24 1,74-25 0</inkml:trace>
  <inkml:trace contextRef="#ctx0" brushRef="#br0" timeOffset="46570.66">26789 4217 0,'25'25'78,"-25"24"-62,25 26 0,-25 24-1,0-50 1,24-24 31,-24 0-16,25-25-31</inkml:trace>
  <inkml:trace contextRef="#ctx0" brushRef="#br0" timeOffset="47870.57">27260 4142 0,'-49'75'32,"49"-26"-17,0-24 1,0 25-1,0-25 17,25-25 61,-1 0-61,-24-50-1,0 25-15,0 0-1,0 1 32,0-1 0,100 0-16,-76 25-15,76-25-1,-51 25 1,-24 0 0,0 25 46,-25 0-46,25 0-1,24-25 126,1-75-110,-25-49 1,-1 75-17,-24-1-15,0 0 16,0 26-1,0-1 1,-49 25 31,-26 0-31,26 49 15,24 1-16,0-50 17</inkml:trace>
  <inkml:trace contextRef="#ctx0" brushRef="#br0" timeOffset="49037.17">27112 3746 0,'0'0'16,"-50"0"-16,-99 0 16,50 24-1,24 1 1,-24 50-1,0 24 1,25 0 0,-1 0-1,50-49-15,1-1 16,24 100 0,-25 0 15,25-50-16,0-24 1,25-26 0,24-24-1,26 0 1,98 0 0,100 0-1,0-25 1,-50-25-1,-124 0-15,-24-25 16,74 1 0,-50 24-1,-25-50 1,-24-24 0,24 25 15,1-50-16,-26 25 1,-24-50 0,-25 50-1,0 24 1,0-24 0,0 74-16,0 0 15,0 1 1,0-1 15,-49 25-15,-1-25-1,0 0 1,-49 25 15,25 0-15,-1 0-1,1 0 1,-25 25 0,-25-25-1,99 0-15,-50 25 16,51-25 0</inkml:trace>
  <inkml:trace contextRef="#ctx0" brushRef="#br0" timeOffset="51537.92">29989 4217 0,'0'124'31,"-25"-50"-15,-25 149 0,-74 26-1,0-51 1,25-24-1,74-125-15,-24 1 16,-1-1 0,25 1-1,-24-25 17,49 0-17,-25-25 1</inkml:trace>
  <inkml:trace contextRef="#ctx0" brushRef="#br0" timeOffset="51971.62">29146 5308 0,'49'99'31,"-24"-24"-16,25 98 1,-50 26 0,0-100-16,0-24 15,0 49 1,24-124 46,1-25-46,74-50 0,-99 51-1</inkml:trace>
  <inkml:trace contextRef="#ctx0" brushRef="#br0" timeOffset="55678.03">28823 4862 0,'25'49'63,"-25"150"-32,0-125-15,0 50-1,0-74 1,0-1 0,0-24-1</inkml:trace>
  <inkml:trace contextRef="#ctx0" brushRef="#br0" timeOffset="56255.49">28798 5011 0,'-198'198'31,"396"-396"-31,-520 545 16,223-273-1,74-24 1,25-125 93,25 75-109,-1-24 16,-24-1 0,50 25-1,24 0 1,26 0 0,-1 0-1,0 0 1,-74 0-1,0 0 1,-1 0 0,-24-25 15</inkml:trace>
  <inkml:trace contextRef="#ctx0" brushRef="#br0" timeOffset="56971.5">28625 4887 0,'0'0'0,"-75"49"32,1 1-17,24 24 1,-24 1 0,24-1-16,25-24 15,-49 98 1,49-73-1,25-26 1,0-24 0,0 0-1,25 0 32,25 0-31,-26-1-16,1-24 15,25 0-15,-1 0 16,1 0-16,0 0 16,123-49-1,-74-1 1,1-24 0,-51 49-1,-49 0 1,25 25-1</inkml:trace>
  <inkml:trace contextRef="#ctx0" brushRef="#br0" timeOffset="62027.64">27236 4936 0,'24'25'140,"-24"49"-124,0-24 0,0 49-1,0-49 1,0 24 0,0-24-1,0-25 1,0-1-1</inkml:trace>
  <inkml:trace contextRef="#ctx0" brushRef="#br0" timeOffset="62370.9">27161 5432 0,'25'0'94,"-25"25"-63,25-25 16,0 0-31,-25-50-1,24 26 1,-24-1-16</inkml:trace>
  <inkml:trace contextRef="#ctx0" brushRef="#br0" timeOffset="63152.74">27608 5631 0,'24'24'47,"1"51"-32,0-1 1,0 26 0,-25-51-1,0 1 1,0-1 15,0-24-15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3:20:24.9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3870 6524 0,'0'-25'31,"0"74"47,0 274-62,0-1-1,0 100 17,0 49-17,0-223 1,0-198-1,0-25 1,74-25 78,224-50-79,222-24 1,572-50 0,545-174 15,670-248-15,-1687 398-1,174-175 1,-745 298-1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4:23:49.7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3001 4316 0,'0'0'0,"-74"0"31,24 25 0,-74 0-15,-149 49-1,-99 0 1,-347 75 0,322-74-1,174-51 1,149-24-1,49 25 1,25 0 62,0 25-62,124 247 15,-75 175-15,-49-125-1,0-25 1,-49 1 0,-1-50-1,50-100 1,0-123-1,0-25 1,0 49 31,0 149-16,0-173-15,0 24 15,0-49 0,0 25-15,0-25 0,0-1 15,50 1 16,-25-25-32,24 0-15,125 50 16,322 49 0,223-25-1,521-49 16,75 25-15,-422-50 0,-198 0-1,-274-75 1,-371 51 0,0-1 93,24-50-109</inkml:trace>
  <inkml:trace contextRef="#ctx0" brushRef="#br0" timeOffset="82376.39">4217 10096 0,'49'0'125,"348"24"-109,50-24 0,74 0-1,0 0 1,24-24-1,-123-51 1,-149 1 15,-174-1-15,-74 50 0,-25 1-16,25-26 31,-25-99-16,0 25 1,0-25 0,-25-49-1,-25 49 1,1 50 0,-26 49-1,50 1 1,-24-1-1,-1 25 1,-74-24 15,25 24-31,0 25 16,-323 0 0,50 0-1,-50 25 1,-49 74-1,49-25 1,100-24 0,123-25-1,100 49 1,25-49 0,49 0 15,0 0-16</inkml:trace>
  <inkml:trace contextRef="#ctx0" brushRef="#br0" timeOffset="86650.46">8880 10765 0,'0'248'172,"25"-24"-141,-25-175-31,25 50 31,-25-74-15,24-25 78,51 25-63,99-25-15</inkml:trace>
  <inkml:trace contextRef="#ctx0" brushRef="#br0" timeOffset="87815.01">8558 12601 0,'49'0'141,"-24"0"-126,25 0-15,74 0 32,-50 0-17,-24-25 1,-50 0 0,24 25-1</inkml:trace>
  <inkml:trace contextRef="#ctx0" brushRef="#br0" timeOffset="105921.38">7665 12402 0,'173'0'125,"819"0"-93,794 124-1,-322 0 0,-1290-124-15,-26 0-1,-123 0-15,-25-24 32,0-1 14,50-74-30,-1-25 0,51 0-1,24-25 1,0 0 0,-50 0-1,25-49 1,-74 49-1,-25 74-15,25-73 32,-25 98-17,0 25 1,-124-25 46,-124 1-46,-99 24 0,-100-25-1,25 26 1,-49-26 0,248 50-16,49 0 15,-272 50 1,198 24 15,49-24-15,75-1-1,25-24 1,49 25 0,26-50-1,-26 25 1,-24-25-1,-125 0 1,-247 0 0,247 0-1,-396-25 1,421 0 0,125 0-1,24 25 32,0 0 125,-49 99-141,49-24 0,25 49 1,0-99-1,49-1 110,1 51-110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4:25:47.0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19844 4862 0,'49'124'62,"-24"25"-46,0-75-16,0 25 15,24 348 1,-49-50 0,0 74-1,0-74 16,0-124-15,0-174 0,0-50-1,0-24 32</inkml:trace>
  <inkml:trace contextRef="#ctx0" brushRef="#br0" timeOffset="745.25">19695 7516 0,'0'25'47,"25"-1"-31,0-24-16,-1 25 31,26-25-15,-25 0 15,49-25 31,249-223-30,-26-148-1,-222 271 0</inkml:trace>
  <inkml:trace contextRef="#ctx0" brushRef="#br0" timeOffset="2966.84">20365 7987 0,'0'25'31,"24"49"-31,-24 1 16,25 148-1,-25-99-15,0 124 16,0-50-1,-25-98 1,1-125 62,-51-397-47,50 273-15,1-24 0,-1 123-16,25 25 15,0 1 1,0-26 62,49-24-47,1 74 16,-25 0-16,0 99-15,-25 25 0,0-25-1,0 0 1,0-24 0,0-51-1,74-24 188,25-49-187,-24-50 0,-1 49-1,-49 25-15,0 100 94,24-26-63,1-49 32,-25 0-48,0 0 1,24-25 0,-24 25-16,-25-24 15,50 24 1,-26-25-1,26-50 17,-25 26-17,49-26 1,-24 1 0,-25 24-1,-1 1 1,-24 24 15,0 50 47,0 49-62,25-24-1,0-25 1,0-25 47,0 0-32,74 24 109,0 1-124,-25 0 0,-49-25-1,-25 25-15,25 0 32,0-25-17,0 0 110,24 0-94</inkml:trace>
  <inkml:trace contextRef="#ctx0" brushRef="#br0" timeOffset="4251.13">15255 4713 0,'-25'74'32,"-25"75"-17,50 50 1,-49-1 0,-1-99-1,50-74 1,0-50 46,0-99-46,0 50-16,0-25 16,0 49-1,0 25 16,25 0-15,0 25 15,24 0-15,-24 0 0,0 0-1,25 50 1,24 24-1,-74-24-15,0-25 16,0 0 0,124-25 109,0-25-110,149-50 1,-25 26 0,-198 49-16,-26 0 15</inkml:trace>
  <inkml:trace contextRef="#ctx0" brushRef="#br0" timeOffset="4884.06">16520 4887 0,'0'24'31,"0"150"-15,0 198 0,-50 99-1,1 75 1,-51 49 0,51-74-1,-1-149 1,25-173-1,25-174 1,-24-25 62,-1 0-47,0 0-15,-25-75 0,26-74-16</inkml:trace>
  <inkml:trace contextRef="#ctx0" brushRef="#br0" timeOffset="5619.12">15900 7441 0,'25'0'31,"49"25"-15,0 74-1,1 1 1,-26 48 0,1-73-1,0 74 1,-26-75 0,1-24-1,0-75 79,124-248-78,0-25-1,-25 26 1,-50 148-1,-49 74 1</inkml:trace>
  <inkml:trace contextRef="#ctx0" brushRef="#br0" timeOffset="7277.4">16173 8706 0,'0'0'0,"49"199"31,-49-25-15,0 49 0,-25-50-1,1-123 1,24-25 0,-25-25-1,25-25 1,-25-149-1,25-123 1,0 98 0,0 125-1,0 49 17,74 25 14,26 0-14,-51 0-32,-24 25 15,25 49 1,-25-24 0,-25 74-1,0-50 1,0-49-1,0-50 126,24 25-125,1 0-1,0 0 79,-25 25-78,25-25 31,0 0-16,49 0-31,50 0 31,0 0-15,-99-25-1,24 25 1,-24 0 15,0 0 188</inkml:trace>
  <inkml:trace contextRef="#ctx0" brushRef="#br0" timeOffset="9534.56">15478 8409 0,'0'0'0,"-25"297"16,1 51-1,-1-51 1,25-49 0,-50-49-1,25-1 16,0-123-15,25-26 0,174-98 77,992 49-61,2207 198-1,-1611-173 0,-1614-75 0,-98 1 16,74-26-31,0-74 0,0-49-1,-25 0 1,-74-26-1,0 1 1,-25-50 0,0 100-16,0 49 15,0-447 1,0 323 0,0 149 15,-25 99 47,-25 0-62,-49 0-1,-74 0 1,73 0-16,-73 0 15,-547 74 1,-49 50 0,75-25-1,-75 1 1,149-75 0,173-25-1,50-50 16,224 25-15,74 25 0,-1 0-1,1 25 1,74-25-16,1 25 16,-1-25-1,0 0 141,0 0-124,75-124 108,-25 49-140</inkml:trace>
  <inkml:trace contextRef="#ctx0" brushRef="#br0" timeOffset="10150.34">18876 5507 0,'0'24'31,"25"125"-15,-25 124-1,25-74-15,-25 272 16,25 149 0,-25 124-1,0 149 16,0-50-15,-99-98 0,49-125-1,-24-149 1,24-273 0,50-123-1,0-100 173,0 0-173,0 0-15</inkml:trace>
  <inkml:trace contextRef="#ctx0" brushRef="#br0" timeOffset="11464.95">20712 10964 0,'25'0'31,"0"0"-15,-1 124-1,-24 49 1,0-73-16,0 148 15,-49 74 1,-1-49 0,25-149-1,25-50 1,50-173 93,24 25-93,50-1-16,323-123 16,148 74-1,174-50 1,-124 1-1,-323 73 1,-272 100 0,-50-24-1</inkml:trace>
  <inkml:trace contextRef="#ctx0" brushRef="#br0" timeOffset="15718.4">7962 16495 0,'149'0'156,"99"0"-140,149 0-1,50-25 1,24 25 0,-174 0-1,-197-24-15,-26 24 16,75-75-1,-25-74 1,0-24 0,-25-26-1,-49 125 1,-50-1 0,0 51 15,0-26-16,0-49 1,-50 0 0,1-26-1,24 76-15,0-1 16,-25 1 0,-49-1-1,-25-24 1,-124-26-1,-25-24 1,-49-24 0,-100-51-1,50 100 1,74 24 0,125 75-1,24-24 16,-50 24-15,125 0 0,-224 149-1,26 24 1,24 26 0,-25 148-1,25-25 1,124-49-1,24-25 1,76-124 0,24-74-1,0-25 1,49-1 46,-24-24-46,49 25 0,26-25-1,123 0 1,199 0 0,222-49-1,448-125 1,-373 50-16</inkml:trace>
  <inkml:trace contextRef="#ctx0" brushRef="#br0" timeOffset="16794.45">19918 11088 0,'25'124'63,"-25"-25"-48,0 99 1,0-24 0,0-50-1,0-74 1</inkml:trace>
  <inkml:trace contextRef="#ctx0" brushRef="#br0" timeOffset="17118.03">20439 11534 0,'0'50'78,"0"-25"-46,50-1 30,223-24-62</inkml:trace>
  <inkml:trace contextRef="#ctx0" brushRef="#br0" timeOffset="17701.25">21456 11112 0,'0'0'32,"-149"75"-32,25-25 31,124-26-16,0 1 48,75 0-32,24 74 0,-74 75 1,-25 148-1,0-173 0,49-248 63,26 24-78,98-73-1,-73 73-15</inkml:trace>
  <inkml:trace contextRef="#ctx0" brushRef="#br0" timeOffset="18194.16">21977 11187 0,'-25'0'31,"0"0"-15,25 74 62,0 1-63,75 123 1,-75-24 0,25-25-1,-25 24 1,0-49 0,0-74 15,0-75 78</inkml:trace>
  <inkml:trace contextRef="#ctx0" brushRef="#br0" timeOffset="21097.15">19521 11931 0,'0'25'63,"0"0"-48,0-1-15,-25 1 16,-74 99 0,-50-49-1,-173-50 1,-25-25 0,-25-25 15,24-50-16,175 1 1,74 24 0,49 25-1,25-49 1,-49-25 0,49-25-16,-25 49 15,-24-49 1,74 100-1</inkml:trace>
  <inkml:trace contextRef="#ctx0" brushRef="#br0" timeOffset="21600.14">14932 10864 0,'50'100'46,"-50"98"-30,0-24 0,0-50-1,0-75-15,0 26 16,0-50 0</inkml:trace>
  <inkml:trace contextRef="#ctx0" brushRef="#br0" timeOffset="21918.12">15280 11361 0,'0'0'16,"0"24"0,0 1 30,24 0-30,125-25 31,-49 0-47</inkml:trace>
  <inkml:trace contextRef="#ctx0" brushRef="#br0" timeOffset="22468.06">16446 11013 0,'-50'0'31,"25"25"-16,-99 49 1,99-49-16,-24 25 16,-1-25-1,25-25-15,25 49 94,75 100-63,49 174 1,-100-224-1,-24-223 94,25-50-125</inkml:trace>
  <inkml:trace contextRef="#ctx0" brushRef="#br0" timeOffset="23067.88">16793 11013 0,'-25'25'31,"-25"25"-15,50 74-1,-24-25 1,-1-49-1,25-26 142,0 76-142,25-1 1,-25-50 0,0-24-16,0 25 15,0 24 1,0-49-1,-25 0 1,25 0 47,-199 24-48</inkml:trace>
  <inkml:trace contextRef="#ctx0" brushRef="#br0" timeOffset="23634.98">13692 10914 0,'0'0'31,"25"0"-31,49 124 16,-24-50 0,24 26-1,-49-51-15,50 1 16,49-25 15,-50-25-15,0 0-1,1-75 1,-1-24 0,-49 25-1</inkml:trace>
  <inkml:trace contextRef="#ctx0" brushRef="#br0" timeOffset="23885.49">14461 11088 0,'-25'74'16,"-74"100"-1,25-125-15,24 26 16,-223 173 0,149-149-1,50-49 1,49-50 62,0 0-62</inkml:trace>
  <inkml:trace contextRef="#ctx0" brushRef="#br0" timeOffset="24961.96">14536 10443 0,'0'0'0,"-249"-75"16,26 26 0,0 74 15,74 49-31,0 25 15,-372 447 1,249-149 0,48-25-1,150-124 1,24-74 0,50-50-1,0-25 1,75 99-1,98-24 1,224 24 0,248-123-1,372-75 1,1191-149 0,-1092-50 15,-570-24-16,-397 25 1,-125-50 0,-24-50-1,-49-24 1,-26 98 0,-49 26-1,0 74 1,-99 0-1,124 49-15,-100-24 16,-446-99 0,149 74-1,25 124 1,49 0 0,50 49 15,0 51-16,149-1 1,149-50 0,49-24-1</inkml:trace>
  <inkml:trace contextRef="#ctx0" brushRef="#br0" timeOffset="26946.54">20389 12774 0,'0'0'0,"149"-49"109,124-1-93,645-24 0,-596 49 15,-222 25-16,-76 0 17</inkml:trace>
  <inkml:trace contextRef="#ctx0" brushRef="#br0" timeOffset="27819.38">21431 13122 0,'0'24'141,"0"1"-141</inkml:trace>
  <inkml:trace contextRef="#ctx0" brushRef="#br0" timeOffset="29442.07">19248 14585 0,'0'75'63,"0"73"-47,-49 100-1,24-173 1,0-50-1,50-25 79,273 0-78,-75 0-1,794 74 1,0-49 0,124 49-1,-422-49 1,-272-25 0,-174 0-1,-125-25 1,-98 0-1,24 1 1,50 24 0,100 0-1,-26 0-15,1 0 16,321-25 15,-321-25-15,-149 1-1,-26-1 1,-24-49 0,0-50-1,0-124 1,-74-74 0,0 74-1,49 174 1,0 74-1,-149 25 17,-173 99-17,-199 50 1,-173-25 15,-149-25-15,-25-74-1,-25-25 1,323-25 0,247 0-1,150 1 1,148 24-16,26 0 16,-51-25-1,50 25-15,-74 0 16,25 0-1,-1 0 1,51 0 0,-224 0 62,173 25-47,25-1-15,26-24-16,-150 100 62,-372 49-31,398-100-15,172-49 140,76-49-124,48-26-17</inkml:trace>
  <inkml:trace contextRef="#ctx0" brushRef="#br0" timeOffset="31985.67">22622 15453 0,'0'25'31,"0"99"-15,0 0-1,0-49 1,0-26-1,-25-24 1,25 0 15,0-50 47,0-149-62,0 75 0,50 0-1,-26 74 1,-24 50 78,0 0-63,25-25 63,0 0-79,0 0 1,0 0 0,0 0 30,24 25-30,-49-1-16,75-24 16,-26 0-1,26 0 1,-1-24 15,-24-1-15,-50 0-1,-25 25 110,-174-199-109</inkml:trace>
  <inkml:trace contextRef="#ctx0" brushRef="#br0" timeOffset="34384.28">20315 13196 0,'0'25'46,"0"49"-14,0 26-1,-25-1-15,-24-25-1,49-24 1,0-25 15,49-25 94,274 0-94,74-25 1,-273-50-1,-100 75-16,-24-49 1,0 24 0,0-25-1,-49 26 1,-1-1 0,-74 0-1,-25 25 1,-49-50-1,49-24 1,50 49 0,49 0-1,1 25 1,24 0 15,0 25-15,0 0-1,100-25 32</inkml:trace>
  <inkml:trace contextRef="#ctx0" brushRef="#br0" timeOffset="35442.9">21630 13395 0,'0'24'62,"0"51"-46,0-50-16,0-1 16,0 76-1,0-76 1,24-24 62,274 25-47,-75 0-15,-49-25-1,-50 0 1,-25-25 0,-49 0-16,-25 1 15,-1-1 1,-24-25 0,25 1-1,-25 24 1,-49-50-1,-1 51 1,-49-1 0,-149 0-1,-50 0 1,25 0 15,124 1-15,100 24-16,173 49 94,570-24-79</inkml:trace>
  <inkml:trace contextRef="#ctx0" brushRef="#br0" timeOffset="36345.4">23019 13370 0,'0'49'47,"0"125"-16,0-149-15,124-75 62,74 50-47,1 0 0,-150 0 1,26-74 30,-26 24-46,-24 25-16,-25 1 47,0-26-32,-50 25 1,-74-49 0,-49 24-1,-75 0 1,0 26-1,99 24 1,99 0 0,25 0-1,323 24 63</inkml:trace>
  <inkml:trace contextRef="#ctx0" brushRef="#br0" timeOffset="37178.8">24383 13246 0,'0'0'16,"-25"25"-16,0 24 16,1-49-16,24 25 15,0 0 1,0 0-1,0-1 1,0 26 0,24-25 31,150-25-16,-25 0-16,0 0 1,-75-25 0,1 0-1,-1 0 1,-74 1 46,0-26-46,-74-74 0,-75 25-1,25 24 1,0 50 15,24 25-15,-98 50-1,49 0 1,50-26 0,49 1-16</inkml:trace>
  <inkml:trace contextRef="#ctx0" brushRef="#br0" timeOffset="42502.99">16272 12353 0,'0'25'47,"49"24"-31,-49 26-1,0 24 1,0 25-1,0 0 1,0-25 0,-24-49-1,24-1 188,-50 1-187,50-25-16,-25-25 16</inkml:trace>
  <inkml:trace contextRef="#ctx0" brushRef="#br0" timeOffset="43086.4">15999 13320 0,'25'99'125,"-25"-49"-110,0 0 1,0-26 0,49-98 62,51-75-63,73-74 1,-24 99 0,-99 99-1,-25 0 1,-25 50 31,0 25-47</inkml:trace>
  <inkml:trace contextRef="#ctx0" brushRef="#br0" timeOffset="43513.99">15925 13791 0,'24'-24'16,"1"24"15,0 0-15,0 0 15</inkml:trace>
  <inkml:trace contextRef="#ctx0" brushRef="#br0" timeOffset="48210.46">24209 8756 0,'0'25'63,"0"49"-47,0 25-1,0 50 1,0-74-16,0 173 15,-49-75 1,24-73 0,0-100 15,25-50 63,0 0-79,0 1-15,0-26 16,0 1-16,0-75 16,0 25-1,0 75 1,25 24-1,-25 0 79,0 0-78,0 75 62,25 173-47,0-25 0,-1-123 1,26-75 30,0-50-31,-26-24-15,-24-50 0,0-25-1,0 50 1,-49 49 0,49 25-1,-25 125 79,0 24-63,25-75-15,0 26-1,25-51 1,25 1 0,-1-25 15,26-25-15,-26-24-16,-24 49 15,0-25 1,0 75 31,-1-26 0,-24 1-32,25-25 63,50 0-62,-26 0 0,-24 0 15,0 25-16,0-25 1,24 0 0,26-25-1,24 0 17,-49 25-17</inkml:trace>
  <inkml:trace contextRef="#ctx0" brushRef="#br0" timeOffset="49170.32">28079 6772 0,'0'24'16,"-25"26"-1,-49 149 1,-1-1 0,-74 75-1,-49 24 17,-50-24-17,50-74 1,198-174-1,-25-25 1</inkml:trace>
  <inkml:trace contextRef="#ctx0" brushRef="#br0" timeOffset="49521.06">27037 8285 0,'25'0'78,"0"0"-47,24 0-15,1 0-16,148-99 15,26-1 1,-100 1-16,99-99 16</inkml:trace>
  <inkml:trace contextRef="#ctx0" brushRef="#br0" timeOffset="50075.23">28253 6821 0,'24'75'32,"-24"74"-17,0-125 17,25-24 61,99-74-77,-74 74 0</inkml:trace>
  <inkml:trace contextRef="#ctx0" brushRef="#br0" timeOffset="51321.3">28451 6796 0,'-50'125'31,"50"48"-15,-24-98 0,24-51-1,49-24 110,75-74-93,-99 74-1,25 0 16,98-25-32,-73 0 1,-26 25 0,-24 0-1,0 0 48</inkml:trace>
  <inkml:trace contextRef="#ctx0" brushRef="#br0" timeOffset="54377.23">26095 9004 0,'0'25'31,"74"25"0,-24-26-15,148 125 0,100-25-1,-125-49-15,249-1 16,124-74-1,99 0 1,-50-124 0,-99-124-1,-198 0 17,-50-75-17,-124 1 1,-25-75-1,-49 75 1,-26 123-16,-24 1 16,0-75-1,0 174-15,-24-149 16,-76 24 0,-24 1-1,-49 25 1,73 74-1,26 74 1,-25 25 0,-25 0 15,-75 25-15,-173 0-1,174 25-15,-1 25 16,-24-25-16,25 24 15,-224 125 1,224-75 0,24 75-1,0 99 1,1 24 0,24 1-1,50-100 1,24 1-1,1-50 1,74-25 0,-25-50 15,25-49-31,0 0 16,0 24 30,198 199-14</inkml:trace>
  <inkml:trace contextRef="#ctx0" brushRef="#br0" timeOffset="55026.33">27632 9327 0,'0'24'15,"-24"76"1,-51-26 0,50 50 15,-24-74-15,24-1-1,-49 26 1,24 24-1,-24 0 1,24-49 0</inkml:trace>
  <inkml:trace contextRef="#ctx0" brushRef="#br0" timeOffset="57009.17">24110 8706 0,'0'0'0,"-49"124"15,24-49 1,-25 24-1,25 50 1,1-25 0,-1-50 15,25 1-31,0-50 16,0 24-1,0-24 1,0 25-1,25-26 1,-1 1 0,26 0-1,24 0 1,174-25 0,25 0-1,-99 0-15,-50 0 16,50 0-1,-150 0-15,26 0 16,0-25 0,-50-49-1,24-26 17,1-48-17,-25-1 1,0 0-1,-25 74 1,25 26 0,-24 24 15,24 0-15,-25 25-1,-25-25 1,25 1-1,-24 24 1,-100 0 0,-50 0-1,-148-25 17,74 25-17,100-25 1,98 0-1</inkml:trace>
  <inkml:trace contextRef="#ctx0" brushRef="#br0" timeOffset="64848.82">27112 8979 0,'-75'25'140,"25"0"-140,-98 49 16,-76-24 0,26 24-1,124-49 1,49-25-16,0 0 16,25 25-1</inkml:trace>
  <inkml:trace contextRef="#ctx0" brushRef="#br0" timeOffset="67574.25">16148 14015 0,'25'-25'62,"49"-25"-46,25-24-1,1-1 1,-1 1 0,50-50-1,-125 74-15,26-24 16,99-75-1,-124 100 1,-1 24 0</inkml:trace>
  <inkml:trace contextRef="#ctx0" brushRef="#br0" timeOffset="68210.25">16669 13246 0,'25'0'78,"-1"0"-47,1 0-15,25 0 15,49 25-16,-74-25 1,0 0 0,24 0-1</inkml:trace>
  <inkml:trace contextRef="#ctx0" brushRef="#br0" timeOffset="69874.27">13568 15205 0,'99'0'172,"50"25"-157,74 25 1,150-26-1,48 26 1,50-25 0,50 25-1,-49-1 1,-100-49 0,-174 0-1,-99 0 1,-49 0-1,0-25 1,-26 1-16,51-51 31,-50 25-31,24 1 16,-24-1 0,0-24-1,0-1 1,-1-24-1,1 50 1,-25-1 0,0 25 46,-297-24-31,-373 49 1,-74 0-1,471 0-15,50 0-1,-50 0 1,74 0-1,51 0 1,48 0 0,76 0-16,-1 0 15</inkml:trace>
  <inkml:trace contextRef="#ctx0" brushRef="#br0" timeOffset="71193.75">14908 15602 0,'0'-25'265,"-25"-99"-233,25-149-1,0 50 0,0 149-31,49-149 31,51 24-15,-51 100-16,1-25 16,24 0-1,-49 99 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4:27:32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7491 5556 0,'-74'50'110,"24"-25"-95,-74 24 1,0 26 0,-50-26-1,25 51 1,-49-1 0,99 0-1,24-49 1,51 24-1,24-49-15,-25 24 16,25 1 0,0 0-16,0 24 15,0 124 1,25-24-16,24 223 16,1 74-1,-1-99 1,-49-198 15,0-100-15,0-24-1,25-50 32</inkml:trace>
  <inkml:trace contextRef="#ctx0" brushRef="#br0" timeOffset="1427.44">8285 11112 0,'0'25'93,"0"75"-61,25 48-17,-25 26 1,0 49 0,0-99-1,0-74 1,24-50 62,125-25-47,447-248 0,-423 199-15,125-1 0,-174 26-1,-75 24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4:28:20.7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23713 4093 0,'0'49'156,"0"125"-140,0-149-1,0 49 1,0 1-1,0-26 1,25-49 109,198-25-109,-49 25-1,-50-49 1,-50 24 15,-24 25-15,-25-25 46,24 0-46,-24 1-16,0 24 16,0-50-1,-25 25-15,0 0 16,0-49-1,-25-25 1,-49 24 0,24 1-1,50 49 1,-25 25 15,-74 0-15,-75 0-1,-49 75 1,99-51 0,74 26-1,26-50-15,24 25 125</inkml:trace>
  <inkml:trace contextRef="#ctx0" brushRef="#br0" timeOffset="747.91">23440 4316 0,'-24'0'109,"-125"0"-78,99 0 1,25 0 46</inkml:trace>
  <inkml:trace contextRef="#ctx0" brushRef="#br0" timeOffset="5088.7">21729 3994 0,'0'99'47,"0"25"-15,0-50-17,0-24 1,0 49-1,0 25 1,-25-25 0,25-74-1,50-25 110,247-25-93,-197 25-17,123 0 1,-25 0-1,-24 0 1,-100 0 0,-49 0 15,-25-49-15,25-1-16,-25 25 15,0-74 1,0 0-1,0-50 1,-74 25 0,49 25 15,0 49-15,-25 1-1,50 24 1,-25 0-1,-49 25 48,-75 0-47,0 50-1,-74-1 1,74-49-1,25 25 1,50 0 0,-1 0 15,26-1-31</inkml:trace>
  <inkml:trace contextRef="#ctx0" brushRef="#br0" timeOffset="6080.85">20836 3919 0,'25'75'47,"0"-26"-32,24 100 1,-49 0-1,25-50-15,-25-25 16,0-24-16,0 0 16,25-26-1,0-24 79,322-322-63,-99 74 1,-223 223-17,24-24 1,-49 24-1,25 25 1,0 0 31</inkml:trace>
  <inkml:trace contextRef="#ctx0" brushRef="#br0" timeOffset="6839.11">22175 4043 0,'0'50'47,"0"173"-16,0-173-31,0-1 16,0 26-1,0-51 1,0 1 15,25-25 32,74-99-32,-74 49-31,198-24 31,1-25 1,-199 74-17,-1 25 1</inkml:trace>
  <inkml:trace contextRef="#ctx0" brushRef="#br0" timeOffset="8968.41">4242 7317 0,'0'-24'62,"372"-200"-30,-124 150-17,446-100 1,-222 50-16,123 0 15,149-99 1,-446 124-16,-26 24 16,-73 1-1</inkml:trace>
  <inkml:trace contextRef="#ctx0" brushRef="#br0" timeOffset="11535.31">23589 4812 0,'25'75'63,"0"24"-32,-25-25-15,-25-74 109,0 0-110,0 0 1,100-25 93,-1 25-78,-49 25 1,0 25-1,-25-1-15,0-24-1,0 25 1,0-25-1,0 24 1,0 50 0,0-49-16</inkml:trace>
  <inkml:trace contextRef="#ctx0" brushRef="#br0" timeOffset="12392.22">23812 6300 0,'0'-24'16,"0"48"-16,0 51 78,25 222-47,-25-222-31,25 198 31,0-248-15,0 24-1,0-49 32,-25-49-31,24-26 0,-24 1-1,0 24 1,0 100 46,-124 123-30,124-123-32,0-25 15,-25 0 1,25-1-1,0 1 32,0 25-31,-24-50 0,24-124 46</inkml:trace>
  <inkml:trace contextRef="#ctx0" brushRef="#br0" timeOffset="13183.78">24011 5953 0,'25'0'15,"0"-25"32,198 1 0,-99 24-31,273 0-1,173 0 1,-49 0 0,-124-25-1,-199 25 1,-198-25 0</inkml:trace>
  <inkml:trace contextRef="#ctx0" brushRef="#br0" timeOffset="15311.81">27632 4291 0,'0'50'62,"-74"173"-30,-199 199-1,100-199-15,48-99-1,76-74 1</inkml:trace>
  <inkml:trace contextRef="#ctx0" brushRef="#br0" timeOffset="15919.8">26888 5358 0,'25'0'32,"-25"-25"-17,50 25 32,-26 25 94,225 0-110,23-100 0,-272 50-15,25 25-1</inkml:trace>
  <inkml:trace contextRef="#ctx0" brushRef="#br0" timeOffset="18609">28277 4291 0,'0'0'0,"50"248"47,-50-124-31,0-25-1,0-49 1,0-25-1,-25-124 64,-24-149-48,49 173 0,24 75 94,1 25-109,0 124-1,0 0 1,-25-50 0,0-49-1,124-125 95,49-24-95,1 0 1,-100 99-1,-24 0 1,-25 0 140,74 0-124,25 0-17,25 0 1,-50 24-1,-49-24 1</inkml:trace>
  <inkml:trace contextRef="#ctx0" brushRef="#br0" timeOffset="22855.26">7367 5432 0,'0'25'31,"50"99"-16,-50 0 1,24-25 0,-24-74-16,0 25 15,50-348 110,0 224-93,-50 49-17</inkml:trace>
  <inkml:trace contextRef="#ctx0" brushRef="#br0" timeOffset="25615.14">5308 5432 0,'-74'0'15,"24"0"1,-24 0 0,-25 0-1,24 0 1,-24 0 0,74 0-16,-99 0 15,50 0 1,-26 0-1,1 0 1,-25 25 0,0 0 15,25 24-15,-25-24-1,-50 74 1,75-24-1,-25 49 1,50-25 0,24-49-16,0-1 15,-24 75 1,74-74 0,0-25-1,0 0 16,0 24-15,0-24 0,25 0 15,0 0 0,-25-1 79,0 76-64,24 24-14,-24 24-1,0-123-15,0 0-16,0 0 15,0 0 1,0 24-1,0 1 1,0 0 0,0-1-1,0-24 1,0 25 15,0-26-15,0 26-16,0-25 31,174 74 125,74 0-140,174 0 0,396-74-1,-98 0 1,-150 25-1,-74-26 1,-173-24 0,-50 0-1,-100-24 17,26-1-17,-100 0 1,-50 25-1,-24-25 48,25-124-47,0 25-1,-26 25 1,-24 0-1,0 0 1,25 0 15,-25-50-15,0 124-16,0-74 31,0 74-15,0 0-16,25 0 15,-25-24 1,0 24 0,0-74 468,0-25-468,0 0-1,0 49 1,0 50 0,0 1-1,-124-76 63,49 51-62,-148-51 0,-99 26-1,-1 0 1,1 49-1,49 25 1,25 0 0,124 0-1,50 0 1</inkml:trace>
  <inkml:trace contextRef="#ctx0" brushRef="#br0" timeOffset="26121.34">6896 5482 0,'0'0'0,"25"0"16,24 0 31,1-25-31,-1 0-16,100-99 15,149-74 1,74-25-1,50-26 1,-50 26 0,-174 124-1,-124 74 1</inkml:trace>
  <inkml:trace contextRef="#ctx0" brushRef="#br0" timeOffset="27482.51">8954 4242 0,'25'24'47,"99"373"-32,-74-74 1,-25-75 15,-25-149-15,-25-223 78,-74-198-79,24 98 1,50 75 0,25 75-1,0 24 1,0 26-1,0-1 1,0 0 0,0 0 15,25 25-15,0 0 30,0 25 1,-25 74-31,0 0 0,0-74-1,0 0 1,50-149 93,24 50-93,0 24-1,-74 25 1,25 25 47,25 75-32,-1-1 0,-24-74 32,0 0-48,25 0 1,-26 0-1,1-25 1,174 25 93,-1 0-77,-198-25 30</inkml:trace>
  <inkml:trace contextRef="#ctx0" brushRef="#br0" timeOffset="29867.1">4192 7739 0,'-50'25'125,"50"0"-94,-49 99 0,24-25-31,-74 174 32,74 0-17,0-224 1,0 224-1,25-25 1,0-99 15,0-75-15,0-24 31,0 49-16,0-74 0,0 0-15,0 0 31,75 24-16,98 1-15,51-1-1,495 51 1,-149-26-16,571 50 16,149-99-1,-74-25 1,-571-25-1,-422 0 1,-198 0 0,0 1 77,-1-1-77,-24 0 0,25 25-1,0-25 1,25 0 0,-26-24-1,51-26 1,-26-98-1,75-75 1,-24-75 0,-26-148-1,-24 99 1,-50 223-16,0 50 16,0 0-16,0 24 15,-25 50 1,0 25 109,-74 0-110,-50 0-15,-25 25 16,-396 50 0,198-26-16,-472 125 15,-49-50 1,199-50 0,-1-49-1,100-25 1,124 0-1,99 0 1,248-25 15,74 25-15,124-49 140,-24-1-140</inkml:trace>
  <inkml:trace contextRef="#ctx0" brushRef="#br0" timeOffset="37959.54">10889 8756 0,'25'0'63,"25"0"-16,-26 0-32,1 0 1,50 0-1,-1 0 1,25 25 0,-99 24 46,0-24-46,25-25 109,25-25-110,123-74 1,-24 50 0,-50-26-1,-24 50 1,-50 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4:29:12.1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12502 9128 0,'24'0'140,"51"0"-108,-50 0-17,24 0 1,-24 0 46</inkml:trace>
  <inkml:trace contextRef="#ctx0" brushRef="#br0" timeOffset="857.25">12675 9029 0,'0'0'0,"25"0"313,0-25-282</inkml:trace>
  <inkml:trace contextRef="#ctx0" brushRef="#br0" timeOffset="2574.46">16594 9227 0,'25'-24'31,"0"-1"-15,49-25-1,75-49 1,99 24 0,273-24-1,-322 99 1,173-25 0,-124 25-16,-25 0 15,347 0 1,-322 25-1,-123-25 17,-76 0-17,-24 0 1,0 0 0,173-149 30,-123 100-30,173-100 0,-50 0-1,-124 75-15,1 24 16,24-99 0,-74 75-1,0-50 1,-25 25-1,-25-1 17,-50-73-17,1 49 1,-25 49 0,0 51-1,24-1-15,-24-25 16,-99 50-1,74-25-15,-224 25 16,-123 0 0,25 75-1,98 24 1,125 0 0,149-49-1,49-50 1,0 0-1,-25 124 204,1-25-203,24-49-1,25-26-15,-50 51 32</inkml:trace>
  <inkml:trace contextRef="#ctx0" brushRef="#br0" timeOffset="3291.31">17562 8458 0,'-25'0'79,"-74"0"-64,-25 0-15,0 0 16,-298 0-1,124 0-15,-371 0 16,48 0 0,225 25-1,296-25 1,76 0 0,48 0 46</inkml:trace>
  <inkml:trace contextRef="#ctx0" brushRef="#br0" timeOffset="5056.49">16768 8930 0,'0'49'32,"0"175"-1,-25 123 0,25-273-15,0 75-1,0-99 1,0-26 0,0 26 62,0-25-47,99 0 47,1 24-62,296 26-1,125-1 1,-223-49-16,49 25 16,571 49-1,-397-74 1,-199-1-1,-222-24 1,-76 0 0,51-74 46,123-124-31,-24-1 1,-75 100-17,-24 0 1,-26-25 0,1 49-1,-1-24 1,26-25-1,-26 74 1,-49 26 0,0-26 46,-49-149-31,-348-24 1,-25 124-17,-123 25 1,-26 49 0,50 0-1,75 25 1,247 25-1,75 49 1,99-74 0,25 25 15,0 49 63</inkml:trace>
  <inkml:trace contextRef="#ctx0" brushRef="#br0" timeOffset="5791.31">16917 9773 0,'-25'25'93,"-322"0"-61,-397-25-1,347 0-16,-75 49 17,175-49-17,222 25 1,51-25 46,-76 0 17,-297 0-48,50 25 0,248 0-31</inkml:trace>
  <inkml:trace contextRef="#ctx0" brushRef="#br0" timeOffset="7374.21">12229 10294 0,'0'99'94,"0"248"-63,-25 25 0,-25-49 1,50-273-17,0-26 1,50-24 78,272-74-63,373 74 0,446 0 0,-571 0-15,-98 0 0,-249 0-1,-99 0 1,-25 0 0,-49 0-1,49 0 1,25 0-1,-74 0-15,24 0 16,249 0 0,-224 0-1,298 0 1,-149 0 0,-75-25-1,-73 25 1,-1-25 15,74 1-15,1 24-1,0-25 1,-26 0 0,-73 25-1,-26 0 1,-24 0-1,99 0 1,-49 0 0,-1 0-1,25 0 1,50 0 0,0 25-1,0 0 1,-50-25-1,-25 0 17,-24 0-17,-25 0 1,0 0-16,49-25 31,-49 0-31</inkml:trace>
  <inkml:trace contextRef="#ctx0" brushRef="#br0" timeOffset="11291.85">17140 7169 0,'0'99'125,"0"149"-109</inkml:trace>
  <inkml:trace contextRef="#ctx0" brushRef="#br0" timeOffset="13343.38">13072 7714 0,'0'0'0,"-50"0"32,1 0-17,-50 0 1,-75 0 0,-148 0-1,-51 25 1,1 25-1,100-26 1,48 1 0,175 0-1,-1-25 1,75 50 140,-25 148-140,25 75-1,-1 173 1,-24-173-16,0-25 16,-49 720-1,24-348 1,25-99 0,0-273-1,0-149 16,0-74-15,0-75 265,25-49-265</inkml:trace>
  <inkml:trace contextRef="#ctx0" brushRef="#br0" timeOffset="14104.58">10939 9624 0,'25'0'141,"446"50"-110,-273-50-15,199 0-1,-322 0 1,-51 0 15</inkml:trace>
  <inkml:trace contextRef="#ctx0" brushRef="#br0" timeOffset="14711.23">10517 11559 0,'0'0'0,"50"0"15,24 0 1,75 0 15,322-50-15,-49 50-1,74-24 1,-99 24 0,-223 0-1,-150 0 1</inkml:trace>
  <inkml:trace contextRef="#ctx0" brushRef="#br0" timeOffset="18392">16694 7392 0,'0'99'47,"0"75"-31,24-100-16,-24 25 16,25 75-1,25-50 1,-25-50-1,-25 26 1,0-76 0,24 26-1,-24 0 1,0-26 0,0 1-1,0 0 95,149 25-95,124 49 1,124 25-1,-99-75-15,-1 26 16,695 49 0,-421-99-1,-249-25 1,-198 0 0,-74-25-1,-25 0 1,0-49-1,-1-26 17,26 1-17,-25 25 1,0 49 0,-25 0-16,24-24 31,1-1-16,0 0 1,25 1 0,-26-1-1,1-49 1,0 25 0,0-50-1,-25 74 1,0 0 15,0 25-31,0 1 16,0-1-1,-25 25 1,-25 0 31,26 0-47</inkml:trace>
  <inkml:trace contextRef="#ctx0" brushRef="#br0" timeOffset="19726.38">17338 9971 0,'0'0'0,"-99"199"31,50-100-15,24-49 0,25-25-1,149-25 126,74 24-125,124-24-1,-24 0 1,24 0-1,-99 0 1,-50 0 0,-98-24-1,-76-1 1,1 0-16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4:32:07.4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11931 14784 0,'74'24'125,"1"76"-110,-1 48 1,-49-123 15,-25 0-15,75-50 78,222-173-63,-198 148-31,125-99 31,-224 125-31,49-1 16</inkml:trace>
  <inkml:trace contextRef="#ctx0" brushRef="#br0" timeOffset="655.19">12898 14585 0,'0'149'62,"25"-99"-31,0-50 94,0 0-93,49 0 14,125-50-14,-1-74-1</inkml:trace>
  <inkml:trace contextRef="#ctx0" brushRef="#br0" timeOffset="1205.8">13444 14610 0,'25'0'16,"49"99"15,-49 0-15,0-49-16,-25 0 15,50-50 79,322-124-63,-174 0-15,125-25-1,-125 74 1,-99 26 0,-74 24-1,-25 50 110</inkml:trace>
  <inkml:trace contextRef="#ctx0" brushRef="#br0" timeOffset="4000.39">16594 14486 0,'25'124'78,"-25"124"-62,0-149-1,0 25 1,0-74-16,0-25 16,0-1-16,0-73 109</inkml:trace>
  <inkml:trace contextRef="#ctx0" brushRef="#br0" timeOffset="4684.09">16570 14660 0,'0'24'32,"0"51"-17,0 49 1,-25-75-16,-25-24 15,25 50 1,50-75 156,0 0-156,0 0-1,0 0 1,-1 0 15,-24-25-15,25 25-1,0-50 1,0 50 0,-25-25-1,25 1 1,-25-26-1,24 25-15,1 0 16</inkml:trace>
  <inkml:trace contextRef="#ctx0" brushRef="#br0" timeOffset="5400.32">16470 14362 0,'0'0'0,"-49"25"31,-26 99 1,26 25-17,24-1 17,25-24-17,0-24 1,25-26-1,-25-49-15,0 0 16,24 49 0,1-74-16,0 25 15,-25 0 1,25-25 15,0 0-15,74-25-1,-25-50 1,26-24 0,-26-74-1,-49-1 17,-25 50-17,0 99-15,0-24 16,-50 49 93</inkml:trace>
  <inkml:trace contextRef="#ctx0" brushRef="#br0" timeOffset="5882.63">18157 14684 0,'25'25'32,"0"-25"-1,74 50 0,74-25-15,51 24-1,24-24 1,-149 0-16,-25 0 16,1-25-16</inkml:trace>
  <inkml:trace contextRef="#ctx0" brushRef="#br0" timeOffset="7919.05">20017 15007 0,'248'0'31,"-496"0"-31,620 0 16,-297 25 0,-75 74 15,0 50-16,0-25 1,-25-25 0,0-49-1,0-1-15,1 50 32,-1-74-17,50-50 95,49-24-95,0-1 1,100-24-1,-99 74 1,-51-50 125,1-49-126,-25 74-15,0 0 16,25-74 0,-25 49-16,0-49 15,0 25 1,0 24-1,0 1 1,0 24 0,-25 0-1,25 0 1,-25 0 15,-24 1-15,24 24-1,25-25-15,-25 25 16,-25 0 0,1 0-1,24 0 1,0 0 0,0 0-1,-49 0 1,24 25-1,26-25 1,-26 24 0,-24 1 46,49 0-46,0 0-1,-74 24 1,24 1 0,1 24-1,0 50 1,-1 0 0,26 1-1,24-26 1,25-50-1,0 51 1,0-51 0,25-24-1,-1 49 1,1-49 15,50 25-15,24-25-1,-25 24 1,25-49 0,-49 0-1,24-25 1,26-99 0,-1-49-1,-50 98-15,1 1 16,24-100-1,-49 100-15,25-50 16,-25 74 0,-25 25-1,0 1 17,0-1-17,0 0 16,0 0-15,0 0 15,-50 25 32,25 0-48</inkml:trace>
  <inkml:trace contextRef="#ctx0" brushRef="#br0" timeOffset="9053.48">16892 14709 0,'25'-25'63,"99"-24"-32,0 49 0,99-25-15,75 25-1,123 0 1,26 50 0,-1 24-1,-247-24-15,-100-26 16,25 1 0,-124 0 30,0 0-14,0 24-1,0-24-31,0 0 62</inkml:trace>
  <inkml:trace contextRef="#ctx0" brushRef="#br0" timeOffset="9766.42">18479 14883 0,'0'-25'31,"149"25"-15,0 0 0,-99 0-1,24 25-15,125 24 32,-125 1-17,50 24 1,-74-24-1,24 0 1,-49-1 0,24 1-1,-49-25 1</inkml:trace>
  <inkml:trace contextRef="#ctx0" brushRef="#br0" timeOffset="12467.48">20191 15329 0,'0'0'0,"0"25"31,0 0-15,0 25-16,0-26 16,0 125-1,0-50 1,-25 1-1,-24-51 1,-75 75 0,-50 0-1,-49 0 17,-100 25-17,-24-50 1,0 1-1,-50-76 1,198 1-16,1-25 16,-373 0-1,150-49 1,-51-51 0,1 51-1,149-26 1,74 50-1,148-24 1,76 49 0,24-25 46,-25 25-46,0-25-1,-124-124 1,25 50 0,-25 25-1,50 24 1,0 25 0,74 25-1,0 0 16</inkml:trace>
  <inkml:trace contextRef="#ctx0" brushRef="#br0" timeOffset="13084.89">13171 15503 0,'25'0'31,"0"25"-16,0 74 1,-25 0 0,25-24-1,-25-26 1,0 1 0,24-50 155,1-25-155,0 0-16,49 0 16,1 25-16</inkml:trace>
  <inkml:trace contextRef="#ctx0" brushRef="#br0" timeOffset="14109.52">20389 16173 0,'0'24'15,"0"76"1,-24-1-16,-26-25 15,-198 174 1,-50-24 0,-74-51 15,-74 26-15,-50-75-1,-25-75 1,-25 26-1,0-75 1,100 0 0,123-25-1,150-50 1,123 51-16,25-26 16,1-24-1,-1-26 1,25 1-1,-25 50 1,25-1 0,0-24 15,0 24-31,0-49 31,0 49-15,0-49-1,0 74 1</inkml:trace>
  <inkml:trace contextRef="#ctx0" brushRef="#br0" timeOffset="14534.99">15751 16694 0,'0'0'0,"0"24"16,25 26-1,0-25 1,-25 0-1,24-25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4:32:30.1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11906 3820 0,'-25'0'62,"1"0"-30,-26 0-17,-49 0 1,-50 0-1,-49 50 1,-1-26 0,50 1-1,0 0 1,50 0 0,50-25-16,24 0 15,0 0 16,25 49 94,50 51-109,-50-26 0,0 25-1,0-49-15,0-1 16,0 1 0,49-50 327,274 50-311,-224-26-17,174-24 1,-124 0-1,24 0 1,-74 0 0,-24 0-1,-1 0 1,-24 0 0,-25 0-1,99 0 1,0-24-1,-25-1 1,-49 25-16,-1 0 16,125 0 15,-25 0-15,-25 0-1,-25 0 1,-50 0-1,-24 0 1,0-25 47,74-74-32,75-75 0,74 100 0,-198 74 1,-50-25 108,0-25-109,-75-24 1,-24 24-1,49 1 0,-74-1-15,75 25-16,-1 25 15,1 0-15,-51 0 16,51 0 0,-75 0-1,-25 0 1,-25 0 0,25 50-1,50-25 1,25-25-1,-1 25 1,26-1 15,24-24-15,-25 0 15</inkml:trace>
  <inkml:trace contextRef="#ctx0" brushRef="#br0" timeOffset="1887.44">20489 3721 0,'0'25'31,"0"49"-15,0 0 0,0 26-1,0-1 1,0-74-1,0 24 1,0 26 15,0-26-15,0-24 0,0 0 30</inkml:trace>
  <inkml:trace contextRef="#ctx0" brushRef="#br0" timeOffset="3741.62">8781 3646 0,'0'0'0,"-25"25"63,0 0-48,0 0 1,1 24 0,-1 26-1,0 24 1,25-25-1,0 1 1,0-26 0,0-24 15,25 0 16,124 0-16,24-25-15,-24 0-1,-25 0 1,50-75 0,-25 1-1,-25 24 1,-75 1-1,1 24 1,-50 0 15,0 0 1,0 1-17,-25 24 1,25-25-1,-50 25 1,-24 0 0,24 0-1,26 0 1</inkml:trace>
  <inkml:trace contextRef="#ctx0" brushRef="#br0" timeOffset="5847.81">20637 3845 0,'-24'0'47,"24"74"-32,-25 75 1,-25 0 0,50 0-1,-25-25 1,1-75-16,24-24 15,0 0 1,148-75 125,76 25-126,123 1 1,50-1 0,-199 25-16,-24 0 15,124 0 1,-199 0-1,-74 0 1,24-25 62,1 0-62,-25 0-1,-1 1 1,1 24-16,-25-25 16,0 0-1,0-25 1,0 26 0,0-51-1,0 26 1,0-26-1,0 26 1,-25 49 0,25-25 31,-24-25-16,-1 25-16,0-24 1,0 49 0,-24-25-1,-75-25 1,-25 26 0,-50-1-1,-98 0 1,-125 0-1,0 25 1,-49 0 15,273 0-31,-1 0 16,-74 0 0,174 0-16,25 0 15,24 0 1,50 25 31</inkml:trace>
  <inkml:trace contextRef="#ctx0" brushRef="#br0" timeOffset="9858.84">25673 3721 0,'25'0'31,"24"0"-15,-24 198 0,25 149-1,-50 125 1,24 272-1,-24 149 1,0-124 15,0-124-15,0-149 0,0-50-1,0-148 1,0-124-16,0-1 15,0 323 1,0-148 0,0-26-1,-24-49 1,24-25 0,0 0-1,0 0 1,0-74-1,0-26 1,0-73 15,0-1-15,0-49 15,24 99-15,-24 50-1,0-25 1,0 24 0,25 50-1,-25-49-15,25 0 16,0 148 0,-25-49-1,25-124 1,-25-124-1,0-75 110,0 25-125</inkml:trace>
  <inkml:trace contextRef="#ctx0" brushRef="#br0" timeOffset="10443.07">25524 13692 0,'0'25'46,"0"0"-30,0 24-16,0 26 16,74 148-1,-49-149 1,25 1 0,-25-75 62,173-174-47,-123 125-15,24-125-1,-74 124-15,-1 26 16,-24-1-1,25 25 64,0 0-79</inkml:trace>
  <inkml:trace contextRef="#ctx0" brushRef="#br0" timeOffset="11409.46">27260 13395 0,'0'24'31,"-74"51"-16,-75 98 17,75-24-17,74-99 1,-25-25 0,99-25 30,1 0-30,98-25 0,1-50-1,-75 26-15,-49-1 16,-1 1 0,-24-1-16,-25-49 15,0 49 1,0 75 46,-25 25-46,1 74 0,-1-25-1,25-50 1,0-24-1,49-25 32,51-49-31,-51 24 0,-49 0-1,50 25 48,123 124-48,-48-50 1,73 1 0,-148-75-16,-1 25 15,-98-125 63,-224-222-62</inkml:trace>
  <inkml:trace contextRef="#ctx0" brushRef="#br0" timeOffset="15248.76">29021 13990 0,'25'0'63,"0"149"-32,-25-50-31,0 174 31,0-224-15,25-49 46,0 0-46,24-24 0,125-26-1,-124 0-15,24 26 16,100-26 0,-150 50-1,1 0 1,0 0 15,0 0 63,74-25-79,-25-25 1,1 26 0,-50-1-16,-1 0 15,1 25 1,25 0 0,-25-25-1,-1 25 16,1 0 1,25 50-1,99-25-15,0-1-1,-75 1-15,25-25 16,273 0-1,-223 0 1,-99 0 0,-50-49 109,0-1-110,0 25 1,0-24 0,0 24-1,0 0 1,-25 25-1,0-50 1,-25-24 0,-24 0-1,0-1 1,-1 1 0,-24 24-1,25-24 1,24 74-16,-74-50 15,-174-99 17,-49 25-17,0 25 1,49 25 0,0-1-1,50 26 1,0 24-1,50 0 1,49 25 0,0 0-1,25 0 1,75 25-16,24-25 16,-149 74-1,25-24 1,-24-1-1,-50 51 1,74-26 15,0 1-15,74-1 0,26-49-1,-1 24 1,25-24-1,-49 50 1,74-1-16,-74 25 16,-26 50-1,51-75 1,49-49 0,-25 0-1,25 0 79,0 0-78,0 24-1,50 26 1,-50-51-16,74 51 15,50 74 1,0-50 0,0-25-1,50 1 1,74-26 0,74 1-1,100-25 1,0-25-1,-50 25 1,-100-25 0,-98 0 15,-149-25-31,25 0 16,-26-25-1,51-49 1,24-74-1,-49 98 1,-26 1 0,26-26-1,0 1 1,-26-50 0,1 50-1,-25 50 1,0 24-1,0-25-15,0-49 16,0 0 15,-49 0-15,24 49 0,0 25-1,0 0 1,0 1-1,-24-26 1,-50 0 0,24 1-1,-24 24 1,49 25-16,26-25 16,-175-25-1,1 26 1,24 24-1,100 0 1,24 0 0,25 0 15</inkml:trace>
  <inkml:trace contextRef="#ctx0" brushRef="#br0" timeOffset="18236.93">11361 15850 0,'24'0'140,"100"0"-124,100 0 0,98 0-1,50 0 1,25-49 0,0 24-1,-25 25 1,74-50-1,1 25 1,24 25 15,100-49-15,-373 49 0,-123 0-1,-1 0 204,149 74-203,25-24-1,124-25 1,0-1-1,25-24 1,-198 0 0,-150 0-1</inkml:trace>
  <inkml:trace contextRef="#ctx0" brushRef="#br0" timeOffset="22112.49">21506 16098 0,'24'0'63,"1"0"-48,0-25 1,0 1 0,0 24 30,148-25-14,-98 25-17,24 0-15,99-25 16,26 25 0,-26-25-1,25 25 1,-123 0-1,-26-25 17,-49 25 30</inkml:trace>
  <inkml:trace contextRef="#ctx0" brushRef="#br0" timeOffset="22968.6">14858 16793 0,'99'0'110,"248"0"-95,-123 0 1,346 0 0,50 0-1,-24 0 1,-100 25-1,-199-25 1,-197 0 0,-76 0-1</inkml:trace>
  <inkml:trace contextRef="#ctx0" brushRef="#br0" timeOffset="23676.54">20563 16991 0,'0'0'31,"50"0"-31,198 25 16,198 49-1,224-49 1,0 25 0,24-50-1,-148 0 1,-422-50 0,-124 25 218</inkml:trace>
  <inkml:trace contextRef="#ctx0" brushRef="#br0" timeOffset="27209.73">9451 719 0,'0'50'47,"0"-25"-31,-25 24-1,0 26 1,0-1 0,25-24-1,-25-25-15,25 24 16,0-24 0,25 25-1,50 74 1,24-25-1,0-25 17,-99-49-17,0 25 17,0-1-17,-25 51 1,-74-26-1,74-49-15,-74 0 16,49-25 0,26 0 31,-76-298-16</inkml:trace>
  <inkml:trace contextRef="#ctx0" brushRef="#br0" timeOffset="27676.26">9624 843 0,'50'0'63,"-25"0"-47,24 0-1,50 0 1,1 0-1,-26 0 1,-49 0 0</inkml:trace>
  <inkml:trace contextRef="#ctx0" brushRef="#br0" timeOffset="28976.28">9922 1265 0,'0'74'47,"25"50"-31,-25-74-1,24-25 17,1-50 61,-25-149-61,0 1-1,0 148 0,25 25 79,25 74-95,-25-24 1,-25 0-1,24-50 110,26-25-109,49-99 0,0 0-1,-49 49 1,49 75 0,-49 0-1,-25 0 1,24 0-1,1 25 1,-1 25 0,1-25-1,-50-1 1,0-73 156,0-1-157,-25 1 1,0 24 0,-24 0-1,-50 0 1,49 25 0,25 0 15</inkml:trace>
  <inkml:trace contextRef="#ctx0" brushRef="#br0" timeOffset="29726.94">9351 273 0,'-322'124'15,"644"-248"-15,-892 397 16,347-149-1,74 49 1,50-24 0,99-25-1,-25 50 1,25 49 0,0 50-1,49-50 1,-24-148-1,50 24-15,24 25 32,-50-75-32,75 26 15,149-26 1,99-24 0,25-25-1,-74-124 1,-100 0-1,-99-49 1,-50-26 0,-49 1-1,-25 24 1,0 100-16,0-1 16,0 26-1</inkml:trace>
  <inkml:trace contextRef="#ctx0" brushRef="#br0" timeOffset="30744.19">10964 1538 0,'-25'74'47,"-50"100"-31,51-100-1,-51 75 1,75-99 0,50-50 46,123-75-31,-123-24 1,-50 74 15,25 25 31,99 50-47,-25-25 0,25-25 0,0 0 1,-99 0-17,49 25 63,50-1-62,0 1 0,0-25-1,-74 0 1,-25 0 0,0 0-16</inkml:trace>
  <inkml:trace contextRef="#ctx0" brushRef="#br0" timeOffset="33677.68">5507 2406 0,'0'25'47,"0"0"-31,0 49-1,0-24 1,0-26-16,0 1 16,24-25-1,26 25 1,24-25-1,-24 0 1,0 0 0,-1-25-1,1-24 1,0-26 0,-50 26-1,0-1 1,0 25-1,-25 0 17,0 25-17,-25 0 1,1 0 0,-1 0-1,25 0 1,25 25 62,0 50-62</inkml:trace>
  <inkml:trace contextRef="#ctx0" brushRef="#br0" timeOffset="34110.92">5705 3150 0,'25'75'31,"24"98"-15,-24-24-1,-25-50 16,0-49-31,0-125 125</inkml:trace>
  <inkml:trace contextRef="#ctx0" brushRef="#br0" timeOffset="37512.53">9103 4688 0,'-24'0'62,"-1"0"-30,0 0-1,-25 74-15,-49 1-1,0 24 1,74-74-1,0 25 1,25-26 31,25 76-16,0 123 16,-25-50-31,25-49-1,-25-24 1,0-26 0,0-24-1,0-25-15,0-1 16,0 51-1,0-26-15,-25 1 16,0 0 0,25-26-1,0 1 48,-25 99-48,25-99 1,-25 25 0,25-26-16,0 1 15,0 0 1,0 0 0,0 0 15,0-1-16,25-24 110,50-74-93,49-25-17</inkml:trace>
  <inkml:trace contextRef="#ctx0" brushRef="#br0" timeOffset="39294.57">9525 4366 0,'25'0'16,"24"0"15,1-25 0,74 25-15,25 0 0,49 0-1,1 0 1,-125 25-16,-49-25 16,0 24-1,0 51 16,-1 74-15,26-1 0,-25 76-1,0-51 1,-25 26 0,0-50-1,0 24 1,0-98-1,0 24 1,0 75 0,0-125-1,0-24 1,0 0 0,0 0-1,-25 49 48,0-24-48,-25 24 1,26 25 0,-1-24-16,25 24 15,-25-25 1,0-74 15,25 25 16,0 0-31,-49-25 140,-51 49-125,76-49 0,-26 25 1,25-25-17,25-25 173,0 1-173,-25-51-15,25 50 16,0 1-16</inkml:trace>
  <inkml:trace contextRef="#ctx0" brushRef="#br0" timeOffset="46809.55">3894 4663 0,'0'75'16,"0"-51"0,0 76-1,0 49 1,0-1 0,0-24-1,0-49 1,0-50-1,0-1 1,149-24 109,25 0-94,173 0-15,25 0 0,124 25-1,-397-25 1,125 0-1,-200-49 95,-24-51-79,0 1-15,25 0-1,-25 49-15,0-24 16,0-25 0,0 49-1,0 25 1,0 0-1,0 1 1,0-1 0,-74 25 15,-50 0-15,49-25-16,1 25 15,-75 0 1,75 0-1,-100 0 1,-24 0 0,-75 0-1,-25 0 1,-24 0 0,123 0-1,100 0 1,74 0-1</inkml:trace>
  <inkml:trace contextRef="#ctx0" brushRef="#br0" timeOffset="47536.57">4390 7193 0,'0'0'0,"50"0"31,0-24-15,-26-1 0,26-25-1,24-24 1,-24-25-1,0-26 1,-1 1 0,-24-49-1,-25 24 1,0 99 0,0 26-1</inkml:trace>
  <inkml:trace contextRef="#ctx0" brushRef="#br0" timeOffset="47864.77">4762 6201 0,'0'0'0,"-74"75"31,-25 24-15,0-25-1,49-24 1,0-174 62</inkml:trace>
  <inkml:trace contextRef="#ctx0" brushRef="#br0" timeOffset="48496.75">4118 4986 0,'0'74'47,"0"25"-32,0-24-15,0-1 16,0-24 0,0-25-1,0-1 63,0 26-46</inkml:trace>
  <inkml:trace contextRef="#ctx0" brushRef="#br0" timeOffset="49184.56">4192 8210 0,'0'0'16,"124"-49"0,25-1-1,-50 25 1,-49 25-16,24-24 15,-49 24-15,0-25 16,124-99 0,-25 24-1,-50-24 1,-24-24 0,-26-26-1,-24-74 1,-49 0 15,-50-25-15,-25 50-1,49 24 1,1 100 0,49 74-16,0 1 15</inkml:trace>
  <inkml:trace contextRef="#ctx0" brushRef="#br0" timeOffset="49715.75">4614 4688 0,'0'50'16,"0"24"0,0 50-1,0 0 1,0 0 0,0-25-1,0-24 1,0-50-1</inkml:trace>
  <inkml:trace contextRef="#ctx0" brushRef="#br0" timeOffset="50545.04">4986 8136 0,'0'0'15,"25"25"1,-1-25 0,26 0-1,99-75 1,24-24 0,-49 0-1,0 24 1,-49-73 15,-26-1-15,-49 50-16,25-1 15,-50-346 1,-74 99 0,0 74-1,49 198 1,50 51-1,-24 24 173,-1-50-188</inkml:trace>
  <inkml:trace contextRef="#ctx0" brushRef="#br0" timeOffset="50929.2">5383 5110 0,'0'0'16,"0"49"0,0 51-1,0-1 1,0-74-16,0 24 15,24 125 1,1-125 0,-25-24-1,0 0 17</inkml:trace>
  <inkml:trace contextRef="#ctx0" brushRef="#br0" timeOffset="62212.23">21456 3845 0,'0'0'0,"-25"0"31,-24 49 0,24 1 0,25-25-15,0 0 0,-25-1-1,25 26 1,0 0 0,-25-26-1,25 1 1,0 0-16,25 0 156,25-25-140,-26 0-1,26 0 1,-25 0-16,49 0 16,-24-25-1,-25 0 1,-1-24-1,26-26 1,0 1 0,-25-1-1,-25 51 1,24 24 0</inkml:trace>
  <inkml:trace contextRef="#ctx0" brushRef="#br0" timeOffset="65695.72">9525 5581 0,'25'74'94,"0"-49"-79,-1 0 16,1 0-15,25 0 0,-1-25-1,51 0 1,-76 0 15,-24-75 32,0-24-32,-24 74 0,-1 25 0,0 0-15,0 0 0,0 0 93,1 99-93,24-49 15,0 24 0</inkml:trace>
  <inkml:trace contextRef="#ctx0" brushRef="#br0" timeOffset="66145.7">9624 6102 0,'0'25'32,"0"24"-1,0 51-16,25 48 1,0-73 0,-25-50-16,0-1 15,0 26 1,0-25 0,0 24-1,0-24 1,0 0-1,0 0 17</inkml:trace>
  <inkml:trace contextRef="#ctx0" brushRef="#br0" timeOffset="67263.48">9649 7169 0,'0'0'0,"0"49"31,0 1-16,0 49 1,0-74 0,74-25 62,-49-25-63,50-25 1,-26 1 0,26-125-1,-75 125 1,0 24-16,0-25 16,-25 50 30,-124 199-30,75-75 0,-1-50-1,50 0 1,25-49 46,0 0-46,0 0 0</inkml:trace>
  <inkml:trace contextRef="#ctx0" brushRef="#br0" timeOffset="67629.75">9624 7615 0,'0'0'16,"0"99"0,0-49-1,25 24 1,-25 75-1,25-74 1,-25-1 0,0 0-1,0-49 1,0 0 0,0 0-1,0 24 1,0 1-1,0 24-15,0-24 16,0-25-16</inkml:trace>
  <inkml:trace contextRef="#ctx0" brushRef="#br0" timeOffset="68363.53">9624 8830 0,'0'25'141,"50"-25"-94,49-99-16,-25-149 0,-49 50 0,-322 570 16,247-298-31,-24 50-1,-1 0 1,75-74-16,0 24 16,0-49-1,0 0 17,0 24-17,75 51 1,24-26-1,-50-49 1</inkml:trace>
  <inkml:trace contextRef="#ctx0" brushRef="#br0" timeOffset="68728.73">9599 9426 0,'0'25'63,"0"148"-48,-24 75 1,-1 0-1,0 0 1,25-74 0,0-124-1,0-26 1,0 1 46</inkml:trace>
  <inkml:trace contextRef="#ctx0" brushRef="#br0" timeOffset="72943.75">8954 4093 0,'0'149'47,"0"-50"-32,-99 372 16,0-99-15,74 124 0,25-248-16,0 0 15,0 298 1,0-323-16,50 249 16,24 24-1,-49-99 1,-25-25-1,-25 99 1,-24 25 0,-26 75-1,26-100 1,-26-124 0,1-74 15,24 25-16,25-75 1,25-174 0,0-24-1,0 25 32,50 297 0,-50 50-16,0-248-15,0-75 0,25-49-1,0 74 1,-1-74-1,1 25 1,0-50 31,-25 24-31,25 26-1,-25 49 1,25 25-1,-25-24 1,24-76-16,1 1 16,-25 0-1,0 25 1,0 24 0,0-24 15,25-1-16,0-49 17,0 0 46,99 50-63,99 49 1,124 50 0,-24-75-1,-100-24 1,-74-50 0,-124 0 15,-50-75 63,0 26-79,0-100 1,-49-74-1,24-124 1,0-50 0,-24-447-1,49 150 1,25 98 0,0 26 15,0 347-31,25-50 15,49-521 1,-24 298 0,-25 25-1,0 99 1,0 148 0,-25-48-1,0 24 1,0 49-1,0 25 1,0 1 0,0 74-1,0 49-15,0 25 63,-25-198-32,0 99-15,0-99-1,-25-50 1,-24-50 0,24 224-1,50 50 1,0-1-1,0 25 1,0-99 0,0 25-1,0 24 1,25 51 0,-25-26 15,0 25-16,25 0 1,-25 1 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4:34:33.1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18926 6350 0,'25'0'32,"-25"74"-1,0 199-15,-25 75-1,-49 123 1,-75-25-1,99-198 1,25-148 0,25-76-16,0-48 125,25 24-94,0 0 0,25 0-15,-26 0-16,26 0 15,74 0 1,-99 0 0,-50-25 156,-25-50-157,1-49 1,-1-74-1</inkml:trace>
  <inkml:trace contextRef="#ctx0" brushRef="#br0" timeOffset="1266.5">18802 6325 0,'99'0'16,"-49"0"-1,49 25 1,149 0 0,-25-25-16,50 0 15,620 25 1,-223-25-16,868 0 16,-224-50-1,-743 0 1,-522 1-1,-24 49 1,-74 49 172,24 75-173,-25 25 1,1 25-1,24 0 1,-50 49 15,1 124-15,0 0 0,24-99-16,-24-74 15,-50 272 1,49-148-1,26-50 1,-1 124 0,-24-25-1,24-24 1,0-100 0,25-124-1,25-49 1,0 0-1,-124-75 95,-74-50-95,-124-73-15</inkml:trace>
  <inkml:trace contextRef="#ctx0" brushRef="#br0" timeOffset="2483.6">19000 8334 0,'0'0'0,"0"25"32,0 0-17,0 25-15,0-26 16,-49 51-1,49-50 1,-25-25 47,0 0-32</inkml:trace>
  <inkml:trace contextRef="#ctx0" brushRef="#br0" timeOffset="3800.1">18752 8062 0,'0'99'31,"0"-50"-15,-24 199 0,-51 25-1,-24 0 1,0 50 0,49-100-1,-24-99 1,49-25-1,25-74 1,0 0 15,0-1-15,0 1 31,0 0 15,25-25 16,-1 0-62,249 74 15,422 100-15,24-99 0,50 24-1,-74-74 1,-75-25-1,-223 0 1,-249-25 0,-98 0-1,124 25 142,-25 0-142,123 50 1,-98-26-1,-124-24 1,-26 0 0,76 0 93,272 100-78,25-26-15,-174-49 0,-124-25-1,-198-124 48,-224-223-48</inkml:trace>
  <inkml:trace contextRef="#ctx0" brushRef="#br0" timeOffset="4809.82">18604 6995 0,'49'50'32,"50"24"-17,-74-74 63,74 0-31,-24 0-31,272 25-1,199 0 1,347 24 0,421-24-1,-768-25-15,-199 0 16,224 0 0,-546 0-1,-1 0 126</inkml:trace>
  <inkml:trace contextRef="#ctx0" brushRef="#br0" timeOffset="5624.41">18752 7937 0,'50'0'31,"0"0"-15,123 25-1,199 25 1,397 74 0,273-74-1,-124-1 1,-224-49-1,-322 0 1,-297 0 0</inkml:trace>
  <inkml:trace contextRef="#ctx0" brushRef="#br0" timeOffset="6152.65">19571 8756 0,'25'0'47,"24"25"-32,125-25 1,223 0-1,198 0 1,348 25 0,74 24-1,-422-24 1,-372-25 0,-198 0-1,-75 0 48</inkml:trace>
  <inkml:trace contextRef="#ctx0" brushRef="#br0" timeOffset="6761.71">19323 9699 0,'0'0'0,"298"0"16,-100 0-16,323 0 16,223 0-1,223 49 1,-123-49-1,-274 0 1,-371-25 15,-175 25-15</inkml:trace>
  <inkml:trace contextRef="#ctx0" brushRef="#br0" timeOffset="7736.73">25524 6325 0,'-50'0'15,"26"25"1,-26 124-1,0 0 1,50-50 0,0-25-1,0-49 1,0 0 0,50-100 77,0 26-77,-26-75 0,26 25-1,-25-1 1,-25 51-1,-50 49 110,25 0-93,1 0-1,24 25 0,-25-1-15,25 1-16</inkml:trace>
  <inkml:trace contextRef="#ctx0" brushRef="#br0" timeOffset="8727.62">25202 9525 0,'0'74'47,"-50"348"-16,-99-50 0,124-297-15,1-51 0,48-24 30,1 0-30,25-24 0,148-26-1,-99 25 1,522 25 0,-249 0-1,-248 0 1,-149-74 62,-174-348-47</inkml:trace>
  <inkml:trace contextRef="#ctx0" brushRef="#br0" timeOffset="10033.42">25078 9327 0,'24'99'31,"-24"-25"-15,25 273 15,-25-123-15,0-51-1,0-73 1,0-76-1,99-247 157,100-75-156,49 75 0,-75 124-1,-148 99 1,25 50 46,0 198-30,-1-25-1,-49-149 0,25-74 16,99-124-16,-74-49 0,-50 123-15,0 0 0</inkml:trace>
  <inkml:trace contextRef="#ctx0" brushRef="#br0" timeOffset="11267.16">21654 5755 0,'-24'0'47,"-1"223"-16,-25 25 1,50-149-1,0-74 0,50 0 0,-25-25-31,-1 0 32,51-75-17,-50 1 1,24-75-1,-49 0 1,0 25 0,0 99-1,0 1 1,0-1 0,-24 25 62,-26 25-47,0 49-15,25-24-1,25-1 1,0 1-1,0-25-15</inkml:trace>
  <inkml:trace contextRef="#ctx0" brushRef="#br0" timeOffset="12533.49">21555 9971 0,'-25'0'16,"-74"75"15,74-75-15,-74 74-1,50 1 1,24 24-1,25-74 1,25-25 47,24 0-48,1-50 1,24-49-1,-49 49-15,0 1 16,0-1 15,-25 75 32,0 25-48,0 49 1,24 25 0,-24 25-1,0 49 1,0-74-16,-24-25 16,-1 124-1,25-148 1,0-50-1,0-100 110,0 50-109,0-24-16</inkml:trace>
  <inkml:trace contextRef="#ctx0" brushRef="#br0" timeOffset="14250.42">13841 7665 0,'25'0'31,"74"24"-15,0-24-16,75 0 16,322 25-1,149-25 1,25 0-1,-373 0 1,26-74 0,-249 49-1,-49 25 17</inkml:trace>
  <inkml:trace contextRef="#ctx0" brushRef="#br0" timeOffset="14793.41">16768 7268 0,'0'0'15,"0"25"1,50 49 0,24 25-1,50 0 1,-25-24-1,0-50 1,-74-25 0,-25 24 93,-74 51-93,-1-1-1,-98 100 1,24-25 0,50-50-1,49-49 1</inkml:trace>
  <inkml:trace contextRef="#ctx0" brushRef="#br0" timeOffset="19063.32">21059 8062 0,'25'0'47,"0"24"-31,0 51-16,-1-1 15,1 100 1,0-75-16,-25 99 15,25-98 1,-25-76 0,124-123 93,-75 50-93,75-26-16,25 1 15,174-100 1,-274 149 0</inkml:trace>
  <inkml:trace contextRef="#ctx0" brushRef="#br0" timeOffset="21001.52">18281 4440 0,'0'422'31,"0"49"-15,0 447 15,-74-149-16,-75 322 1,50 50 0,-1-223-1,26-199 1,74-223 0,0-347-1,0-99 1,0-149 93,0 24-93,0-24-16</inkml:trace>
  <inkml:trace contextRef="#ctx0" brushRef="#br0" timeOffset="21934.32">26814 4465 0,'0'0'0,"0"521"16,0 49 0,25 125-1,-1-50 16,-24 49-31,-24 125 32,-26 24-17,50 1 1,-74-150 0,49-24-1,0-447-15,-25 124 16,26-148-1,24-75 1,0-75 0,0-24-1,0-50 95,24-74-95,-24 25-15,0-26 0</inkml:trace>
  <inkml:trace contextRef="#ctx0" brushRef="#br0" timeOffset="25317.7">17462 6176 0,'0'0'0,"-24"0"16,-51 0 15,-24 0-15,74 25-1,25 0 17,0 25-17,0-26 1,0 51-1,0-26 1,25 51 0,0-26-1,-25-49 1,0 0 0,0-1 15,-25-24 31,-25-24-30,-24-51-17,49-24 1,0 74-1,25 0 1,0 1 0,25-1-1,25 25 1,-25 0 0,24 74 46,-49 1-46,25-26-1,-25-24 1,25-25 0,0 0 77,99 0-61,-100 0-1,26 74 0,-25-49-15,0 0-1,0-25-15,-1 0 78,1 0-15,0 0 46,0 0-93,0 0 0,74-25 62,50-24-63,173 24 1</inkml:trace>
  <inkml:trace contextRef="#ctx0" brushRef="#br0" timeOffset="26628.18">27657 6648 0,'0'0'0,"-25"99"16,1-25-1,24 1 1,0-50 0,0-1-1,0-48 95,24 24-95,51 0 32,-50 0-31,24 24-1,26-24 48,98-24-32,-24 24 0,25-50 1,-125 25-17,26 25 1,-26 0 0,-24 0-1</inkml:trace>
  <inkml:trace contextRef="#ctx0" brushRef="#br0" timeOffset="29192.44">21158 14163 0,'0'25'31,"0"124"-16,0 25 1,0-1 0,0-98-16,-24 24 15,-1 50 1,25 0 0,0-100-1,74-49 110,1-25-109,49-24-1,24 49 1,-98 0-16,49-25 16,-24 25-1,-1 0 1,-24 0 0,24-25-1,1-49 1,49-1-1,-25 1 17,-25 49-17,-24 0 1,-50 1 15,0-26-15,0-49-1,0-25 1,-25-25 0,-49 25-1,-1 49 1,26 26 0,-1-1-1,-49 25 1,0 1-1,-75-1 17,124 25-17,25 0 1,-24 49 0,-26 1-1,1 0 1,24-50-1,50 24 1,-49 1 0,24-25 31</inkml:trace>
  <inkml:trace contextRef="#ctx0" brushRef="#br0" timeOffset="30127.6">18231 15081 0,'124'0'141,"100"0"-126,222 0 1,100-25 0,-25 25-1,-174-24 1,-223-1-1</inkml:trace>
  <inkml:trace contextRef="#ctx0" brushRef="#br0" timeOffset="30786.19">20365 14684 0,'49'75'31,"-24"-50"-15,0 49-1,24-24 1,1-1 0,0-49-1,-26 25 1,-24 49 109,-74 125-94,49-150-15,-24 51-1,24-51 1,25-24 0,-25-25 30,25-25-14</inkml:trace>
  <inkml:trace contextRef="#ctx0" brushRef="#br0" timeOffset="31585.58">22895 14610 0,'25'25'31,"24"-25"-15,100 0 0,223 0-1,149 0 1,49-50-1,-297 50-15,-99-25 16,49 1 0,-223-1-1</inkml:trace>
  <inkml:trace contextRef="#ctx0" brushRef="#br0" timeOffset="32335.51">25400 14287 0,'25'0'31,"0"50"-16,24 25 1,-49-26 0,25-24-1,0-25 79,-25 50-16,-25 24-62,0-24-16,-49 24 15,-1 50 1,-24-74-16,-25 49 16,50-50-1,-1 1-15,1 0 16,-149 49 0</inkml:trace>
  <inkml:trace contextRef="#ctx0" brushRef="#br0" timeOffset="33785.25">20886 13345 0,'0'99'31,"0"124"-16,0-74-15,0 223 16,0 50 0,0 49-1,0-74 1,0-99 0,0-149-1,0-25 1,24-75 15,-24-24-15,0-50 93</inkml:trace>
  <inkml:trace contextRef="#ctx0" brushRef="#br0" timeOffset="34481.48">22572 13320 0,'25'0'31,"0"75"-15,0 98-1,24 50 1,-24-24 0,25 49-1,-25 25 1,-1 24-1,-24-24 1,25-50 0,-25-74-1,0-99-15,25 49 16,-25-74 0,0 0-1</inkml:trace>
  <inkml:trace contextRef="#ctx0" brushRef="#br0" timeOffset="36386.18">17711 13891 0,'0'24'31,"0"224"-15,0 1 0,0 147-1,0 76 1,-50-26 0,0-148-1,1-50 1,49-50-1,0-123 1,0-50 0,-25-1-1,0-24 63,-124-74-78</inkml:trace>
  <inkml:trace contextRef="#ctx0" brushRef="#br0" timeOffset="37045.25">15205 15453 0,'25'0'47,"0"0"-32,74-24 1,75-1 15,-25 25-31,-1-25 16,299-25-1,-199 1 1,-149 49 0</inkml:trace>
  <inkml:trace contextRef="#ctx0" brushRef="#br0" timeOffset="37619.3">16892 14833 0,'50'75'31,"-1"-26"-15,1 1-1,-25-1-15,24-49 16,-49 25 0,0 50 140,-74 49-141,24-75 1,1 1 0,49-25-1,-25-25 17,0 0-17</inkml:trace>
  <inkml:trace contextRef="#ctx0" brushRef="#br0" timeOffset="38619.25">13791 15478 0,'50'0'31,"24"0"-15,75 0 0,74 0-1,50 0 1,-99 0-1,-124 0 1,-26 0 0,-24-25 15,0 1-15,25 48 249</inkml:trace>
  <inkml:trace contextRef="#ctx0" brushRef="#br0" timeOffset="39802.36">20538 14163 0,'0'0'0,"50"124"31,-25-74-16,-1 25 1,-24-51 0,0 1-1,25-25 1,0-25 46,74-99-46,-74 99 0,0 1-1,0 24 48,24 74-32,-49-49-15,25-25 46</inkml:trace>
  <inkml:trace contextRef="#ctx0" brushRef="#br0" timeOffset="42360.94">21605 14461 0,'49'25'63,"-49"49"-32,25-49 0,-25 0-15,25 25 46,0-26-31,0-24 16,24 0-15,51-74-17,-26 24 16,25 1-15,-49 24 0,-1 0-1,1 0 1,-25 25 0</inkml:trace>
  <inkml:trace contextRef="#ctx0" brushRef="#br0" timeOffset="44586.78">21183 15949 0,'0'25'94,"50"25"-32,99-25-46,123-1-1,51 1 1,-25-25 0,-174 0-1,-75 0-15,-24 0 32,-25-25-1,25-99 0,0 25-15,-25-50-1,24 75 1,-24 49 0,-24 25 46,-100 0-46,0 0-1,-25 0 1,-25-49 0,25 49-1,0 0 16,50 0-15,0 74 0,-25 50-1,25-25 1,74-49 0,0-50-1</inkml:trace>
  <inkml:trace contextRef="#ctx0" brushRef="#br0" timeOffset="45569.78">21208 16421 0,'0'74'31,"25"-49"0,-25 0-31,0 0 16,0-1 0,0 1 31,0 0-32,0 0-15,25 0 78,99-25-62,-25 24-16,-25-24 16,50 0-1,75 0-15,-26 0 31,-73-24-15,-51-1 0,-24 0 109,-25-25-110,0 26 1,0-26 0,-50-24-1,1 24 16,-100 0-15,0 25 0,-49 1-1,24 24 1,75 24 0,49 26-1,1 0 1,24-1-1,0-24 1</inkml:trace>
  <inkml:trace contextRef="#ctx0" brushRef="#br0" timeOffset="46354.24">21258 16842 0,'0'25'16,"0"-50"-16,0 75 0,-25 24 31,25-49-31,-25 50 15,25-26 1,0 1-16,0-1 16,0-24-1,0 0 1,124-25 78,50 0-79,-75 0-15,25 0 16,174 25 0,-174 0-16,49-25 15,-123 0 16,-1 0-15,1-50 0,-50-24-1,25 24 1,-25 0 0,0 26-1,-25-1 1,-99 25-1,74-25-15,-74 25 16,-322 99 0,123 0-1,100-24 1,124-26 0,74-24-1</inkml:trace>
  <inkml:trace contextRef="#ctx0" brushRef="#br0" timeOffset="46886.47">21059 17537 0,'0'0'0,"0"124"16,0-50-1,0 26 1,0-26 0,0 0-1,0-49 16,0 0-15,25 0 31,0-25-31,124 25-1,-1-25 1,76 0-1,49 0 1,-149 0 0,-100 0-1,-24-50 48,0-24-48</inkml:trace>
  <inkml:trace contextRef="#ctx0" brushRef="#br0" timeOffset="47954.08">20960 12898 0,'0'298'16,"0"198"-1,0 124 16,0 0-15,0-49 0,0-75-1,0-298-15,0 299 16,0 23 0,-25-48-1,-49-125 1,49-99-1,25-99 1,0-50 0,-25 0-1,25-74 1,0 50 0,0-51-1,25-123 63,149-323-62,173-222 0</inkml:trace>
  <inkml:trace contextRef="#ctx0" brushRef="#br0" timeOffset="48619.68">23019 13643 0,'25'496'32,"-25"-75"-17,0 323 1,0-123 0,0 24-1,0-25 16,0-75-15,0-222 0,0-199-1,0-75 1,0 26 0,0-26-1,0 1-15,24 0 16,-24 24-1,25-74 48,-25-446-32,-49 173-31</inkml:trace>
  <inkml:trace contextRef="#ctx0" brushRef="#br0" timeOffset="52337.71">17041 4638 0,'-25'0'63,"0"75"-32,0-50-31,25 99 31,75 99 1,74 0-1,-100-148-16,1-51 1,-50 1 47,-25 0-48,-99-25 1,0 0-1,74 0-15,1 0 16,-1 0 0,50-25-1,-25-24 1,25-1 0,0 25 15,50-24-16,24 24 1,-24 25 0,0 0-1,49 0 1,-25 74 0,-24-49-16,-25 0 15,-1-25 1,-24 25-1,25-25 17,0 0 61,0 0-77,0 0 0,24 0-1,-24 0 1,74 0 93,50 0-77,-124 0 14,0-25-30,0 25 0,-1 0 46,1 0 32,99 0-63,-99 25 0,0-25 32,24-25-47,1 0-1,49 25 48,75 0-32,-100 0-31,249-25 16</inkml:trace>
  <inkml:trace contextRef="#ctx0" brushRef="#br0" timeOffset="53341.35">26938 5259 0,'0'124'32,"49"-25"-17,-49-25 1,25-74 93</inkml:trace>
  <inkml:trace contextRef="#ctx0" brushRef="#br0" timeOffset="58691.44">17462 3919 0,'0'0'0,"-24"0"31,-1 0 0,25 25 16,0 124-16,0-100-31,0-24 16,0 50 0,25-26-1,-1-24 48,26-25-48,74-25 1,-74-24 0,-1-1-1,1 0 1,-50 26 0,0-1 15,0 0-16,-25 50 79,0 24-78,25-24-1,25-25 95,25 0-79,-25 0-15,-1 0 46,1 0-46,0 0 46,0 0-30,74 0-1,-74-49-16,0 49 64,-1 0-48,1 0-16,-25 24-15,75-24 79,73-49-48,-123 24-16</inkml:trace>
  <inkml:trace contextRef="#ctx0" brushRef="#br0" timeOffset="62888.01">21332 3423 0,'0'0'0,"0"25"15,0 24 1,-25 26-1,0-1 1,25-24 0,0-25-1,-24 24 48,-1-24-48,-74 50-15</inkml:trace>
  <inkml:trace contextRef="#ctx0" brushRef="#br0" timeOffset="64822.04">16966 4688 0,'0'99'31,"0"50"-15,0-25 15,0-25-15,0-74-1,25-25 32,25 0 16,123 0-48,75-49 1,75-26 0,-50 26-1,-174 49 1,-99 24 31,0 51-32,0-1 1,0-49 31,74-25-16,-24 25-15,24-25-16,1 0 15,148 0 1,-99-25 0,-99 25-1,0 0 1,-25-25 0,74 25 249,50 0-234,-25 0-15,-49 0 0,124 0-1,-75 0 1,-74 0 0,-1 0 15,200-49 31,49-1-46</inkml:trace>
  <inkml:trace contextRef="#ctx0" brushRef="#br0" timeOffset="65825.27">26715 4812 0,'0'0'0,"24"149"32,-24-99-17,25 74 1,-25-50 0,25-74 46,25 0-46,-1 0-1,26 0 110,98 0-109,100 0 0,-124 0-1,-75 0 1,-49 0-1</inkml:trace>
  <inkml:trace contextRef="#ctx0" brushRef="#br0" timeOffset="66624.35">27459 4738 0,'0'49'62,"0"1"-31,0-25 1</inkml:trace>
  <inkml:trace contextRef="#ctx0" brushRef="#br0" timeOffset="71385.45">21630 6871 0</inkml:trace>
  <inkml:trace contextRef="#ctx0" brushRef="#br0" timeOffset="72905.45">21828 3795 0,'0'0'0,"99"-25"32,149 1-1,-198 24-16,-50 24 48,0 51-47,0-26-16,-50 26 15,-24-1 1,49-24-1,25-25 17,-25-25-17,50 49 48,0-24-48,49 25-15,-49-50 16,124 74 0,-124-74-1,-25 50 110,-199-1-93,-24-49-1,149-25-16,24 1 1,1-51 0</inkml:trace>
  <inkml:trace contextRef="#ctx0" brushRef="#br0" timeOffset="73672.59">21258 3770 0,'24'75'47,"-24"74"-31,0-50 0,0-50-1,0-24-15,0 0 16,25-25 62,124-50-47,-50 1-15,-74 24-1,-25 0 1,25 25 62,49 99-31,-24-24-31,0-100 109</inkml:trace>
  <inkml:trace contextRef="#ctx0" brushRef="#br0" timeOffset="74225.48">21010 3448 0,'0'0'0,"-75"49"15,-98 100 1,24 50 0,49 49-1,26 49 1,49-98-1,25-1 1,0-123-16,0-1 16,75 50-1,73-74 1,150-1 15,198-49-15,0-24-1,-148-76 1,-224-48 0,-75-1-1,-49-124 1,0-25 0,-74 1-1,24 173-15</inkml:trace>
  <inkml:trace contextRef="#ctx0" brushRef="#br0" timeOffset="75289.17">15627 8111 0,'50'-124'47,"272"-273"-16,0 149-15,100 50-1,-25 99 1,-99 49 0,-50 50-1,-149 0 1,-74 0 0,-25 25 46,74 24-46</inkml:trace>
  <inkml:trace contextRef="#ctx0" brushRef="#br0" timeOffset="75887.66">18231 6548 0,'0'0'15,"50"50"1,24 24-1,-24-24 1,24-25 0,26 24-1,98-49 1,75 0 15,-199 0-31,1-24 16,-1 24-16,-74-25 15,25 0 1,-99 75 47,-150 272-32,51-74 0,148-223 0</inkml:trace>
  <inkml:trace contextRef="#ctx0" brushRef="#br0" timeOffset="77639.42">21506 1960 0,'49'49'31,"-49"26"-15,50 123-1,-25-74 1,-25-50-1,0-24 1,0-25 0,24-25 77</inkml:trace>
  <inkml:trace contextRef="#ctx0" brushRef="#br0" timeOffset="78305.7">21803 2158 0,'25'99'78,"0"-49"-62,0-1-1,-25-24 1,25-25 15,24-74 47,-49-25-62,0 24 15,0 26-15,0 24-1,0 0 32,-25 25-15,1 0-17,-1 0-15,25 25 16,-25 0-1,25-1 17,0 1-17</inkml:trace>
  <inkml:trace contextRef="#ctx0" brushRef="#br0" timeOffset="79072.36">22126 3770 0,'25'0'31,"-25"75"-15,24 49-1,-24 0 1,0 0 0,0-50-1,0-49 1,0 0 0,0-199 77</inkml:trace>
  <inkml:trace contextRef="#ctx0" brushRef="#br0" timeOffset="79625.13">22175 3795 0,'25'25'16,"0"0"0,-25 0-16,25 49 15,24 50 1,1-25-1,-50-49 1,25-25 0,-25-1 15,49-48 31,-24-26-46,0-74 0,0 0-1,-25 50-15,0-1 16,-25 1 0,25 49-1,-25 25 16,-24 0 1,-1 0-17,0 25 1,1 24 15,49-24-15,-25 0-1,0 25-15</inkml:trace>
  <inkml:trace contextRef="#ctx0" brushRef="#br0" timeOffset="80456.86">18479 4787 0,'0'0'0,"-99"-124"109,0-99-93</inkml:trace>
  <inkml:trace contextRef="#ctx0" brushRef="#br0" timeOffset="80905.93">18182 3944 0,'-25'99'47,"0"25"-16,-24 124-15,-1-49-1,0-51 1,1 1 0,49 0-1,-50 50 1,25-125-1,25 0 1,-24-49 0</inkml:trace>
  <inkml:trace contextRef="#ctx0" brushRef="#br0" timeOffset="81772.7">18083 3696 0,'24'0'16,"76"298"0,-1 74-1,-74 74 1,-25 50 15,0-25-15,-50 150-1,25-299-15,-24 50 16,-26 620 0,1-545-16,49-100 15,-99 571 1,99-596 0,0-74-1,25-148 1,0-76-1,0 1 17,0 25-17,0-1 1,25-49 140,0-198-140,-25-249-1,0-173 1</inkml:trace>
  <inkml:trace contextRef="#ctx0" brushRef="#br0" timeOffset="82727.81">17661 6325 0,'0'199'31,"0"-398"-31,0 621 31,0-224-15,-50 1-1,1-26 1,-1-24 0,50-124-1,-25-25 79,50-25 78,25-99-156,-1 25-1,51-25 1,73 25-1,-49 49 1,0 50 0,-49 0-1,-51 0 17</inkml:trace>
  <inkml:trace contextRef="#ctx0" brushRef="#br0" timeOffset="83355.5">18008 6747 0,'50'25'63,"-1"24"-32,26-24 0,-1 25 1,-74-25 218,0-1-219</inkml:trace>
  <inkml:trace contextRef="#ctx0" brushRef="#br0" timeOffset="86761.72">22423 3795 0,'-24'0'94,"-26"75"-63,-74 49 1,74-25-17,-24 0 1,49-25-1,0 1 1,25-50 15,0-1 16,0 1-31,0 0 15,25-25-15,0 0-1,0 0 32,74-25-31,-25-74-1,1 25 1,-1-100 0,-74 100-1,25 24-15,-25 25 16,0 0 0,0 1-16,0-1 31,-50 25 47,-49 25-47,25 24-31,49-24 16,-74 49-1,99-24-15,-50 0 16,25 24 0,25 25-1,0-74 1,0 0 0,75-25 46,49-25-31,0-149 1,-99 100-17,-25-50 1,0 25-1,0 49 1</inkml:trace>
  <inkml:trace contextRef="#ctx0" brushRef="#br0" timeOffset="88056.17">27186 4118 0,'0'24'47,"-124"125"-16,74 149 0,25-174 1,25-99-1,0-50 47,100-74-62,-100 49-1,25 25 1,24 25 124,-24 0-124,0 0 15,-25 25 79,49 99-110</inkml:trace>
  <inkml:trace contextRef="#ctx0" brushRef="#br0" timeOffset="88989.62">28724 6945 0,'0'0'15,"-25"149"-15,-25 149 16,1 49 0,-1-74-1,25-99 17,25-150-17,50-98 32,0 0-31,-1-51-1,-24 101 1,-25-1 15,25 25 32,24 0-32,26 25 0,-50-25-15,-1 0-1,1 0 17,0-25-17,-25-25 17,0-24-17,-25-50 1</inkml:trace>
  <inkml:trace contextRef="#ctx0" brushRef="#br0" timeOffset="89839.93">26938 4638 0,'25'100'31,"124"545"-15,-100-25 0,1 25-1,-50 74 1,0 100-1,0 24 1,-75 124 0,26-272-1,-26-149 17,26-348-32,-26 50 15,1 174 1,49-199-1,0-49 1,25-125 0,-25-24-1,50-75 95,0-396-79,0 223-15,0-50-16</inkml:trace>
  <inkml:trace contextRef="#ctx0" brushRef="#br0" timeOffset="91153.54">27806 8161 0,'25'0'16,"-50"124"-1,0-25 1,-49 0 0,49-49-1,0-25 1,0-25 78,1-50-79,-1 0 1,74 50 78,-24 0-79,0 0-15,0 0 31,0 25-15,-25 0 0</inkml:trace>
  <inkml:trace contextRef="#ctx0" brushRef="#br0" timeOffset="92908.42">25226 8136 0,'75'0'188,"-1"0"-173,1-25 17,-1 25-17,-49 0-15,-25-25 31,173 50 94,175 25-93,-249-25-32,75-25 31,-150 0 31,26 24-46</inkml:trace>
  <inkml:trace contextRef="#ctx0" brushRef="#br0" timeOffset="93778.88">25524 6896 0,'-124'545'32,"248"-1090"-32,-347 1735 31,99-694-15,-25 1-1,50-51 1,24-74-1,75-223-15,-25-50 16,25 0 0,0-49-16,-124-25 172,-148 49-157,-125-24 1,-174-50-1,-148-50 1,24-24 0,174-1-1,323 26 1,173 24 0,25 0 46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4:37:43.3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17810 9922 0,'0'74'46,"25"522"-14,-75 421-1,-99 893 0,149-1538-31,-25-50 16,25 50-1,0-273 1,0-74 0,25-25-16,0 0 31,25-49-15,-1-75-1,1-125 1,24-123-1,25-124 1</inkml:trace>
  <inkml:trace contextRef="#ctx0" brushRef="#br0" timeOffset="1724.61">17835 9996 0,'74'25'78,"472"74"-46,-174-74-17,74-25 1,-98 0-1,-125-25 1,-99 1 0,0 24-1,49-25 1,125-25 0,-174 50-16,50-25 15,-125 25 1,-49 25 62,50 248-47,0 99 0,24 174-15,-74-224-16,0 1 16,25 619-1,-25-446 1,25-74 0,-1-174-1,-24-124 1,0-50-1,0 50 1,0-49 0,25-1-1,-25-24 1,25 24 15,-25-24-31,25 0 16,-25 98-1,25-148 1,-25 25 0,0 0 46,-224 0 16,-321 24-46,148-49-17,0 0 1,25 0-1,149 0 1,-1 0 0,51 0-1,-26 0 1,50-24 0,75-1-1,24 25 1,26-75 109,-26 1-110,25 24 1,0 50 0,25-24 46,-24-497-31</inkml:trace>
  <inkml:trace contextRef="#ctx0" brushRef="#br0" timeOffset="2556.08">17388 11410 0,'74'0'32,"-148"0"-32,173 0 15,1 0 1,24 0-1,24 0-15,26 0 16,272 0 0,-173 0-16,-49 0 15,421-25 1,-348-24 15,-123-1-15,-125 50-1,1 0 48,99 0-47,-75 0-1,-49 0 16</inkml:trace>
  <inkml:trace contextRef="#ctx0" brushRef="#br0" timeOffset="3184.5">17661 12452 0,'124'0'31,"50"0"-15,198-25-1,99 0 1,124 25-1,-99 0 1,-198 0 0,-248 0-1,-26-24 17</inkml:trace>
  <inkml:trace contextRef="#ctx0" brushRef="#br0" timeOffset="3902.15">17537 13643 0,'0'0'16,"50"0"-1,-1 0 1,249 0 0,198 24-1,397 26 1,74 0-1,-123-50 1,-448 0 0,-321 0-1</inkml:trace>
  <inkml:trace contextRef="#ctx0" brushRef="#br0" timeOffset="5710.34">18628 8979 0,'0'25'47,"75"149"-32,-75-50 1,25 49 0,-25-49-1,0-24 1,0-76 15,0-148 63,0-49-78,0-1-1,0 75 1,24 49-1,1 26 1,0-1 0,-25 0-1,25 0 32,24 0-16,1 0-15,49 1 0,-74 24-1,-25 24 32,0 76-31,-25-1-1,0-25 1,25-24 0,0-25 109,0 0-110,0-50 188,0 0-187,0 0 15</inkml:trace>
  <inkml:trace contextRef="#ctx0" brushRef="#br0" timeOffset="6684.33">17909 8954 0,'0'50'31,"-25"49"-15,-24 75 0,-1 49-1,50-24 1,0-75-1,25-25 1,24-99-16,26 49 16,-26 1-1,-24-50 1,0 0 15,25-25-15,-1-24-1,1-100 1,-1 0 0,-49 0-1,0 50 1,-24 25 0,24 49-1,-25 25 1,25-25-1,-50 50 110,25 74-109,-24-25 0,-1-24-1,25 0-15,1-26 16</inkml:trace>
  <inkml:trace contextRef="#ctx0" brushRef="#br0" timeOffset="7066.95">17934 9624 0,'25'0'31,"-1"0"-31,1 25 31,74 49-15,-49 1-1,-25-26 1,0 1 0,-1 0-1,1-50 1,50-75 62,49-98-62</inkml:trace>
  <inkml:trace contextRef="#ctx0" brushRef="#br0" timeOffset="7850.25">18926 8979 0,'0'0'32,"0"149"-32,0-25 15,0 0 1,-25-25-1,25-74 1,25-74 47,74-199-32,50 74 0,-124 174 16,0 0-16,-25 50-15,24-1-1,-24-24 1,0 25 0,-24 24-1,24-49-15,0 0 16,0 49 0,49 0-1,26 50 1,24 50-1,-50-100 1,-24-49 0,-74 0 46,-125 25-46</inkml:trace>
  <inkml:trace contextRef="#ctx0" brushRef="#br0" timeOffset="8434.76">13419 10740 0,'50'0'16,"0"0"15,24 0-15,100 0-1,148 0 1,100 0 0,-25 0-1,-125-49 1,-172-26 0</inkml:trace>
  <inkml:trace contextRef="#ctx0" brushRef="#br0" timeOffset="8901.06">15304 10492 0,'25'25'16,"0"0"15,0 25-15,0-50-16,0 49 15,74-49 1,-74 0-16,-1 25 16,-48 0 77,-100 148-61,74-123-1,50 0-16</inkml:trace>
  <inkml:trace contextRef="#ctx0" brushRef="#br0" timeOffset="9934.48">24135 10964 0,'25'0'47,"24"0"-32,26 0 1,123 0-1,-24 0-15,24 0 16,472 0 0,-372 0-1,-125-50 1,-148 50-16</inkml:trace>
  <inkml:trace contextRef="#ctx0" brushRef="#br0" timeOffset="10468.17">26219 10716 0,'24'0'15,"51"24"1,-26-24 0,75 25-1,0 0 1,-24-25-1,-51 0 1,-24 0-16,-25 25 109,-25 24-93,-74 51 0,-50-1-1,0 25 1,-99 0 0,50-25-16,-75-24 15,-25-26-15</inkml:trace>
  <inkml:trace contextRef="#ctx0" brushRef="#br0" timeOffset="11484.13">13097 11187 0,'0'0'0,"-223"198"47,198-148-31,25-25 31,124 49-16,174 174 0,-274-223-15,-24 0 46,-24-25-46,-26 0 31,-25-25-47</inkml:trace>
  <inkml:trace contextRef="#ctx0" brushRef="#br0" timeOffset="12145.29">13568 11633 0,'25'-24'47,"0"-1"-31,198-174 15,149 100-15,-74 99-16,49 0 15,794 99 1,-570 50 0,-249-50-1,-223-49 1,-99-25 31,0 0 47</inkml:trace>
  <inkml:trace contextRef="#ctx0" brushRef="#br0" timeOffset="12629.34">16966 11460 0,'50'49'32,"0"1"-1,49 24-16,0-24 1,-25-25 0,-49-25-1,-99 99 110,-50 0-93,124-74-17</inkml:trace>
  <inkml:trace contextRef="#ctx0" brushRef="#br0" timeOffset="13758.11">13866 11609 0,'0'-25'31,"99"-50"0,0 26-15,100-1-1,98-24 1,100 74 0,149 0-1,0 0 1,-75 0 0,-173 0-1,-224 25-15,0-25 16,-49 24 62,-25 1-62</inkml:trace>
  <inkml:trace contextRef="#ctx0" brushRef="#br0" timeOffset="15318.56">17859 10269 0,'0'75'78,"0"73"-62,0-48 0,0 222-1,-24-49 1,-26-50 0,25-148-1,25-51 1,50-48 156,-1-1-157,199-50 1,497 51 0,-150 24-1,0 0 1,-248 0-1,-223 0 1,-99 0 0,0 0 93,149-124-78,-149 49 1,24 25-17,26-74 1,-51 25-1,-24-25 1,25 50 0,-25-1-1,0 51-15,-25-100 32,-49 74-32,-25-49 15,-75 24 1,-74 26-1,0 24 1,0 25 0,0 0-1,49 0 1,51 25 0,48-25-1,76 0 1,-1 0-1</inkml:trace>
  <inkml:trace contextRef="#ctx0" brushRef="#br0" timeOffset="16382.12">18752 10542 0,'25'0'16,"0"25"-1,0 49 1,24 25-1,1 50 1,-25-74 0,0-51-1,-1-24 17,150-24 14,-100-1-30,50 0 0,-49 0-1,-50 25 95,-1 0-79,51 50-31,-50-25 16,74-25-1,-49 24-15,-1-24 16,-24 0 15,-25-24 0,25 24 1,0 0 14,49-25 1,-74 0 16</inkml:trace>
  <inkml:trace contextRef="#ctx0" brushRef="#br0" timeOffset="18757.98">20241 10492 0,'0'25'78,"0"0"-46,24 49-1,1-74-15,-25 25-16,0 0 15,25 25 1,-25-26-1,0 26 1,-25-25 0,0 0-1,25-1 1,0-48 31,0-100-32,25 49-15,0 1 16,25-1 0,-50 51-1,24 24 48,-24 24-48,0 1 1,0 25 0,0-25-1,0 24 1,0-24 15,25-25-15,0 0-1,0 0 17,24 0-17,1-50 17,24 26-17,-24-1 1,-50 0-1</inkml:trace>
  <inkml:trace contextRef="#ctx0" brushRef="#br0" timeOffset="22784.34">20712 10988 0,'0'25'78,"0"0"-15,25-25-47,24 0 15,26 0-16,-26 0-15,26 0 16,49-50 0,-75 26-16,-24 24 15,74-75 95,1-24-95</inkml:trace>
  <inkml:trace contextRef="#ctx0" brushRef="#br0" timeOffset="23400.99">21530 9054 0,'0'0'31,"0"25"-31,0 24 16,0 26 0,0-1-1,0 25 1,0-24-1,0-51-15,0 1 32,0-74 77,0-51-93,0 26-1</inkml:trace>
  <inkml:trace contextRef="#ctx0" brushRef="#br0" timeOffset="24285.16">21605 9004 0,'-25'25'63,"0"25"-48,0 24 1,1 0 0,24 1-1,0-50 1,24-1 0,-24 1-1,25 0 1,-25 0 46,0 49-30,-25-24-17,25-25 1,-49-25-1,-1 24 1,1-24 0,-1 0-1,25 0 32,25-24-31,0-1 15,0 0 0</inkml:trace>
  <inkml:trace contextRef="#ctx0" brushRef="#br0" timeOffset="25301.74">20017 9103 0,'25'0'31,"25"75"-16,-50 24 1,0-49-16,25-1 16,-25 26-1,0-51-15,24-98 110,76-199-79,-51 199-15,-24 74-1,-25-25 16,25 50-15,49 74 0,-49 0-1,25 25 1,-26-74 0,-24-25-1,25-25 63,0-75-62,-25 1-16,50-50 16,-50 74-1,24 50 1,1 75 31,0 49-32,25 0 1,-25-50 0,-25-49-1,0-50 63,0 0-78</inkml:trace>
  <inkml:trace contextRef="#ctx0" brushRef="#br0" timeOffset="26119.27">20786 9227 0,'25'149'31,"-50"-298"-31,50 422 15,-25-248 1,0 0 0,0-100 77,0-24-77,0 74-16,0 1 16,0-26-1,25 25 1,0 25 0,49 25 46,1 99-31,-75-74-31,0 24 16,0 50 0,0-50-1,0-49 1,0-50 62,0-49-47,0 49 0,74 0 1,0 25-1,-24-24-15,0-1-1,-1 0 1,-24 25-1,0-25-15</inkml:trace>
  <inkml:trace contextRef="#ctx0" brushRef="#br0" timeOffset="26685.16">22076 8905 0,'-49'99'47,"-1"149"-16,50-198-15,0 74 0,0 0-1,0-75 1,0 1-1,25-25 1,0 0-16,74 24 16,248-49-1,25-25 1,-198-49-16</inkml:trace>
  <inkml:trace contextRef="#ctx0" brushRef="#br0" timeOffset="27185.19">25375 8558 0,'0'0'15,"149"124"1,-75-25-1,26-25 1,-51 50 15,-24-49-15,0-26-16,-25 75 16,0-49-1,-25 24 1,-25-74-1,-98 24 1,-125-49 0,-199-24-1,-98-51 1,248 26-16</inkml:trace>
  <inkml:trace contextRef="#ctx0" brushRef="#br0" timeOffset="28001.96">22324 9475 0,'50'0'47,"49"0"-32,0-24 1,273-26 0,199 50-1,173 0 1,-471 0-1,-124-25 1,-125 25 0,1 0-1,0-25 32,25 1-31,-26-1-1</inkml:trace>
  <inkml:trace contextRef="#ctx0" brushRef="#br0" timeOffset="28995.08">25226 9079 0,'50'74'47,"49"-24"-31,0-1-1,1-24 1,48-25-1,-24 0 1,-24 0 0,-26-25 15,25-24-15,1 24-1,-76 25-15,1-25 16</inkml:trace>
  <inkml:trace contextRef="#ctx0" brushRef="#br0" timeOffset="30552.2">16396 13419 0,'0'0'0,"25"50"16,-25 24-1,0-24-15,25-25 16,-25 0-16,0 49 16,0 0-1,-25 26 1,0-26-1,0-24 1,0-1 15,0-49-15,1 0-16</inkml:trace>
  <inkml:trace contextRef="#ctx0" brushRef="#br0" timeOffset="30968.22">15677 14412 0,'0'0'0,"24"0"15,1 0 1,25 0-1,-1 0 1,100 0 0,25-75 15,74 25-15,-124 1-16,0-26 15,74-73 1,-123 98-1,-50 0 1,-25 26 0,-50 24 31,0 49-32,1-24-15</inkml:trace>
  <inkml:trace contextRef="#ctx0" brushRef="#br0" timeOffset="31718.12">15429 15156 0,'0'24'15,"0"26"17,0 0-17,0 99 1,-25-25-1,0-25 1,25-50-16,-25-49 31,25-24 1,-25-51-17,0-24 1</inkml:trace>
  <inkml:trace contextRef="#ctx0" brushRef="#br0" timeOffset="32469.2">15205 15354 0,'0'0'16,"50"0"-16,24-25 16,75 25-1,-25-74 1,50 49 0,-75-25-1,-74 50 1,-25 199 46,-75 49-30,51-223-17,24 0 1,0-75 31,24 25-32,-24 0 1,25 25 0,0 0 15,74-24-16,-49-1 1,-1 25 15,1-25-15,-25 25 0,0 0-1,-1 0 1,1 0 62,-25 25-47,0 24-31,-74 1 16</inkml:trace>
  <inkml:trace contextRef="#ctx0" brushRef="#br0" timeOffset="32868.39">15751 16024 0,'0'74'63,"0"25"-47,0-24-1,0-50 1,0-75 93,0-24-93,25-100-1,0 124-15</inkml:trace>
  <inkml:trace contextRef="#ctx0" brushRef="#br0" timeOffset="33485.11">15925 15801 0,'24'0'62,"-24"24"-31,0 26-15,-24 24 0,-1 1-1,-25-26 1,25-24-1,25 0 17,25-25-1,50 0-15,-1 0-16,-49 0 15,49 0 1,-74 50 62,0 24-62,0 0-1,-25-49 16,1-25-15,-1 0-16,-25 0 31,25 0-15,1-49 15,24-100-15,24 0-1</inkml:trace>
  <inkml:trace contextRef="#ctx0" brushRef="#br0" timeOffset="34152.01">16197 15726 0,'0'0'31,"25"75"-31,-25 24 16,0-50 0,0 125-1,0-124 1,0-26 0,25-24 15,25-24 0,-26-1 0,-24 0-15,25 25 31,25 0-16,-25 0-15,49 0-1,25-74 1,-49 49 0,-25 25 46,24 25-31,-49-1 16,0 1-31,-24 124-1,-76 25 1,1-50 0,74-75-16</inkml:trace>
  <inkml:trace contextRef="#ctx0" brushRef="#br0" timeOffset="35141.75">16148 16818 0,'0'24'46,"0"26"-30,-25-25-16,25 0 16,-25 49-1,0 0 1,1-74-16,24 25 16,0-74 46,0-75-46,49 24 15,-49 51-15,25 24-1,0 25 1,0 50 15,24-1-15,-24 1-1,0-25 1,0-25 31,-1-50-32,1 25 1,0 0 15,0 1-15,-25 48 15,50 125-15,-50-124-1,24-25 1,26 0 15,0-50-15,49 1 0,-25-1-1,-24 25 1,-25 25 46</inkml:trace>
  <inkml:trace contextRef="#ctx0" brushRef="#br0" timeOffset="40621.04">12700 10790 0,'-50'0'15,"26"50"1,-51 24-1,-74 124 1,50 1 0,-25-25-1,99-26 1,0 1 0,25-74-16,0-26 15,0 50 1,25-49-16,0-25 15,-25 0 1,25-25 15,25 0-15,24 0 0,25-50-1,75-74 1,-25 0-1,-25-50 1,0 1 0,-75 74-16,1 49 15,24-74 1,-74 99-16,25-49 16,-25 49-1,0-50 1,0 51-1,0-1 1,-25 25 31,0-25-31,-24 25-1,-26 0 1,51 25-16,-26-25 15,0 49 1,50-24-16</inkml:trace>
  <inkml:trace contextRef="#ctx0" brushRef="#br0" timeOffset="41374.42">13320 11733 0,'25'0'62,"25"24"-46,24 1 0,149 174-1,124 49 1,174-50 0,25-24-1,74-100 1,-74-74-1,-248 0 1,-75-99 0,-99-25-1,0-50 1,-75 75 0,1 0-1,0 49-15,-1-24 16,50-25-1,-24 24 1,-26 26 15,-24 24-15,-25 0 15,0 0 0,0 0-15,0-24-16</inkml:trace>
  <inkml:trace contextRef="#ctx0" brushRef="#br0" timeOffset="41980.06">17512 11261 0,'0'0'16,"25"50"15,0-25-15,-25 24-16,25-49 15,-1 25 1,1-25 15,0 0-15,25 0 15,-50 75 79,-50-1-95,-24 75 1,-1-75-1,25 1 1,50-51 0</inkml:trace>
  <inkml:trace contextRef="#ctx0" brushRef="#br0" timeOffset="45887.37">16297 12923 0,'0'25'16,"24"25"-1,-24 24 1,0 0 0,0 26-1,-49-51 1,148-123 78,-74 49-79,74-49 1,-49 74-1,-25 0 79,-1 0-16,125-25-15,74-50-48,174-24 1,-124-25-16</inkml:trace>
  <inkml:trace contextRef="#ctx0" brushRef="#br0" timeOffset="46670.46">26467 10889 0,'-75'0'62,"-446"0"-30,323 0-17,-199 0 1,-50 0 0,1 50-1,49-25 1,-124 24-1,224-49 1,49 0 0,148 0-1</inkml:trace>
  <inkml:trace contextRef="#ctx0" brushRef="#br0" timeOffset="47365.37">22101 10592 0,'0'49'31,"-74"100"0,24-75-15,25-74 31,25-49 15,0 24-46,75 50 46,24 99-30,-74-75-32,-1-49 31,-24 25-15</inkml:trace>
  <inkml:trace contextRef="#ctx0" brushRef="#br0" timeOffset="47687.14">21952 10443 0,'0'99'31,"0"-49"-15,0-1-1,0 1 1,-25 49-1,25-25 1,-49-49 0,49 25-1,-25-25 1</inkml:trace>
  <inkml:trace contextRef="#ctx0" brushRef="#br0" timeOffset="49888.16">17289 11683 0,'0'0'0,"-25"74"15,-74 125 17,-50 74-17,-49-75 1,-150 50 0,-49-99-1,199-124-15,-25-25 16,-645-25-1,247-124 1,51 25 0,99-49-1,123 24 1,175 74 0,98 26-1,1 24 1,49 0-1,0 25 17,25-25 15,0 0-16,-24 1 0,24-1-31</inkml:trace>
  <inkml:trace contextRef="#ctx0" brushRef="#br0" timeOffset="50990.37">11708 11286 0,'0'50'16,"-25"24"0,-74 100-1,-248 198 1,222-273 0,-172 0-1,222-99 1,26 0-1,24 0 17,25-49-17,-25-100 1,25 25 0,0 74-1,25 50 141,25 0-124,-26 0-17,-24 25 1,25-25 0,0 0-1,173-25 16,26 0-15,-1-49 0,-25 24-1,-74 26 1,-99 24 0</inkml:trace>
  <inkml:trace contextRef="#ctx0" brushRef="#br0" timeOffset="51735.61">11609 9798 0,'0'0'0,"0"74"15,-25 224 1,0-224-16,0 75 15,-24 50 1,49-150 0,0-74 62</inkml:trace>
  <inkml:trace contextRef="#ctx0" brushRef="#br0" timeOffset="52052.71">10815 9798 0,'25'0'31,"99"0"-15,-25 0-1,-25 0 1,1 0-1,-50 0 1,-1-25 0,1 25 15</inkml:trace>
  <inkml:trace contextRef="#ctx0" brushRef="#br0" timeOffset="52569.81">11460 9302 0,'0'0'0,"-149"74"31,50 1-15,-25 73-1,0 51 1,49 74-1,75-75 1,0-99-16,0 1 16,174 247-1,0-174 1,-26-98 0,-98-75-1,0-25 16,24-74 1,25-25-17,25-25 1,-74 50-16,-1 49 16,1-99-16</inkml:trace>
  <inkml:trace contextRef="#ctx0" brushRef="#br0" timeOffset="53414.38">10889 10765 0,'0'0'0,"-49"50"15,49-25-15,-25-25 16,-25 0 31,-24 0-16,49 0 0,25-25-15,-25 25 93,-173 124-78,148-99 1</inkml:trace>
  <inkml:trace contextRef="#ctx0" brushRef="#br0" timeOffset="54453.03">10269 11212 0,'-49'25'16,"98"-50"-16,-123 99 0,49-74 15,-49 50 1,-26-25 0,51-1-1,24-24 1,0 0 0,0 0-1,25 25 32,-149 25 0,75-25-31,-149 49-1,0 0 1,24-24-1,-24-25 1,124 24 0,-1-24-1,76-25 1,24 25 375,0 0-360,24-25 63,621-199-79</inkml:trace>
  <inkml:trace contextRef="#ctx0" brushRef="#br0" timeOffset="57953.33">17165 11559 0,'99'-74'31,"75"-50"-15,49 0-1,174-50 17,-224 99-32,1-24 15,74 25 1,-173 49-16,49-25 16,-75 50-1</inkml:trace>
  <inkml:trace contextRef="#ctx0" brushRef="#br0" timeOffset="58870.1">18306 10319 0,'0'124'78,"0"-50"-62,0 100-1,0-1 1,0-49 0,0-24-1,0-76-15,0 1 31,149-25 1,248 0-17,74-74 1,-124-75 0,-99 0-1,-99 50 1,-99 25-1,-1-1 17,-49 50 15</inkml:trace>
  <inkml:trace contextRef="#ctx0" brushRef="#br0" timeOffset="59388.09">21307 10988 0,'0'0'0,"25"0"78,49 75-62,1-1-16,24 1 16,397 123-1,-149-99 1,-49-49-1,-25-25 17,-99-25-17,49 0 1,25 0 0,25 0-1,-25 0 1,-149 0-1,-49 0 1,-26 0-16</inkml:trace>
  <inkml:trace contextRef="#ctx0" brushRef="#br0" timeOffset="62030.21">26070 11782 0,'25'50'250,"24"49"-234,50-25 0,25-24-1,-24-25 1,-26 0 0,-49-25-1</inkml:trace>
  <inkml:trace contextRef="#ctx0" brushRef="#br0" timeOffset="67774.25">22324 12799 0,'25'0'32,"49"-25"-17,-24 1 1,24-1-1,1-25 1,-1 25 0,26-24-1,-1-1 1,0-24 0,25 24-1,-74 1 1,24-1 15,-24 0-31,-1 26 16,26-51-1,-1 25-15</inkml:trace>
  <inkml:trace contextRef="#ctx0" brushRef="#br0" timeOffset="68105.17">23664 11906 0,'0'25'47,"0"99"-16,0-25 0,0-74-15,0 0-1,0 0 17</inkml:trace>
  <inkml:trace contextRef="#ctx0" brushRef="#br0" timeOffset="71965.53">15131 10988 0,'25'0'141,"-1"0"-110,1-24-15,25-1-1,49-74 1,100-25 15,98-100-15,-123 125-16,297-124 15,-24 24 1,-199 125 0,-124 24-1</inkml:trace>
  <inkml:trace contextRef="#ctx0" brushRef="#br0" timeOffset="75222.14">16470 9153 0,'25'99'16,"0"-24"0,0 24-1,0 25 16,-25-99-31,0-1 16,0 1-16,0 0 16,24-25 77,26-74-77,24-26 0,26 1-1,-76 74 1,1 1 0,0 24 77,0 24-61,24 1-17,-24 0 1,-25 0-1,25-25 1,0 0 0,0 0 46,198-50-46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4:39:14.0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6052 6276 0,'0'0'0,"-74"24"16,-75 1 0,0 50-1,-49-26 1,123 26-16,-123-1 16,0 25-1,-1-49 16,75 24-15,-50 1 0,100-1-1,-25 1 1,74-1 0,0-49-1,25 0 1,-25 148-1,25 150 1,-24-125-16,-1 298 16,25 124-1,0 199 1,0-25 0,25 173 15,24-99-16,1-198 1,24-149 0,1-174-1,-75-173 1,24-125 0,26-74 171,49 1-171,-24-1-16,49 0 15,372-49 1,-124 74 0,-99 0-1,-174 0 1,-74 0-1</inkml:trace>
  <inkml:trace contextRef="#ctx0" brushRef="#br0" timeOffset="9550.86">15875 8756 0</inkml:trace>
  <inkml:trace contextRef="#ctx0" brushRef="#br0" timeOffset="10667.35">7069 7813 0,'75'0'62,"346"0"-30,596-49-1,149-50 0,-918 49-15,149 0-1,-223 26 1,-125 24 0,-24 0 62,0 0-47,99 0 0,149 49-15</inkml:trace>
  <inkml:trace contextRef="#ctx0" brushRef="#br0" timeOffset="11904.97">17611 9922 0,'50'49'63,"-25"224"-32,-25-198-15,0-26-1,0-123 64,0-174-48,0 223-31,25-49 31,-1 49 0,1 25 32,-25 25-48,25 49 1,-25-24 0,0-25-1,25-25 17,0 0-17,-1 0 16,1 0-15,25 0 0,49-149-1,0-25 1,-49 100 0,-25 49 15,-25 50 0,0 99-15,0-50-16,0 25 15,24-24 1,-24-26 0,0-24-1,0 0 1</inkml:trace>
  <inkml:trace contextRef="#ctx0" brushRef="#br0" timeOffset="12716.85">18405 9847 0,'25'50'15,"-25"0"1,0 49-1,25 0 1,-25-49-16,0 24 16,0 25-1,0-173 79,-50-25-78,0-125-1,50 76 1,0 123 0,0 0-1,25 25 63,25 0-46,-25 0 14,-25 74-14,0 1-1,0-1-15,0 1-1,0-50 16,0-1 32,0 1-32,49-25-15</inkml:trace>
  <inkml:trace contextRef="#ctx0" brushRef="#br0" timeOffset="13080.19">18678 10220 0,'0'0'16,"25"0"0,0 0 15,-1 0 0,51 0 0,-50-25-15,-1 25 0,1-25-1</inkml:trace>
  <inkml:trace contextRef="#ctx0" brushRef="#br0" timeOffset="13617.1">18554 9699 0,'25'99'32,"24"-25"-17,1 25 1,-25-24 0,0 49 15,-25-74-16,0-1 1,24-24 0,-24 0 15,0 24 31,75 1-46</inkml:trace>
  <inkml:trace contextRef="#ctx0" brushRef="#br0" timeOffset="14768.22">19447 9649 0,'-25'25'31,"-99"148"-15,74-73 0,26-51-1,24 1 1,0-25-1,24-25 1,26 25 0,24-1-1,-49-24 1,0 25 0,-25 0 15,0 25 47,-50-26-47,50-73 32,75-100-32,-26 149 0,-24 0 0,0 25 1,50 0-1,24-1 0,-74-24-15,-25-24 15,24 24 16,1 0-16,25 24-15,99-24-1,-50-49 1,-74 24 0,-1 25-1,1-25 79,50-49-78,297-150-1</inkml:trace>
  <inkml:trace contextRef="#ctx0" brushRef="#br0" timeOffset="15467.09">22027 8905 0,'0'0'0,"-25"25"16,-74 49-1,49 1 1,-24 24 0,24 25-1,25 0 1,25 25 0,0-1-1,0-48 1,-25-26-1,25-49 1,-25-25-16,-24-25 63,-75-124-32,49 75-16,51 49 1,48 25 31,1 25-31,74 49-1,-74-49 1,0 0-16,-25 0 15,25 123 1,0-23 0,49-51-1,-24-24 1,-1-26 0,150-98 15,198-125-31</inkml:trace>
  <inkml:trace contextRef="#ctx0" brushRef="#br0" timeOffset="16217.07">26566 8706 0,'0'0'0,"74"75"16,100 74-1,49 74 1,-24-74 0,49 0-1,-100-100 1,-24-24-1,25-50 1,-50-74 0,1-25-1,-51 25 1,-49 49-16,0 1 16,-24 173 46,24-50-46,-100 174-1,75-50 1,1-49 0,48 0-1,1-25 1,25-25-1,-50-74-15,0 0 16,0 0 0,0 24-1,-25 26 1,-49 24 15,-174-25-15,-224 1-16</inkml:trace>
  <inkml:trace contextRef="#ctx0" brushRef="#br0" timeOffset="18200.16">18455 13171 0,'24'50'62,"1"74"-46,0 25 0,0-75-1,-25-49 1,25-25 15,0 0 0,-25-124-15,0-25 0,0 75-1,0 49 1,24 50 31,1 148-16,25-73 0,-25-100 1,-1 0-1,51-100-16,-1 26 1,-49 49 0,25 0-1,-26 1 1,1 172 31,0 1-32,0-74 1,-25-51 0,25 1-1,-1-25 32,-24-49-31,25-51-1,-25 1 1,50 50 0,-50 24-1,25 25 1,-1 0 0,1 0-1,-25 99 1,25-25-1,0 50 1,0-49 0,-25-26-1,0-24 1,0-50 46,-124-322-30,99 273-17,25-1 1,0 26 0,0 24-1,25 25 79,-1 25-63,1-25-15,-25 74 31,0 1-32,0 98 1,0-49 0,0-49-1,0-51 1,0-48 46,0-51-46,0 50 0</inkml:trace>
  <inkml:trace contextRef="#ctx0" brushRef="#br0" timeOffset="18467.43">19348 13667 0,'49'0'15,"-24"0"1,49 0-1,1 0 1,49 0 0,25 0-1,-25 0 1,-75-74 0,-24-25 15,0-50-31</inkml:trace>
  <inkml:trace contextRef="#ctx0" brushRef="#br0" timeOffset="19104.52">20092 13097 0,'0'0'0,"0"124"15,0-25 1,-25-24-1,25-26 1,-25-24 0,25 25-1,0-1 1,0-24 0,0-50 62,0-49-63,0-25 1,50 49 0,-25 50-1,-1 0 1,26 0-1,-25 25 1,-25 0 0,0 24 15,49 75 0,-49-99-15,0 0-1,25-25 32,25 0-31,49 25 0,25-25-1,75 0 1,49 0-1,-174 0-15</inkml:trace>
  <inkml:trace contextRef="#ctx0" brushRef="#br0" timeOffset="19352.12">20910 13618 0,'124'0'31,"25"0"-15,25-75-1</inkml:trace>
  <inkml:trace contextRef="#ctx0" brushRef="#br0" timeOffset="19967.3">21754 12328 0,'0'0'15,"-50"149"1,25-75-16,0 100 16,25-75-1,50 25 1,25-25-1,24 0 1,-74-49 0,-50-25 46,0 0-46,-49-25-1,24 0 1,50 25 93,50 24-93,-1-24 0,-24 0-1,0-25 1,198 49 15,124-49-15,-99 0-16</inkml:trace>
  <inkml:trace contextRef="#ctx0" brushRef="#br0" timeOffset="20684.21">28997 12254 0,'0'74'16,"0"-148"-16,124 446 15,-50-199 1,25 26 0,125 49-1,73-25 1,1-49 15,-50-125-15,-198-49-1,-50-74 17,-50-25-17,25 99 1,0 49 0,-49 125-1,-25 74 1,-25-50-1,0-74 1,-75-24 0,-272-76-1,-447-98 1,-24-149 0</inkml:trace>
  <inkml:trace contextRef="#ctx0" brushRef="#br0" timeOffset="21617.35">17959 10716 0,'-25'49'31,"-50"100"-16,75 0 1,25-25 0,25-50-1,24-24 1,-49-25 15,0 0-15,-25-1-1,0 1 1,-50 25 31,-148 24-31,49-49-1,50-25 1,-1 0-1,76 0 1</inkml:trace>
  <inkml:trace contextRef="#ctx0" brushRef="#br0" timeOffset="22317.82">18008 12303 0,'25'0'31,"0"0"-15,-25 25 0,0 0-1,49 49 1,26 50-1,-26-49 1,51-1 0,-1-74-1,-149 0 79,-74 0-78,-49 99-1,98-24 1,75-51 15,0 1-15,25 25-1,-25 24 1,0 1 0,0 24-1,-25 50 1,-148 0 0,-249-50-1</inkml:trace>
  <inkml:trace contextRef="#ctx0" brushRef="#br0" timeOffset="28667.8">27112 5680 0,'0'0'0,"223"0"16,248 50 15,-273-25 0,1 49-15,-50 25-1,24 50 1,1 124 0,0 124-1,-50 124 1,-25 49 0,-74-247-16,24 322 15,-49-25 1,0 74-1,0-74 1,-24 1 0,-1-125-1,25-273 1,0-174 15,0-24-15,0 0 15,0 0-15,0 0-16,0 0 15,0 99 1,0-50 0,-25-49-1,25-248 48,0 74-48,0-99-15</inkml:trace>
  <inkml:trace contextRef="#ctx0" brushRef="#br0" timeOffset="29018.46">29790 10269 0,'0'0'0,"0"99"16,0 1-1,0-1 1,0-50-1,0-24 1,0 0 31,0 0-16,50-25 0,0-50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3:20:33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6548 5209 0,'25'0'47,"50"25"-16,49-25-15,198 0-1,125 0 1,322 0-1,396 49 1,274-24 0,198 50-1,124-75 1,-967 0-16,-99 0 16,669-25-1,-843 0 1,-224 0-1,-49 0 1,50 25 15,49-49-15,-99 24 0,-74 25-1,-149 0 1</inkml:trace>
  <inkml:trace contextRef="#ctx0" brushRef="#br0" timeOffset="5777.03">22126 4390 0,'0'124'47,"0"-74"-16,0-25-15,25-25 77,-1 0-77,150-25 0,273-49 15,-274 24-15,-74 25-1,-74 25 1,-25-25-1</inkml:trace>
  <inkml:trace contextRef="#ctx0" brushRef="#br0" timeOffset="8778.84">22126 10393 0,'0'50'47,"0"123"-32,0 75 1,-50 125 0,1 48-1,49 50 1,0 150 0,24-299-1,51-74 1,24-74-1,-49-75 1,-1-49 15,-49-75 32,-25 0-63</inkml:trace>
  <inkml:trace contextRef="#ctx0" brushRef="#br0" timeOffset="9773.39">18802 11584 0,'25'49'15,"-50"-98"-15,75 222 16,24-24-1,-49 50 1,0-75 0,-25-75-1,24-24 1,-24 0 0,-24-149 62,-1-75-47,25-98-15,0-1-1,0 149 1,0 100-1,25 49 17,49 49-1,50 199-15,-50-74-1,1-25 1,-26-75-1,-24 1 1,-25-26 15,0-24-15</inkml:trace>
  <inkml:trace contextRef="#ctx0" brushRef="#br0" timeOffset="10128.95">18554 12080 0,'0'0'0,"74"-50"32,100-24-17,-100 49-15,26 0 16,371-124-1,-223 25 1,-74 25 0,-100 0-1,-74 49 1,25 1 0</inkml:trace>
  <inkml:trace contextRef="#ctx0" brushRef="#br0" timeOffset="10398.35">19968 11311 0,'0'174'31,"0"-50"-15,0-25-1,25 50 1,-1-25-1,-24-75 1,0-24 0,0-50 46,-49-272-46</inkml:trace>
  <inkml:trace contextRef="#ctx0" brushRef="#br0" timeOffset="10829.76">20092 11361 0,'0'0'0,"99"0"16,-49 0-16,-1 0 15,26 0 1,-51 49 46,-48 150-30,-26-125-17,25-24 1,0-50 0,1 0-1,-1 0 48</inkml:trace>
  <inkml:trace contextRef="#ctx0" brushRef="#br0" timeOffset="11195.99">20811 11162 0,'25'223'31,"-25"25"-15,50 50 0,-26-75-1,1 25 1,-25-49 0,0-50-1,0-75 1,0-49-1,-99-25 1,0 0 0</inkml:trace>
  <inkml:trace contextRef="#ctx0" brushRef="#br0" timeOffset="12679.3">16297 12378 0,'0'24'31,"24"125"0,-24-74 0,25-51-15,0 1 0,0 0-1,0-25 1,24 0-1,26-50 1,-50-74 0,-25 50-16,0-75 15,0 75 1,0 24 0,0 125 46,0 148-31,0-198-15,0 24 0,24-24-1,26 0 1,-25 0-16,124-25 15,-25-50 1,-50-24 0,-24-26-1,-50 76 1,24 24 15,1 24-15,74 175-1,-24-100 17,-26 0-17,-24-74 1,25-149 31,-25 25-32,24 24 1,-24 75 78,25 0-79,123-49 1,-73 24 15,-1-49-15,-74 49 0,-1 25-1,26 0 110,-25 0-109,124 99-1,-125-99 1</inkml:trace>
  <inkml:trace contextRef="#ctx0" brushRef="#br0" timeOffset="13195.01">16867 13320 0,'298'-74'94,"-75"24"-78,199 25-16,148-49 15,1613-174 1,-1017 74-1,-620 25 1,-497 125 0,-49-1-1,-49 74 63,-1-24-62,-74 50 0</inkml:trace>
  <inkml:trace contextRef="#ctx0" brushRef="#br0" timeOffset="15462.19">17462 13841 0,'50'174'46,"0"371"-14,-50-470-17,0 24 1,0-74 0,0-50 46,0-173-46,0-51-1,-25 125 1,25 50 0,0 49-1,0 0 1,25 25 46,0 0-46,-25 25 0,49 50-1,-49-1 1,0 25-1,0-49 1,-25-25 15,1-25 63,123-323-63,0 199-15,-25 99 0,-24 25 15,0 149-16,-26-74 1,26-1 0,-50-24-1,25-26 1,0-24 46,99-124-30,-50 75-17,0-1 1,-24 25 0,0 1-1,-50-26 1,0 25 15,24 149 32,26 0-32,-50-74-31,0-25 31,25-25 16,0-50-31,24-49-1,1 24 1,-25 75-1,24 25 48,1 0-32,-25-25 0,173-50 1,-148 50-17,-1-49 1,-24 49 0,-25-25 187,25 0-188,-25-24 1</inkml:trace>
  <inkml:trace contextRef="#ctx0" brushRef="#br0" timeOffset="16397.1">19199 13866 0,'49'124'93,"-24"-75"-77,0-24 0,-25 0-1,25-25 32,49-149 0,-24 75-16,-1 99 47,-24-1-62,0 1 0,0-25 15,0-25 94,0 25-94,148 0 0,-49-49 1,-99 49-17,-25-25-15</inkml:trace>
  <inkml:trace contextRef="#ctx0" brushRef="#br0" timeOffset="17278.8">20315 13568 0,'25'25'31,"-25"49"-15,0-24-1,0 0 16,0-26-31,49-24 157,-49-24-142,50-26 63,49 0-46,-99 26-17,25 24 110,223 99-78,-124-74-16,-124-1 63,-49 1-78,-26 25-16</inkml:trace>
  <inkml:trace contextRef="#ctx0" brushRef="#br0" timeOffset="17823.39">18008 14486 0,'447'-25'125,"545"-74"-94,-446 24 0,-100-24-15,-198 74 0,-173 1-1</inkml:trace>
  <inkml:trace contextRef="#ctx0" brushRef="#br0" timeOffset="21568.38">2629 6672 0,'100'0'109,"495"0"-93,-223 25-1,719-25 1,472 0 0,-224 0-1,-842 0-15,-51 0 16,-396 0-1,98 0 95,-48 0-95,49 0-15,24 25 16,-74-25-16,1 0 16,73 0-1,-98-25-15,-1 0 16,100-24 15,-75 24-31,25-49 16,-50 24-1,26-24 17,24-26-17,-50 1 1,0 25 0,-49-1-1,0-24 1,-25 50-1,0-26-15,0 50 16,0-99 0,0 75-1,0-26 1,0 26 0,-25-1-1,-24 0 1,24 1 15,-25 24-15,1 0-1,-100 25 1,-99 0 0,124 0-16,-50 0 15,-347 50 1,223-50-1,-24 0 1,49 0 0,75 0-1,-26 0 1,26 0 0,0 0-1,-50 0 1,-25 0 15,-571-75 0,547 51-15,-75-1 0,0 25-1,-50 0 1,-49 25-1,-75 74 1,25-74 0,0 49-1,124-24 1,199-1 0,49-24-1,124-25 1</inkml:trace>
  <inkml:trace contextRef="#ctx0" brushRef="#br0" timeOffset="22741.39">4887 2704 0,'24'0'78,"76"0"-62,123-100 0,149 1-1,-25-50 1,-24 25 0,-75 25-1,-25 25 1,-25-25-1,1 24 1,24 1 0,-49 24-1,-125 25-15,-24 1 16,0 24 0</inkml:trace>
  <inkml:trace contextRef="#ctx0" brushRef="#br0" timeOffset="24133.15">7094 2927 0,'0'0'0,"25"50"16,0 49 0,0 25-1,-25 25 1,0-50-1,0-50 1,0-222 93,-25-75-77,25 149-17,0 74 1,25 25 93,49 74-93,0 25 0,-24 1-1,49-200 141,25-123-140,-25 25 0,25 74-1,-74 99 1,0 124 46,-50 0-30,24-49-32,1 0 15,-25 24 1,0 0-16,0 75 16,0 25-1,0-50 1,0-75-1,0-148 79,0 25-94</inkml:trace>
  <inkml:trace contextRef="#ctx0" brushRef="#br0" timeOffset="24579.07">8235 2555 0,'75'124'32,"-51"-25"-17,1-24-15,0-1 16,25 100-1,-1-75 17,-49-25-17,0-49 1,0-75 46,-25-24-46,1-75 0,-51-49-1</inkml:trace>
  <inkml:trace contextRef="#ctx0" brushRef="#br0" timeOffset="25046.1">8334 2555 0,'25'0'63,"25"0"-48,24 0 1,1 0-1,-51 0-15,1 0 16,0 49 0,0 1-1,24 49 1,-49-49 0,0 0-1,0-1 16,-24 1 1,-51-1-17,50-24 1,1-25 31,24-99-32</inkml:trace>
  <inkml:trace contextRef="#ctx0" brushRef="#br0" timeOffset="25408.06">8880 2580 0,'0'0'0,"25"0"31,0 74-15,24 25-1,-24 25 1,0-49-1,0-1 1,-25-49 0,0-75 77</inkml:trace>
  <inkml:trace contextRef="#ctx0" brushRef="#br0" timeOffset="25783.47">9426 2778 0,'0'0'0,"25"0"15,148 25 1,150-25 0,123 0-1,-49-74 1,-75 24-1,-123 0 17,-100 25-17,-49 1 1</inkml:trace>
  <inkml:trace contextRef="#ctx0" brushRef="#br0" timeOffset="26328.26">8682 3671 0,'49'0'62,"174"0"-46,-74-25-1,75-24-15,247-1 32,-223 25-32,174-49 15,-249 24 1,-148 50 0</inkml:trace>
  <inkml:trace contextRef="#ctx0" brushRef="#br0" timeOffset="27814.12">13519 3175 0,'24'50'32,"1"222"14,-25-148-30,0-148 78,-25-51-79,-74-198 1,74 199 0</inkml:trace>
  <inkml:trace contextRef="#ctx0" brushRef="#br0" timeOffset="28232.08">13395 3101 0,'24'0'47,"26"0"-32,24 0 1,-49 0 0,-25 24 15,25 76-16,-25-51 1,0-24 0,0 0-1,0 0 32,0-50 63</inkml:trace>
  <inkml:trace contextRef="#ctx0" brushRef="#br0" timeOffset="29179.94">13816 3076 0,'25'124'31,"0"25"-15,-25-50-1,0-50-15,0-24 16,25-25 0,-1-25 62,51-24-63,-75 24 1,49-25 0,-24 50-1,74-24 1,-74 24-1,0 0 1,0 0 15,0 0 1,24 0-1,26-25 0,24 0-15,-49 0-1,-1 25 1,-24 0 0,25 0 155,74 0-155</inkml:trace>
  <inkml:trace contextRef="#ctx0" brushRef="#br0" timeOffset="30597.1">13767 3894 0,'0'0'0,"0"75"31,0-1-16,0-24-15,0 49 16,24 0 0,-24-24-1,0-26 1,-49-148 93,24-50-93,-25 75 0,50 49-1,0 0 1,50-24 15,24 49-15,1 0-1,-50 24 48,-1 51-32,-24-26-15,0-24-1,0 0 1,0-75 93,50-98-93,74 123 31,-99 25-16,0 0 0,24 0 63,26-50-63,-51 25-31</inkml:trace>
  <inkml:trace contextRef="#ctx0" brushRef="#br0" timeOffset="31335.21">14337 3845 0,'25'74'31,"-25"-49"-31,0 0 16,0 24 0,25-24-1,-25 25 1,0-25-16,25-25 15,-1 0 17,1 0-17,25 0 1,-1-25 0,-24 0-1,0 0 63,74 0-62,-74 1 0,74 24-1,-74 0 1,25 0-1,-1-25 1,1 0 0,-1 25 62,75 25-47,-99-25-15,0 0 109,-25-25-110</inkml:trace>
  <inkml:trace contextRef="#ctx0" brushRef="#br0" timeOffset="32609.84">5804 2902 0,'0'0'0,"50"-25"32,24-24-17,100-50 1,-25 24 0,74-24-1,-99 24 1,-74 51-1</inkml:trace>
  <inkml:trace contextRef="#ctx0" brushRef="#br0" timeOffset="41223.55">5209 9004 0,'25'0'63,"0"0"-48,24 0 1,-24 0 0,25 0-1,74 0 16,223-25-15,199 25 0,-174 0-16,347 0 15,-397 0 1,-49 0-16,149-25 16,-174-24-1,-149-1 1,-74 50-1</inkml:trace>
  <inkml:trace contextRef="#ctx0" brushRef="#br0" timeOffset="42384.91">14883 7665 0,'25'24'47,"-25"125"-31,24-25-1,1 0 1,-25 25 0,0-50-1,0-24 1,0-26-1,0-24 1,0 0 0,0 0 46,0 49-31,0-49-15,0 0 0</inkml:trace>
  <inkml:trace contextRef="#ctx0" brushRef="#br0" timeOffset="47140.53">16123 7888 0,'0'74'16,"0"-49"-1,0 74 1,0-49 0,0-25-1,50-50 220,-26-25-220,1 50 16,0 0 63,-25 25-47,25-25 0,74 0-16,-74 0-15,0 0 46,99 0 141,-50 0-171,50 0-17,-99 0-15,25-25 16,-26 1 0,1 24-1,-25 24 79,0 1 47,-74 50-126,49-1 1,25-24-1,0-1 1,0-24 0,0 0-1,25 0 1,0-25 46,-1 0-46,-24-50 0,0-74-1,0 0 1,0 25 0,-24 49-1,48 100 95,26 49-79,-25-74-16,0 24 17,-1-98 77,1-1-93,-25 25-1,25 25 48,25 50-32,-26-25 0,26-25 47,0-25-62,24 0 0,-49 0-1,0 25 48,-25 25-32</inkml:trace>
  <inkml:trace contextRef="#ctx0" brushRef="#br0" timeOffset="51824.84">21803 8210 0,'-49'0'63,"-1"25"-48,25 25 1,0-1 0,25 1-1,0 24 1,0 1 0,50 24 15,74 50-16,0-75 1,-74-24 0,-50-25-1,-25-25 79,-25 0-78,1-25-1,24-25 1,-25-24 0,26-1 15,-1-73-16,25 73 1,49-49 0,1 50-1,0 49 1,-50 0 0</inkml:trace>
  <inkml:trace contextRef="#ctx0" brushRef="#br0" timeOffset="54281.33">22275 8384 0,'-25'50'47,"-50"24"-32,26 25 1,-1-24 0,50-26-1,0-24 16,25-25 16,74-25-31,-49-49 0,-25 24-1,-1 50 173,26 0-173,0-25 1,-1 1 0,1-1-1,-25 0 1,-1 25 46,51 0-30,-26 0-1,-24-25-16,0 0 1,-25 1 0,0-1-1,25 25 79,0 25-63,0-25 16,49 0-16,-49 0-15,0 0 125,24 0-126,1 0 1,24-25 0,-24 25-1,-25 0 1,49-25-1,-49 0 64,-25 0-64,25-49 1,-25 0-1,0-75 1,-50 74 0,50 50-16,0-24 15,-25 49-15,25-50 16,-25 25 0,1 25-1,-1-49 16,-50 24-15,-49 0 0,-49 25-1,-1-25 1,-49 25 0,24-24-1,75 24 1,25 0-1,50 0-15,-51 0 16,-24 24 0,50 1-1,-1 25 1,1 24 0,24 1 15,1-1-16,49 25 1,0 50 0,0-50-1,0-49-15,0 0 16,25 74 0,-1-75-16,26 50 15,24 25 1,1-49-1,-1-1 1,26-24 0,73 0-1,50 24 1,100 0 0,24-24-1,-173-25 16,-75-25-15,-25-25 0,-24 0-16,24-99 15,1 0 1,-26 0 0,1-50-1,0 26 1,-50 24-1,24 24 1,-24 51 0,0 24-1,0 0 1,0-24 0,-24 24-1,-1 25 95,0-25-79,0 25-16</inkml:trace>
  <inkml:trace contextRef="#ctx0" brushRef="#br0" timeOffset="55540.37">24929 7689 0,'49'75'31,"-49"49"-15,0-75-16,25 1 16,-25 49-1,0-49-15,0-25 32,0-50 46,0-25-63,0-99 1,0 125 0,0-1-1,25 50 110,0 49-94,24-74 48,175-124-48,-150 99-16,-49 25 1,0 0 31,24 99-31,-24-99-1,-25 25 1</inkml:trace>
  <inkml:trace contextRef="#ctx0" brushRef="#br0" timeOffset="56839.36">25722 7987 0,'0'25'16,"75"-25"77,223-75-61,-150 51-1</inkml:trace>
  <inkml:trace contextRef="#ctx0" brushRef="#br0" timeOffset="58543.58">27112 7863 0,'24'25'78,"-24"124"-63,0-100 1,25-49 93,-25-24-93,25-1-16,0 25 16,24-50-1,-24 50 1,-25-25 15,25 25 63,74 50-63,-74-50 94</inkml:trace>
  <inkml:trace contextRef="#ctx0" brushRef="#br0" timeOffset="60098.47">27459 7987 0,'25'25'47,"-1"74"-31,-24-49-1,25-25 17,0-50 93,25-25-110,-26 25 1,-24 1 0,25 24 77,0 0-93</inkml:trace>
  <inkml:trace contextRef="#ctx0" brushRef="#br0" timeOffset="64199.05">27484 8285 0,'0'-25'110,"0"0"-79,0 50 47,0 0-62,0 49 15,0-49-16,24-25 95,100-50-95,-49 1 1,-26 49 0,-49-25-1,25 25 1,0 0 46,49 0 17,75 0-64,-25 0 1,-24-25-1,-26 0 1,-49 25 15</inkml:trace>
  <inkml:trace contextRef="#ctx0" brushRef="#br0" timeOffset="68821.39">20141 7739 0,'50'25'47,"-25"74"-32,24 0 1,-49-24 0,0-26-1,25-49 1,-25 25 93,50 0-46,148-75-32,26-24 0</inkml:trace>
  <inkml:trace contextRef="#ctx0" brushRef="#br0" timeOffset="70322.34">20985 7739 0,'25'25'31,"-1"74"-16,-24 50 1,0 0 0,0-25-1,0 0 1,0-75 0,0-24-1,0 50 16,25 49-15,0 24 0,0-24-1,0-49 1,-25-50 78,49 49-79,-24-49-15,25-25 16,198 74 0,-75-24-1,-73-25 1,-76-25-1,76 0 17,98-25-17,199 0 1,149-49 15,-100-25-15,-198-1-1,-223 75-15,0 25 16,-1-24 0,-24-26-1,50-49 1,-50 24 0,50-73-1,-50 24 1,0-50-1,-25-49 1,-25 24 0,-24 50-1,24 50 1,1 50 0,49 24-1,-25 25-15,25-25 16,-50 0 31,-123 0-32,-26 1 1,-24 24 0,-100 49-1,-24 50 1,74 1-1,50-76 1,124-24-16,24 0 16,-24 0 15,74 0-31,1 0 0,-1 0 31</inkml:trace>
  <inkml:trace contextRef="#ctx0" brushRef="#br0" timeOffset="71210.86">21059 7739 0,'25'25'62,"0"-25"-31,24 0-15,150 0 0,-100 0-16,-25 0 15,100-50 17,-149 50-17,-25-25 1</inkml:trace>
  <inkml:trace contextRef="#ctx0" brushRef="#br0" timeOffset="72566.2">19546 8210 0,'0'124'78,"0"-24"-63,-25-51 1,25-98 93,0-75-77,0 99-1,25 25 16,25 74-32,-25-24 1,-25-25 0,124-25 93,124-50-78,-224 50-15,26-25 156,74 0-141,-99 1-31,0 24 31,24-25-15,-24 25 124</inkml:trace>
  <inkml:trace contextRef="#ctx0" brushRef="#br0" timeOffset="77122.81">17314 5904 0,'24'99'78,"-24"74"-62,0-24-1,0-50 1,0-49 0,224-50 171,49 0-171,24 0-1,-123 0 1,-100 0 0,-49 0-1,0-25 17,49-74-17,-49 49 1,0 1-1,25 24 1,-50-25 0,24 1-1,-24-1 17,-24-49-1,-26 0-16,25 74-15,-25 0 16,-74-74 0,75 74-1,-50 0 1,24 25 0,-24 0-1,74 0 1,-24 0-1,-1 0 1,-74 25 0,50 49-1,-26-74 17,76 25-32,-26 0 15,25-25 1</inkml:trace>
  <inkml:trace contextRef="#ctx0" brushRef="#br0" timeOffset="77950.67">18752 6176 0,'100'0'78,"371"0"-46,174-24-1,-472-26-16,-123 50 1</inkml:trace>
  <inkml:trace contextRef="#ctx0" brushRef="#br0" timeOffset="79075.88">18281 5928 0,'50'0'62,"98"0"-31,-48-24 1,-75 24-17,24-25-15,1 0 16,173-50-1,-99 51 1,-74-1 0</inkml:trace>
  <inkml:trace contextRef="#ctx0" brushRef="#br0" timeOffset="80468.64">20910 4514 0,'0'100'62,"0"-76"-46,0 1-16,0 199 16,-24-1-1,-1 0 17,0-49-17,0-125 1,25 1 46,-49-1-46</inkml:trace>
  <inkml:trace contextRef="#ctx0" brushRef="#br0" timeOffset="80968.77">20712 5655 0,'0'25'78,"74"124"-62,-24-50 0,-50-49-1,0-75 95,50-124-95,-1 0 1,26 1-1,-51 98 1,1 25 0,-25 0-1</inkml:trace>
  <inkml:trace contextRef="#ctx0" brushRef="#br0" timeOffset="81873.63">21307 4068 0,'-49'0'31,"-1"0"-15,-24 25-1,49 0 1,25 24 15,0-24 1,0 25-17,25-1 1,74 26-1,0-1 1,0 0 0,-74-49-1,-25 0 17,0 0-17,-25-25 110,-24-124-94,49 49-15,0 1-16,0-50 16,0 99-1,0-24 1,49 24 0</inkml:trace>
  <inkml:trace contextRef="#ctx0" brushRef="#br0" timeOffset="85296.73">18579 6251 0,'25'0'78,"-1"0"-62,-24 25 31,25-25-32,25 24 1,49 26 0,25 49-1,25 0 1,-25-24-1,49 24 1,-24-74 0,0 0-1,-99-25 1,-25 0 15,24-25-15,1-50-1,74 51 1,-75 24 0,1-25-1</inkml:trace>
  <inkml:trace contextRef="#ctx0" brushRef="#br0" timeOffset="86063.58">18058 5779 0,'74'75'32,"-74"-50"-17,0 24-15,25 1 16,0 173-1,-25-124 1,0-24 0,0-50-1,0-1 1</inkml:trace>
  <inkml:trace contextRef="#ctx0" brushRef="#br0" timeOffset="86497.83">17686 5829 0,'25'149'47,"-25"-75"-31,0 26-16,0-26 15,0 75 1,0-75-1,0-49 1,-25-50 62</inkml:trace>
  <inkml:trace contextRef="#ctx0" brushRef="#br0" timeOffset="86872.88">17363 6028 0,'0'0'0,"0"24"16,0 1-1,0 25 1,-25 24 0,-24 1-1,24-1 1,0-49-1</inkml:trace>
  <inkml:trace contextRef="#ctx0" brushRef="#br0" timeOffset="89256.99">19100 6846 0,'0'50'16,"0"-1"-1,0 51 1,0-76 0,0 1-1,49-25 63,100-74-46,-75 49-17,26 25 1,49 0-1,-100 0 1,-24 0 0,0 0 31,99 0-32,-75 0-15</inkml:trace>
  <inkml:trace contextRef="#ctx0" brushRef="#br0" timeOffset="89823.84">19893 7218 0,'25'0'31,"0"0"16,99-74-16,74-149 0,-74-100 1,-74 249-17,24-100 1,-24 100-16,-25 24 15,0 0-15,-1 1 16,-24 24 15</inkml:trace>
  <inkml:trace contextRef="#ctx0" brushRef="#br0" timeOffset="90835.92">21382 5085 0,'0'74'63,"0"-49"-48,0 25 1,24-1-1,-24 26 1,25 24 15,25-25-31,-25-24 32,24 24-17,1 1 1,-25-50-1,-75-25 79,-24-100-78,49-24-1,0 0 1,25 100 0,0-26-16,0 25 15</inkml:trace>
  <inkml:trace contextRef="#ctx0" brushRef="#br0" timeOffset="92385.1">21754 5482 0,'25'49'93,"-1"-49"-61,1 0-17,0 0 17,0 0-17,0-24 1,24-1-1,-24 25 1,74-25 109,50 0-109,-50 25-1,-74-49 1,25 49 0,-26-25-1,26-25 1,-25 25-1,0-24 1,-1 24 0,-24-74-1,-49-25 17,-1 74-17,25 1 1,-24 24-1,-1 25 1,25 0 0,-49 0-1,-75 0 1,0 0 0,25 0-1,75 0 1,24 0-16,0 0 15,-74 0 1,0 25 15,24 24-15,1 1 0,24 24-1,1-24 1,24 24-1,0-24 1,25 24 0,0 25-1,25-49 1,-25 24-16,49-49 16,26 50-1,49-26-15,99 1 16,100-1-1,-100-49 1,-99 0 0,-99 0-1,-1-24 17,1-26-17,0 25-15</inkml:trace>
  <inkml:trace contextRef="#ctx0" brushRef="#br0" timeOffset="93217.69">22597 5655 0,'0'75'47,"0"-26"-31,0 76-1,0-1 1,0-100-16,0 26 15,0-25 1,74-50 62,51-25-62,-26 26-1,-50 24 1,-24 0 0,25 24 93,-25 51-93,-1-50-1,1-25 17,0 0-1,99 0-16,-50 0-15,26 0 16,148 0 15,-199-25 1</inkml:trace>
  <inkml:trace contextRef="#ctx0" brushRef="#br0" timeOffset="100935.29">17810 5482 0,'-25'0'31,"-49"0"-15,24 0-16,-49 49 31,-1-24-15,-48 50-1,24 24 1,0-25-1,74 1 1,0 24 15,26-49-15,-1 24 0,0 0-1,25-49-15,0 25 16,25 74-1,-25-99-15,74 74 16,-24 0 0,-1-25-1,-49-49 1,50-25 62,248-74-47,-224 74-15,50-75 0,-99 75-16,25-49 15,-26 24 1,1-25-1,-25 1 1,0-1-16</inkml:trace>
  <inkml:trace contextRef="#ctx0" brushRef="#br0" timeOffset="101469.95">19546 6375 0,'0'0'0,"25"0"31,0 25-15,0-1-1,74 1 1,74 50 0,75-51 15,75-24-15,-125 0-1,-74 0 1,-49-24-1,-26-1 1,51-74 0,-76 74-16,100-149 15</inkml:trace>
  <inkml:trace contextRef="#ctx0" brushRef="#br0" timeOffset="101861.81">21456 5978 0,'0'74'62,"0"1"-46,0-1-1,0-24 1,0-25 0,0-1 15</inkml:trace>
  <inkml:trace contextRef="#ctx0" brushRef="#br0" timeOffset="116215.26">12105 10344 0,'74'0'172,"50"-25"-157,447-25 1,495-24 0,571 49-1,-99-99 1,-347 0-1,-621 49 1,-421 51 0</inkml:trace>
  <inkml:trace contextRef="#ctx0" brushRef="#br0" timeOffset="117290.43">18901 10120 0,'124'0'93,"-74"-24"-77,347-51 15,-174 25-15,-99 1 0,-99 49-1</inkml:trace>
  <inkml:trace contextRef="#ctx0" brushRef="#br0" timeOffset="119920.46">5308 11733 0,'75'0'78,"495"0"-47,447 0 0,-620 0-15,620-75-1,-645-49 1,-298 124 0,-49 0-1</inkml:trace>
  <inkml:trace contextRef="#ctx0" brushRef="#br0" timeOffset="123636.4">14684 11088 0,'0'24'63,"0"51"-48,0-25 1,0 49 0,0-50-1,0 26 1,0-50-1,0-1 1,75-24 62,470-99-47,-73 25 1,-398 49-17,-49 25 1,-25-25 0,0-24 46,-25-51-31,-24 51-15,-26 24 15,1 25 0,49 0-15,-99 0 15,50 0-15,24 25-16,-49 24 16,-1 26-1,51-26-15</inkml:trace>
  <inkml:trace contextRef="#ctx0" brushRef="#br0" timeOffset="124040.02">15056 11485 0,'0'0'15,"25"0"1,-25 24-1,25 26 1,0 0 0,-25-1-1,0 1 1,25-25 0,-25 74 30</inkml:trace>
  <inkml:trace contextRef="#ctx0" brushRef="#br0" timeOffset="124554.99">14089 12179 0,'149'-50'62,"-75"26"-46,274-51-1,-125 50-15,74 25 16,572-74 0,-373 24-1,-223 1 1,-199 24 0,-49 25-1,-25-25 1,-75 25 15</inkml:trace>
  <inkml:trace contextRef="#ctx0" brushRef="#br0" timeOffset="125588.88">14139 12303 0,'0'50'31,"0"-100"-31,0 174 16,49 75-1,-49-26 1,0-24 0,0-99-1,0-26 1,25-24 46,471-99-30,50 0-17,49-25 1,-322 74-16,-50 1 16,100-26-1,-150 51 1,-123 24-1,-25 0-15,0-25 32,-1 25-17,1-25 1,124-49 0,49-1-1,51 26 1,-125 24-1,-100 0 17,-24 0 30,-24-74-46,-1 24-16,-74-73 15,24 73 1,50 26 0,0 49 77,-272 74-61,123 0-17,-247 75-15</inkml:trace>
  <inkml:trace contextRef="#ctx0" brushRef="#br0" timeOffset="126993.03">15379 12154 0,'0'124'31,"-25"-99"0,25 0 1,0 0-1,0 0-16,0 24 1,0 1 0,25-50-1,0 25 1,0-1 0,-25 1-1,0 0 1,0 0 31,0-75 46,24-99-77,26 75 0,74-25-1,-50 74 1,-49 124 46,0-24-46,-25-51 0,0 1-1,25-25 63,24 0-62,26 0 0,-50 0-1,-1 0 1,1-25 15,25-24-15,-25 49-1,-1-25 1,51-25 0,-50 50-1,-1 0 1,1 0 62</inkml:trace>
  <inkml:trace contextRef="#ctx0" brushRef="#br0" timeOffset="129888.77">14858 12402 0,'25'50'32,"-25"0"-17,0-1 1,0-24 15,25-50 63</inkml:trace>
  <inkml:trace contextRef="#ctx0" brushRef="#br0" timeOffset="130720.96">14412 11162 0,'0'99'31,"24"-74"-15,1 99 0,-25 0-1,0-25 1,0-24-1,0-26 1</inkml:trace>
  <inkml:trace contextRef="#ctx0" brushRef="#br0" timeOffset="131989.57">14039 10988 0,'-24'149'31,"24"-25"-15,0-74 0,0-25-1,49 0 63,174-50-62,-123 0 0,24 0-16,74-74 15,-173 74-15,0 0 16,49-74 15,-49 25 0,-25 24-15,-74 0 0,-50 1-1,-25-1 1,50 25-1,-50 25 1,74 0 0,50 0-1</inkml:trace>
  <inkml:trace contextRef="#ctx0" brushRef="#br0" timeOffset="132470.71">15106 10790 0,'0'0'0,"0"99"15,0-49 1,0 49 15,0-74 0,99-25 16,75 0-31,-75-50-1,0-24 1,-74-1 0,0 26-1,-25-1 1</inkml:trace>
  <inkml:trace contextRef="#ctx0" brushRef="#br0" timeOffset="133174.97">16495 11013 0,'25'0'140,"25"0"-124,49-49-1,25 24 1,-75 0-16</inkml:trace>
  <inkml:trace contextRef="#ctx0" brushRef="#br0" timeOffset="133355.21">16942 10889 0,'124'-25'62,"-50"1"-46,0-1-16</inkml:trace>
  <inkml:trace contextRef="#ctx0" brushRef="#br0" timeOffset="134021.46">18033 10393 0,'0'25'63,"0"74"-32,0-24-15,0-1-1,0-24 1,74-100 93,1 25-93,49 0 0,25 25-1,-25 0 1,-75 0-1,-49-24 1,0-1 31,0-50-31,-49-24-1,-1 50 1</inkml:trace>
  <inkml:trace contextRef="#ctx0" brushRef="#br0" timeOffset="134188.72">17735 10716 0,'0'0'0,"-24"74"15,24 0 1,0-24-1,49-25 1,125 24 0</inkml:trace>
  <inkml:trace contextRef="#ctx0" brushRef="#br0" timeOffset="134833.37">18554 10666 0,'0'124'15,"0"-50"1,-25 125-1,0 24 1,-49-49 0,49-25-1,0-75 1,25-49 0</inkml:trace>
  <inkml:trace contextRef="#ctx0" brushRef="#br0" timeOffset="135697.91">14015 11286 0,'99'0'47,"298"-25"-32,148-24 1,150 24 0,24-50-1,-173-24 1,-174-25 0,-99 50-1,-99-25 1,-26 24-1,-98 75 17,-124 25 93</inkml:trace>
  <inkml:trace contextRef="#ctx0" brushRef="#br0" timeOffset="137303.1">13345 10046 0,'0'124'31,"-25"0"16,25-99-31,25-50 46,0-49-46,74-50 0,0 49-1,-24 1 1,-26 49-1,-24 25 17,0 0-17,0 49 1,-1-24 0,1 0 30,0-25-30,25 0 15,-1 0-15,26-25 0,24 0-1,-50 1 1,-24 24-1,0 0 1,0 0 62,0 124-47,-25-99-31</inkml:trace>
  <inkml:trace contextRef="#ctx0" brushRef="#br0" timeOffset="139093.84">13891 10244 0,'0'50'31,"0"-25"-15,0 0-1,0 99 1,-25 24 0,0 1-1,25-99-15,-25-1 16,25 51 0,0-76-16,0 1 15,0 0 63,75 25-46,-1-26-17,25 1 1,50 25-1,25-25 1,-1 24 0,-73-24-16,222 0 15,50-25 1,-49 0 0,123-25-1,25-74 1,-49 49 15,24 1-15,-173 24-1,-49 25 1,-100 0 0,-50 0-1,-24-50 1,74 25-1,49-49 1,75 49 0,100 0-1,-100 25 1,-124-24 0,-75-1-1,-49-25 32,0-24-31,0 49-16,0-49 15,-99-100 1,0 75 0,-25-50-1,25 50 1,-75-1-1,-24 51 1,-75-26 0,-99 51-1,-100 24 1,224 0-16,-49 24 16,-323 51-1,123 49 1,324-74-16,-1-26 15,-148 26 17,98 0-17,26 24 1,-75-24 0,124-1-1,50-24 1,49-25-1,26 25 1,-1 0 31,0-25-31,75 0 93</inkml:trace>
  <inkml:trace contextRef="#ctx0" brushRef="#br0" timeOffset="140188.54">15007 11286 0,'0'0'0,"25"0"16,-25 25 0,49 0-1,-24 0 1,0 24 15,0-24-15,-25 0-1,0 0 1,0-1 0,0 100-1,0 25 1,0 25 15,-50 74-15,25-124-1,0-99 1,25 0 0,-24-25 30,24-25-14</inkml:trace>
  <inkml:trace contextRef="#ctx0" brushRef="#br0" timeOffset="141665.75">14312 12626 0,'0'24'31,"25"1"32,0-25-32,25 25 16,49-25-31,50 0-1,123 0 1,175 0-1,74 0 1,-224 0-16,-24 0 16,149-25-1,-224 0-15,100 25 16,49-24 0,-74-1-1,-25-25 1,-49 25 15,-26 1-15,-73-1-1,24-25 1,0 1 0,-50-1-1,25 0 1,-24-24-1,-51 49-15,26-49 16,24-50 0,-49 74-1,0 50 1,-25-25 46,-25 0-46,25 1 0,-49-26-1,-26 0 1,-24 1 0,25 24-16,-75 0 15,0 25 1,0 0-1,0 0 1,-24 0 0,-51 0-1,-73 99 1,-75 25 0,-75 75-1,1-75 16,272-99-31,100 0 16,49-25-16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4:40:02.7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7020 11112 0,'25'0'125,"-1"0"-109,175 0 0,272 0-1,273 0 1,472 0 0,545 0-1,50 0 1,-26 100-1,-197 24 1,-819-75-16,620 75 16,-248-24 15,-322-100-15,-175-25-1,-73-74 1,-174 49-1,-100 25 1,-98 25 0,-100-25-1,-74 25 1,173-49 46,298-125-30,323 0-1,-645 125-15,24-1-1,-123-24 1,-1 24-1,-49 1 1,0 49-16,-25-25 16,49-25-1,1 1-15,-1 24 16,323-223 0,25 49-1,-74 50 1,-199 50-1,-50 0 1,-49 74 0,-25 0 15,25 1-15,0-76-1,-25 76-15,0-51 16,0-74-1,-25 100-15,0-26 16,-99 1 0,-74-25-1,-175 24 1,-147 1 0,-225 74-1,-272 0 1,-396 0-1,-299 74 1,-49-49 0,99 99 15,199 0-15,892-49-16,-272 24 15,297-25 1,0-49-1,125-25 1,-51 0 0,51 0-1,24 0 1,25 0 0,49 0-1,100 0 1,74 0-1,0-25 1,75 0 0,-174-24 15,-25 24-15,-74 0-1,24 25 1,-24 0-1,124 0 1,-25 0 0,74 25-1,50 0 1,50 24 0,-26-24-1,76 0-15,-76 25 16,1-1-1,25 1 1,49-25 0,0-1 46,0 26-46,-49 49-1,0 50 1,-1-50 0,1 1-1,49-76 1,25 1 0,25-25 265,0 0-266,24 0 1,125 0 0,223 0-1</inkml:trace>
  <inkml:trace contextRef="#ctx0" brushRef="#br0" timeOffset="1085.35">13295 10616 0,'25'0'16,"-25"25"15,25 0-15,-25 0-1,25 0 1,49 49 47,1-49-48,73 49 1,1 1-1,74-75 1</inkml:trace>
  <inkml:trace contextRef="#ctx0" brushRef="#br0" timeOffset="1500.48">15304 10740 0,'25'0'31,"25"50"0,0 0-15,-26-1-1,1-49 17,50 25-17,24 0-15,223-25 16,100-50-1,99-74 1,24 50 0,-371 49-1</inkml:trace>
  <inkml:trace contextRef="#ctx0" brushRef="#br0" timeOffset="2075.39">19918 10716 0,'0'24'15,"0"1"1,25-25 0,-25 25-1,25-25 1,0 0 15,49 0-15,100 0-1,148-50 1,50 1 0,-124-1 15,-149 50-15</inkml:trace>
  <inkml:trace contextRef="#ctx0" brushRef="#br0" timeOffset="3600.57">23316 10964 0,'25'0'62,"149"0"-31,-50 0-15,124-25 0,-74 0 15,-50 0-15,-50 25-1,-49 0 16</inkml:trace>
  <inkml:trace contextRef="#ctx0" brushRef="#br0" timeOffset="43771.78">7144 9351 0,'0'124'31,"-50"25"0,-74 149-15,75-149-1,24-50 1,25-74 0,0 0-1,0-1 1,0 1 15,0 0-31,49 49 16,100 75-1,-25-25 1,75-49 0,148-51-1,25 1 1,124-25-1,124 0 1,0-25 0,-148-99-1,-299-24 1,-74 24 0,-99 99-1,25-25 1,-25 25 15,25-24-15,-25-1-1,0-74 1,0 0 0,0-25-1,-50 50 1,1-50-1,-150-74 1,100 99 0,-50 50-1,-24 49 1,-100 0 0,-50 25-1,26 25 16,-26 49-15,50 1 0,25-1-1,100-24 1,98-26 0,0 1-1,-49 25 1,0-1-1,49-24 1,25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4:40:50.4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10418 11807 0,'-25'0'47,"-24"174"-16,24-50-15,25-75-1,0 26 1,0-26 0,0-24-1,0 0 16,0 0-15,74 24 0,50-49-1,50 0 1,272 0 0,26-24-1,-51 24 16,1 0-15,-100 24 0,-98-24-1,-51 0 1,-73 0 0,48-24-1,-73-1-15,-1 0 16,25 0-1,-74 25-15,-25-25 16,25 25 0,-25-49-1,0-26 1,0 1 0,-25-1-1,0 26 1,1-26-1,-26 1 17,-24-25-17,-50-25 1,-125 0 0,-123 25-1,-24 24 1,147 50-16,-197-24 15,198 49 1,124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4:41:18.1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22448 10517 0,'0'124'78,"0"-74"-63,0-1-15,0 26 16,0 24 0,0-49 15,25-26 31,0-24-46,24 0 0,26 0-1,49-24 1,-74-1-1,49-50 17,-99 51-17,25 24 1,-25-25 0,0-25 15,0 25-16,0 1 1,-75-26 15,1 25-15,-1-24 0,26 49-1,24 0 1,0 0 62,149 0-16,124 0-46,0 0-16</inkml:trace>
  <inkml:trace contextRef="#ctx0" brushRef="#br0" timeOffset="683.83">25549 10567 0,'0'25'16,"0"49"0,0-24-1,0 24 1,0 0 0,0-24-1,25-25 1,74 24-1,50 1 1,24-25 0,-73-25-16,-1 0 15,74 0 1,-123 0-16,-25 0 31,-25-50 0,-25-49-15,-25 0 0,-24 99-1,0-25 1,-26 25 0,26 0-1,-75 0 1,75 0-1,24 25-15,25-25 16,-24 0 0,24 25 31</inkml:trace>
  <inkml:trace contextRef="#ctx0" brushRef="#br0" timeOffset="3429.76">19199 2208 0,'0'124'16,"0"173"0,0 51-1,0-1 1,0-198-16,0-50 15,0 25 1,0-99-16,25-50 109,49 0-93,75-49 0,99 49-1,74 25 1,26 0 0,-224 0-16,124 0 15,-174 0 1,-49 0-1,25-75 17,24-49-17,-49 0 1,0 0 0,-1 0 15,-24 0-16,0-24 1,-49-26 0,49 75-16,-50 24 15,-74-74 1,75 50 0,-1 74-1,0 25 1,25-24-1,-49 24 1,24 0 0,-24 0-1,-25 24 1,-50-24 15,-25 50-15,75-25-16,0-25 15,-298 49 1,199-49 0,-50 25-1,74 0 1,25 49 0,100-74-16,24 0 15,-25 50 1,50 24 78</inkml:trace>
  <inkml:trace contextRef="#ctx0" brushRef="#br0" timeOffset="4258.3">18827 3051 0,'25'-25'63,"74"-24"-48,0-1-15,174 0 16,99-49 0,25 50-1,-100-26 1,-98 50-1,-150 0 1,-24 25 0</inkml:trace>
  <inkml:trace contextRef="#ctx0" brushRef="#br0" timeOffset="4952.51">18281 2729 0,'0'-25'93,"0"0"-77,74-50 0,125 26-1,99-1 1,173 25 0,-273 25-16,1 0 15,173 0 1,-323 0-1</inkml:trace>
  <inkml:trace contextRef="#ctx0" brushRef="#br0" timeOffset="5490.05">20117 2282 0,'0'50'16,"24"-26"-1,26 76 1,0-76 0,-1 1-1,-24-25 1,-25 25 93,-124 99-77,124-99-1</inkml:trace>
  <inkml:trace contextRef="#ctx0" brushRef="#br0" timeOffset="5942.98">21084 2257 0,'0'50'31,"0"-25"-15,0 49 0,25-49-1,-25 49 1</inkml:trace>
  <inkml:trace contextRef="#ctx0" brushRef="#br0" timeOffset="6299.95">20935 2183 0,'75'0'63,"-1"-25"-48,-49 25 1,49-25-1,-49 25 1,-25-25 0</inkml:trace>
  <inkml:trace contextRef="#ctx0" brushRef="#br0" timeOffset="7016.71">21258 2356 0,'24'25'16,"-24"0"0,25-25-1,-25 25 1,25 0 0,25-25 30,-1 0-30,-49-25-16,25 0 16,0 25-1,-25-25 1,25 25 109,24 0-109,-24 0-16,25 0 15,-26 0 1,1 0-1,0 0 79,0 0-47</inkml:trace>
  <inkml:trace contextRef="#ctx0" brushRef="#br0" timeOffset="7819.69">20687 2183 0,'0'0'15,"-99"49"1,49 1 0,1 24-16,-1 1 31,50-1-16,0 25 1,0-49 0,0 0-1,25-1 1,24-24 0,1-25-1,0 0 1,-26-25-1,1-173 1,-25 49 0,0-25-1,0 100 1,0 49 15,-25 25 0,1 0 16,-1 25-31,0-25-16,25 25 16,0 0-1,0-1-15</inkml:trace>
  <inkml:trace contextRef="#ctx0" brushRef="#br0" timeOffset="9366.44">21952 3870 0,'-25'0'47,"1"-25"-32,-26 25 1,-24 0-1,-26-25 1,1-25 0,-25 1-1,50-1 1,-1 0 15,-24-49-15,74 50-16,-24-1 15,-26-99 1,75 124 0,0 1 15,0-1 0,0-25-15,0 25-1,0-24 1</inkml:trace>
  <inkml:trace contextRef="#ctx0" brushRef="#br0" timeOffset="9866.95">21059 2853 0,'0'0'0,"0"99"15,0-74-15,0-1 16,0 26-1,0-25 1,0 0 0,-25-1 15,-24-24 0,-1-49-15,-74-50-1,50 24 1,74 50 0,-25 1-1,25-1 1,0 0 0,0-25-1,50 50 1,-26 0 15</inkml:trace>
  <inkml:trace contextRef="#ctx0" brushRef="#br0" timeOffset="10667.33">22523 4217 0,'-50'-75'31,"0"26"-16,26 24 1,-26 0 0,-49-24-1,-25-1 1,-174-49 15,75 0-15,74 24-1,99 50 1,26 0 0,-26-49-1,25-25 1,-24 24 0,49 1-1,-25 0 1,25 24-1,0 25-15,0-49 32,0 49-17,0 0 1</inkml:trace>
  <inkml:trace contextRef="#ctx0" brushRef="#br0" timeOffset="11003.01">21282 2977 0,'25'0'32,"0"0"15,0 24-16,0 1-16,-1 25-15,26-25 16,124 49 0</inkml:trace>
  <inkml:trace contextRef="#ctx0" brushRef="#br0" timeOffset="11600.24">22399 4242 0,'0'-25'63,"-149"-124"-48,50 50 1,-100-75-16,50 25 16,50 50 15,25 25-16,24-1 1,50 26 0,0 24-1,0 0 1,0 0 15,0 0 0</inkml:trace>
  <inkml:trace contextRef="#ctx0" brushRef="#br0" timeOffset="12185.43">22647 4217 0,'0'-25'78,"-25"0"-63,0-24-15,0-1 16,-49-49 0,-1 24-16,51 1 15,-51-75 1,26 25 0,24 74-1,25-24 1,0 49-1,0 0 1,0 1 0,25-26-1,-1 50 1</inkml:trace>
  <inkml:trace contextRef="#ctx0" brushRef="#br0" timeOffset="14692.09">7615 6375 0,'25'0'63,"0"25"-48,719 99 1,0 0 15,298-50-15,-199-74-1,-223 0 1,-223 0 0,-298 0-1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4:42:07.2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24656 9699 0,'25'99'47,"-25"25"-32,0-50-15,-25 50 16,-74 124-1,-1-24 1,-24-51 0,50-74-1,0-24 1,-26 24 0,26-25-1,49-49 1,0 25-16,1-50 15,-1 0 1</inkml:trace>
  <inkml:trace contextRef="#ctx0" brushRef="#br0" timeOffset="530.16">23713 10988 0,'0'25'32,"50"50"-17,-1 74 1,-24-100-1,-25 1 1,25-50 15,99 0 16,25-50-31,124-99-1,148-99 1,-48 25 0,-125 25-1,-199 173-15,-24 0 16</inkml:trace>
  <inkml:trace contextRef="#ctx0" brushRef="#br0" timeOffset="9863.54">18182 9847 0,'0'25'31,"-50"50"-16,-24 49 1,24-50 15,1 25-15,24-74 0,25 0-1,0 0 1,0 0-16,124 74 31,-25-50-15,-74-49-1,-25 25 32,-25-25-16,-49 0 1,-75 0-17,-25 0 1,25 0-16,50 0 16,-50 0-1,124-25 1,25-24-16</inkml:trace>
  <inkml:trace contextRef="#ctx0" brushRef="#br0" timeOffset="10247.41">18083 9748 0,'99'0'94,"50"0"-78,-75 0-16,25 0 15,50 0 1,-124 0-1</inkml:trace>
  <inkml:trace contextRef="#ctx0" brushRef="#br0" timeOffset="11536.08">18752 9748 0,'75'124'15,"-26"0"1,-24 0-1,0 0 17,-25-74-17,0 0 1,0-100 62,0-99-62,25 50-1,-25 49 1,25 50 0,-1 0 77,-24 100-77,0-51 0,25-24-1,-25 25 1,25-50 46,49-25-46,-24 0 0,0 0-1,-26 0 1,1 50 62,0 50-62,25-51-1,-26-24 1,1 0 15,25 0-15,-1 0-1,-24-24 1,0 24-16,-25-25 31,25 25-15,25 0 46,74 0-46,0 0 0,-25 0-1,0 0 1,-25 0-1,-49 0-15,0-25 16,0 0 0</inkml:trace>
  <inkml:trace contextRef="#ctx0" brushRef="#br0" timeOffset="13014.99">15801 11633 0,'173'0'79,"398"-24"-64,1736 24 1,396 24-1,199 76 1,-744-76 15,-1488-24-31,-124 0 16,-497 0 0</inkml:trace>
  <inkml:trace contextRef="#ctx0" brushRef="#br0" timeOffset="13930.94">20861 9897 0,'0'0'0,"25"25"15,-1 24 1,26 51-1,-25 49 17,-25-100-32,25 26 15,-25 49 1,0-75-16,0 26 16,0-51-1,0 1 1,0 0 15,0 25-15,-25-26-1,0 26 1</inkml:trace>
  <inkml:trace contextRef="#ctx0" brushRef="#br0" timeOffset="14480.81">20861 10765 0,'99'149'62,"-25"74"-15,-49-148-16,-25-125 32,0-24-48,50-50 1,-25-25 0,-25 124-16,24-25 15,-24 26 1,25-1 0,0 0-1,-25 0 1</inkml:trace>
  <inkml:trace contextRef="#ctx0" brushRef="#br0" timeOffset="14914.99">21779 9798 0,'24'0'16,"1"149"-1,0 49 17,-25 25-17,0-24 1,0-125-16,0 75 16,-25-99-1,0-1 1,1-49 31,-26 0-47</inkml:trace>
  <inkml:trace contextRef="#ctx0" brushRef="#br0" timeOffset="15320.56">21654 10815 0,'0'25'31,"0"-1"-31,25-24 32,-25 25-17,25-25 1,0 0 15,25 0-15,-26 0-1,51-74 1,-75 49-16,25-25 16,24-148-1,-49 99 1,0 49-1,0 25 1</inkml:trace>
  <inkml:trace contextRef="#ctx0" brushRef="#br0" timeOffset="16097.83">22250 9971 0,'25'50'16,"24"49"-1,-24 1-15,-25 24 16,25 248-1,-25-149 1,0-74 0,0-25-1,0-99 1,0-50 46,-25-50-30,25 50-32,124 25 125,-25-24-110,-49 24 1,-25-25 0,-25-50 46,-25-73-31,0 98-15,0 50 0</inkml:trace>
  <inkml:trace contextRef="#ctx0" brushRef="#br0" timeOffset="16681.68">22944 10120 0,'0'0'15,"25"174"1,0-50-16,0 0 16,-25 198-1,0-173 1,0-99 0,0-25-1,25-50 126,49 0-126,100-49 1,-26-26 0,26-24-1,-124 75 1</inkml:trace>
  <inkml:trace contextRef="#ctx0" brushRef="#br0" timeOffset="17047.84">23713 10170 0,'-49'74'31,"24"26"-15,-25 73-1,25 50 1,1 1 0,24-51-1,0-49 1,0-99 0,0-50 62,24-49-63,-24-1-15</inkml:trace>
  <inkml:trace contextRef="#ctx0" brushRef="#br0" timeOffset="17447.55">24557 10716 0,'49'0'47,"75"0"-16,-99 24-16,49-24-15,1 0 16,173-24 0,-50-51-1,-49-24 1,-99 49 0</inkml:trace>
  <inkml:trace contextRef="#ctx0" brushRef="#br0" timeOffset="17999.96">25673 10393 0,'-25'75'31,"0"-1"-15,0 50-1,25-25 1,0-24-1,25-51 17,50-24-17,24 0 1,-74 0 0,74-49 77,0-1-77,273 1 0,75-1-1,-1 25 1,-223 25-1,-173 0 1</inkml:trace>
  <inkml:trace contextRef="#ctx0" brushRef="#br0" timeOffset="18799.78">23788 12005 0,'0'0'0,"49"0"15,-24 0 1,25 0 0,24 50-16,-24 0 15,24 24-15,1 1 16,49 173-1,-50-124 1,-24 49 0,-26-24-1,-24 0 1,0-75 0,0 26-1</inkml:trace>
  <inkml:trace contextRef="#ctx0" brushRef="#br0" timeOffset="19191.97">24036 13395 0,'0'0'15,"49"24"17,26-24-17,24 50 1,50-25 0,-25 0-1,-50-25 1</inkml:trace>
  <inkml:trace contextRef="#ctx0" brushRef="#br0" timeOffset="19681.08">24259 14287 0,'0'0'31,"50"50"-31,-26 49 16,1-24-1,-25-26 17,0 1-17,0-25 1,0 24 15,-25-73 47</inkml:trace>
  <inkml:trace contextRef="#ctx0" brushRef="#br0" timeOffset="20048.54">24333 14412 0,'0'74'31,"0"-49"-15,0 0 0,0-1-1</inkml:trace>
  <inkml:trace contextRef="#ctx0" brushRef="#br0" timeOffset="20431.16">23341 14337 0,'50'0'31,"49"-74"1,-25 24-17,125-24 1,-1-1 0,26-24-1,-51 49 1,-74 1-1,-74 49 1,0 0-16,-25 25 31,0-1-15</inkml:trace>
  <inkml:trace contextRef="#ctx0" brushRef="#br0" timeOffset="22400.33">24606 14312 0,'25'0'78,"-25"25"-31,74 25-16,-74-25 1,25-25-1,0 0 0,0-100-15,-25 51-1,0 24 1,-25 25 0,25 49 31,0 1-16,25-50 0,0 0-15,99 0-1,99-50 1,-99 1 0,-74-26-1,-1 1 1,-49 24-1,0 26 1,0 73 62,0 1-47,0-25 1,25 24-17,0 50 1,-25-24 0,0-25-1,0-26 1,0 1-1,0-74 48,0-26-47,25-24-1,24 49 1,-24 1-1,0 49 17,0 0 30,-1 0-31,1 24-15,0-24 0,0 25-1,0 0 1,-1 0 0,26-25-1,24 0 1,-24-75-1,49-24 17,-74 50-32,0 24 15,0 0 1,-25 75 31,0-1-32,0-24 1,-25 25 0,0-1-1,0-24 1,25 0 0,50-25 15,-25 0 0,-25 49 94,0-24-94,25-25 79,-1 0-95,51-74 1,-1-1 0,-49 51 62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4:42:41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7218 5531 0,'50'0'62,"347"0"-31,1041 50 1,-297-50-17,819 0 1,-1092 0 15,-521 0-31,-148 0 16,-50 0-1</inkml:trace>
  <inkml:trace contextRef="#ctx0" brushRef="#br0" timeOffset="1639.78">16718 5730 0,'25'0'78,"0"0"-47,49 0-15,1 0-16,49 0 16,322 0-1,174 0 1,149 0-1,-372 0-15,323 0 16,-125 0 0,-248 0-1,-223 0 1,-99 0 0</inkml:trace>
  <inkml:trace contextRef="#ctx0" brushRef="#br0" timeOffset="2346.94">22349 5655 0,'50'0'78,"74"0"-63,248 25 1,248 25 0,347 24-1,-74-49 1,-223-25-1,-199 0 1,-322 0 0,-99 0 171,98 0-171,-73 0-16,-1 0 15</inkml:trace>
  <inkml:trace contextRef="#ctx0" brushRef="#br0" timeOffset="5250.65">3894 6449 0,'199'0'140,"644"0"-109,-223 0-15,174 0 0,-50 0-1,-173 0 1,-299 0 0,-247 0-1</inkml:trace>
  <inkml:trace contextRef="#ctx0" brushRef="#br0" timeOffset="7913.56">6226 8830 0,'25'0'16,"24"0"0,1 0-1,24 0 1,1 0-16,98 0 16,100 0-1,124 25 1,149-25-1,148 25 1,1 0 0,-75-25-1,-99 0 1,-149 0 0,-174 0-1,-98 0 16,-51 0 48,100 0-64,25 0 1,148 0-1,125 0 1,-26 0 0,26 0-1,-249 0-15</inkml:trace>
  <inkml:trace contextRef="#ctx0" brushRef="#br0" timeOffset="11293.5">10170 10269 0,'0'25'125,"-50"49"-93,1-24-32,-1-25 31,0 49 0,50-49-15,0 25-1,0-1-15,0 50 16,0 75 0,25 173-1,-25 100 1,0 74-1,0 173 1,-99 75 0,-50 25-1,50-199 1,0-223 0,49-198-1,50-149 16,50-25 360,347 49-375,372-24 15,-273-25 16,-347 0-32</inkml:trace>
  <inkml:trace contextRef="#ctx0" brushRef="#br0" timeOffset="17038.47">11038 11757 0,'0'0'0,"-74"0"15,-1 25 1,26-25 0,-1 0-1,25 25 1,25 0 78,-25 99-63,-49 149 0,24-174-15,1 50-1,49-25 1,-25-25 0,-25 25-1,26-74-15,-1 49 16,-25 0-1,25-49 1,25-26 0,25-24 93,99 0-93,75 0-16,73 50 15,944 49 1,123 25 0,298-49-1,-99-75 1,-322 0-1,-323 0 1,-298 0 0,-223 0-1,-124 0 1,-74 0 0,-75-50-1,-25 25 1,150-49-1,73 0 1,-123-1 0,-25 1-1,-100 49 1,-24 0 0,-25-25 15,-99-98-16,-99-100 1,-175-50 0,-98 25-1,-25 50 1,248 148-16,-198 1 16,148 74-1,149 0 16,99 0-15,100 50 31</inkml:trace>
  <inkml:trace contextRef="#ctx0" brushRef="#br0" timeOffset="17464.79">20637 12551 0,'50'0'78,"74"-25"-63,199-24 1,173-1 0,74 25-1,-74-24 1,-99-26 0,-248 1 15,-124 24-31</inkml:trace>
  <inkml:trace contextRef="#ctx0" brushRef="#br0" timeOffset="18620.88">23292 12080 0,'-25'0'15,"0"25"1,0 24 0,25 1-1,0 24 1,0 1 0,50 24 15,24 50-16,-24 24 1,-25-148 0,-25 0-1,-50-25 32,50-25-31,0 0-1,-25 1 1,25-26 0,50 0-1,-25 26-15,99-1 16,74 25 0,-124 0-1,-49 0 16,-25 25 63,0-1-63,50 1 16,124 0-31,-100-25 0,0 0 15,26 0 0,-100 25 32,24 0-48,26-1 1,0 1-1,-1-25 1,-24 0 47,0 0-1,-25-25-46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4:44:07.7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8483 5531 0,'-25'0'16,"-24"0"31,-26 0-32,75 25-15,-24 0 16,-125 74 0,-25 75-1,0 24 1,26 26-1,24-26 1,74-49 0,25-25-1,25 0 1,0-25 0,0 0-1,0 25 1,25-99-16,0 25 15,24 49 17,-24-25-17,25 1 1,74-1 0,198 25-1,174-24 1,224-50-1,396 24 1,447-24 0,74 25-1,0-26 1,-943 26-16,596 0 16,-50-25-1,-148-1 1,-1-24-1,-223 0 17,-198-24-17,-124-51 1,-25 1 0,-75 24-1,-49-24 1,25-50-1,-224 99-15,50-25 16,-24 25-16,24 1 16,173-26-1,-297 25 1,-124 0 0,0-99 46,-322-446-31,173 421-15,-273-173 0,149 148-16,-148 25 15,-596-198 1,347 173-16,-694 1 15,-298-1 1,99 124 0,149 50-1,249 0 1,321 50 0,249 0-1,124 24 1,223-24-1,124-26 17,99-24-32</inkml:trace>
  <inkml:trace contextRef="#ctx0" brushRef="#br0" timeOffset="998.94">14784 6648 0,'24'0'78,"448"0"-47,1835 24 1,-224 26-17,-1066-50 1,744-25 0,-1066 25-16,-274-25 15,-173 25-15,-99 0 16,-124 0-1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4:44:28.1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16892 9079 0,'-50'0'32,"26"0"-17</inkml:trace>
  <inkml:trace contextRef="#ctx0" brushRef="#br0" timeOffset="824.53">16818 9054 0,'0'25'63,"0"49"-48,0-24 1,0 24 15,0-24-15,24 49-1,1-74-15,0-1 16,0 26 0,-25-25-1,0 0 1,0 24-1,0-24 1,-25-25 93,25 25 63,0 24-140,-25 1-17,25-25 1,-25 0 15,25-1-15,0 26-16</inkml:trace>
  <inkml:trace contextRef="#ctx0" brushRef="#br0" timeOffset="1719.74">16718 11733 0,'0'0'0,"25"0"31,0 0-15,49 148-1,1-24 1,24-24 15,-74-76-15,0-24-1,-1-24 17,1-76-17,-25 51 1,0 98 31,-74 200-32,-25 98 1,99-99 0,0-124-1,0-99 16,0-1-31,0 1 0,24-322 188</inkml:trace>
  <inkml:trace contextRef="#ctx0" brushRef="#br0" timeOffset="3764.37">16694 11162 0,'24'0'32,"1"0"-17,149 0 1,123 0-1,348 0 17,372-25-17,-322-24-15,49 49 16,1563-25 0,-1166 25-1,-496-25 1,-348-25-1,-222 26 1,-26 24 47,76 0-48,-51-25 1,50-25 15,-74 50-31,24-49 16,-49 49-1,-25-25 1,0-25 0,25-99-1,-25-49 1,0-50-1,-75 25 1,50 123 0,1 76-1,-1 24 1,-74 0 0,24 0-16,-223 49 15,-49 26 1,-50-51-1,-74 1 17,-50 0-17,-99 0 1,25 0 0,-1 0-1,175-25 1,49 24-1,223-24-15,50 0 16,-100 25 0,100-25-16,25 0 15,-175 0 1,51 0 0,24-25-1,-49 1 1,-124 24-1,-25 0 17,49 0-17,-24 24 1,74 1 0,50 25-1,99-25 1,25-1-1,49-24 1,-24 0 0,49 0-1,25 25 282,0 198-266,0-198-31,-25 74 32,0-49-17,25 0 1,0-1 0</inkml:trace>
  <inkml:trace contextRef="#ctx0" brushRef="#br0" timeOffset="5342.75">15180 8533 0,'75'0'62,"123"0"-46,249 0 0,619 0-1,-173 25-15,174-25 16,2034 49-1,-1514-98 1,-694-75 0,-546 49-1,-272 50 1</inkml:trace>
  <inkml:trace contextRef="#ctx0" brushRef="#br0" timeOffset="7507.48">21282 7466 0,'0'0'0,"25"25"63,-25 74-47,0 100-1,0-100 1,0-25 15,0-49-15,0-149 62,50-25-63,-1-24 1,-24 73 0,0 76-1,0 24 63,0 0-31,-25 24-31,0 51 0,0-1-1,-25-24 1,-25 24-1,50 25 1,-25-24 0,25-50-1,0-1 1,50 1 46,-50 0 1,0 25-32,-50-25-15,50-1-1,-24-48 64,73-51-64,-24 75 16,25 0-31,-26 0 32,1 0 46,0 0-63,0 0 1,0 25 0,-1-25-16,26 0 15,25 0 1,24-25 0,-25-25-1,-24 26 1,-25-1-1,-25 0 17,24 25 108,1 0-124,0-25 46,-25 0-30,0 1-17,25 24 17,0 0-1,24 0 16,26 0-32,-1-25 1,-24 0 0,24-49-1</inkml:trace>
  <inkml:trace contextRef="#ctx0" brushRef="#br0" timeOffset="8471.75">22622 7441 0,'0'149'47,"0"74"-16,0-123-15,0 49-1,0-50 1,99-149 31,-49 1-32,24-51-15,-24 26 16,49-50 0,-74 124 93,24 0-78,26 49 1,-26-24-17,1 0 1,-25-25-16,49 50 15,-49-50 1,25 0 78,123-25-79,-24 0 17,-50 0-17,-74 0-15</inkml:trace>
  <inkml:trace contextRef="#ctx0" brushRef="#br0" timeOffset="9158.11">25226 7937 0,'25'0'16,"-25"25"31,0 0-32,0 25 1,0-25 0,0-1 15,0-73 63,0-51-79,0 76 1,0-51-16</inkml:trace>
  <inkml:trace contextRef="#ctx0" brushRef="#br0" timeOffset="9541.34">25251 7367 0,'0'25'31,"0"124"-15,-25 148 0,-49 125-1,24-75 1,50-74-1,0-174 1,0-74 15,0-99 32,25-26-63</inkml:trace>
  <inkml:trace contextRef="#ctx0" brushRef="#br0" timeOffset="11239.16">25747 7838 0,'50'174'32,"-25"74"-1,-25-223 0,24-124 47,26 49-62,-25-74-1,0 49 1,0 75 31,-25 50-16,99 99 0,-74-124 1,-1-25 15,1-25-32,0 0 1,0-24-1,0 49 48,49 24-47,25 1-1,-49-25 16,24 0-31,-24 0 32,-25-25-17,24 75 63,-24-50 16,0 0-63,-25-25-31,25 0 16,-1 25 47,1 0-32,0 0-16,74 25 1,50 0 0,-99-25-1,-25 0 1,-1-25 0,1-24-1,-25-26 16,25 50-15,-25 50 78,25 50-63,24-100 32,26-50-48,-26 26 1,1 49 15,-50-25-15,25 25-1,24 149 1,1-75 0,-25-24-16,-25-25 15,0-1 1</inkml:trace>
  <inkml:trace contextRef="#ctx0" brushRef="#br0" timeOffset="12181.94">24954 6970 0,'-50'124'141,"0"-49"-110,-99 148-15,100-174-1,49-24 16</inkml:trace>
  <inkml:trace contextRef="#ctx0" brushRef="#br0" timeOffset="12575.33">25400 7317 0,'50'0'32,"272"25"-17,-24 25 1,-50-25 0,-174-25-1</inkml:trace>
  <inkml:trace contextRef="#ctx0" brushRef="#br0" timeOffset="13608.16">24160 6697 0,'25'50'31,"-25"-25"-16,0 99 1,0-25 0,0 0-1,-25 0 1,25-74 0,0 0 15,0-99 94,25 24-110,-1 0 1,26 50 0,0 0 31,-26 0 15,1 0-46,25-24-1,-1-26 1,1-24 0</inkml:trace>
  <inkml:trace contextRef="#ctx0" brushRef="#br0" timeOffset="16691.25">24780 6226 0,'0'0'0,"-25"50"15,0 49 1,0-25 0,1 1-1,24-51 1,0 1-1,0-50 48,99-99-47,-25 25-1,1 25 16,-50 49-15,-1 25 31,26 0-16,-25 0-15,0 0-16,24 0 15,-24-25-15,0 0 16,99-24 0,-50-1-1,-49 1 1,0 49 0,-50 74 109,25-24-110,-25-1-15,-24 50 16,24-49-1,0-50 48,50 0 187,99 0-234,-75 0-16,26 0 31,24-50-16,-49 26 1,-50-1 0,24 0-1,1 0 63,25 0-46,-1 1-17,26-1-15,-1 25 16,249-75 0,-199 51-1,-99 24 16,-25-25 32,0 0-47,0-25-1,0 1 1,0 24-1,0 0 1,-50 0 0,-24 0-1,-50-24 1,0 49 0,-25 0-1,25 0 16,-25 49-15,25 51 0,25 24-1,24 25 1,26-75-16,49 0 16,-50 26-1,50-76 126,99-24-126,-49 0-15,24 0 16,1 0 0,-26 0-16,150-49 15,-50-1 1,-25 1 0,-50 24-1,-24 25 1,-26 0-1,-24-25 17,-74 25 108,24 0-124,-24 25 0,24-25-1,26 0 1</inkml:trace>
  <inkml:trace contextRef="#ctx0" brushRef="#br0" timeOffset="19057.68">25747 7565 0,'0'0'0,"-99"174"31,49-25 0,50-124-15,0 24-1,0 1 1,25 24 0,-25 50-1,50-49 1,-50-1-1,0-49 1,0 0 15,0 0-15,0-1 0,0 1-16,0 0 31,25-25 31,148 50-46,75-26 0,124-24-1,75-24 1,-1-26-1,-24 0 1,-149-24 0,-124 49-16,-75 0 15,25 1 1,-99-1 15,0 0 0,0-49-15,0-1 0,-99-99-1,-124-24 1,0 124 0,-25 24-1,-50 50 1,0 25-1,149 0-15,50-1 16,-50 51 0,125-75-1,24 25 1,0-1 0,0 26 15,0 0-16,223-1 1,323 1-16</inkml:trace>
  <inkml:trace contextRef="#ctx0" brushRef="#br0" timeOffset="19908.57">30088 7813 0,'-74'25'15,"-75"124"1,0 0 0,-25 0-1,75-75 1,50-49-1,123-99 79,224-50-63,-274 124-31,26 0 16,-25 0 0,0 0-1,24 0 126,75 0-110,-99 0-31,74 0 31,-24 0-15,-26 0 0,1 24-1,-25-24 1,0 25 31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4:44:59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22349 6524 0,'0'0'0,"74"0"31,1-25 0,347-25 0,-298 25-15,173 25 0,26-24-1,-199 24-15,74 0 16,224-25 0,-397 25-1</inkml:trace>
  <inkml:trace contextRef="#ctx0" brushRef="#br0" timeOffset="1575.3">24681 5432 0,'0'25'31,"0"74"-15,0-24-16,0-26 15,0 175 1,0-26-1,0 75 1,-25-25 0,0-99-1,25-75 1,25-74 125,74 0-110,-74-25-16,99-49 1,-25-1 0,25 26-1,-49-1 1,-26 25 0,-24 1 15,-25-1-16,25-99 1,-25 0 0,-50 0-1,-24-50 1,24 75 0,25 49-1,1 25 1,-1 25 46,0-24-15,0-1-31,0 0-1,-24 0 1,24 25 0,-50-25-1,1 1 1,-75-1 0,25 0-1,75 0 1,24 0-1,0 25 1</inkml:trace>
  <inkml:trace contextRef="#ctx0" brushRef="#br0" timeOffset="2404.98">24755 4787 0,'-25'75'32,"-24"74"-17,49-50 1,0-50 0,0-24 15,74-25 63,0-25-79,1 1 1,-75-1-1</inkml:trace>
  <inkml:trace contextRef="#ctx0" brushRef="#br0" timeOffset="5529.28">23217 5085 0,'25'0'31,"74"0"-15,50-25 0,223 25-1,149 0 1,50 75-1,-274-75-15,-74 0 16,174 0 0,-372 0-1,-25-25 48</inkml:trace>
  <inkml:trace contextRef="#ctx0" brushRef="#br0" timeOffset="6130.12">26169 4564 0,'0'198'31,"0"-396"-31,0 570 16,0-297-16,0-1 15,0 0 1,0-49 0,25-74 77,0-1-61,-1 25-1,-24 0-31,25 25 15,0 0 1,-25-24 15</inkml:trace>
  <inkml:trace contextRef="#ctx0" brushRef="#br0" timeOffset="7109.18">26467 4713 0,'0'25'16,"0"49"-16,0-24 16,0 74-1,-25 0 1,25-50 0,0-49-16,0 0 31,25-75 63,148-74-63,-123 124-16,24-25 1,1 1 0,-26 24-1</inkml:trace>
  <inkml:trace contextRef="#ctx0" brushRef="#br0" timeOffset="8796.93">27037 4887 0,'25'0'78,"0"0"0,24 0-62,100 0-1,0 0 1,-75 0-16,-49 0 16,0 0-1,-50 24 126,-24 1-126,-1-25-15</inkml:trace>
  <inkml:trace contextRef="#ctx0" brushRef="#br0" timeOffset="9576.43">26640 4961 0,'0'0'16,"-25"25"-16,-24 49 15,24-24 1,99-75 125,-49 0-126,74 0 1,1 25 0,48 0-1,1 75 1,-99-75-1,-25 0 1,-25 25-16</inkml:trace>
  <inkml:trace contextRef="#ctx0" brushRef="#br0" timeOffset="10280.03">25946 5482 0,'49'0'47,"51"0"-31,172-50-1,51 1 1,148 49 0,-124-25-1,-173 0 1,-124 25-1</inkml:trace>
  <inkml:trace contextRef="#ctx0" brushRef="#br0" timeOffset="11368.58">27856 5135 0,'0'49'15,"0"-98"-15,0 197 16,0-123 0,24-25 93,76-25-78,-1 1 1,-74 24-17,24 0 1,-24 0-1,0 0 1,0 0 15,49 0 47,75 24-46,-75-24-1,75-24 0,-124 24-15,0 0-1,0-25 267,-25 0-235</inkml:trace>
  <inkml:trace contextRef="#ctx0" brushRef="#br0" timeOffset="12280.29">26764 6747 0,'25'0'78,"49"0"-62,1 0-1,24-25 1,-24 0-1,-26 0 1,-24 25 0,-25-24 46</inkml:trace>
  <inkml:trace contextRef="#ctx0" brushRef="#br0" timeOffset="13313.18">27558 6573 0,'25'0'31,"0"0"31,-25 99-15,24-24-31,1 24-1,-25 0 1,0-49 0,0-75 109</inkml:trace>
  <inkml:trace contextRef="#ctx0" brushRef="#br0" timeOffset="13815.14">27310 6573 0,'25'0'78,"24"0"-62,-24 0-16,50 0 16,73-25-1,-98 1-15,49-1 16,-24 0-1,-51 25 1,1 0 0</inkml:trace>
  <inkml:trace contextRef="#ctx0" brushRef="#br0" timeOffset="14811.15">27880 7094 0,'25'0'31,"-25"50"0,0-25-31,0 24 31,0 26 1,0-51-17,0 1 1,50-25 78,347 0-63,24 0 0,-48 0 0,-349 0 1</inkml:trace>
  <inkml:trace contextRef="#ctx0" brushRef="#br0" timeOffset="16231.22">29195 7193 0,'25'50'31,"-25"49"-15,0-24 0,0-26-1,0-24 16,25-50 79,-25 0-95,25-24 1,24 24 0,-24 25 62,0 99-47,0-24 0,-1-75 1,1-25-1,50-74-16,-51 74 1,1 25 0,25 0 109,-25 0-125,49-50 15,-24 50 1,-26 0 15,26 0-15,-25 0 15,24 0 0,-24 0-15,0 0 0,-25-25 46,0-49-31,0 49 1,-25 25-1,0-25-16,1 25 1,-1 0 0,0 25-1,25 0 1,0 0 0,-25-25-1,25 25 1,0-1-1,0 1 1,0 0 0,0 0-16,25 24 15,-25 26 1</inkml:trace>
  <inkml:trace contextRef="#ctx0" brushRef="#br0" timeOffset="16920.84">28823 8186 0,'-25'24'31,"25"1"-15,25-25 124,521-74-108,-100 74-1,-123 0-16,-174 0 1,-125 0 0,-24-25-1</inkml:trace>
  <inkml:trace contextRef="#ctx0" brushRef="#br0" timeOffset="17913.8">30162 7838 0,'0'99'47,"0"1"-47,0-26 16,0-49 15,75-99 79,-1-26-64,-49 100 1,0 100-15,0-100 14,24 0-30,26-50 0,24 50-1,-49 0 63,-26 0-46,76 0-1,24-75 0,-124 51-31,24 24 16,1 0-1,-25 24 64,-248 150-48,25-75-31</inkml:trace>
  <inkml:trace contextRef="#ctx0" brushRef="#br0" timeOffset="18363.68">29865 8310 0,'25'0'16,"-149"49"78,-397 26-63,-199 98 0,497-74-15,174-74-1,24-25 48</inkml:trace>
  <inkml:trace contextRef="#ctx0" brushRef="#br0" timeOffset="19463.48">28079 8508 0,'0'25'47,"0"24"-31,-25 1-16,25 49 16,-50 25-1,26-124 1,24 25-1,0-75 17,0-24-17,24 0 1,1 49 15,-25 50 47,0-1-46,25-24 30,25-99-31,-50 50 1,0 24-1,-25 25 31,0 25-46,0-1 0,25 1 62,75-25-47,-50-25 0,-25 1-15,24 24 15,1 49 0,0-24-15,0-25 15,0 0 0,24 0-15,1-99 0,24-25-1</inkml:trace>
  <inkml:trace contextRef="#ctx0" brushRef="#br0" timeOffset="20521.71">27806 5705 0,'0'0'0,"-99"74"15,0-49 1,-1 0 0,1 50-1,-25 24 1,0 74-1,-25 26 1,124-100 0,1 25-1,24-74 1,0-1-16,0 75 31,0-49-31,0-1 16,0 199-1,0-124 1,0 24 0,-25 1-1,25 24 1,0 26 0,0-100-1,0-50 1,25-49-1,-25 25-15,24-1 16,76 125 0,-75-100-1,24 50 17,-24-99-17,0-25 16,99 0 1,198 50-17,199-50 1,248 0 0,521-25-1,-298-25 1,-669 25-16,-51-24 15,1 24 1,-273 0 31,-74-24 0</inkml:trace>
  <inkml:trace contextRef="#ctx0" brushRef="#br0" timeOffset="31614.91">23738 8458 0,'25'0'94,"372"0"-47,-124 0-32,-75 0 1,-74 0-1,-99 0 48</inkml:trace>
  <inkml:trace contextRef="#ctx0" brushRef="#br0" timeOffset="32247.74">24904 8111 0,'25'0'16,"0"50"15,-1 24-15,1-24 0,0-50-1,0 25 16,0-25-15,-1 0 0,-24 74 77,-24-24-61,-26 49-1,50-74-15,0-1-1,-25-24 1,25 25-1,-25 25 1,1-25 0,24-1-1</inkml:trace>
  <inkml:trace contextRef="#ctx0" brushRef="#br0" timeOffset="32936.11">25127 9277 0,'0'25'16,"-124"24"30,-25 1-14,-124 0-17,149 24 1,25-74 0,74 0-1,1 0 32</inkml:trace>
  <inkml:trace contextRef="#ctx0" brushRef="#br0" timeOffset="33531.96">24160 9252 0,'0'25'15,"0"0"1,0 49-1,0 1 1,-25-26-16,25-24 47,25-25 109,198 0-125,-124 0 1,-74 25 46,49-25-78</inkml:trace>
  <inkml:trace contextRef="#ctx0" brushRef="#br0" timeOffset="35015.14">25921 12105 0,'25'0'78,"446"-75"-46,149-49-1,-521 75-15,-24 24-16,-50 25 15,-25-25-15</inkml:trace>
  <inkml:trace contextRef="#ctx0" brushRef="#br0" timeOffset="35533.83">27335 10641 0,'0'0'16,"0"25"-1,25 74 1,24 100-1,1 74 1,-25 74 0,49 124-1,-74-372 1,0-24-16,0-26 16,0 1-1</inkml:trace>
  <inkml:trace contextRef="#ctx0" brushRef="#br0" timeOffset="36066.11">26938 12998 0,'25'0'78,"-1"0"-62,26 0-1,25-75 1,73 1-1,1-75 1,-50 50 0,-24 24 15,-75 51-31,0-1 31</inkml:trace>
  <inkml:trace contextRef="#ctx0" brushRef="#br0" timeOffset="36548.83">27533 12502 0,'0'0'0,"-49"99"16,49-74-1,24-25 48,51-50-32,-50 0-15,-1 50 15,1 50 16,-25 0-32,0-26 1,50 1 47,-1-25-48,-24 0 1,25-25-1,-25-24-15,49-26 0</inkml:trace>
  <inkml:trace contextRef="#ctx0" brushRef="#br0" timeOffset="37296.18">29542 10294 0,'25'124'46,"-25"74"-30,0-24-16,0-75 16,25 174-1,0-50 1,0 25 0,-1-24-1,-24-76 1,0-24-1,0-49 1,0-25-16,25-50 16,-25 24-1</inkml:trace>
  <inkml:trace contextRef="#ctx0" brushRef="#br0" timeOffset="38112.43">30063 11807 0,'0'25'78,"0"24"-62,0-24-16,0 0 16,0 0 15,25-25 0,74 0-15,1 0-16,73 0 15,249-50 1,-323 25 0,-74 1-1,-25 73 63,25-24-46,-1-25-1,1 0-15,25 25-16,74-25 15,-74 0 1,-26 25-1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4:46:07.0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11063 13667 0,'49'0'94,"100"-24"-78,645-51-1,347 75 1,1216 0 0,520 0-1,-99 50 1,-422 49-1,-1463-49-15,124 49 32,-620-74-17,-322-25 1,74 0 62,495-50-47,225 50 1,-547 0-1,-322-74 63,0-26-48,0 51-46,-25-26 16,0-24 0,1 50-1,-1 24 1,0 25 109,-25 0-109,26 0-1,-26 0 1,25 0-16,0 0 15,-123 0 1,48 0 0,1 25-1,-25-25 1,-25 24 0,75-24-1</inkml:trace>
  <inkml:trace contextRef="#ctx0" brushRef="#br0" timeOffset="2716.63">25747 13791 0,'25'0'31,"25"174"1,-50-124-17,0 98 1,0 1 0,0-99-1,0 0-15,0-1 31,0 50-15,-50 1 0,0 24-1,-24-25 1,-50-25 0,-74 75-1,-150-25 1,-49 0-1,-74 25 17,-99-50-17,-50-74 1,247-25-16,-321 0 16,49-50-1,0-24 1,25 24-1,-75 26 1,51-26 0,-51 50-1,100 0 1,123-25 0,76 25-1,123-25 1,74 0-1,1 1 17,49-1-17,-49 25 1,-150-25 0,-73 25-1,24-25 1,124 25-1,124 0 1,25 0 0,25 0-1,-50 0 1,99 0-16,-24 0 16,-125 0-1,26 0 1,-1 0-1,50 0 17,25 0-17,25 0 1,-1 0 0,1 0-1,-1 0 1,-24 0-1,25-25 64,-50-24-64,24-26 1,26 26-1,0-50 1,-1-25 15,-24 24-15,49 26 0,1 24-1,24 50 1,-25-124 15,26 0-15,24 0-1,0 25 1,-25-25 0,25 25-1,0-75 1,25 75-1,24-25 1,1-25 15,-25 100-31,-1 24 16,1-25 0,-25 75 62,0 49-63,-49 1 1,-1 49 0,-24-50-1,49 25 1,0-74-1,25 50-15,-50 24 32,50-74-1,0-1 219,25-24-172,0 0-62,0 0-1</inkml:trace>
  <inkml:trace contextRef="#ctx0" brushRef="#br0" timeOffset="6867.46">11683 11261 0,'-50'50'46,"-49"0"-30,74-26 0,-49 1-1,49-25 17</inkml:trace>
  <inkml:trace contextRef="#ctx0" brushRef="#br0" timeOffset="9067.36">11361 11336 0,'0'49'63,"-25"348"-32,0-223-15,-49 124-1,49-174-15,0-25 16,25-74 0,0-1-1,25-24 110,173-49-94,25-1-31,670-24 32,199 74-17,396 0 1,149 49 0,-99 125-1,-273-75 1,-521-99-1,-148 0 1,-125 0 0,-49-49-1,49-51 1,149-48 0,-322 73-1,-125 26 1,-98 24-1,-26 0 17,1 25-17,24-25 1,-24 0 0,24 25-1,-24-49 1,24-1-1,-24 25-15,49-24 16,397-125 0,-223 100-1,-99 24 1,-100 0 0,-49 50-1,-25-24 1,0-1 78,0 0-79,0-25-15,0-24 16,-25 49-1,-49-24 1,-125-51 0,-74 51-1,-99-75 1,-99 49 0,-223 50-1,-1 25 1,0 0-1,75 0 17,124 0-17,298 0-15,74 0 16,-248 0 0,148 25-1,-48 0 1,-100 25-1,-1-1 1,-73 26 0,-25-26-1,-75 1 1,-24-50 0,49 0-1,149 0 1,223 0-16,-99 0 15,-75 0 17,1 0-17,-75 0 1,50 0 0,74 0-1,74 25 1,75 0-1,0-1 1,0 1 0,0 25-1,0-50 1,75 0-16,24 25 16,0-25-1,0 0 1,0 0-1,-24 24 17,24-24 343,0 0-344,149-49 63,75 49-94</inkml:trace>
  <inkml:trace contextRef="#ctx0" brushRef="#br0" timeOffset="10336.25">26541 11757 0,'25'-24'32,"0"-1"-17,-1 25 1,1-25 0,0 0 15,0 25-16,24-25 1,26 25 0,98 0-1,26 0 1,49 0 0,-124 0-1,-99 25 1,-25 0 31,25 0-32,-25 0 1,0-1 0,0 1-1,0 50 1,0-26-1,0 1 1,0-25 47,0 99-32,0-100 0</inkml:trace>
  <inkml:trace contextRef="#ctx0" brushRef="#br0" timeOffset="12538.78">26789 14461 0,'25'0'93,"74"199"-77,-25-1 0,1 0-1,-25-98 1,-50-51-1,24-49 64,1-25 14,0 1-77,25-1 0,-1 25-1,1-25-15,-25 25 16,74-25-1,-25 25 1,1 0 0,-26 0-1</inkml:trace>
  <inkml:trace contextRef="#ctx0" brushRef="#br0" timeOffset="16639">11485 12427 0,'0'0'0,"-25"99"15,-25-24 1,25-1-1,25-49 1,-24-25-16,24 50 16,-25 24-1,25 25 1,0-24 0,0-26-1,-25 1 1,25-25-1,0-1 17,0 26 15,0 49-32,0-49-15,-25 0 16,100-26 109,24 1-110,322 99 17,100-99-17,1364 0 1,75-25 0,198 0-1,-347 0 1,-422 74-1,-471 25 1,-249-49 0,-197 0-1,-51-26 1,-49-24 0,-248 0-16,50 0 15,248-49 16,-273 24-31,-75 0 32,-49 25-17,0 0 1,49 0 0,75 0-1,49-25 1,1-24-1,-1-1 1,50 25 0,0 25-1,-74 0 1,-149 0-16,-1 0 16,-24-74 46,25 0-31,-25-75-15,0 0 0,-49 0-1,-1-25 1,0 26-1,26 98-15,-1 0 16,-25-49 0,25 50-1,1 49 17,-26-25-17,-24-25 1,-75 1 15,-99-1-15,-124 25-1,-124 25 1,-75 0 0,273 0-16,-24 0 15,-571 0 1,273 0-1,25 0 1,49 0 0,0 25-1,50 0 1,50 0 0,-26 74-1,51-50 1,24 1-1,0-25 17,198-25-32,1 0 15,-472 0 1,249 0 0,-51 0-1,51 0 1,24 0-1,-50 49 1,50 1 0,25-25-1,75-25 1,148 0 0,-50 25-1,150-25-15,-50 0 16,-149 0 15,74 0-15,-25 24-1,51-24 1,48 0 0,-24 25-1,75-25 1,-75 25-1,25-25 1,-26 25 0,26-25-1,50 0-15,-1 0 16,-74 0 0,99 0-1,-24 0 1,24 0 31</inkml:trace>
  <inkml:trace contextRef="#ctx0" brushRef="#br0" timeOffset="17450.62">26987 12998 0,'0'0'0,"25"0"32,25 0-17,-25 0 1,24 0-1,26 24 17,98-24-17,150 25 1,-26 25 0,1-25-1,-75-1 1,-123 1-1,-51 0 1</inkml:trace>
  <inkml:trace contextRef="#ctx0" brushRef="#br0" timeOffset="17984.34">28922 12700 0,'25'25'16,"25"74"0,-1 0-1,51-24 1,-26-26 0,-49-49-1,0 0 1,-25 124 109,-75 0-110,-24 25 1,0-25 0,-25-25-1,74 1 1,-24-76-16</inkml:trace>
  <inkml:trace contextRef="#ctx0" brushRef="#br0" timeOffset="18541.62">27062 14610 0,'0'0'0,"0"124"16,-25 50-1,-25-1 1,1-49-1,49-74 1,-25-50 0</inkml:trace>
  <inkml:trace contextRef="#ctx0" brushRef="#br0" timeOffset="45157.54">10319 12948 0,'0'25'15,"0"24"1,0-24 0,0 50-1,0 24 1,0-74 0,-25 24-1,0 51 16,-24-51-31,24-24 16,25 0 0,-25-25-16,50 0 109,99-75-78,-75 51-15,125-26 0,-100 50 15,-24 0-31,-50-25 31</inkml:trace>
  <inkml:trace contextRef="#ctx0" brushRef="#br0" timeOffset="46911.12">11584 11435 0,'0'25'16,"-199"24"-1,-123 51 1,-25-26-1,148-24-15,26-26 16,-224 76 0,372-76-1,124 249 63,174 223-46,-199-272-17,1 24 1,-50-25 0,-25-74-16,0-25 15,-25 223 1,0-223-1,-25-50 1,50-49 0,0 0 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4:48:54.4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19745 5779 0,'0'25'63,"0"25"-48,0-25-15,0 24 16,0 1 0,0-25-16,0 24 15,0 1 1,74-100 109,-49 1-110,0 49-15,-25-25 16,24 25-16,1 0 94,149 0-63,-25-25 0,-25 25 1,0 0-1,-100 0-16,26-25-15,24 25 16,26-49 0,-51 49-16</inkml:trace>
  <inkml:trace contextRef="#ctx0" brushRef="#br0" timeOffset="1325.09">21158 5705 0,'0'50'47,"25"-1"-31,-25 51 0,0-26-1,0 25 1,0 0-1,25-99 110,74-24-109,25-1 0,50 25-1,-25 0-15,-25 0 16,273 0 0,-199 0-16,0 0 15,299 0 1,-274 0-1,-149 0 1,-49 0 0,-25-25 15,25 25 0,-25-50-15,0-24-1,0 49-15,0 0 16,0-49 0,0 49-16,0 0 15,0 0 1,0 1 0,-99-1 46,-249 0-31,1 25 1,99 0-1,174 0-16,-150 0 1,51 0 0,-75 0-1,49-50 1,1-24 0,99 74-1,49-25 1,25 25-1</inkml:trace>
  <inkml:trace contextRef="#ctx0" brushRef="#br0" timeOffset="2656.44">21977 4986 0,'25'124'32,"0"0"-17,-25-99 1,0 24-1,0 26 1,0-51 0,0 26-1,0-25 1,0 0 0,0-1 296,0 1-281,24-25 79,1 0-79</inkml:trace>
  <inkml:trace contextRef="#ctx0" brushRef="#br0" timeOffset="4013.34">21282 5680 0,'0'50'93,"-24"24"-77,24-24-16,-25 24 16,0 75-1,0-50 1,0-24-1,25-50 1,25-25 187,0 0-156,0-25-16</inkml:trace>
  <inkml:trace contextRef="#ctx0" brushRef="#br0" timeOffset="4867.05">19298 5779 0,'25'0'63,"99"50"-32,174 0 0,-174-50 0,-75 0-15,1 0 0</inkml:trace>
  <inkml:trace contextRef="#ctx0" brushRef="#br0" timeOffset="5193.03">20092 5730 0,'25'49'15,"-1"-49"1,1 25-1,74 0 1,-49 0 0</inkml:trace>
  <inkml:trace contextRef="#ctx0" brushRef="#br0" timeOffset="6953.4">21134 5779 0,'0'100'93,"0"24"-61,0-25-17,0-74-15,0 0 16,0 24 0,0-24 15,148-25 78,-73 0-93,-1 0-16,25 0 15,348 0 1,-100 25 0,0 0-1,-24-25 1,-100 0 15,-173 0-15,-25 0-1,-1 0 1,-24-25 15,0 0-15,0 0-16,25 25 16,-25-25 30,0 1-30,0-26 0,0 0-1,0 1 1,0-26 15,0 51-15,0-1-1,-25 0 17,-198-74-17,-50 49 1,-49 50 0,-125 0-1,75 25 1,99 0-1,199-25 1,49 24 0</inkml:trace>
  <inkml:trace contextRef="#ctx0" brushRef="#br0" timeOffset="12067.85">13494 6375 0,'0'0'0,"25"-25"31,24-25 0,50-74-15,149-99 31,-99 99-32,0-25 1,-50 25-1,-24 50 1,-26 24 0,-24 25-1,-25 1 1,25-1 0,25 0-1,-50-25 1,24 75 124,-24 50-108,25-75-1,50 24 16,-1 1-32,-74 25 142,-25 123-126,25-148-15,0 25-1,0-1 1</inkml:trace>
  <inkml:trace contextRef="#ctx0" brushRef="#br0" timeOffset="12753.49">15156 5904 0,'0'24'15,"-25"51"1,-25 49 0,-24 74-1,-25-74 1,49-49 15,0-51-15,26 1-1,24-50 48,0 1-16,24-1-32,26-25 1,74 25 0,-25-24-1,0 49 1,-24-25 15,-50 0-15</inkml:trace>
  <inkml:trace contextRef="#ctx0" brushRef="#br0" timeOffset="19441.16">20613 7491 0,'24'0'15,"51"0"48,322 25-48,124 0 1,198 74 0,149 0-1,-148-49 17,-51-26-17,-148-24 1,-198 0-1,-125-24 1,-49-1 0,-50 0-1,-24 0-15,-26 0 16,100-24 0,-99-1-1,-1 1 1,26-26-1,24 26 1,0-26 0,0 1-1,0-1 17,-24 1-17,98-25 1,1 0-1,-124 74-15,-1 0 16,1-25 0,-25 50-1,-25-25 63,-75-148-46,1 123-17,-348-173 17,-347 25-17,50 74 1,74 99-1,50 25 1,-1 25 0,150 99-1,123-75 1,150 1 0,123-25-1,25-25 16,1 74 79,-51-24-95,1 24 1,-1 25 0,-24-49-1,74-25 1,1-25 0,24 24 30</inkml:trace>
  <inkml:trace contextRef="#ctx0" brushRef="#br0" timeOffset="22656.41">5755 9872 0,'0'0'0,"24"0"16,76-25-1,-26 1 1,25-1 0,-74 25-1,0 0 1,173-25 31,720 0-16,-25 0 0,-149 1-15,-148-51-1,-200 75 1,-123-25 0,-198 25-16,-50 0 15,-1 0 1</inkml:trace>
  <inkml:trace contextRef="#ctx0" brushRef="#br0" timeOffset="23528.6">6449 11286 0,'50'0'47,"-25"0"-32,49-25 1,25 1 0,100-26-1,74 0 1,123 25 0,150-49-1,-149 49-15,521-148 16,-75 123-1,-223 25 1,-124 25 0,-148 0 15,-249 0-15,-74 0 15</inkml:trace>
  <inkml:trace contextRef="#ctx0" brushRef="#br0" timeOffset="24488.59">7863 12700 0,'0'-25'31,"25"25"0,24 0 32,100-74-48,223-25 1,621-75-1,-299 75 1,-74 49 0,-273 0-1,-198 1 17</inkml:trace>
  <inkml:trace contextRef="#ctx0" brushRef="#br0" timeOffset="27535.19">8062 13692 0,'24'0'63,"1"-25"-32,25 1-15,-1 24-1,26-25 1,98 0 0,51 0-1,48 0 17,26-49-17,0 24 1,74-24-1,74 24 1,-74-24 0,-173 49-16,-75-25 15,174-24 1,-249 74 0,50-25 30,-24 0-30,24 25 0,-74 0-1,148 0 63,51 0-62,73 0 0,26-24-1,-1-1 1,-49 0 0,-124-25-1,-25 26 1,-25-1-1,50-50 1,-25 1 0,-25 0-1,-49 49 1,-1-25 0,125-148-1,-99 24 1,-26 25-1,1-24 1,-25-75 0,-1-25-1,-24 25 1,0 49 0,-49-24-1,24 124-15,-25-25 16,1-50-1,24 50-15,-25 25 16,-24-124 0,49 123-1,-25 26 17,1 0-17,24 24 1,-25 25-1,-98-74 1,-125 0 0,-124-75-1,-74 0 1,-50 1 0,248 98-16,0 1 15,-496-50 1,223 74-1,-49 50 1,124-24 0,74 24 15,50 0-15,49 0-1,-25 0 1,-24 0-1,0 0 1,-25 0 0,173 0-16,1 0 15,-224 24 1,174 1 0,75 0-1,98-25 1,26 25-1,24-25 1,-99 0 109,-25 25-109,0-25-1,-74 24 1,0 26 0,-25-25-1,49 24 1,50-24-1,75-25 1,-25 0 0,49 0-1,25 0-15,-24 0 32,24 0-17,0 0 16,0 25 48,0 49-64,-74 75 1,-74 223-1,98-173-15,26 49 16,-125 496 0,50-174 15,50-73-15,24-1-1,25-99 1,25-149-1,0-100 1,0-48 0,0-51-1,0-24 1,0 0 0,0 0-1,25-1 16,-25 101-15,0 23 0,0-24-1,0-24 17,0-51-17,50-98 48,-26-1-48,1-49-15,74-174 16</inkml:trace>
  <inkml:trace contextRef="#ctx0" brushRef="#br0" timeOffset="28385.57">1960 9426 0,'0'25'63,"-25"123"-48,0 51 1,-25-26 0,26-73-1,24-26 1,0-49 0,99-124 77,99-50-61,-198 124-17,25 25 1,0 0 15,49 50-15,-24-1-1,-25-49 1,-25 25 31,0 0-32,0 0 1,0 0 0,0-1-1</inkml:trace>
  <inkml:trace contextRef="#ctx0" brushRef="#br0" timeOffset="30113.22">2332 11410 0,'0'0'0,"-25"174"16,-25-75-1,25-74 1,25-50 140,0 0-140,25 0-1,0 1 63,0 24-46,24 24-1,-24-24-15,-25 25-1,0 0 1,25 25-1,0 24-15,-25 25 16,0-49 0,25-50 46,24-25-46,100-74-1,74-25 1,-123 74-16,-26 1 16,50 24 15,-99 25 0,0 0 157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3:23:04.0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3373 5457 0,'100'0'141,"321"-74"-110,224 49 0,-198 25 16,-348 0-31,25 0 265,868 0-234,571 0-16,-819 0-15,-298 0-1,-222 0 1,-26 25 250,224-1-251,-249-24 1,-73 0-1,-51 0 1</inkml:trace>
  <inkml:trace contextRef="#ctx0" brushRef="#br0" timeOffset="2666.37">3994 6449 0,'124'0'78,"-50"0"-62,199 0 0,124 0-1,99 0 1,74 0-1,-346 0-15,-1 0 16,223 0 0,-322 0-16,75-25 15,-150 25 1</inkml:trace>
  <inkml:trace contextRef="#ctx0" brushRef="#br0" timeOffset="6332.26">25698 7094 0,'49'0'93,"274"-25"-77,148-24 0,273-1-1,273 1 1,99 24-1,-272-25 1,-547 50 0,-297-25 77,-99 25-61,50 0-17,-125 0 1,0 0-16</inkml:trace>
  <inkml:trace contextRef="#ctx0" brushRef="#br0" timeOffset="7468.45">6648 7913 0,'99'-75'125,"199"1"-78,123 24-15,125-24-1,-372 49-16,-125 25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3:23:23.6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3473 6672 0,'49'0'125,"50"0"-110,398 0 1,-76 0 0,75 0-1,-24-24 1,-1-1 0,-99 0-1,-198 0 16,-125 25-15,75 0 125,50 0-110,-100 0 31,26-25-46,-26 25-16,0 0 16,-49-24 46,50-26-31,-51 50-15,-24-25 15,0 0-15,0 1-16,0-26 16,0 0 15,0 26-16,0-26 1,-24 50 0,-100-124 46,24 74-31,76 26-31,-76-1 32,-173-74-1,-24 24 0,173 75-15,-248 0 15,124 0-15,24 0-1,-24 0 1,50 25 0,-50-25-1,149 0-15,-1 25 16,1-25-16,-74 25 15,24-1 1,50-24 0,-1 25-1,1-25 1,50 25 0,-1-25-1,50 25 173,-75 49-157,51-49 0,24 0 188,0 49-172,0 1-16,0-26-15,-50 26-1,50-51 1,0 1 0,25-25 280,24 0-280</inkml:trace>
  <inkml:trace contextRef="#ctx0" brushRef="#br0" timeOffset="2063">3621 6077 0,'-24'0'141,"-1"0"-126,0 25 16,0-25-15,25 50 0,-25-26-1,25 1 1,-24 25 0,-1-25 15,25-1 109,0 26-124,0 24 0,0 26-1,0-76 17</inkml:trace>
  <inkml:trace contextRef="#ctx0" brushRef="#br0" timeOffset="7291.26">3398 6672 0,'0'0'0,"-49"0"31,-1 0-15,25 0 0,0 0-1,-24 0 1,24 0 0,0 0 109,0 124-94,25-49-16,-24 148 1,24-24 0,0 73-1,0-73 1,0 74 0,0-124-1,0-25 1,0-25-1,0 25 1,0-75-16,0-24 16,24 124-1,-24-124 1,0 99 0,0-75 15,0-24 31,50-25 220,173 0-251,-74-25 0,-124 25-31,0 0 16</inkml:trace>
  <inkml:trace contextRef="#ctx0" brushRef="#br0" timeOffset="10209.7">2282 7342 0,'0'75'78,"0"98"-47,0-74 0,0-74-15,0 0-1,0-99 126,0 49-125,0-74-1,0 24 1,0 1 0,0-1-1,0 26 1,25 24-1,0 0 1,-1 0 0,1 25 46,-25 100-15,0-76-31,-25 76-1,-24-51 1,49-24 0,49-75 202,1 26-202,24-26 0,-49 50-1,-25 25 48,25 49-48,0-74 48,0 0-1,24 0-46,-24 0 0,-25-25-1,25 1 1,25 24 93,-26 0-78,-24-25 94,0 0-109,0 0 47,0-24-32,0 24-16,0 0 1,25 0 0,-25 0-1,25 25 1,0 0 15,0 0 16,-25 25-31,0 25-1,0-1 1,0 1 0,0-25 15,0 0-16,0-1 79,24-24 47,26 0-110</inkml:trace>
  <inkml:trace contextRef="#ctx0" brushRef="#br0" timeOffset="10584.21">2381 8285 0,'50'0'109,"223"-124"-77,198 0-17,-149 0 32,-247 24-47</inkml:trace>
  <inkml:trace contextRef="#ctx0" brushRef="#br0" timeOffset="15667.61">2604 4787 0,'50'0'109,"49"0"-93,199 0-1,99 0 1,99 0 0,-99 0-1,-224 0-15,1 0 16,-50 0-16,50 0 15,-25 0 1,-100 0 0,-24 0 109,124 0-94,-124 0-15,24 0-1,1 0 1,-25 0-1,24 0 1,-24 0 0,0 0 15,74-49-15,-25-1 15,-49 25-16,0 0 17,-25 1-17,0-1 17,25-25-17,-25-24 1,0-50-1,0 25 1,0-1 0,0 76-1,0-1 1,0 0 15,-25 25 94,0 0-109,-49 0-1,-25-25 1,24 25-16,1 0 16,-1 0-16,-98-25 15,-26 25 1,1 0 0,-1-24 15,1 24-16,24 0 1,26 0 0,48 0-1,26 0 1,49 0 0,0 0-1,-49 0 1,24 0-16,-74 49 15,-25-49 1,1 0 0,24 0-1,49 0 1,1 50 109,-1-50-109,51 25-1,-1-25 548,-25 0-188,1 0-344,-75 0 110,49 0-110,75 74 109,0 0-124,-25 50 0,0 0-1,25-74 1,-24 24 0,24-49-1,99-25 235,-25 0-234,150 0-1,98 0 1,100 0 0,-75 0-1,-173 0-15</inkml:trace>
  <inkml:trace contextRef="#ctx0" brushRef="#br0" timeOffset="17148.21">6325 4291 0,'25'25'78,"-25"25"-47,25-1-15,0 1-1,-25-25 1,49-1 78,125 1-79,124-25 1,222-49 0,101-100-1,-51 25 1,-223 25 0,-223 49 15</inkml:trace>
  <inkml:trace contextRef="#ctx0" brushRef="#br0" timeOffset="26554.29">3721 6598 0,'-50'0'31,"25"0"0,-24 0-15,-1 25 0,50 0 46,-99 24-46,74-49-1,25 25 95,0 0-95,0 49 1,0 75 0,0-74-16,0 24 15,0 248 1,0-124 0,0-49-1,0-75 1,0-74-1,0 25 1,0-1 0,0-24-1,0 49 1,0-24 15,0 49-15,0-24-1,0 24 1,0-74 0,0 24-1,-25 26 1,25-26 0,0-24-1,0 0 16</inkml:trace>
  <inkml:trace contextRef="#ctx0" brushRef="#br0" timeOffset="34653.53">5879 7020 0,'-50'74'94,"50"75"-63,0-75-16,-25-24 1,25 0 0,0-26-1,0 26 1,0-25 0,0 24-1,0 1 1,0 0-1,25-50 189,322-50-189,-74 25 1,0 0-1,-99 25 1,-75 0 0,-49 0-1,-1 0 17,-24 0-32,25 0 15,74 0 1,24 0-1,1 0 1,-25 0 0,75 0-1,-50 0 1,24 0 0,1 0-1,-1 0 1,-98 0-1,24-24 1,-25-1 0,-24 25-1,24 0 17,-49 0-17,0 0 1,0 0 109,0 0-110,0 0 48,99 0-32,-25-25-15,-50 25-1,26-25 1,-26 25 0,-49-25 15,25-24 31,-25 24-46,25 0 0,-25 0-1,0-24 17,0-26-17,0 26 1,0 24-1,0-25 1,-25 50 31,25-24-31,-25 24 46,-24-25-31,-125 0 1,100 25-17,-1 0-15,1 0 16,-75 0-1,75 0-15,-1 0 16,-49 0 0,75 0-16,-26 0 15,1 0-15,-75 0 16,-25 0 0,1 0-1,-26 0 1,26 0-1,73 0 1,1 0 0,25-25-1,-1 25 17,1-25-17,0 25 1,-50 0-1,99 0-15,-50 0 16,-24 0 0,49 0-1,26 0 1,-26 0 15,-49 0-15,0 0-1,24 0 1,-24 0 0,49 0-1,26 0 1,24 25 0,-50-25-1,-24 25 1,24 0-1,-49-25 1,49 25 0,0-1-1,26-24 1,-1 0 0,74 0 187</inkml:trace>
  <inkml:trace contextRef="#ctx0" brushRef="#br0" timeOffset="36904.44">10120 6400 0,'0'49'63,"0"26"-48,-24 24 1,-51 25-1,-24 0 1,24 0 0,26-25-1,-26-49 17,51-25-17,-1 24 1</inkml:trace>
  <inkml:trace contextRef="#ctx0" brushRef="#br0" timeOffset="37419.57">9599 7119 0,'25'0'62,"0"25"-46,0 24 0,-25 1-1,25-25 1,-25 0 0,99-100 93,-25 50-93,75-74-1,-25 25 1,-49 24-1,-51 50 1,1-49 15,-25 24-31</inkml:trace>
  <inkml:trace contextRef="#ctx0" brushRef="#br0" timeOffset="39185.97">11708 5879 0,'0'49'15,"-50"125"1,-24 0 0,-1 24 15,-24 0 0,99-173 0,0-99 1,0-75-17,50 0 1,-1 0 0,26 1-1,-50 98 1,-1 50-1,-24 25 48,25 24-47,0 26-1,-25 74 1,0-75-16,0 25 15,0-24 1,-25-75 78,0-25-79,25-25 48,0 1-32,25 24 0,50-25-15,-26 50 0,-49-25-1,25 25 63,0 0-62,-25 50 0,25-25 15,-1-25 63,1-25-79,25 25 1,-25 0 0,-1 0 124,1-25-124,99 0-1,-74-24 1,0 24-16,-26 25 16,1-25-1,0 25 48,0 0-48,0 50 1,-1-50 47,26 0-32,24 0 0,-49-25 16,0 25-31</inkml:trace>
  <inkml:trace contextRef="#ctx0" brushRef="#br0" timeOffset="39636.53">13097 5928 0,'0'75'47,"0"-1"-31,0 75-1,0-50 1,0-74-16,0 0 15,0 49 1,-25-74 0,0-25 46,-24-24-46,-51-100-1,26 0 1,49 50 0</inkml:trace>
  <inkml:trace contextRef="#ctx0" brushRef="#br0" timeOffset="41041.68">12774 5953 0,'25'0'63,"74"0"-32,50 0-15,-25 0-1,-49-49 1,-50 24-1,-1 0 1,-24 50 78,25 24-79,-25 26 1,25-1 0,-25 1-1,0-1 17,0-49-17,25-25 95,0 0-48,24 49-15,-24-49-16,0 0 16,-25-24-31,49-1-1,1 0 1,-25 0 0,0 25-1,-1 0 1,1 0 93,0 0-93,0 0 15,24 0 16,-24 0-31,0 0-1,0 0 16,0 0 110,-1 0-78</inkml:trace>
  <inkml:trace contextRef="#ctx0" brushRef="#br0" timeOffset="42465.6">13568 6350 0,'25'0'78,"0"0"-47,0 0 32</inkml:trace>
  <inkml:trace contextRef="#ctx0" brushRef="#br0" timeOffset="44827.48">10939 5283 0,'0'0'0,"-50"0"15,1 0 1,24 0 15,25 25 1,0 25-17,25 24 1,99 75-1,74-25 1,75 75 0,-199-125-1,-24-49-15,-25 24 32,-25-24-17,0 0 1,-25-25-1,-25 0 1,1 0 0,24-25 15,25-24-15,-50-26-1,50-24 1,0 74-16,0 0 15,0-99 1,0 75 0,0-1 15,0 25-15,0 0-1,0 1 1,0-1-1</inkml:trace>
  <inkml:trace contextRef="#ctx0" brushRef="#br0" timeOffset="46074.93">11559 5482 0,'25'25'31,"-25"74"0,0-50-31,0-24 16,0 0 15,99-50 47,50-74-62,-75 74-1,-49 25 1,49-25 172,-24 1-173</inkml:trace>
  <inkml:trace contextRef="#ctx0" brushRef="#br0" timeOffset="46969.78">10418 5209 0,'0'50'47,"-50"198"-16,50-199-15,-49 75-1,49-99 1,0 0-1,0 0 64</inkml:trace>
  <inkml:trace contextRef="#ctx0" brushRef="#br0" timeOffset="47508.11">10418 5755 0,'25'0'78,"24"0"-63,1-25 1,0 25 0,-50-25-1</inkml:trace>
  <inkml:trace contextRef="#ctx0" brushRef="#br0" timeOffset="48671.13">10046 5730 0,'-50'99'63,"25"-49"-48,-49 49 1,24-49-1,50-75 79,0-25-78,25 50-1,0 0 64,-25 25-64,25 0 16,0-25-15,24 0 0,26 0-1,24 0 1,-74 0 171,124-50-171,-75 25 0,-49 25-1,0 25 79,-1 0-63,1-25 1,25 0 46,-1 0-63,1 0 1</inkml:trace>
  <inkml:trace contextRef="#ctx0" brushRef="#br0" timeOffset="49904.25">11013 5655 0,'25'75'32,"-25"-50"-17,0-1 1,0 26 46,0 0-30,0-25-1,0-1 16,-50 100 234,-74 50-265,25-50-16,-124 124 15,124-149 1,0 0-16,-1-24 16,100-199 171,0 49-171,0 51-1</inkml:trace>
  <inkml:trace contextRef="#ctx0" brushRef="#br0" timeOffset="50477.18">10220 6648 0,'0'0'31,"-50"99"-31,50-74 32,25-25 30,-25 49 16,-25 125-47,50-174 79,0-25-95,-1 25 17</inkml:trace>
  <inkml:trace contextRef="#ctx0" brushRef="#br0" timeOffset="54871.5">4564 8533 0,'149'-25'109,"545"-49"-77,770-1-1,-571 26-15,-447 24-1,423 0 1,-547 25-1,-223-25 1,-49 25 0,74 0-1,25 25 1,49 0 0,-74-25-1,-49 0 1,-1 0-1,-49-25 1,0 25-16,-25-25 63,0 0-48,24 1 1,1-1-1,25-25 1,-25 25 0,-1-49-1,1 24 1,-25 25-16,0 1 16,0-26-1,25 25-15,-25 0 16,0-49-1,0 49 1,0 0 15,0 1-15,-50 24 46,-98 0-46,-26 0 0,-25 0-1,75 0-15,-148 0 16,-100 0 0,-25-25-1,-75 0 1,-24-25-1,99 1 1,25-1 0,50 1 15,99-26-15,24 26-1,1 24 1,-1 25-1,100 0-15,-99 0 16,49 0 0,-74 0-1,49 0 1,25 49 0,25-24-1,0 0 1,0-25-1,-74 25 1,-26 24 15,26-24-15,124 0 0,74 0 93,0 74-93,0 25-1,0-25 1,0 25-1,0-24 1,0-51-16,0 26 31,0-1-15,0-49 0,0 0 77,24-25 1,497-25-63,-298 25-15,249 0 0,49-25-1,-50-25 1,0 1-1,-123-1 1,-76 25 0,1 1-1,-223 24 1,-1-25 0</inkml:trace>
  <inkml:trace contextRef="#ctx0" brushRef="#br0" timeOffset="55898">10468 8186 0,'24'0'47,"26"-50"63,49-49-95,0 74 1,-74-25 0,25 50-1,-50-25 63</inkml:trace>
  <inkml:trace contextRef="#ctx0" brushRef="#br0" timeOffset="59404.23">7045 13072 0,'-25'0'109,"-25"0"-78,-49 25-15,24 0-16,-73 24 15,-1-24 1,25 25 0,0-25-1,-25 24 1,0-49 0,-49 75-1,-26-26 1,26-24-1,24-25 1,1 0 0,49 0 15,74 0-31,-49 0 16,24 0-1,26 25 1,-26-25-1,1 25 1,-50-25 0,0 24-1,50 1 1,-26-25 0,76 0-1,-1 0-15,0 0 31,0 0 16,0 0-31,1 0 0,-51 0 15,-24 0-16,-50 0 1,-25 0 0,75 25-1,50 0 1,24-25 46,-50 49-30,51-24-1,24 0-15,0 25-1,0-1 1,-25 26-1,25-1 1,0-49-16,0 0 16,0-1-16,0 26 15,0 0 1,25-26 0,49 26-1,50 24 1,99-49-1,149 0 1,50-25 0,124-25 15,-50 0-15,-75 1-1,-24 24 1,174 0-1,-348 0 1,50 0 0,-50-25-1,-74 0 1,-75 0 0,-24 0-1,0 1 1,-26-1-1,26-74 1,24-1 15,26 26-15,-51 0-16,1 49 16,0 0-1,-50-25 48,-348-297-32,-123 0 0,421 347 0,1 0 16,-50 25-31,24 49 0,50-49-1,1-25 1,24 25 31,24-25-32</inkml:trace>
  <inkml:trace contextRef="#ctx0" brushRef="#br0" timeOffset="59930">8880 12378 0,'0'24'15,"0"76"1,0 24-1,-50 24 1,1 1 15,-50 50-15,24-26 0,26-98-1,49-50 1,-25-25-1,0 0 64</inkml:trace>
  <inkml:trace contextRef="#ctx0" brushRef="#br0" timeOffset="60554.17">8334 13271 0,'25'0'63,"50"49"-48,-75-24 1,0 25 0,0-26 15,24-24 94,224-173-110,-49-1 1,-75 75 0,-50 99-16,-24-50 15,0 25 1,-50 75 109,0-25-125</inkml:trace>
  <inkml:trace contextRef="#ctx0" brushRef="#br0" timeOffset="64578">4490 16545 0,'173'-25'62,"621"-74"-31,670 24 1,-696 75-17,-23 0 1,-51 25 0,-99 25-1,-148-25 1,-125-1-1,-222-24 1</inkml:trace>
  <inkml:trace contextRef="#ctx0" brushRef="#br0" timeOffset="66787.84">8458 13395 0,'0'24'47,"0"1"-32,0 25 1,0-1 0,25 26-1,0-1 1,0-24-1,0-25 17,24-25-17,-24 0 1,25 0 31,-1-75-32,1 1 17,-50 49-17,0 0-15</inkml:trace>
  <inkml:trace contextRef="#ctx0" brushRef="#br0" timeOffset="67005.17">8781 13568 0,'0'50'46,"-25"24"-30,-25-24 0,-24 49-1,74-49 1,-25-26 0,25 1-1,0 0 1,0 0-1,0 24 1</inkml:trace>
  <inkml:trace contextRef="#ctx0" brushRef="#br0" timeOffset="68121.57">11088 13891 0,'0'0'0,"-25"99"16,-25 0-1,-24 25 1,-1 25 0,-49 49-1,0-24 1,25 0-1,-25-1 17,50-74-17,49-99 1,25 25 0,0-74 46</inkml:trace>
  <inkml:trace contextRef="#ctx0" brushRef="#br0" timeOffset="68705.1">10294 15106 0,'0'25'94,"0"24"-79,-25-49 1,25 25 0,149-25 109,-50 0-110,25-25 1,-49 25-1,-100 0 64</inkml:trace>
  <inkml:trace contextRef="#ctx0" brushRef="#br0" timeOffset="70276.88">6003 15751 0,'25'0'94,"272"-25"-78,150 25-1,74-25 1,-25 1-1,-25-1 1,99 0 0,-297 0-1,-74 0 1,-26 25 0,-98-24-1,-50 24 1,-1 0-1,-24-25 1,50 25 15,49-25-15,-49 25 0,-1 0-1,-24-25 1,-25 0 15,0-24-15,-49-125-1,-100 0 1,25 75 0,49 74-1,26-24 1,-50 49-1,24-25 1,-173 0 15,149 0-15,-199 25 0,149 0-1,1 25 1,-1 0-1,-50 49 1,-24-24 0,0 0-1,-25-26 1,124 1 0,74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3:38:50.4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8161 13295 0,'0'25'47,"0"0"-31,0 74-1,0 0 1,0 50 0,25 25-1,-1-1 1,-24-73 0,0-51-1,25-49 32,25 0-31,148-124-1,75-25 17,198-49-17,25 99 1,1 24-1,-225 26 1,-123 24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3-08T03:34:42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8086 4539 0,'75'0'47,"173"50"-31,-99-50-1,223 25 1,-149-25-16,-49 0 16,421 0-1,-372 0 1,-124 0 0,-99 49 62,0 26-47,0 74-15,0-75-16,0 25 15,0 273 1,0 0-1,25 124 1,50 75 0,-26-50-1,-24-50 1,25 100 15,-26-398-15,1 174-1,0-198-15,-25 0 16,0 149 0,0-199-16,-25 25 15,-24 124 1,49-149-16,-50 100 16,50 24-1,-25-124 1,25-24-1,-25-75 1,25 24 0,-49 26 62,-1 24-63,-24-24 1,-75 99 0,99-100-1,1-24 1,24-25 0,0 0 62,0 0-63,-124-25 1,50 1 0,0-26 15,25 50-16,49 0 32</inkml:trace>
  <inkml:trace contextRef="#ctx0" brushRef="#br0" timeOffset="11275.2">28501 6796 0,'49'50'46,"50"124"-14,-74-75-1,0-99 0,124 0 110,74-50-126,75-24 1,-50 24 0,-174 26-1,-49-1 1,-50-50 31</inkml:trace>
  <inkml:trace contextRef="#ctx0" brushRef="#br0" timeOffset="12007.93">25350 4514 0,'25'25'78,"-25"25"-63,0-25 1,75-25 78,247 0-63,-223 0 0</inkml:trace>
  <inkml:trace contextRef="#ctx0" brushRef="#br0" timeOffset="41696.11">22498 8409 0,'-25'0'63,"-25"0"-48,1 0 1,-100 0 0,50 0-1,0 25 1,-25-1-1,49-24 1,50 0 0,1 0-1,24 124 157,0 25-156,0 25-1,0-25 1,0 24 0,-25 1 15,25 0-15,-25-1-1,25-98-15,0-1 16,0-24-1,0-26 1,0 1 0,0 0-1,25 0 17,-25 0-17,0 0 1,0-1 15,49-24 63,1-24-79,99-1 1,-25 25 0,25 0-1,-50-25 1</inkml:trace>
  <inkml:trace contextRef="#ctx0" brushRef="#br0" timeOffset="47540.21">8111 8582 0,'0'0'0,"25"-24"16,25 24-1,74 0 1,-50 0 0,-24 0-1,-26 24 1,-24 76 15,0-51-15,0 1-16,0-1 15,-49 75 1,-50-24 15,-1-26-15,1-24 0,50-25-1,73-50 63,51 0-62,-26 0-16,1 0 16,124 1-1,-125 24 1,1 0-1,-50 49 79,0 26-63,25-75 94,24 49-109,50 1 0,-74-50-1,-25 25 63,0 24 94,0-24-140,0 0 14,0 0-30</inkml:trace>
  <inkml:trace contextRef="#ctx0" brushRef="#br0" timeOffset="54061.36">21010 8508 0,'24'74'78,"26"1"-62,-25-26-1,-25 51 1,25-26-1,-25-24 17,24-26-17,100-73 142,50-26-142,0 26 1,-50-1-1,-50 25 1</inkml:trace>
  <inkml:trace contextRef="#ctx0" brushRef="#br0" timeOffset="55782.44">21084 8905 0,'25'0'453,"0"0"-421,24 0-17,1 0 1,123 0-1,75 0 1,-24-50 0,-150 50-1,-49-25 1</inkml:trace>
  <inkml:trace contextRef="#ctx0" brushRef="#br0" timeOffset="62055.25">29815 7466 0,'25'0'31,"25"50"0,-1 24 1,-49-24-17,25-50 1</inkml:trace>
  <inkml:trace contextRef="#ctx0" brushRef="#br0" timeOffset="63952.42">29964 7441 0,'0'75'31,"0"-50"-15,25-25 140,0 0-140,-1 0 31,1 0 765,74-25-781,-24 0-15,-1 25 0,-24 0-1,-25 0 16,49 0 235,-49 0-250,25 0-16,-1 0 15,1 0 1,-25 0 0,24 0-1,-24 0 1</inkml:trace>
  <inkml:trace contextRef="#ctx0" brushRef="#br0" timeOffset="65972.95">31031 7590 0,'0'50'31,"0"74"-15,-50 0-1,0 25 1,26-75-1,-1-24 1,25-75 172,74 25-157,-49 0-16,0 0 1,0 0 0,-1 0-1,1 0 204,50 0-188,49 0 1,-50-25-1,-49 25 0,99-49 282,-74 49-267</inkml:trace>
  <inkml:trace contextRef="#ctx0" brushRef="#br0" timeOffset="90979.77">11137 9773 0,'25'0'15,"0"0"17,0 0-1,24 50-16,-24 49 1,25 25 0,-25 25-1,-25-50 1,24-25 0,-24 26-1,0-76 1,-24-24 46,-1 0-46</inkml:trace>
  <inkml:trace contextRef="#ctx0" brushRef="#br0" timeOffset="91564.1">11237 10492 0,'0'0'16,"24"0"-16,26 0 16,0 0-1,24 0 1,0 50-1,26 49 1,-26 50 0,0-50-1,-49-24 1,-25-51 0,0-123 93,0 25-93,25-50-1,0 49 1,0 26-1,-25 24 1</inkml:trace>
  <inkml:trace contextRef="#ctx0" brushRef="#br0" timeOffset="96758.4">19943 9401 0,'0'0'0,"25"0"62,0 50-15,24 24-31,-24-49-16,0 99 16,0-25-1,-1-25 16,1-24-15,0-25 0,149-50 77,-26 0-77,26-24-16,0-1 16,371-74-1,-272 50 1,-99 24 0,-149 50 15,0 0-31</inkml:trace>
  <inkml:trace contextRef="#ctx0" brushRef="#br0" timeOffset="107681.26">22374 8334 0,'-75'50'47,"-49"124"0,50-75-31,49-25-16,-24 50 47,24-99-47,0 25 15,25-26 1,74-24 93,447 25-77,273-25-1,-199 25 0,-396-25 0,-150 0-15,75 0 0,-74 0-1,24 0 16,-49 0-15,25 0 0,-1-50-1,75 26 1,0-1 0,1-25-1,-26 50 1,-50-25-1,-24 25 1,25 0 0,-25 0-1,24-24-15,26 24 16,24-50 0,-25 50-1,25-25 16,-24 0-15,24 25 0,-74-24-1,74-1 1,-49 0-16,24 25 16,75-50-1,-50 26 1,-24-1-1,-51-25 17,1-49-17,0 49 1,-25 26 0,0-1-1,0-25 16,0 25-15,-25 25 0,-24-24-1,-26-26 1,26 25-16,-26 25 16,1 0-16,-25-25 15,-323 1 1,124 24-1,50 0 1,25 0 0,124 0-1,49 0 1,75 0 734,0 0-734,-1 0 15,26 0 0</inkml:trace>
  <inkml:trace contextRef="#ctx0" brushRef="#br0" timeOffset="110984.17">26541 8781 0,'25'0'62,"0"0"-15</inkml:trace>
  <inkml:trace contextRef="#ctx0" brushRef="#br0" timeOffset="112181.31">26516 8632 0,'25'0'94,"173"0"-63,-24 0-15,-25 0 0,0 0-1,-75 0 1,25 0 0,-49 0-1,-50 25 95,74 248-79,-74-174-16,25 248 17,-25-173-17,25-25 1,0-100-16,-25-24 16,0 49-1,0-49 1,-75-25 124,1 0-124,0 0-16,-26 0 16,-197 0-1,148 0 1,50 0 0,24 0-1,50 0 1,75-49 124,124-100-124,-1 74-16</inkml:trace>
  <inkml:trace contextRef="#ctx0" brushRef="#br0" timeOffset="112952.28">28054 9054 0,'25'0'62,"-25"74"-46,25-24-16,-25-25 15,25 123 1,-25-98 0,74-50 109,0-25-110,75-49 1,50-25 0,-100 74-16,0-50 15,-49 75 1</inkml:trace>
  <inkml:trace contextRef="#ctx0" brushRef="#br0" timeOffset="113781.65">29096 8880 0,'25'50'16,"0"49"-1,-25 25 1,0-25 0,24-24-1,1-75 63,25 0-46,49-75-1,-49 50-16,-26 25 32,1 0 0,0 0-31,-25 25-16,0 0 31,25-25 0,0 0 1,-1 25-1,51-25-16,49-50 1,25-24 0,-75 24-1,-49 50-15,-25-25 32</inkml:trace>
  <inkml:trace contextRef="#ctx0" brushRef="#br0" timeOffset="123591.27">13370 15974 0,'0'25'78,"0"0"-62,0 0 0,0 24-1,0 26 1,0-1-1,0-49 1,124-50 78,-25-49-79,199-100 1,24-24 0,-74 98-1,-149 26 1,-74 74 0</inkml:trace>
  <inkml:trace contextRef="#ctx0" brushRef="#br0" timeOffset="124299.29">15627 15801 0,'25'24'63,"0"51"31,74-1-79,0-24 1,0-1-1,0-24 1,-49-25 0,0 0-1,49 0 17,-25-25-17,50-24 1,-49 24-1,-26 0 1</inkml:trace>
  <inkml:trace contextRef="#ctx0" brushRef="#br0" timeOffset="129618.78">17338 17190 0,'25'0'125,"124"-50"-109,74-49-1,1 0 1,-1-25 0,-50 49-1,-98 26 1,-75 24 0,25 25-16</inkml:trace>
  <inkml:trace contextRef="#ctx0" brushRef="#br0" timeOffset="136999.2">12254 17810 0,'24'-50'172,"26"1"-156,-25 24-16,0 0 15,-25-25 1,0 1 47,-124-175-63</inkml:trace>
  <inkml:trace contextRef="#ctx0" brushRef="#br0" timeOffset="139932.94">17537 17636 0,'25'0'156,"173"-74"-140,224-150-1,124-24 1,-50 0-1,-199 75 1,-197 98 0,-100 51 15,0-125 31,0-199-46,0 125-16</inkml:trace>
  <inkml:trace contextRef="#ctx0" brushRef="#br0" timeOffset="144051.97">12055 18380 0,'25'0'157,"24"-49"-142,125-51 1,-75 51 15,-99 24-15</inkml:trace>
  <inkml:trace contextRef="#ctx0" brushRef="#br0" timeOffset="146159.81">17661 18380 0,'0'25'15,"-25"-25"1,25 25 0,248-50 155,223-74-155,-173 0 0,0 49-1,-149 25 1,-100 25 0,-24 0-1</inkml:trace>
  <inkml:trace contextRef="#ctx0" brushRef="#br0" timeOffset="161242.99">11385 5283 0,'50'0'78,"223"0"-47,-50 0-31,1216 124 32,-819-74-17,1166-25 1,-1241-25-1,696-25 1,-745-25 0,-298 26-1,-123-1 1,-51 25 15,1 0 0,74-50-15,75 25 0,49 1 15,-148 24-31,-26 0 16,1-50-1,0 25 32,74-49-31,-25 24-1,25-49 1,74 49 0,1-24-1,-100 49 1,0-25-1,-74 50 1,-25-24 93,0-51-93,0 1 0,0-1-1,-25 1 1,-99-75 0,99 124-1,-74-74 1,0 50-1,-25 24 1,-75 0 0,-98 0 15,-125 25-15,-74 0-1,0 0 1,25 0-1,272 25-15,-24-25 16,-199 25 0,224-25-16,-1 25 15,-371-25 1,173 24 0,0 1-1,50 0 1,124-25-1,-1 25 1,26-25 15,-100 0-31,25 0 32,149 0-32,-24 0 15,-76 25 1,51-25-16,24 0 15,-223 0 1,248 24 0,74-24-1,50 25 220,-74 198-220,49-74 1,-25-25-16,1-49 16,-1 49-1,1 0 1,24-99-16,0 24 0,25-74 203</inkml:trace>
  <inkml:trace contextRef="#ctx0" brushRef="#br0" timeOffset="206042.44">27682 7863 0</inkml:trace>
  <inkml:trace contextRef="#ctx0" brushRef="#br0" timeOffset="206572.31">27632 7565 0,'-24'100'47,"-1"48"-32,-25-73-15,1 123 16,-26-98-1,75-76 1,0 1 15,-25 0 32,1-25-16</inkml:trace>
  <inkml:trace contextRef="#ctx0" brushRef="#br0" timeOffset="207087.98">27211 8260 0,'0'25'109,"25"74"-77,74-124 77,25-99-93,-25 50-1,-25 24-15</inkml:trace>
  <inkml:trace contextRef="#ctx0" brushRef="#br0" timeOffset="208222.15">28129 7838 0,'0'0'16,"24"75"-1,-24 24 1,0 0 0,0-24-1,50-175 95,-50 51-95,25 24-15,0-25 16,-25 25 0,24 25 77,1 50-61,0 0-1,0-50 0,24 0 16,51 0-31,-51 0-1,26 0 48,-1 49-32,-49-49 16,74 0-16,0 0-15,-24 0-1,-51 0 1,26 0 0,-25 0-1,0 0 63</inkml:trace>
  <inkml:trace contextRef="#ctx0" brushRef="#br0" timeOffset="212990.02">22597 8508 0,'0'0'0,"-25"25"15,0 24 17,-24-24-17,24 25 1,-25-25 0,50-1 15,-24 1-16,24 0 64,0-50 155,0 0-203,-25 25 0,0 0 1,-25 25-17,-24 50 1,24-26 0,1-49-1,49 25 1,0 0 93,25 49-78,-25-24-15,0-25 0,0 0 62,74-50 0,100-25-78</inkml:trace>
  <inkml:trace contextRef="#ctx0" brushRef="#br0" timeOffset="-210112.52">28203 8434 0</inkml:trace>
  <inkml:trace contextRef="#ctx0" brushRef="#br0" timeOffset="-206956.27">28501 8434 0,'0'24'109,"0"1"-93,0 0 0,0 25-1,0 24 1,0 0-1,0-49 1,0 25 0,24-50 46,1-25-46,25-25-1</inkml:trace>
  <inkml:trace contextRef="#ctx0" brushRef="#br0" timeOffset="-206276.43">28798 8384 0,'0'50'16,"0"-1"0,0 26-1,0 24 1,0 0 0,0-74-1,0 0 1,25-25 46,0-50-46,0 0 0,24-49 15,-24 50-31,-25-1 31,0 0-15,-25 26-1,0-1 1,1 25 15,-1 0-15,0 0-1</inkml:trace>
  <inkml:trace contextRef="#ctx0" brushRef="#br0" timeOffset="-205168.75">28451 8037 0,'0'0'0,"-50"25"16,26-1 30,-51 51-30,1 49 0,-1-50-1,51-24-15,24-25 16,-25-1 0,25 1-16,0 74 46,0 1-30,25-1 0,24 0-1,1-49 1,-1-1 0,26-24-1,24 25 1,25-50-1,-25 0 1,-24 0-16,-51 0 16,76-75-1,-1-24 1,0 25 0,-49-1 15,24-24-16,-49 25 1,0-50 0,-25 49-1,0 1 1,0 49 0,-50 0 15,25 0-16,-24 25 1,-26 0 0,-24 0-1,0 25 1,0 0 0,74-25 15,25 25-16</inkml:trace>
  <inkml:trace contextRef="#ctx0" brushRef="#br0" timeOffset="-203014.82">29319 8607 0,'25'0'375,"74"-25"-344,-74 25 47</inkml:trace>
  <inkml:trace contextRef="#ctx0" brushRef="#br0" timeOffset="-202146.34">29369 8582 0,'25'0'156,"49"-24"-140,25 24-1,50 0 1,0 0 0,-50 24 15</inkml:trace>
  <inkml:trace contextRef="#ctx0" brushRef="#br0" timeOffset="-200801.76">29989 8384 0,'0'0'0,"0"25"16,0 0 0,0-1-1,0 1 1,0 50 46,0-26-46,0 26 0,0-51-1,25-24 48,49-99-16,-49 25-32,-25 99 142,25-25-126,-1 0-16,1 0 1,0 24 109,0-24-109,25 25-1,-1-25 1,26 0 0,-51-25-1,1 25 1,-25-24 31</inkml:trace>
  <inkml:trace contextRef="#ctx0" brushRef="#br0" timeOffset="-199305.26">30361 7863 0,'0'74'47,"-25"125"-16,25-174-15,0 0-1,-25-1 48,-24 51-32,24-50-15</inkml:trace>
  <inkml:trace contextRef="#ctx0" brushRef="#br0" timeOffset="-197785.81">30237 7987 0,'0'0'31,"25"50"-31,0 49 16,-25-25-1,0 1 1,0-26-1,0-24 17,0 0-1,-50 0-15,25-25 46,75 0 1,-25-50-48,-1 50-15,1-25 16,0 25-1,-25-24 48,0-1 78,0 0-1,50 25 141,24-25-265,0 0 0,-49 25-1</inkml:trace>
  <inkml:trace contextRef="#ctx0" brushRef="#br0" timeOffset="-195701.65">31948 7045 0,'0'99'47,"0"74"-32,0-24 1,0-25-1,0-74 1,0-25 15</inkml:trace>
  <inkml:trace contextRef="#ctx0" brushRef="#br0" timeOffset="-195188.17">31924 7020 0,'-25'49'16,"-50"125"0,1-75-1,0-24 1,-1-26 0,1-24 15,49-25 0,223 0 32,-24-25-48,-75 0-15,100 25 16,-75 0-1,-50 0 1,-49 0 0,-25-24-1,25-1 1,0-99 0,-1-25 15,-24 25-16,0-50 1,0 125-16</inkml:trace>
  <inkml:trace contextRef="#ctx0" brushRef="#br0" timeOffset="-194839.81">32072 6375 0,'0'0'16,"-297"223"-1,123-74 1,25 0 0,100-75-1,24 1 1,25-26 0,-25 1-1,25 49-15,0-25 16,0 50-1,0-74-15,50 24 16,-1-49 0,-24 25-1,25-50 1,-25 0 0</inkml:trace>
  <inkml:trace contextRef="#ctx0" brushRef="#br0" timeOffset="-193523.58">30559 8384 0,'25'0'31,"124"0"63,149 0-63,-150 0 0,-123 0-31</inkml:trace>
  <inkml:trace contextRef="#ctx0" brushRef="#br0" timeOffset="-193274.01">31204 8384 0,'0'0'16,"0"50"-1,-25-26 1,-49 26 0,49-50 15,0 0 31</inkml:trace>
  <inkml:trace contextRef="#ctx0" brushRef="#br0" timeOffset="-191655.75">30485 8384 0,'25'25'47,"0"0"-16,-1-25-15,1 0-1,25 24 1,99-24 0,-1 0-1,-73 0-15</inkml:trace>
  <inkml:trace contextRef="#ctx0" brushRef="#br0" timeOffset="-191107.4">32023 8210 0,'0'50'32,"25"24"-1,-25-49-16,24-25 64,26-25-64,-50 1-15</inkml:trace>
  <inkml:trace contextRef="#ctx0" brushRef="#br0" timeOffset="-190802.25">31998 8136 0,'0'0'0,"-25"0"16,-173 0 46,-75 50-46,124-50-16,0 0 16,-24 0-16</inkml:trace>
  <inkml:trace contextRef="#ctx0" brushRef="#br0" timeOffset="-189921.78">30510 8731 0,'0'0'0,"0"124"47,-50 124-16,50-148 0,0-76 1,0 1 30</inkml:trace>
  <inkml:trace contextRef="#ctx0" brushRef="#br0" timeOffset="-189406.28">30187 9252 0,'0'25'31,"75"-25"0,-1 0-15,25-25 0,-99 0 46,-24 25-31,-26 25-15,-24 74 0,49 1-1,25-76 17,25-24 14,-1 0-30,1 0 0,-25-24-1,0-26-15</inkml:trace>
  <inkml:trace contextRef="#ctx0" brushRef="#br0" timeOffset="-188305.72">30336 9376 0,'0'0'0,"-49"50"93,24 49-77,74-74 46,26-25-62,98 0 16,-49 0-16,-74-25 16,0 25-1,-50-25 1,0 0 46,223 50 1,149 25-47,124-50-1,-25 0 1,-173 0-1,-273 0 1,-75 0 234,-24 0-250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73723" y="6550152"/>
            <a:ext cx="3106420" cy="48895"/>
          </a:xfrm>
          <a:custGeom>
            <a:avLst/>
            <a:gdLst/>
            <a:ahLst/>
            <a:cxnLst/>
            <a:rect l="l" t="t" r="r" b="b"/>
            <a:pathLst>
              <a:path w="3106420" h="48895">
                <a:moveTo>
                  <a:pt x="3105912" y="0"/>
                </a:moveTo>
                <a:lnTo>
                  <a:pt x="0" y="0"/>
                </a:lnTo>
                <a:lnTo>
                  <a:pt x="0" y="48768"/>
                </a:lnTo>
                <a:lnTo>
                  <a:pt x="3105912" y="48768"/>
                </a:lnTo>
                <a:lnTo>
                  <a:pt x="3105912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211055" y="6550152"/>
            <a:ext cx="2981325" cy="45720"/>
          </a:xfrm>
          <a:custGeom>
            <a:avLst/>
            <a:gdLst/>
            <a:ahLst/>
            <a:cxnLst/>
            <a:rect l="l" t="t" r="r" b="b"/>
            <a:pathLst>
              <a:path w="2981325" h="45720">
                <a:moveTo>
                  <a:pt x="2980944" y="0"/>
                </a:moveTo>
                <a:lnTo>
                  <a:pt x="0" y="0"/>
                </a:lnTo>
                <a:lnTo>
                  <a:pt x="0" y="45720"/>
                </a:lnTo>
                <a:lnTo>
                  <a:pt x="2980944" y="45720"/>
                </a:lnTo>
                <a:lnTo>
                  <a:pt x="2980944" y="0"/>
                </a:lnTo>
                <a:close/>
              </a:path>
            </a:pathLst>
          </a:custGeom>
          <a:solidFill>
            <a:srgbClr val="E21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779776" y="6550152"/>
            <a:ext cx="3441700" cy="48895"/>
          </a:xfrm>
          <a:custGeom>
            <a:avLst/>
            <a:gdLst/>
            <a:ahLst/>
            <a:cxnLst/>
            <a:rect l="l" t="t" r="r" b="b"/>
            <a:pathLst>
              <a:path w="3441700" h="48895">
                <a:moveTo>
                  <a:pt x="3441191" y="0"/>
                </a:moveTo>
                <a:lnTo>
                  <a:pt x="0" y="0"/>
                </a:lnTo>
                <a:lnTo>
                  <a:pt x="0" y="48768"/>
                </a:lnTo>
                <a:lnTo>
                  <a:pt x="3441191" y="48768"/>
                </a:lnTo>
                <a:lnTo>
                  <a:pt x="3441191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993892" y="6553200"/>
            <a:ext cx="3106420" cy="45720"/>
          </a:xfrm>
          <a:custGeom>
            <a:avLst/>
            <a:gdLst/>
            <a:ahLst/>
            <a:cxnLst/>
            <a:rect l="l" t="t" r="r" b="b"/>
            <a:pathLst>
              <a:path w="3106420" h="45720">
                <a:moveTo>
                  <a:pt x="3105912" y="0"/>
                </a:moveTo>
                <a:lnTo>
                  <a:pt x="0" y="0"/>
                </a:lnTo>
                <a:lnTo>
                  <a:pt x="0" y="45720"/>
                </a:lnTo>
                <a:lnTo>
                  <a:pt x="3105912" y="45720"/>
                </a:lnTo>
                <a:lnTo>
                  <a:pt x="3105912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845308" y="6553200"/>
            <a:ext cx="3148965" cy="45720"/>
          </a:xfrm>
          <a:custGeom>
            <a:avLst/>
            <a:gdLst/>
            <a:ahLst/>
            <a:cxnLst/>
            <a:rect l="l" t="t" r="r" b="b"/>
            <a:pathLst>
              <a:path w="3148965" h="45720">
                <a:moveTo>
                  <a:pt x="3148584" y="0"/>
                </a:moveTo>
                <a:lnTo>
                  <a:pt x="0" y="0"/>
                </a:lnTo>
                <a:lnTo>
                  <a:pt x="0" y="45720"/>
                </a:lnTo>
                <a:lnTo>
                  <a:pt x="3148584" y="45720"/>
                </a:lnTo>
                <a:lnTo>
                  <a:pt x="3148584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86088" y="6553200"/>
            <a:ext cx="3106420" cy="45720"/>
          </a:xfrm>
          <a:custGeom>
            <a:avLst/>
            <a:gdLst/>
            <a:ahLst/>
            <a:cxnLst/>
            <a:rect l="l" t="t" r="r" b="b"/>
            <a:pathLst>
              <a:path w="3106420" h="45720">
                <a:moveTo>
                  <a:pt x="3105911" y="0"/>
                </a:moveTo>
                <a:lnTo>
                  <a:pt x="0" y="0"/>
                </a:lnTo>
                <a:lnTo>
                  <a:pt x="0" y="45720"/>
                </a:lnTo>
                <a:lnTo>
                  <a:pt x="3105911" y="45720"/>
                </a:lnTo>
                <a:lnTo>
                  <a:pt x="310591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150107" y="1295400"/>
            <a:ext cx="3104515" cy="45720"/>
          </a:xfrm>
          <a:custGeom>
            <a:avLst/>
            <a:gdLst/>
            <a:ahLst/>
            <a:cxnLst/>
            <a:rect l="l" t="t" r="r" b="b"/>
            <a:pathLst>
              <a:path w="3104515" h="45719">
                <a:moveTo>
                  <a:pt x="3104388" y="0"/>
                </a:moveTo>
                <a:lnTo>
                  <a:pt x="0" y="0"/>
                </a:lnTo>
                <a:lnTo>
                  <a:pt x="0" y="45720"/>
                </a:lnTo>
                <a:lnTo>
                  <a:pt x="3104388" y="45720"/>
                </a:lnTo>
                <a:lnTo>
                  <a:pt x="3104388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1295400"/>
            <a:ext cx="3150235" cy="45720"/>
          </a:xfrm>
          <a:custGeom>
            <a:avLst/>
            <a:gdLst/>
            <a:ahLst/>
            <a:cxnLst/>
            <a:rect l="l" t="t" r="r" b="b"/>
            <a:pathLst>
              <a:path w="3150235" h="45719">
                <a:moveTo>
                  <a:pt x="3150108" y="0"/>
                </a:moveTo>
                <a:lnTo>
                  <a:pt x="0" y="0"/>
                </a:lnTo>
                <a:lnTo>
                  <a:pt x="0" y="45720"/>
                </a:lnTo>
                <a:lnTo>
                  <a:pt x="3150108" y="45720"/>
                </a:lnTo>
                <a:lnTo>
                  <a:pt x="3150108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6242303" y="1295400"/>
            <a:ext cx="3104515" cy="45720"/>
          </a:xfrm>
          <a:custGeom>
            <a:avLst/>
            <a:gdLst/>
            <a:ahLst/>
            <a:cxnLst/>
            <a:rect l="l" t="t" r="r" b="b"/>
            <a:pathLst>
              <a:path w="3104515" h="45719">
                <a:moveTo>
                  <a:pt x="3104388" y="0"/>
                </a:moveTo>
                <a:lnTo>
                  <a:pt x="0" y="0"/>
                </a:lnTo>
                <a:lnTo>
                  <a:pt x="0" y="45720"/>
                </a:lnTo>
                <a:lnTo>
                  <a:pt x="3104388" y="45720"/>
                </a:lnTo>
                <a:lnTo>
                  <a:pt x="31043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35099" y="231647"/>
            <a:ext cx="825252" cy="8290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5343" y="280797"/>
            <a:ext cx="583882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01D6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F114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73723" y="6550152"/>
            <a:ext cx="3106420" cy="48895"/>
          </a:xfrm>
          <a:custGeom>
            <a:avLst/>
            <a:gdLst/>
            <a:ahLst/>
            <a:cxnLst/>
            <a:rect l="l" t="t" r="r" b="b"/>
            <a:pathLst>
              <a:path w="3106420" h="48895">
                <a:moveTo>
                  <a:pt x="3105912" y="0"/>
                </a:moveTo>
                <a:lnTo>
                  <a:pt x="0" y="0"/>
                </a:lnTo>
                <a:lnTo>
                  <a:pt x="0" y="48768"/>
                </a:lnTo>
                <a:lnTo>
                  <a:pt x="3105912" y="48768"/>
                </a:lnTo>
                <a:lnTo>
                  <a:pt x="3105912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211055" y="6550152"/>
            <a:ext cx="2981325" cy="45720"/>
          </a:xfrm>
          <a:custGeom>
            <a:avLst/>
            <a:gdLst/>
            <a:ahLst/>
            <a:cxnLst/>
            <a:rect l="l" t="t" r="r" b="b"/>
            <a:pathLst>
              <a:path w="2981325" h="45720">
                <a:moveTo>
                  <a:pt x="2980944" y="0"/>
                </a:moveTo>
                <a:lnTo>
                  <a:pt x="0" y="0"/>
                </a:lnTo>
                <a:lnTo>
                  <a:pt x="0" y="45720"/>
                </a:lnTo>
                <a:lnTo>
                  <a:pt x="2980944" y="45720"/>
                </a:lnTo>
                <a:lnTo>
                  <a:pt x="2980944" y="0"/>
                </a:lnTo>
                <a:close/>
              </a:path>
            </a:pathLst>
          </a:custGeom>
          <a:solidFill>
            <a:srgbClr val="E21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779776" y="6550152"/>
            <a:ext cx="3441700" cy="48895"/>
          </a:xfrm>
          <a:custGeom>
            <a:avLst/>
            <a:gdLst/>
            <a:ahLst/>
            <a:cxnLst/>
            <a:rect l="l" t="t" r="r" b="b"/>
            <a:pathLst>
              <a:path w="3441700" h="48895">
                <a:moveTo>
                  <a:pt x="3441191" y="0"/>
                </a:moveTo>
                <a:lnTo>
                  <a:pt x="0" y="0"/>
                </a:lnTo>
                <a:lnTo>
                  <a:pt x="0" y="48768"/>
                </a:lnTo>
                <a:lnTo>
                  <a:pt x="3441191" y="48768"/>
                </a:lnTo>
                <a:lnTo>
                  <a:pt x="3441191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993892" y="6553200"/>
            <a:ext cx="3106420" cy="45720"/>
          </a:xfrm>
          <a:custGeom>
            <a:avLst/>
            <a:gdLst/>
            <a:ahLst/>
            <a:cxnLst/>
            <a:rect l="l" t="t" r="r" b="b"/>
            <a:pathLst>
              <a:path w="3106420" h="45720">
                <a:moveTo>
                  <a:pt x="3105912" y="0"/>
                </a:moveTo>
                <a:lnTo>
                  <a:pt x="0" y="0"/>
                </a:lnTo>
                <a:lnTo>
                  <a:pt x="0" y="45720"/>
                </a:lnTo>
                <a:lnTo>
                  <a:pt x="3105912" y="45720"/>
                </a:lnTo>
                <a:lnTo>
                  <a:pt x="3105912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845308" y="6553200"/>
            <a:ext cx="3148965" cy="45720"/>
          </a:xfrm>
          <a:custGeom>
            <a:avLst/>
            <a:gdLst/>
            <a:ahLst/>
            <a:cxnLst/>
            <a:rect l="l" t="t" r="r" b="b"/>
            <a:pathLst>
              <a:path w="3148965" h="45720">
                <a:moveTo>
                  <a:pt x="3148584" y="0"/>
                </a:moveTo>
                <a:lnTo>
                  <a:pt x="0" y="0"/>
                </a:lnTo>
                <a:lnTo>
                  <a:pt x="0" y="45720"/>
                </a:lnTo>
                <a:lnTo>
                  <a:pt x="3148584" y="45720"/>
                </a:lnTo>
                <a:lnTo>
                  <a:pt x="3148584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86088" y="6553200"/>
            <a:ext cx="3106420" cy="45720"/>
          </a:xfrm>
          <a:custGeom>
            <a:avLst/>
            <a:gdLst/>
            <a:ahLst/>
            <a:cxnLst/>
            <a:rect l="l" t="t" r="r" b="b"/>
            <a:pathLst>
              <a:path w="3106420" h="45720">
                <a:moveTo>
                  <a:pt x="3105911" y="0"/>
                </a:moveTo>
                <a:lnTo>
                  <a:pt x="0" y="0"/>
                </a:lnTo>
                <a:lnTo>
                  <a:pt x="0" y="45720"/>
                </a:lnTo>
                <a:lnTo>
                  <a:pt x="3105911" y="45720"/>
                </a:lnTo>
                <a:lnTo>
                  <a:pt x="310591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150107" y="1295400"/>
            <a:ext cx="3104515" cy="45720"/>
          </a:xfrm>
          <a:custGeom>
            <a:avLst/>
            <a:gdLst/>
            <a:ahLst/>
            <a:cxnLst/>
            <a:rect l="l" t="t" r="r" b="b"/>
            <a:pathLst>
              <a:path w="3104515" h="45719">
                <a:moveTo>
                  <a:pt x="3104388" y="0"/>
                </a:moveTo>
                <a:lnTo>
                  <a:pt x="0" y="0"/>
                </a:lnTo>
                <a:lnTo>
                  <a:pt x="0" y="45720"/>
                </a:lnTo>
                <a:lnTo>
                  <a:pt x="3104388" y="45720"/>
                </a:lnTo>
                <a:lnTo>
                  <a:pt x="3104388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1295400"/>
            <a:ext cx="3150235" cy="45720"/>
          </a:xfrm>
          <a:custGeom>
            <a:avLst/>
            <a:gdLst/>
            <a:ahLst/>
            <a:cxnLst/>
            <a:rect l="l" t="t" r="r" b="b"/>
            <a:pathLst>
              <a:path w="3150235" h="45719">
                <a:moveTo>
                  <a:pt x="3150108" y="0"/>
                </a:moveTo>
                <a:lnTo>
                  <a:pt x="0" y="0"/>
                </a:lnTo>
                <a:lnTo>
                  <a:pt x="0" y="45720"/>
                </a:lnTo>
                <a:lnTo>
                  <a:pt x="3150108" y="45720"/>
                </a:lnTo>
                <a:lnTo>
                  <a:pt x="3150108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6242303" y="1295400"/>
            <a:ext cx="3104515" cy="45720"/>
          </a:xfrm>
          <a:custGeom>
            <a:avLst/>
            <a:gdLst/>
            <a:ahLst/>
            <a:cxnLst/>
            <a:rect l="l" t="t" r="r" b="b"/>
            <a:pathLst>
              <a:path w="3104515" h="45719">
                <a:moveTo>
                  <a:pt x="3104388" y="0"/>
                </a:moveTo>
                <a:lnTo>
                  <a:pt x="0" y="0"/>
                </a:lnTo>
                <a:lnTo>
                  <a:pt x="0" y="45720"/>
                </a:lnTo>
                <a:lnTo>
                  <a:pt x="3104388" y="45720"/>
                </a:lnTo>
                <a:lnTo>
                  <a:pt x="31043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35099" y="231647"/>
            <a:ext cx="825252" cy="8290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01D6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F114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73723" y="6550152"/>
            <a:ext cx="3106420" cy="48895"/>
          </a:xfrm>
          <a:custGeom>
            <a:avLst/>
            <a:gdLst/>
            <a:ahLst/>
            <a:cxnLst/>
            <a:rect l="l" t="t" r="r" b="b"/>
            <a:pathLst>
              <a:path w="3106420" h="48895">
                <a:moveTo>
                  <a:pt x="3105912" y="0"/>
                </a:moveTo>
                <a:lnTo>
                  <a:pt x="0" y="0"/>
                </a:lnTo>
                <a:lnTo>
                  <a:pt x="0" y="48768"/>
                </a:lnTo>
                <a:lnTo>
                  <a:pt x="3105912" y="48768"/>
                </a:lnTo>
                <a:lnTo>
                  <a:pt x="3105912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211055" y="6550152"/>
            <a:ext cx="2981325" cy="45720"/>
          </a:xfrm>
          <a:custGeom>
            <a:avLst/>
            <a:gdLst/>
            <a:ahLst/>
            <a:cxnLst/>
            <a:rect l="l" t="t" r="r" b="b"/>
            <a:pathLst>
              <a:path w="2981325" h="45720">
                <a:moveTo>
                  <a:pt x="2980944" y="0"/>
                </a:moveTo>
                <a:lnTo>
                  <a:pt x="0" y="0"/>
                </a:lnTo>
                <a:lnTo>
                  <a:pt x="0" y="45720"/>
                </a:lnTo>
                <a:lnTo>
                  <a:pt x="2980944" y="45720"/>
                </a:lnTo>
                <a:lnTo>
                  <a:pt x="2980944" y="0"/>
                </a:lnTo>
                <a:close/>
              </a:path>
            </a:pathLst>
          </a:custGeom>
          <a:solidFill>
            <a:srgbClr val="E21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779776" y="6550152"/>
            <a:ext cx="3441700" cy="48895"/>
          </a:xfrm>
          <a:custGeom>
            <a:avLst/>
            <a:gdLst/>
            <a:ahLst/>
            <a:cxnLst/>
            <a:rect l="l" t="t" r="r" b="b"/>
            <a:pathLst>
              <a:path w="3441700" h="48895">
                <a:moveTo>
                  <a:pt x="3441191" y="0"/>
                </a:moveTo>
                <a:lnTo>
                  <a:pt x="0" y="0"/>
                </a:lnTo>
                <a:lnTo>
                  <a:pt x="0" y="48768"/>
                </a:lnTo>
                <a:lnTo>
                  <a:pt x="3441191" y="48768"/>
                </a:lnTo>
                <a:lnTo>
                  <a:pt x="3441191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993892" y="6553200"/>
            <a:ext cx="3106420" cy="45720"/>
          </a:xfrm>
          <a:custGeom>
            <a:avLst/>
            <a:gdLst/>
            <a:ahLst/>
            <a:cxnLst/>
            <a:rect l="l" t="t" r="r" b="b"/>
            <a:pathLst>
              <a:path w="3106420" h="45720">
                <a:moveTo>
                  <a:pt x="3105912" y="0"/>
                </a:moveTo>
                <a:lnTo>
                  <a:pt x="0" y="0"/>
                </a:lnTo>
                <a:lnTo>
                  <a:pt x="0" y="45720"/>
                </a:lnTo>
                <a:lnTo>
                  <a:pt x="3105912" y="45720"/>
                </a:lnTo>
                <a:lnTo>
                  <a:pt x="3105912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845308" y="6553200"/>
            <a:ext cx="3148965" cy="45720"/>
          </a:xfrm>
          <a:custGeom>
            <a:avLst/>
            <a:gdLst/>
            <a:ahLst/>
            <a:cxnLst/>
            <a:rect l="l" t="t" r="r" b="b"/>
            <a:pathLst>
              <a:path w="3148965" h="45720">
                <a:moveTo>
                  <a:pt x="3148584" y="0"/>
                </a:moveTo>
                <a:lnTo>
                  <a:pt x="0" y="0"/>
                </a:lnTo>
                <a:lnTo>
                  <a:pt x="0" y="45720"/>
                </a:lnTo>
                <a:lnTo>
                  <a:pt x="3148584" y="45720"/>
                </a:lnTo>
                <a:lnTo>
                  <a:pt x="3148584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86088" y="6553200"/>
            <a:ext cx="3106420" cy="45720"/>
          </a:xfrm>
          <a:custGeom>
            <a:avLst/>
            <a:gdLst/>
            <a:ahLst/>
            <a:cxnLst/>
            <a:rect l="l" t="t" r="r" b="b"/>
            <a:pathLst>
              <a:path w="3106420" h="45720">
                <a:moveTo>
                  <a:pt x="3105911" y="0"/>
                </a:moveTo>
                <a:lnTo>
                  <a:pt x="0" y="0"/>
                </a:lnTo>
                <a:lnTo>
                  <a:pt x="0" y="45720"/>
                </a:lnTo>
                <a:lnTo>
                  <a:pt x="3105911" y="45720"/>
                </a:lnTo>
                <a:lnTo>
                  <a:pt x="310591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150107" y="1295400"/>
            <a:ext cx="3104515" cy="45720"/>
          </a:xfrm>
          <a:custGeom>
            <a:avLst/>
            <a:gdLst/>
            <a:ahLst/>
            <a:cxnLst/>
            <a:rect l="l" t="t" r="r" b="b"/>
            <a:pathLst>
              <a:path w="3104515" h="45719">
                <a:moveTo>
                  <a:pt x="3104388" y="0"/>
                </a:moveTo>
                <a:lnTo>
                  <a:pt x="0" y="0"/>
                </a:lnTo>
                <a:lnTo>
                  <a:pt x="0" y="45720"/>
                </a:lnTo>
                <a:lnTo>
                  <a:pt x="3104388" y="45720"/>
                </a:lnTo>
                <a:lnTo>
                  <a:pt x="3104388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1295400"/>
            <a:ext cx="3150235" cy="45720"/>
          </a:xfrm>
          <a:custGeom>
            <a:avLst/>
            <a:gdLst/>
            <a:ahLst/>
            <a:cxnLst/>
            <a:rect l="l" t="t" r="r" b="b"/>
            <a:pathLst>
              <a:path w="3150235" h="45719">
                <a:moveTo>
                  <a:pt x="3150108" y="0"/>
                </a:moveTo>
                <a:lnTo>
                  <a:pt x="0" y="0"/>
                </a:lnTo>
                <a:lnTo>
                  <a:pt x="0" y="45720"/>
                </a:lnTo>
                <a:lnTo>
                  <a:pt x="3150108" y="45720"/>
                </a:lnTo>
                <a:lnTo>
                  <a:pt x="3150108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6242303" y="1295400"/>
            <a:ext cx="3104515" cy="45720"/>
          </a:xfrm>
          <a:custGeom>
            <a:avLst/>
            <a:gdLst/>
            <a:ahLst/>
            <a:cxnLst/>
            <a:rect l="l" t="t" r="r" b="b"/>
            <a:pathLst>
              <a:path w="3104515" h="45719">
                <a:moveTo>
                  <a:pt x="3104388" y="0"/>
                </a:moveTo>
                <a:lnTo>
                  <a:pt x="0" y="0"/>
                </a:lnTo>
                <a:lnTo>
                  <a:pt x="0" y="45720"/>
                </a:lnTo>
                <a:lnTo>
                  <a:pt x="3104388" y="45720"/>
                </a:lnTo>
                <a:lnTo>
                  <a:pt x="31043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35099" y="231647"/>
            <a:ext cx="825252" cy="8290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01D6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F114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01D6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F114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F114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73723" y="6550152"/>
            <a:ext cx="3106420" cy="48895"/>
          </a:xfrm>
          <a:custGeom>
            <a:avLst/>
            <a:gdLst/>
            <a:ahLst/>
            <a:cxnLst/>
            <a:rect l="l" t="t" r="r" b="b"/>
            <a:pathLst>
              <a:path w="3106420" h="48895">
                <a:moveTo>
                  <a:pt x="3105912" y="0"/>
                </a:moveTo>
                <a:lnTo>
                  <a:pt x="0" y="0"/>
                </a:lnTo>
                <a:lnTo>
                  <a:pt x="0" y="48768"/>
                </a:lnTo>
                <a:lnTo>
                  <a:pt x="3105912" y="48768"/>
                </a:lnTo>
                <a:lnTo>
                  <a:pt x="3105912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211055" y="6550152"/>
            <a:ext cx="2981325" cy="45720"/>
          </a:xfrm>
          <a:custGeom>
            <a:avLst/>
            <a:gdLst/>
            <a:ahLst/>
            <a:cxnLst/>
            <a:rect l="l" t="t" r="r" b="b"/>
            <a:pathLst>
              <a:path w="2981325" h="45720">
                <a:moveTo>
                  <a:pt x="2980944" y="0"/>
                </a:moveTo>
                <a:lnTo>
                  <a:pt x="0" y="0"/>
                </a:lnTo>
                <a:lnTo>
                  <a:pt x="0" y="45720"/>
                </a:lnTo>
                <a:lnTo>
                  <a:pt x="2980944" y="45720"/>
                </a:lnTo>
                <a:lnTo>
                  <a:pt x="2980944" y="0"/>
                </a:lnTo>
                <a:close/>
              </a:path>
            </a:pathLst>
          </a:custGeom>
          <a:solidFill>
            <a:srgbClr val="E21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779776" y="6550152"/>
            <a:ext cx="3441700" cy="48895"/>
          </a:xfrm>
          <a:custGeom>
            <a:avLst/>
            <a:gdLst/>
            <a:ahLst/>
            <a:cxnLst/>
            <a:rect l="l" t="t" r="r" b="b"/>
            <a:pathLst>
              <a:path w="3441700" h="48895">
                <a:moveTo>
                  <a:pt x="3441191" y="0"/>
                </a:moveTo>
                <a:lnTo>
                  <a:pt x="0" y="0"/>
                </a:lnTo>
                <a:lnTo>
                  <a:pt x="0" y="48768"/>
                </a:lnTo>
                <a:lnTo>
                  <a:pt x="3441191" y="48768"/>
                </a:lnTo>
                <a:lnTo>
                  <a:pt x="3441191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993892" y="6553200"/>
            <a:ext cx="3106420" cy="45720"/>
          </a:xfrm>
          <a:custGeom>
            <a:avLst/>
            <a:gdLst/>
            <a:ahLst/>
            <a:cxnLst/>
            <a:rect l="l" t="t" r="r" b="b"/>
            <a:pathLst>
              <a:path w="3106420" h="45720">
                <a:moveTo>
                  <a:pt x="3105912" y="0"/>
                </a:moveTo>
                <a:lnTo>
                  <a:pt x="0" y="0"/>
                </a:lnTo>
                <a:lnTo>
                  <a:pt x="0" y="45720"/>
                </a:lnTo>
                <a:lnTo>
                  <a:pt x="3105912" y="45720"/>
                </a:lnTo>
                <a:lnTo>
                  <a:pt x="3105912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845308" y="6553200"/>
            <a:ext cx="3148965" cy="45720"/>
          </a:xfrm>
          <a:custGeom>
            <a:avLst/>
            <a:gdLst/>
            <a:ahLst/>
            <a:cxnLst/>
            <a:rect l="l" t="t" r="r" b="b"/>
            <a:pathLst>
              <a:path w="3148965" h="45720">
                <a:moveTo>
                  <a:pt x="3148584" y="0"/>
                </a:moveTo>
                <a:lnTo>
                  <a:pt x="0" y="0"/>
                </a:lnTo>
                <a:lnTo>
                  <a:pt x="0" y="45720"/>
                </a:lnTo>
                <a:lnTo>
                  <a:pt x="3148584" y="45720"/>
                </a:lnTo>
                <a:lnTo>
                  <a:pt x="3148584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86088" y="6553200"/>
            <a:ext cx="3106420" cy="45720"/>
          </a:xfrm>
          <a:custGeom>
            <a:avLst/>
            <a:gdLst/>
            <a:ahLst/>
            <a:cxnLst/>
            <a:rect l="l" t="t" r="r" b="b"/>
            <a:pathLst>
              <a:path w="3106420" h="45720">
                <a:moveTo>
                  <a:pt x="3105911" y="0"/>
                </a:moveTo>
                <a:lnTo>
                  <a:pt x="0" y="0"/>
                </a:lnTo>
                <a:lnTo>
                  <a:pt x="0" y="45720"/>
                </a:lnTo>
                <a:lnTo>
                  <a:pt x="3105911" y="45720"/>
                </a:lnTo>
                <a:lnTo>
                  <a:pt x="310591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150107" y="1295400"/>
            <a:ext cx="3104515" cy="45720"/>
          </a:xfrm>
          <a:custGeom>
            <a:avLst/>
            <a:gdLst/>
            <a:ahLst/>
            <a:cxnLst/>
            <a:rect l="l" t="t" r="r" b="b"/>
            <a:pathLst>
              <a:path w="3104515" h="45719">
                <a:moveTo>
                  <a:pt x="3104388" y="0"/>
                </a:moveTo>
                <a:lnTo>
                  <a:pt x="0" y="0"/>
                </a:lnTo>
                <a:lnTo>
                  <a:pt x="0" y="45720"/>
                </a:lnTo>
                <a:lnTo>
                  <a:pt x="3104388" y="45720"/>
                </a:lnTo>
                <a:lnTo>
                  <a:pt x="3104388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1295400"/>
            <a:ext cx="3150235" cy="45720"/>
          </a:xfrm>
          <a:custGeom>
            <a:avLst/>
            <a:gdLst/>
            <a:ahLst/>
            <a:cxnLst/>
            <a:rect l="l" t="t" r="r" b="b"/>
            <a:pathLst>
              <a:path w="3150235" h="45719">
                <a:moveTo>
                  <a:pt x="3150108" y="0"/>
                </a:moveTo>
                <a:lnTo>
                  <a:pt x="0" y="0"/>
                </a:lnTo>
                <a:lnTo>
                  <a:pt x="0" y="45720"/>
                </a:lnTo>
                <a:lnTo>
                  <a:pt x="3150108" y="45720"/>
                </a:lnTo>
                <a:lnTo>
                  <a:pt x="3150108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6242303" y="1295400"/>
            <a:ext cx="3104515" cy="45720"/>
          </a:xfrm>
          <a:custGeom>
            <a:avLst/>
            <a:gdLst/>
            <a:ahLst/>
            <a:cxnLst/>
            <a:rect l="l" t="t" r="r" b="b"/>
            <a:pathLst>
              <a:path w="3104515" h="45719">
                <a:moveTo>
                  <a:pt x="3104388" y="0"/>
                </a:moveTo>
                <a:lnTo>
                  <a:pt x="0" y="0"/>
                </a:lnTo>
                <a:lnTo>
                  <a:pt x="0" y="45720"/>
                </a:lnTo>
                <a:lnTo>
                  <a:pt x="3104388" y="45720"/>
                </a:lnTo>
                <a:lnTo>
                  <a:pt x="31043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5343" y="280797"/>
            <a:ext cx="1044321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01D6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5343" y="1457325"/>
            <a:ext cx="10652760" cy="2706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438001" y="6639430"/>
            <a:ext cx="722629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0F114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customXml" Target="../ink/ink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8.png"/><Relationship Id="rId7" Type="http://schemas.openxmlformats.org/officeDocument/2006/relationships/customXml" Target="../ink/ink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customXml" Target="../ink/ink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customXml" Target="../ink/ink9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customXml" Target="../ink/ink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customXml" Target="../ink/ink16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customXml" Target="../ink/ink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png"/><Relationship Id="rId4" Type="http://schemas.openxmlformats.org/officeDocument/2006/relationships/customXml" Target="../ink/ink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4.png"/><Relationship Id="rId4" Type="http://schemas.openxmlformats.org/officeDocument/2006/relationships/customXml" Target="../ink/ink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5" Type="http://schemas.openxmlformats.org/officeDocument/2006/relationships/customXml" Target="../ink/ink22.xml"/><Relationship Id="rId4" Type="http://schemas.openxmlformats.org/officeDocument/2006/relationships/image" Target="../media/image45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0.png"/><Relationship Id="rId4" Type="http://schemas.openxmlformats.org/officeDocument/2006/relationships/customXml" Target="../ink/ink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customXml" Target="../ink/ink26.xml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7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2.png"/><Relationship Id="rId5" Type="http://schemas.openxmlformats.org/officeDocument/2006/relationships/customXml" Target="../ink/ink27.xml"/><Relationship Id="rId4" Type="http://schemas.openxmlformats.org/officeDocument/2006/relationships/image" Target="../media/image59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customXml" Target="../ink/ink2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customXml" Target="../ink/ink3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5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3.png"/><Relationship Id="rId5" Type="http://schemas.openxmlformats.org/officeDocument/2006/relationships/customXml" Target="../ink/ink32.xml"/><Relationship Id="rId4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1.png"/><Relationship Id="rId5" Type="http://schemas.openxmlformats.org/officeDocument/2006/relationships/customXml" Target="../ink/ink37.xml"/><Relationship Id="rId4" Type="http://schemas.openxmlformats.org/officeDocument/2006/relationships/image" Target="../media/image7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6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customXml" Target="../ink/ink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4.png"/><Relationship Id="rId4" Type="http://schemas.openxmlformats.org/officeDocument/2006/relationships/customXml" Target="../ink/ink4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9.png"/><Relationship Id="rId4" Type="http://schemas.openxmlformats.org/officeDocument/2006/relationships/customXml" Target="../ink/ink4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5.xml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7.png"/><Relationship Id="rId4" Type="http://schemas.openxmlformats.org/officeDocument/2006/relationships/customXml" Target="../ink/ink4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9.png"/><Relationship Id="rId4" Type="http://schemas.openxmlformats.org/officeDocument/2006/relationships/customXml" Target="../ink/ink4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customXml" Target="../ink/ink4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2.png"/><Relationship Id="rId4" Type="http://schemas.openxmlformats.org/officeDocument/2006/relationships/customXml" Target="../ink/ink4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4.png"/><Relationship Id="rId4" Type="http://schemas.openxmlformats.org/officeDocument/2006/relationships/customXml" Target="../ink/ink50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6.png"/><Relationship Id="rId4" Type="http://schemas.openxmlformats.org/officeDocument/2006/relationships/customXml" Target="../ink/ink5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customXml" Target="../ink/ink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3.xml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3.png"/><Relationship Id="rId4" Type="http://schemas.openxmlformats.org/officeDocument/2006/relationships/customXml" Target="../ink/ink5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5.xml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6.xml"/><Relationship Id="rId2" Type="http://schemas.openxmlformats.org/officeDocument/2006/relationships/image" Target="../media/image1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8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0.png"/><Relationship Id="rId4" Type="http://schemas.openxmlformats.org/officeDocument/2006/relationships/customXml" Target="../ink/ink5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3.png"/><Relationship Id="rId5" Type="http://schemas.openxmlformats.org/officeDocument/2006/relationships/customXml" Target="../ink/ink58.xml"/><Relationship Id="rId4" Type="http://schemas.openxmlformats.org/officeDocument/2006/relationships/image" Target="../media/image124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6.jp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3.png"/><Relationship Id="rId4" Type="http://schemas.openxmlformats.org/officeDocument/2006/relationships/image" Target="../media/image1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jp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6.jp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7" Type="http://schemas.openxmlformats.org/officeDocument/2006/relationships/image" Target="../media/image166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.xml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42430"/>
            <a:ext cx="6428740" cy="4987925"/>
            <a:chOff x="0" y="942430"/>
            <a:chExt cx="6428740" cy="49879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942430"/>
              <a:ext cx="6425683" cy="49688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5876544"/>
              <a:ext cx="3792220" cy="53340"/>
            </a:xfrm>
            <a:custGeom>
              <a:avLst/>
              <a:gdLst/>
              <a:ahLst/>
              <a:cxnLst/>
              <a:rect l="l" t="t" r="r" b="b"/>
              <a:pathLst>
                <a:path w="3792220" h="53339">
                  <a:moveTo>
                    <a:pt x="0" y="53339"/>
                  </a:moveTo>
                  <a:lnTo>
                    <a:pt x="3791712" y="53339"/>
                  </a:lnTo>
                  <a:lnTo>
                    <a:pt x="3791712" y="0"/>
                  </a:lnTo>
                  <a:lnTo>
                    <a:pt x="0" y="0"/>
                  </a:lnTo>
                  <a:lnTo>
                    <a:pt x="0" y="53339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791711" y="5053584"/>
            <a:ext cx="8400415" cy="1440180"/>
            <a:chOff x="3791711" y="5053584"/>
            <a:chExt cx="8400415" cy="1440180"/>
          </a:xfrm>
        </p:grpSpPr>
        <p:sp>
          <p:nvSpPr>
            <p:cNvPr id="6" name="object 6"/>
            <p:cNvSpPr/>
            <p:nvPr/>
          </p:nvSpPr>
          <p:spPr>
            <a:xfrm>
              <a:off x="8400288" y="5876544"/>
              <a:ext cx="3792220" cy="53340"/>
            </a:xfrm>
            <a:custGeom>
              <a:avLst/>
              <a:gdLst/>
              <a:ahLst/>
              <a:cxnLst/>
              <a:rect l="l" t="t" r="r" b="b"/>
              <a:pathLst>
                <a:path w="3792220" h="53339">
                  <a:moveTo>
                    <a:pt x="0" y="53339"/>
                  </a:moveTo>
                  <a:lnTo>
                    <a:pt x="3791711" y="53339"/>
                  </a:lnTo>
                  <a:lnTo>
                    <a:pt x="3791711" y="0"/>
                  </a:lnTo>
                  <a:lnTo>
                    <a:pt x="0" y="0"/>
                  </a:lnTo>
                  <a:lnTo>
                    <a:pt x="0" y="53339"/>
                  </a:lnTo>
                  <a:close/>
                </a:path>
              </a:pathLst>
            </a:custGeom>
            <a:solidFill>
              <a:srgbClr val="EC1C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91711" y="5876544"/>
              <a:ext cx="4608830" cy="53340"/>
            </a:xfrm>
            <a:custGeom>
              <a:avLst/>
              <a:gdLst/>
              <a:ahLst/>
              <a:cxnLst/>
              <a:rect l="l" t="t" r="r" b="b"/>
              <a:pathLst>
                <a:path w="4608830" h="53339">
                  <a:moveTo>
                    <a:pt x="4608576" y="0"/>
                  </a:moveTo>
                  <a:lnTo>
                    <a:pt x="0" y="0"/>
                  </a:lnTo>
                  <a:lnTo>
                    <a:pt x="0" y="53339"/>
                  </a:lnTo>
                  <a:lnTo>
                    <a:pt x="4608576" y="53339"/>
                  </a:lnTo>
                  <a:lnTo>
                    <a:pt x="4608576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9051" y="5053584"/>
              <a:ext cx="1440179" cy="1440180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7679435" y="2510027"/>
            <a:ext cx="70485" cy="1301750"/>
          </a:xfrm>
          <a:custGeom>
            <a:avLst/>
            <a:gdLst/>
            <a:ahLst/>
            <a:cxnLst/>
            <a:rect l="l" t="t" r="r" b="b"/>
            <a:pathLst>
              <a:path w="70484" h="1301750">
                <a:moveTo>
                  <a:pt x="70103" y="0"/>
                </a:moveTo>
                <a:lnTo>
                  <a:pt x="0" y="0"/>
                </a:lnTo>
                <a:lnTo>
                  <a:pt x="0" y="1301496"/>
                </a:lnTo>
                <a:lnTo>
                  <a:pt x="70103" y="1301496"/>
                </a:lnTo>
                <a:lnTo>
                  <a:pt x="70103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599434" y="1206753"/>
            <a:ext cx="8240395" cy="880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540" algn="ctr">
              <a:lnSpc>
                <a:spcPts val="2645"/>
              </a:lnSpc>
              <a:spcBef>
                <a:spcPts val="100"/>
              </a:spcBef>
            </a:pPr>
            <a:r>
              <a:rPr sz="2400" dirty="0"/>
              <a:t>Introduction</a:t>
            </a:r>
            <a:r>
              <a:rPr sz="2400" spc="-65" dirty="0"/>
              <a:t> </a:t>
            </a:r>
            <a:r>
              <a:rPr sz="2400" spc="-25" dirty="0"/>
              <a:t>to</a:t>
            </a:r>
            <a:endParaRPr sz="2400"/>
          </a:p>
          <a:p>
            <a:pPr algn="ctr">
              <a:lnSpc>
                <a:spcPts val="4085"/>
              </a:lnSpc>
            </a:pPr>
            <a:r>
              <a:rPr dirty="0"/>
              <a:t>Parallel</a:t>
            </a:r>
            <a:r>
              <a:rPr spc="-20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Distributed</a:t>
            </a:r>
            <a:r>
              <a:rPr spc="-5" dirty="0"/>
              <a:t> </a:t>
            </a:r>
            <a:r>
              <a:rPr spc="-10" dirty="0"/>
              <a:t>Programming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555238" y="2832862"/>
            <a:ext cx="396303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Arial MT"/>
                <a:cs typeface="Arial MT"/>
              </a:rPr>
              <a:t>CS</a:t>
            </a:r>
            <a:r>
              <a:rPr lang="en-US" sz="2000" spc="-25" dirty="0">
                <a:latin typeface="Arial MT"/>
                <a:cs typeface="Arial MT"/>
              </a:rPr>
              <a:t>7</a:t>
            </a:r>
            <a:endParaRPr sz="20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Arial MT"/>
                <a:cs typeface="Arial MT"/>
              </a:rPr>
              <a:t>Multi-</a:t>
            </a:r>
            <a:r>
              <a:rPr sz="2000" dirty="0">
                <a:latin typeface="Arial MT"/>
                <a:cs typeface="Arial MT"/>
              </a:rPr>
              <a:t>core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Programming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</a:t>
            </a:r>
            <a:r>
              <a:rPr sz="2000" spc="-10" dirty="0">
                <a:latin typeface="Arial MT"/>
                <a:cs typeface="Arial MT"/>
              </a:rPr>
              <a:t> OpenMP</a:t>
            </a:r>
            <a:endParaRPr sz="2000" dirty="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76659" y="5042915"/>
            <a:ext cx="668985" cy="72542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920608" y="3055365"/>
            <a:ext cx="1686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Arial MT"/>
                <a:cs typeface="Arial MT"/>
              </a:rPr>
              <a:t>Sachin D N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87946" y="4857203"/>
            <a:ext cx="1249318" cy="99800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43507" y="5024628"/>
            <a:ext cx="2320927" cy="8266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35099" y="231647"/>
            <a:ext cx="825252" cy="8290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A</a:t>
            </a:r>
            <a:r>
              <a:rPr sz="4000" b="0" spc="-114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shared</a:t>
            </a:r>
            <a:r>
              <a:rPr sz="4000" b="0" spc="-9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memory</a:t>
            </a:r>
            <a:r>
              <a:rPr sz="4000" b="0" spc="-7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10" dirty="0">
                <a:solidFill>
                  <a:srgbClr val="001F5F"/>
                </a:solidFill>
                <a:latin typeface="Arial MT"/>
                <a:cs typeface="Arial MT"/>
              </a:rPr>
              <a:t>system</a:t>
            </a:r>
            <a:endParaRPr sz="4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46217" y="2261038"/>
            <a:ext cx="7525810" cy="326679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4496852-0F79-C9BE-FCDE-EA7F0E4D0312}"/>
                  </a:ext>
                </a:extLst>
              </p14:cNvPr>
              <p14:cNvContentPartPr/>
              <p14:nvPr/>
            </p14:nvContentPartPr>
            <p14:xfrm>
              <a:off x="1393200" y="2339640"/>
              <a:ext cx="2661120" cy="687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4496852-0F79-C9BE-FCDE-EA7F0E4D03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3840" y="2330280"/>
                <a:ext cx="2679840" cy="706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/>
              <a:t>An</a:t>
            </a:r>
            <a:r>
              <a:rPr spc="-50" dirty="0"/>
              <a:t> </a:t>
            </a:r>
            <a:r>
              <a:rPr dirty="0"/>
              <a:t>API</a:t>
            </a:r>
            <a:r>
              <a:rPr spc="-35" dirty="0"/>
              <a:t> </a:t>
            </a:r>
            <a:r>
              <a:rPr dirty="0"/>
              <a:t>for</a:t>
            </a:r>
            <a:r>
              <a:rPr spc="-35" dirty="0"/>
              <a:t> </a:t>
            </a:r>
            <a:r>
              <a:rPr spc="-25" dirty="0"/>
              <a:t>shared-</a:t>
            </a:r>
            <a:r>
              <a:rPr dirty="0"/>
              <a:t>memory</a:t>
            </a:r>
            <a:r>
              <a:rPr spc="-30" dirty="0"/>
              <a:t> </a:t>
            </a:r>
            <a:r>
              <a:rPr dirty="0"/>
              <a:t>parallel</a:t>
            </a:r>
            <a:r>
              <a:rPr spc="-10" dirty="0"/>
              <a:t> programming.</a:t>
            </a:r>
          </a:p>
          <a:p>
            <a:pPr marL="354965" indent="-342265">
              <a:lnSpc>
                <a:spcPct val="100000"/>
              </a:lnSpc>
              <a:spcBef>
                <a:spcPts val="495"/>
              </a:spcBef>
              <a:buChar char="•"/>
              <a:tabLst>
                <a:tab pos="354965" algn="l"/>
              </a:tabLst>
            </a:pPr>
            <a:r>
              <a:rPr dirty="0"/>
              <a:t>MP</a:t>
            </a:r>
            <a:r>
              <a:rPr spc="-20" dirty="0"/>
              <a:t> </a:t>
            </a:r>
            <a:r>
              <a:rPr dirty="0"/>
              <a:t>= </a:t>
            </a:r>
            <a:r>
              <a:rPr spc="-10" dirty="0"/>
              <a:t>multiprocessing</a:t>
            </a:r>
          </a:p>
          <a:p>
            <a:pPr marL="354965" marR="20701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</a:tabLst>
            </a:pPr>
            <a:r>
              <a:rPr dirty="0"/>
              <a:t>Designed</a:t>
            </a:r>
            <a:r>
              <a:rPr spc="-40" dirty="0"/>
              <a:t> </a:t>
            </a:r>
            <a:r>
              <a:rPr dirty="0"/>
              <a:t>for</a:t>
            </a:r>
            <a:r>
              <a:rPr spc="-60" dirty="0"/>
              <a:t> </a:t>
            </a:r>
            <a:r>
              <a:rPr dirty="0"/>
              <a:t>systems</a:t>
            </a:r>
            <a:r>
              <a:rPr spc="-80" dirty="0"/>
              <a:t> </a:t>
            </a:r>
            <a:r>
              <a:rPr dirty="0"/>
              <a:t>in</a:t>
            </a:r>
            <a:r>
              <a:rPr spc="-60" dirty="0"/>
              <a:t> </a:t>
            </a:r>
            <a:r>
              <a:rPr dirty="0"/>
              <a:t>which</a:t>
            </a:r>
            <a:r>
              <a:rPr spc="-60" dirty="0"/>
              <a:t> </a:t>
            </a:r>
            <a:r>
              <a:rPr dirty="0"/>
              <a:t>each</a:t>
            </a:r>
            <a:r>
              <a:rPr spc="-60" dirty="0"/>
              <a:t> </a:t>
            </a:r>
            <a:r>
              <a:rPr dirty="0"/>
              <a:t>thread</a:t>
            </a:r>
            <a:r>
              <a:rPr spc="-75" dirty="0"/>
              <a:t> </a:t>
            </a:r>
            <a:r>
              <a:rPr dirty="0"/>
              <a:t>or</a:t>
            </a:r>
            <a:r>
              <a:rPr spc="-60" dirty="0"/>
              <a:t> </a:t>
            </a:r>
            <a:r>
              <a:rPr dirty="0"/>
              <a:t>process</a:t>
            </a:r>
            <a:r>
              <a:rPr spc="-65" dirty="0"/>
              <a:t> </a:t>
            </a:r>
            <a:r>
              <a:rPr dirty="0"/>
              <a:t>can</a:t>
            </a:r>
            <a:r>
              <a:rPr spc="-55" dirty="0"/>
              <a:t> </a:t>
            </a:r>
            <a:r>
              <a:rPr dirty="0"/>
              <a:t>potentially</a:t>
            </a:r>
            <a:r>
              <a:rPr spc="-45" dirty="0"/>
              <a:t> </a:t>
            </a:r>
            <a:r>
              <a:rPr spc="-20" dirty="0"/>
              <a:t>have </a:t>
            </a:r>
            <a:r>
              <a:rPr dirty="0"/>
              <a:t>access</a:t>
            </a:r>
            <a:r>
              <a:rPr spc="-70" dirty="0"/>
              <a:t> </a:t>
            </a:r>
            <a:r>
              <a:rPr dirty="0"/>
              <a:t>to</a:t>
            </a:r>
            <a:r>
              <a:rPr spc="-65" dirty="0"/>
              <a:t> </a:t>
            </a:r>
            <a:r>
              <a:rPr dirty="0"/>
              <a:t>all</a:t>
            </a:r>
            <a:r>
              <a:rPr spc="-65" dirty="0"/>
              <a:t> </a:t>
            </a:r>
            <a:r>
              <a:rPr dirty="0"/>
              <a:t>available</a:t>
            </a:r>
            <a:r>
              <a:rPr spc="-25" dirty="0"/>
              <a:t> </a:t>
            </a:r>
            <a:r>
              <a:rPr spc="-10" dirty="0"/>
              <a:t>memory.</a:t>
            </a:r>
          </a:p>
          <a:p>
            <a:pPr marL="354965" marR="5080" indent="-342900">
              <a:lnSpc>
                <a:spcPct val="100000"/>
              </a:lnSpc>
              <a:spcBef>
                <a:spcPts val="509"/>
              </a:spcBef>
              <a:buChar char="•"/>
              <a:tabLst>
                <a:tab pos="354965" algn="l"/>
              </a:tabLst>
            </a:pPr>
            <a:r>
              <a:rPr dirty="0"/>
              <a:t>System</a:t>
            </a:r>
            <a:r>
              <a:rPr spc="-50" dirty="0"/>
              <a:t> </a:t>
            </a:r>
            <a:r>
              <a:rPr dirty="0"/>
              <a:t>is</a:t>
            </a:r>
            <a:r>
              <a:rPr spc="-50" dirty="0"/>
              <a:t> </a:t>
            </a:r>
            <a:r>
              <a:rPr dirty="0"/>
              <a:t>viewed</a:t>
            </a:r>
            <a:r>
              <a:rPr spc="-30" dirty="0"/>
              <a:t> </a:t>
            </a:r>
            <a:r>
              <a:rPr dirty="0"/>
              <a:t>as</a:t>
            </a:r>
            <a:r>
              <a:rPr spc="-45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dirty="0"/>
              <a:t>collection</a:t>
            </a:r>
            <a:r>
              <a:rPr spc="-2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cores</a:t>
            </a:r>
            <a:r>
              <a:rPr spc="-45" dirty="0"/>
              <a:t> </a:t>
            </a:r>
            <a:r>
              <a:rPr dirty="0"/>
              <a:t>or</a:t>
            </a:r>
            <a:r>
              <a:rPr spc="-45" dirty="0"/>
              <a:t> </a:t>
            </a:r>
            <a:r>
              <a:rPr dirty="0"/>
              <a:t>CPU’s,</a:t>
            </a:r>
            <a:r>
              <a:rPr spc="-35" dirty="0"/>
              <a:t> </a:t>
            </a:r>
            <a:r>
              <a:rPr dirty="0"/>
              <a:t>all</a:t>
            </a:r>
            <a:r>
              <a:rPr spc="-4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which</a:t>
            </a:r>
            <a:r>
              <a:rPr spc="-30" dirty="0"/>
              <a:t> </a:t>
            </a:r>
            <a:r>
              <a:rPr dirty="0"/>
              <a:t>have</a:t>
            </a:r>
            <a:r>
              <a:rPr spc="-45" dirty="0"/>
              <a:t> </a:t>
            </a:r>
            <a:r>
              <a:rPr spc="-10" dirty="0"/>
              <a:t>access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main</a:t>
            </a:r>
            <a:r>
              <a:rPr spc="-40" dirty="0"/>
              <a:t> </a:t>
            </a:r>
            <a:r>
              <a:rPr spc="-10" dirty="0"/>
              <a:t>memory.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1F5F"/>
                </a:solidFill>
                <a:latin typeface="Arial MT"/>
                <a:cs typeface="Arial MT"/>
              </a:rPr>
              <a:t>OpenMP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31334" y="2965576"/>
            <a:ext cx="85090" cy="10160"/>
          </a:xfrm>
          <a:custGeom>
            <a:avLst/>
            <a:gdLst/>
            <a:ahLst/>
            <a:cxnLst/>
            <a:rect l="l" t="t" r="r" b="b"/>
            <a:pathLst>
              <a:path w="85089" h="10160">
                <a:moveTo>
                  <a:pt x="82930" y="0"/>
                </a:moveTo>
                <a:lnTo>
                  <a:pt x="81914" y="126"/>
                </a:lnTo>
                <a:lnTo>
                  <a:pt x="30987" y="1524"/>
                </a:lnTo>
                <a:lnTo>
                  <a:pt x="888" y="5207"/>
                </a:lnTo>
                <a:lnTo>
                  <a:pt x="0" y="6350"/>
                </a:lnTo>
                <a:lnTo>
                  <a:pt x="253" y="9017"/>
                </a:lnTo>
                <a:lnTo>
                  <a:pt x="1397" y="9906"/>
                </a:lnTo>
                <a:lnTo>
                  <a:pt x="31495" y="6731"/>
                </a:lnTo>
                <a:lnTo>
                  <a:pt x="83057" y="5334"/>
                </a:lnTo>
                <a:lnTo>
                  <a:pt x="83947" y="4825"/>
                </a:lnTo>
                <a:lnTo>
                  <a:pt x="84327" y="3937"/>
                </a:lnTo>
                <a:lnTo>
                  <a:pt x="84836" y="3175"/>
                </a:lnTo>
                <a:lnTo>
                  <a:pt x="84836" y="2159"/>
                </a:lnTo>
                <a:lnTo>
                  <a:pt x="83819" y="508"/>
                </a:lnTo>
                <a:lnTo>
                  <a:pt x="8293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9973" y="3829939"/>
            <a:ext cx="1784841" cy="106921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E66BBA4-8674-15DC-2EAE-2759A5152DBF}"/>
                  </a:ext>
                </a:extLst>
              </p14:cNvPr>
              <p14:cNvContentPartPr/>
              <p14:nvPr/>
            </p14:nvContentPartPr>
            <p14:xfrm>
              <a:off x="678600" y="616320"/>
              <a:ext cx="9528480" cy="4697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E66BBA4-8674-15DC-2EAE-2759A5152D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240" y="606960"/>
                <a:ext cx="9547200" cy="471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/>
              <a:t>Special</a:t>
            </a:r>
            <a:r>
              <a:rPr spc="-114" dirty="0"/>
              <a:t> </a:t>
            </a:r>
            <a:r>
              <a:rPr dirty="0"/>
              <a:t>preprocessor</a:t>
            </a:r>
            <a:r>
              <a:rPr spc="-114" dirty="0"/>
              <a:t> </a:t>
            </a:r>
            <a:r>
              <a:rPr spc="-10" dirty="0"/>
              <a:t>instructions.</a:t>
            </a:r>
          </a:p>
          <a:p>
            <a:pPr marL="354965" marR="5080" indent="-342900">
              <a:lnSpc>
                <a:spcPct val="100000"/>
              </a:lnSpc>
              <a:spcBef>
                <a:spcPts val="495"/>
              </a:spcBef>
              <a:buChar char="•"/>
              <a:tabLst>
                <a:tab pos="354965" algn="l"/>
              </a:tabLst>
            </a:pPr>
            <a:r>
              <a:rPr dirty="0"/>
              <a:t>Typically</a:t>
            </a:r>
            <a:r>
              <a:rPr spc="-30" dirty="0"/>
              <a:t> </a:t>
            </a:r>
            <a:r>
              <a:rPr dirty="0"/>
              <a:t>added</a:t>
            </a:r>
            <a:r>
              <a:rPr spc="-35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a</a:t>
            </a:r>
            <a:r>
              <a:rPr spc="-65" dirty="0"/>
              <a:t> </a:t>
            </a:r>
            <a:r>
              <a:rPr dirty="0"/>
              <a:t>system</a:t>
            </a:r>
            <a:r>
              <a:rPr spc="-45" dirty="0"/>
              <a:t> </a:t>
            </a:r>
            <a:r>
              <a:rPr dirty="0"/>
              <a:t>to</a:t>
            </a:r>
            <a:r>
              <a:rPr spc="-65" dirty="0"/>
              <a:t> </a:t>
            </a:r>
            <a:r>
              <a:rPr dirty="0"/>
              <a:t>allow</a:t>
            </a:r>
            <a:r>
              <a:rPr spc="-35" dirty="0"/>
              <a:t> </a:t>
            </a:r>
            <a:r>
              <a:rPr dirty="0"/>
              <a:t>behaviors</a:t>
            </a:r>
            <a:r>
              <a:rPr spc="-25" dirty="0"/>
              <a:t> </a:t>
            </a:r>
            <a:r>
              <a:rPr dirty="0"/>
              <a:t>that</a:t>
            </a:r>
            <a:r>
              <a:rPr spc="-50" dirty="0"/>
              <a:t> </a:t>
            </a:r>
            <a:r>
              <a:rPr dirty="0"/>
              <a:t>aren’t</a:t>
            </a:r>
            <a:r>
              <a:rPr spc="-50" dirty="0"/>
              <a:t> </a:t>
            </a:r>
            <a:r>
              <a:rPr dirty="0"/>
              <a:t>part</a:t>
            </a:r>
            <a:r>
              <a:rPr spc="-5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dirty="0"/>
              <a:t>basic</a:t>
            </a:r>
            <a:r>
              <a:rPr spc="-40" dirty="0"/>
              <a:t> </a:t>
            </a:r>
            <a:r>
              <a:rPr spc="-50" dirty="0"/>
              <a:t>C </a:t>
            </a:r>
            <a:r>
              <a:rPr spc="-10" dirty="0"/>
              <a:t>specification.</a:t>
            </a:r>
          </a:p>
          <a:p>
            <a:pPr marL="354965" indent="-342265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</a:tabLst>
            </a:pPr>
            <a:r>
              <a:rPr dirty="0"/>
              <a:t>Compilers</a:t>
            </a:r>
            <a:r>
              <a:rPr spc="-50" dirty="0"/>
              <a:t> </a:t>
            </a:r>
            <a:r>
              <a:rPr dirty="0"/>
              <a:t>that</a:t>
            </a:r>
            <a:r>
              <a:rPr spc="-75" dirty="0"/>
              <a:t> </a:t>
            </a:r>
            <a:r>
              <a:rPr dirty="0"/>
              <a:t>don’t</a:t>
            </a:r>
            <a:r>
              <a:rPr spc="-75" dirty="0"/>
              <a:t> </a:t>
            </a:r>
            <a:r>
              <a:rPr dirty="0"/>
              <a:t>support</a:t>
            </a:r>
            <a:r>
              <a:rPr spc="-70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dirty="0"/>
              <a:t>pragmas</a:t>
            </a:r>
            <a:r>
              <a:rPr spc="-75" dirty="0"/>
              <a:t> </a:t>
            </a:r>
            <a:r>
              <a:rPr dirty="0"/>
              <a:t>ignore</a:t>
            </a:r>
            <a:r>
              <a:rPr spc="-50" dirty="0"/>
              <a:t> </a:t>
            </a:r>
            <a:r>
              <a:rPr spc="-10" dirty="0"/>
              <a:t>them.</a:t>
            </a:r>
          </a:p>
          <a:p>
            <a:pPr>
              <a:lnSpc>
                <a:spcPct val="100000"/>
              </a:lnSpc>
              <a:spcBef>
                <a:spcPts val="1975"/>
              </a:spcBef>
            </a:pPr>
            <a:endParaRPr spc="-10" dirty="0"/>
          </a:p>
          <a:p>
            <a:pPr marL="3204845">
              <a:lnSpc>
                <a:spcPct val="100000"/>
              </a:lnSpc>
              <a:spcBef>
                <a:spcPts val="5"/>
              </a:spcBef>
            </a:pPr>
            <a:r>
              <a:rPr sz="2800" spc="-10" dirty="0"/>
              <a:t>#pragma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1F5F"/>
                </a:solidFill>
                <a:latin typeface="Arial MT"/>
                <a:cs typeface="Arial MT"/>
              </a:rPr>
              <a:t>Pragmas</a:t>
            </a:r>
            <a:endParaRPr sz="4000" dirty="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66892" y="3965194"/>
            <a:ext cx="28575" cy="10160"/>
          </a:xfrm>
          <a:custGeom>
            <a:avLst/>
            <a:gdLst/>
            <a:ahLst/>
            <a:cxnLst/>
            <a:rect l="l" t="t" r="r" b="b"/>
            <a:pathLst>
              <a:path w="28575" h="10160">
                <a:moveTo>
                  <a:pt x="25908" y="0"/>
                </a:moveTo>
                <a:lnTo>
                  <a:pt x="24765" y="0"/>
                </a:lnTo>
                <a:lnTo>
                  <a:pt x="5715" y="1396"/>
                </a:lnTo>
                <a:lnTo>
                  <a:pt x="3810" y="2285"/>
                </a:lnTo>
                <a:lnTo>
                  <a:pt x="762" y="6095"/>
                </a:lnTo>
                <a:lnTo>
                  <a:pt x="0" y="7111"/>
                </a:lnTo>
                <a:lnTo>
                  <a:pt x="127" y="8508"/>
                </a:lnTo>
                <a:lnTo>
                  <a:pt x="1016" y="9397"/>
                </a:lnTo>
                <a:lnTo>
                  <a:pt x="2032" y="10159"/>
                </a:lnTo>
                <a:lnTo>
                  <a:pt x="3429" y="10159"/>
                </a:lnTo>
                <a:lnTo>
                  <a:pt x="6985" y="6603"/>
                </a:lnTo>
                <a:lnTo>
                  <a:pt x="5969" y="6603"/>
                </a:lnTo>
                <a:lnTo>
                  <a:pt x="7747" y="5841"/>
                </a:lnTo>
                <a:lnTo>
                  <a:pt x="27305" y="5841"/>
                </a:lnTo>
                <a:lnTo>
                  <a:pt x="27812" y="4825"/>
                </a:lnTo>
                <a:lnTo>
                  <a:pt x="28448" y="3809"/>
                </a:lnTo>
                <a:lnTo>
                  <a:pt x="28321" y="2539"/>
                </a:lnTo>
                <a:lnTo>
                  <a:pt x="27051" y="507"/>
                </a:lnTo>
                <a:lnTo>
                  <a:pt x="25908" y="0"/>
                </a:lnTo>
                <a:close/>
              </a:path>
              <a:path w="28575" h="10160">
                <a:moveTo>
                  <a:pt x="7747" y="5841"/>
                </a:moveTo>
                <a:lnTo>
                  <a:pt x="5969" y="6603"/>
                </a:lnTo>
                <a:lnTo>
                  <a:pt x="6985" y="6603"/>
                </a:lnTo>
                <a:lnTo>
                  <a:pt x="7747" y="5841"/>
                </a:lnTo>
                <a:close/>
              </a:path>
              <a:path w="28575" h="10160">
                <a:moveTo>
                  <a:pt x="27305" y="5841"/>
                </a:moveTo>
                <a:lnTo>
                  <a:pt x="7747" y="5841"/>
                </a:lnTo>
                <a:lnTo>
                  <a:pt x="6985" y="6603"/>
                </a:lnTo>
                <a:lnTo>
                  <a:pt x="25933" y="6603"/>
                </a:lnTo>
                <a:lnTo>
                  <a:pt x="27305" y="58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62191" y="4309617"/>
            <a:ext cx="22225" cy="29845"/>
          </a:xfrm>
          <a:custGeom>
            <a:avLst/>
            <a:gdLst/>
            <a:ahLst/>
            <a:cxnLst/>
            <a:rect l="l" t="t" r="r" b="b"/>
            <a:pathLst>
              <a:path w="22225" h="29845">
                <a:moveTo>
                  <a:pt x="5486" y="11830"/>
                </a:moveTo>
                <a:lnTo>
                  <a:pt x="5037" y="12699"/>
                </a:lnTo>
                <a:lnTo>
                  <a:pt x="1778" y="19811"/>
                </a:lnTo>
                <a:lnTo>
                  <a:pt x="254" y="22986"/>
                </a:lnTo>
                <a:lnTo>
                  <a:pt x="1650" y="26669"/>
                </a:lnTo>
                <a:lnTo>
                  <a:pt x="4987" y="28320"/>
                </a:lnTo>
                <a:lnTo>
                  <a:pt x="7874" y="29590"/>
                </a:lnTo>
                <a:lnTo>
                  <a:pt x="11557" y="28320"/>
                </a:lnTo>
                <a:lnTo>
                  <a:pt x="13081" y="25272"/>
                </a:lnTo>
                <a:lnTo>
                  <a:pt x="18342" y="14477"/>
                </a:lnTo>
                <a:lnTo>
                  <a:pt x="16256" y="14477"/>
                </a:lnTo>
                <a:lnTo>
                  <a:pt x="12954" y="13588"/>
                </a:lnTo>
                <a:lnTo>
                  <a:pt x="9793" y="12699"/>
                </a:lnTo>
                <a:lnTo>
                  <a:pt x="9921" y="12699"/>
                </a:lnTo>
                <a:lnTo>
                  <a:pt x="5486" y="11830"/>
                </a:lnTo>
                <a:close/>
              </a:path>
              <a:path w="22225" h="29845">
                <a:moveTo>
                  <a:pt x="13843" y="0"/>
                </a:moveTo>
                <a:lnTo>
                  <a:pt x="10160" y="1523"/>
                </a:lnTo>
                <a:lnTo>
                  <a:pt x="5794" y="11048"/>
                </a:lnTo>
                <a:lnTo>
                  <a:pt x="5486" y="11830"/>
                </a:lnTo>
                <a:lnTo>
                  <a:pt x="9921" y="12699"/>
                </a:lnTo>
                <a:lnTo>
                  <a:pt x="9793" y="12699"/>
                </a:lnTo>
                <a:lnTo>
                  <a:pt x="12954" y="13588"/>
                </a:lnTo>
                <a:lnTo>
                  <a:pt x="16256" y="14477"/>
                </a:lnTo>
                <a:lnTo>
                  <a:pt x="19048" y="13030"/>
                </a:lnTo>
                <a:lnTo>
                  <a:pt x="20818" y="9397"/>
                </a:lnTo>
                <a:lnTo>
                  <a:pt x="21497" y="7223"/>
                </a:lnTo>
                <a:lnTo>
                  <a:pt x="21336" y="6095"/>
                </a:lnTo>
                <a:lnTo>
                  <a:pt x="21227" y="5333"/>
                </a:lnTo>
                <a:lnTo>
                  <a:pt x="19685" y="3174"/>
                </a:lnTo>
                <a:lnTo>
                  <a:pt x="18759" y="2107"/>
                </a:lnTo>
                <a:lnTo>
                  <a:pt x="9159" y="2107"/>
                </a:lnTo>
                <a:lnTo>
                  <a:pt x="10810" y="1523"/>
                </a:lnTo>
                <a:lnTo>
                  <a:pt x="11058" y="1523"/>
                </a:lnTo>
                <a:lnTo>
                  <a:pt x="15022" y="471"/>
                </a:lnTo>
                <a:lnTo>
                  <a:pt x="13843" y="0"/>
                </a:lnTo>
                <a:close/>
              </a:path>
              <a:path w="22225" h="29845">
                <a:moveTo>
                  <a:pt x="19048" y="13030"/>
                </a:moveTo>
                <a:lnTo>
                  <a:pt x="16256" y="14477"/>
                </a:lnTo>
                <a:lnTo>
                  <a:pt x="18342" y="14477"/>
                </a:lnTo>
                <a:lnTo>
                  <a:pt x="19048" y="13030"/>
                </a:lnTo>
                <a:close/>
              </a:path>
              <a:path w="22225" h="29845">
                <a:moveTo>
                  <a:pt x="20551" y="10196"/>
                </a:moveTo>
                <a:lnTo>
                  <a:pt x="20013" y="11048"/>
                </a:lnTo>
                <a:lnTo>
                  <a:pt x="19048" y="13030"/>
                </a:lnTo>
                <a:lnTo>
                  <a:pt x="19685" y="12699"/>
                </a:lnTo>
                <a:lnTo>
                  <a:pt x="20551" y="10196"/>
                </a:lnTo>
                <a:close/>
              </a:path>
              <a:path w="22225" h="29845">
                <a:moveTo>
                  <a:pt x="9892" y="2107"/>
                </a:moveTo>
                <a:lnTo>
                  <a:pt x="8880" y="2107"/>
                </a:lnTo>
                <a:lnTo>
                  <a:pt x="1397" y="3555"/>
                </a:lnTo>
                <a:lnTo>
                  <a:pt x="0" y="5333"/>
                </a:lnTo>
                <a:lnTo>
                  <a:pt x="99" y="9397"/>
                </a:lnTo>
                <a:lnTo>
                  <a:pt x="1397" y="11048"/>
                </a:lnTo>
                <a:lnTo>
                  <a:pt x="5488" y="11830"/>
                </a:lnTo>
                <a:lnTo>
                  <a:pt x="5794" y="11048"/>
                </a:lnTo>
                <a:lnTo>
                  <a:pt x="9892" y="2107"/>
                </a:lnTo>
                <a:close/>
              </a:path>
              <a:path w="22225" h="29845">
                <a:moveTo>
                  <a:pt x="21497" y="7223"/>
                </a:moveTo>
                <a:lnTo>
                  <a:pt x="20828" y="9397"/>
                </a:lnTo>
                <a:lnTo>
                  <a:pt x="21590" y="7873"/>
                </a:lnTo>
                <a:lnTo>
                  <a:pt x="21497" y="7223"/>
                </a:lnTo>
                <a:close/>
              </a:path>
              <a:path w="22225" h="29845">
                <a:moveTo>
                  <a:pt x="15022" y="471"/>
                </a:moveTo>
                <a:lnTo>
                  <a:pt x="11058" y="1523"/>
                </a:lnTo>
                <a:lnTo>
                  <a:pt x="10810" y="1523"/>
                </a:lnTo>
                <a:lnTo>
                  <a:pt x="9159" y="2107"/>
                </a:lnTo>
                <a:lnTo>
                  <a:pt x="18759" y="2107"/>
                </a:lnTo>
                <a:lnTo>
                  <a:pt x="19685" y="3174"/>
                </a:lnTo>
                <a:lnTo>
                  <a:pt x="21227" y="5333"/>
                </a:lnTo>
                <a:lnTo>
                  <a:pt x="21497" y="7223"/>
                </a:lnTo>
                <a:lnTo>
                  <a:pt x="21844" y="6095"/>
                </a:lnTo>
                <a:lnTo>
                  <a:pt x="20193" y="2539"/>
                </a:lnTo>
                <a:lnTo>
                  <a:pt x="15022" y="471"/>
                </a:lnTo>
                <a:close/>
              </a:path>
              <a:path w="22225" h="29845">
                <a:moveTo>
                  <a:pt x="15639" y="471"/>
                </a:moveTo>
                <a:lnTo>
                  <a:pt x="15022" y="471"/>
                </a:lnTo>
                <a:lnTo>
                  <a:pt x="19112" y="2107"/>
                </a:lnTo>
                <a:lnTo>
                  <a:pt x="18759" y="2107"/>
                </a:lnTo>
                <a:lnTo>
                  <a:pt x="18034" y="1269"/>
                </a:lnTo>
                <a:lnTo>
                  <a:pt x="15639" y="4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82567" y="4140327"/>
            <a:ext cx="88900" cy="16510"/>
          </a:xfrm>
          <a:custGeom>
            <a:avLst/>
            <a:gdLst/>
            <a:ahLst/>
            <a:cxnLst/>
            <a:rect l="l" t="t" r="r" b="b"/>
            <a:pathLst>
              <a:path w="88900" h="16510">
                <a:moveTo>
                  <a:pt x="74128" y="5461"/>
                </a:moveTo>
                <a:lnTo>
                  <a:pt x="50350" y="5461"/>
                </a:lnTo>
                <a:lnTo>
                  <a:pt x="69087" y="8890"/>
                </a:lnTo>
                <a:lnTo>
                  <a:pt x="68877" y="8890"/>
                </a:lnTo>
                <a:lnTo>
                  <a:pt x="85217" y="15875"/>
                </a:lnTo>
                <a:lnTo>
                  <a:pt x="86487" y="16383"/>
                </a:lnTo>
                <a:lnTo>
                  <a:pt x="87604" y="15875"/>
                </a:lnTo>
                <a:lnTo>
                  <a:pt x="87833" y="15875"/>
                </a:lnTo>
                <a:lnTo>
                  <a:pt x="88392" y="14478"/>
                </a:lnTo>
                <a:lnTo>
                  <a:pt x="88900" y="13335"/>
                </a:lnTo>
                <a:lnTo>
                  <a:pt x="88392" y="11811"/>
                </a:lnTo>
                <a:lnTo>
                  <a:pt x="87122" y="11303"/>
                </a:lnTo>
                <a:lnTo>
                  <a:pt x="74128" y="5461"/>
                </a:lnTo>
                <a:close/>
              </a:path>
              <a:path w="88900" h="16510">
                <a:moveTo>
                  <a:pt x="50037" y="0"/>
                </a:moveTo>
                <a:lnTo>
                  <a:pt x="165" y="2667"/>
                </a:lnTo>
                <a:lnTo>
                  <a:pt x="1016" y="2667"/>
                </a:lnTo>
                <a:lnTo>
                  <a:pt x="101" y="3683"/>
                </a:lnTo>
                <a:lnTo>
                  <a:pt x="0" y="6858"/>
                </a:lnTo>
                <a:lnTo>
                  <a:pt x="1270" y="8000"/>
                </a:lnTo>
                <a:lnTo>
                  <a:pt x="2794" y="8000"/>
                </a:lnTo>
                <a:lnTo>
                  <a:pt x="50292" y="5461"/>
                </a:lnTo>
                <a:lnTo>
                  <a:pt x="74128" y="5461"/>
                </a:lnTo>
                <a:lnTo>
                  <a:pt x="70739" y="3937"/>
                </a:lnTo>
                <a:lnTo>
                  <a:pt x="70104" y="3683"/>
                </a:lnTo>
                <a:lnTo>
                  <a:pt x="500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838F2A8-CE96-2E72-B9B8-73CB95DF57FB}"/>
                  </a:ext>
                </a:extLst>
              </p14:cNvPr>
              <p14:cNvContentPartPr/>
              <p14:nvPr/>
            </p14:nvContentPartPr>
            <p14:xfrm>
              <a:off x="1214280" y="1928880"/>
              <a:ext cx="9787320" cy="920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838F2A8-CE96-2E72-B9B8-73CB95DF57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4920" y="1919520"/>
                <a:ext cx="9806040" cy="938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35099" y="231647"/>
            <a:ext cx="825252" cy="82905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CCDF65-04E2-F3EF-12FA-16066C194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1219200"/>
            <a:ext cx="4495800" cy="2524496"/>
          </a:xfrm>
          <a:prstGeom prst="rect">
            <a:avLst/>
          </a:prstGeom>
        </p:spPr>
      </p:pic>
      <p:sp>
        <p:nvSpPr>
          <p:cNvPr id="9" name="object 3">
            <a:extLst>
              <a:ext uri="{FF2B5EF4-FFF2-40B4-BE49-F238E27FC236}">
                <a16:creationId xmlns:a16="http://schemas.microsoft.com/office/drawing/2014/main" id="{AC366DC2-E0E1-5635-F0CC-641F121266A6}"/>
              </a:ext>
            </a:extLst>
          </p:cNvPr>
          <p:cNvSpPr txBox="1">
            <a:spLocks/>
          </p:cNvSpPr>
          <p:nvPr/>
        </p:nvSpPr>
        <p:spPr>
          <a:xfrm>
            <a:off x="485343" y="280797"/>
            <a:ext cx="10443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IN" sz="4000" dirty="0"/>
              <a:t>Writing Your First OpenMP Program</a:t>
            </a:r>
            <a:endParaRPr lang="en-IN" sz="4000" dirty="0">
              <a:latin typeface="Arial MT"/>
              <a:cs typeface="Arial M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69AF61-6965-D778-92B4-F015AF7DD193}"/>
              </a:ext>
            </a:extLst>
          </p:cNvPr>
          <p:cNvSpPr txBox="1"/>
          <p:nvPr/>
        </p:nvSpPr>
        <p:spPr>
          <a:xfrm>
            <a:off x="7086600" y="2362200"/>
            <a:ext cx="388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gcc</a:t>
            </a:r>
            <a:r>
              <a:rPr lang="en-IN" dirty="0"/>
              <a:t> -</a:t>
            </a:r>
            <a:r>
              <a:rPr lang="en-IN" dirty="0" err="1"/>
              <a:t>fopenmp</a:t>
            </a:r>
            <a:r>
              <a:rPr lang="en-IN" dirty="0"/>
              <a:t> </a:t>
            </a:r>
            <a:r>
              <a:rPr lang="en-IN" dirty="0" err="1"/>
              <a:t>hello.c</a:t>
            </a:r>
            <a:r>
              <a:rPr lang="en-IN" dirty="0"/>
              <a:t> -o hello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55CE2F-7E7C-A26E-285A-B9B74FC1935D}"/>
              </a:ext>
            </a:extLst>
          </p:cNvPr>
          <p:cNvSpPr txBox="1"/>
          <p:nvPr/>
        </p:nvSpPr>
        <p:spPr>
          <a:xfrm>
            <a:off x="7086600" y="3005019"/>
            <a:ext cx="358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./hello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0F7221-972C-002E-1700-A6BD947270E0}"/>
              </a:ext>
            </a:extLst>
          </p:cNvPr>
          <p:cNvSpPr txBox="1"/>
          <p:nvPr/>
        </p:nvSpPr>
        <p:spPr>
          <a:xfrm>
            <a:off x="7010400" y="4126469"/>
            <a:ext cx="3429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Hello from thread 0</a:t>
            </a:r>
          </a:p>
          <a:p>
            <a:r>
              <a:rPr lang="en-IN" dirty="0"/>
              <a:t>Hello from thread 1</a:t>
            </a:r>
          </a:p>
          <a:p>
            <a:r>
              <a:rPr lang="en-IN" dirty="0"/>
              <a:t>Hello from thread 2</a:t>
            </a:r>
          </a:p>
          <a:p>
            <a:r>
              <a:rPr lang="en-IN" dirty="0"/>
              <a:t>Hello from thread 3</a:t>
            </a:r>
          </a:p>
          <a:p>
            <a:r>
              <a:rPr lang="en-IN" dirty="0"/>
              <a:t>...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218E474-C387-1617-D386-4E72B0D5D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4267200"/>
            <a:ext cx="4495800" cy="21910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36B88FD-FE31-2AA0-AC4F-05EA420F1C9B}"/>
              </a:ext>
            </a:extLst>
          </p:cNvPr>
          <p:cNvSpPr txBox="1"/>
          <p:nvPr/>
        </p:nvSpPr>
        <p:spPr>
          <a:xfrm>
            <a:off x="895848" y="6491536"/>
            <a:ext cx="6114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Controlling Number of Threads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0D9DAF-8E57-221C-3E1A-5548BB53B96D}"/>
                  </a:ext>
                </a:extLst>
              </p14:cNvPr>
              <p14:cNvContentPartPr/>
              <p14:nvPr/>
            </p14:nvContentPartPr>
            <p14:xfrm>
              <a:off x="821520" y="1437840"/>
              <a:ext cx="4188240" cy="4518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0D9DAF-8E57-221C-3E1A-5548BB53B9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2160" y="1428480"/>
                <a:ext cx="4206960" cy="45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71B1A6E-616D-EDCA-CD3D-9AC713EA810A}"/>
                  </a:ext>
                </a:extLst>
              </p14:cNvPr>
              <p14:cNvContentPartPr/>
              <p14:nvPr/>
            </p14:nvContentPartPr>
            <p14:xfrm>
              <a:off x="2937960" y="4786200"/>
              <a:ext cx="893160" cy="321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71B1A6E-616D-EDCA-CD3D-9AC713EA810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28600" y="4776840"/>
                <a:ext cx="911880" cy="340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6F5E09CC-8C79-C77E-F2F7-27D700682390}"/>
              </a:ext>
            </a:extLst>
          </p:cNvPr>
          <p:cNvSpPr txBox="1">
            <a:spLocks/>
          </p:cNvSpPr>
          <p:nvPr/>
        </p:nvSpPr>
        <p:spPr>
          <a:xfrm>
            <a:off x="280771" y="304800"/>
            <a:ext cx="1163045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IN" sz="4000" dirty="0"/>
              <a:t>Real-World Use Case: Summing an Array Using OpenMP</a:t>
            </a:r>
            <a:endParaRPr lang="en-IN" sz="4000" dirty="0">
              <a:latin typeface="Arial MT"/>
              <a:cs typeface="Arial M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619802-D42B-8062-02F2-8A4DC22BF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3429479" cy="2819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E32687-FECB-9665-02C3-0DA91B78AE40}"/>
              </a:ext>
            </a:extLst>
          </p:cNvPr>
          <p:cNvSpPr txBox="1"/>
          <p:nvPr/>
        </p:nvSpPr>
        <p:spPr>
          <a:xfrm>
            <a:off x="447261" y="4327789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Serial Version (Without OpenMP)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59359C-C31F-A678-0CF2-C8B079870813}"/>
              </a:ext>
            </a:extLst>
          </p:cNvPr>
          <p:cNvSpPr txBox="1"/>
          <p:nvPr/>
        </p:nvSpPr>
        <p:spPr>
          <a:xfrm>
            <a:off x="280771" y="4953000"/>
            <a:ext cx="4038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Problem:</a:t>
            </a:r>
            <a:r>
              <a:rPr lang="en-IN" dirty="0"/>
              <a:t> The loop runs sequentially, making it slow for large arrays.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DD8A2E-B104-6EC9-5A06-A8115B99D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374626"/>
            <a:ext cx="3657600" cy="28925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C5A832-F3E2-7E14-228A-F6343337EEF1}"/>
              </a:ext>
            </a:extLst>
          </p:cNvPr>
          <p:cNvSpPr txBox="1"/>
          <p:nvPr/>
        </p:nvSpPr>
        <p:spPr>
          <a:xfrm>
            <a:off x="7239000" y="4304756"/>
            <a:ext cx="381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Parallel Version Using OpenMP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6A9AC67-7862-CF5C-76DE-1715041A9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105400"/>
            <a:ext cx="4495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#pragma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omp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parallel for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Tells OpenMP to parallelize the loop.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reduction(+:sum)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Ensures all threads safely add to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6A242A-4BCD-3277-C3D2-B1E92589DCF4}"/>
              </a:ext>
            </a:extLst>
          </p:cNvPr>
          <p:cNvSpPr txBox="1"/>
          <p:nvPr/>
        </p:nvSpPr>
        <p:spPr>
          <a:xfrm>
            <a:off x="4114800" y="2464970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Parallel Sum: 500000500000</a:t>
            </a:r>
            <a:endParaRPr lang="en-IN" dirty="0" err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47C3B6-DB7F-50E3-4FB9-0173E0F09006}"/>
              </a:ext>
            </a:extLst>
          </p:cNvPr>
          <p:cNvSpPr txBox="1"/>
          <p:nvPr/>
        </p:nvSpPr>
        <p:spPr>
          <a:xfrm>
            <a:off x="4191000" y="1539210"/>
            <a:ext cx="3505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gcc</a:t>
            </a:r>
            <a:r>
              <a:rPr lang="en-IN" dirty="0"/>
              <a:t> -</a:t>
            </a:r>
            <a:r>
              <a:rPr lang="en-IN" dirty="0" err="1"/>
              <a:t>fopenmp</a:t>
            </a:r>
            <a:r>
              <a:rPr lang="en-IN" dirty="0"/>
              <a:t> </a:t>
            </a:r>
            <a:r>
              <a:rPr lang="en-IN" dirty="0" err="1"/>
              <a:t>sum.c</a:t>
            </a:r>
            <a:r>
              <a:rPr lang="en-IN" dirty="0"/>
              <a:t> -o sum</a:t>
            </a:r>
          </a:p>
          <a:p>
            <a:r>
              <a:rPr lang="en-IN" dirty="0"/>
              <a:t>./sum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3391C46-BE92-7E55-73BE-539AF412D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5658806"/>
            <a:ext cx="4495801" cy="10636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4DF2EA2-9988-3E96-A547-9A3773721939}"/>
                  </a:ext>
                </a:extLst>
              </p14:cNvPr>
              <p14:cNvContentPartPr/>
              <p14:nvPr/>
            </p14:nvContentPartPr>
            <p14:xfrm>
              <a:off x="2902320" y="1455480"/>
              <a:ext cx="8858520" cy="5179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4DF2EA2-9988-3E96-A547-9A377372193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92960" y="1446120"/>
                <a:ext cx="8877240" cy="519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8471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1519809"/>
            <a:ext cx="5995670" cy="234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#</a:t>
            </a:r>
            <a:r>
              <a:rPr sz="2400" spc="-6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pragma</a:t>
            </a:r>
            <a:r>
              <a:rPr sz="2400" spc="-5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omp</a:t>
            </a:r>
            <a:r>
              <a:rPr sz="2400" spc="-5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Arial MT"/>
                <a:cs typeface="Arial MT"/>
              </a:rPr>
              <a:t>parallel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0"/>
              </a:spcBef>
              <a:buFont typeface="Arial MT"/>
              <a:buChar char="•"/>
            </a:pPr>
            <a:endParaRPr sz="2400">
              <a:latin typeface="Arial MT"/>
              <a:cs typeface="Arial MT"/>
            </a:endParaRPr>
          </a:p>
          <a:p>
            <a:pPr marL="897890" lvl="1" indent="-428625">
              <a:lnSpc>
                <a:spcPct val="100000"/>
              </a:lnSpc>
              <a:buFont typeface="Wingdings"/>
              <a:buChar char=""/>
              <a:tabLst>
                <a:tab pos="897890" algn="l"/>
              </a:tabLst>
            </a:pPr>
            <a:r>
              <a:rPr sz="2400" dirty="0">
                <a:latin typeface="Arial MT"/>
                <a:cs typeface="Arial MT"/>
              </a:rPr>
              <a:t>Most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basic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parallel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directive.</a:t>
            </a:r>
            <a:endParaRPr sz="2400">
              <a:latin typeface="Arial MT"/>
              <a:cs typeface="Arial MT"/>
            </a:endParaRPr>
          </a:p>
          <a:p>
            <a:pPr marL="897890" lvl="1" indent="-428625">
              <a:lnSpc>
                <a:spcPct val="100000"/>
              </a:lnSpc>
              <a:spcBef>
                <a:spcPts val="509"/>
              </a:spcBef>
              <a:buFont typeface="Wingdings"/>
              <a:buChar char=""/>
              <a:tabLst>
                <a:tab pos="897890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number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threads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run</a:t>
            </a:r>
            <a:endParaRPr sz="2400">
              <a:latin typeface="Arial MT"/>
              <a:cs typeface="Arial MT"/>
            </a:endParaRPr>
          </a:p>
          <a:p>
            <a:pPr marL="897890" marR="5080">
              <a:lnSpc>
                <a:spcPct val="100000"/>
              </a:lnSpc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following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structured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block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code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determined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run-</a:t>
            </a:r>
            <a:r>
              <a:rPr sz="2400" dirty="0">
                <a:latin typeface="Arial MT"/>
                <a:cs typeface="Arial MT"/>
              </a:rPr>
              <a:t>time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system.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OpenMp</a:t>
            </a:r>
            <a:r>
              <a:rPr sz="4000" b="0" spc="-16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10" dirty="0">
                <a:solidFill>
                  <a:srgbClr val="001F5F"/>
                </a:solidFill>
                <a:latin typeface="Arial MT"/>
                <a:cs typeface="Arial MT"/>
              </a:rPr>
              <a:t>pragmas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91936" y="3850259"/>
            <a:ext cx="2113280" cy="113030"/>
          </a:xfrm>
          <a:custGeom>
            <a:avLst/>
            <a:gdLst/>
            <a:ahLst/>
            <a:cxnLst/>
            <a:rect l="l" t="t" r="r" b="b"/>
            <a:pathLst>
              <a:path w="2113279" h="113029">
                <a:moveTo>
                  <a:pt x="63927" y="82042"/>
                </a:moveTo>
                <a:lnTo>
                  <a:pt x="43310" y="82042"/>
                </a:lnTo>
                <a:lnTo>
                  <a:pt x="44326" y="82550"/>
                </a:lnTo>
                <a:lnTo>
                  <a:pt x="44052" y="82550"/>
                </a:lnTo>
                <a:lnTo>
                  <a:pt x="85220" y="110744"/>
                </a:lnTo>
                <a:lnTo>
                  <a:pt x="87887" y="112522"/>
                </a:lnTo>
                <a:lnTo>
                  <a:pt x="91443" y="111887"/>
                </a:lnTo>
                <a:lnTo>
                  <a:pt x="93221" y="109220"/>
                </a:lnTo>
                <a:lnTo>
                  <a:pt x="94999" y="106680"/>
                </a:lnTo>
                <a:lnTo>
                  <a:pt x="94364" y="103124"/>
                </a:lnTo>
                <a:lnTo>
                  <a:pt x="91697" y="101346"/>
                </a:lnTo>
                <a:lnTo>
                  <a:pt x="64657" y="82550"/>
                </a:lnTo>
                <a:lnTo>
                  <a:pt x="44326" y="82550"/>
                </a:lnTo>
                <a:lnTo>
                  <a:pt x="43572" y="82213"/>
                </a:lnTo>
                <a:lnTo>
                  <a:pt x="64174" y="82213"/>
                </a:lnTo>
                <a:lnTo>
                  <a:pt x="63927" y="82042"/>
                </a:lnTo>
                <a:close/>
              </a:path>
              <a:path w="2113279" h="113029">
                <a:moveTo>
                  <a:pt x="30891" y="72609"/>
                </a:moveTo>
                <a:lnTo>
                  <a:pt x="19700" y="72609"/>
                </a:lnTo>
                <a:lnTo>
                  <a:pt x="27365" y="75311"/>
                </a:lnTo>
                <a:lnTo>
                  <a:pt x="34499" y="78232"/>
                </a:lnTo>
                <a:lnTo>
                  <a:pt x="43572" y="82213"/>
                </a:lnTo>
                <a:lnTo>
                  <a:pt x="43310" y="82042"/>
                </a:lnTo>
                <a:lnTo>
                  <a:pt x="63927" y="82042"/>
                </a:lnTo>
                <a:lnTo>
                  <a:pt x="54931" y="75788"/>
                </a:lnTo>
                <a:lnTo>
                  <a:pt x="51438" y="75438"/>
                </a:lnTo>
                <a:lnTo>
                  <a:pt x="51057" y="75438"/>
                </a:lnTo>
                <a:lnTo>
                  <a:pt x="30891" y="72609"/>
                </a:lnTo>
                <a:close/>
              </a:path>
              <a:path w="2113279" h="113029">
                <a:moveTo>
                  <a:pt x="271910" y="78232"/>
                </a:moveTo>
                <a:lnTo>
                  <a:pt x="80547" y="78232"/>
                </a:lnTo>
                <a:lnTo>
                  <a:pt x="111128" y="80010"/>
                </a:lnTo>
                <a:lnTo>
                  <a:pt x="205362" y="80010"/>
                </a:lnTo>
                <a:lnTo>
                  <a:pt x="271910" y="78232"/>
                </a:lnTo>
                <a:close/>
              </a:path>
              <a:path w="2113279" h="113029">
                <a:moveTo>
                  <a:pt x="19752" y="57150"/>
                </a:moveTo>
                <a:lnTo>
                  <a:pt x="9020" y="57150"/>
                </a:lnTo>
                <a:lnTo>
                  <a:pt x="15497" y="57531"/>
                </a:lnTo>
                <a:lnTo>
                  <a:pt x="17402" y="57912"/>
                </a:lnTo>
                <a:lnTo>
                  <a:pt x="23879" y="60325"/>
                </a:lnTo>
                <a:lnTo>
                  <a:pt x="30426" y="62859"/>
                </a:lnTo>
                <a:lnTo>
                  <a:pt x="32134" y="63500"/>
                </a:lnTo>
                <a:lnTo>
                  <a:pt x="41151" y="67818"/>
                </a:lnTo>
                <a:lnTo>
                  <a:pt x="49406" y="71882"/>
                </a:lnTo>
                <a:lnTo>
                  <a:pt x="50358" y="72609"/>
                </a:lnTo>
                <a:lnTo>
                  <a:pt x="54931" y="75788"/>
                </a:lnTo>
                <a:lnTo>
                  <a:pt x="79245" y="78232"/>
                </a:lnTo>
                <a:lnTo>
                  <a:pt x="272418" y="78232"/>
                </a:lnTo>
                <a:lnTo>
                  <a:pt x="351748" y="71501"/>
                </a:lnTo>
                <a:lnTo>
                  <a:pt x="352207" y="71501"/>
                </a:lnTo>
                <a:lnTo>
                  <a:pt x="420741" y="65024"/>
                </a:lnTo>
                <a:lnTo>
                  <a:pt x="111890" y="65024"/>
                </a:lnTo>
                <a:lnTo>
                  <a:pt x="83805" y="63500"/>
                </a:lnTo>
                <a:lnTo>
                  <a:pt x="82328" y="63500"/>
                </a:lnTo>
                <a:lnTo>
                  <a:pt x="53561" y="61022"/>
                </a:lnTo>
                <a:lnTo>
                  <a:pt x="32543" y="58220"/>
                </a:lnTo>
                <a:lnTo>
                  <a:pt x="32298" y="58220"/>
                </a:lnTo>
                <a:lnTo>
                  <a:pt x="31372" y="57912"/>
                </a:lnTo>
                <a:lnTo>
                  <a:pt x="30039" y="57912"/>
                </a:lnTo>
                <a:lnTo>
                  <a:pt x="19752" y="57150"/>
                </a:lnTo>
                <a:close/>
              </a:path>
              <a:path w="2113279" h="113029">
                <a:moveTo>
                  <a:pt x="47085" y="70739"/>
                </a:moveTo>
                <a:lnTo>
                  <a:pt x="19561" y="70739"/>
                </a:lnTo>
                <a:lnTo>
                  <a:pt x="7369" y="71501"/>
                </a:lnTo>
                <a:lnTo>
                  <a:pt x="18531" y="71501"/>
                </a:lnTo>
                <a:lnTo>
                  <a:pt x="31714" y="72609"/>
                </a:lnTo>
                <a:lnTo>
                  <a:pt x="30891" y="72609"/>
                </a:lnTo>
                <a:lnTo>
                  <a:pt x="51057" y="75438"/>
                </a:lnTo>
                <a:lnTo>
                  <a:pt x="51438" y="75438"/>
                </a:lnTo>
                <a:lnTo>
                  <a:pt x="54931" y="75788"/>
                </a:lnTo>
                <a:lnTo>
                  <a:pt x="50358" y="72609"/>
                </a:lnTo>
                <a:lnTo>
                  <a:pt x="49406" y="71882"/>
                </a:lnTo>
                <a:lnTo>
                  <a:pt x="47085" y="70739"/>
                </a:lnTo>
                <a:close/>
              </a:path>
              <a:path w="2113279" h="113029">
                <a:moveTo>
                  <a:pt x="19561" y="70739"/>
                </a:moveTo>
                <a:lnTo>
                  <a:pt x="13084" y="70739"/>
                </a:lnTo>
                <a:lnTo>
                  <a:pt x="20319" y="72825"/>
                </a:lnTo>
                <a:lnTo>
                  <a:pt x="19700" y="72609"/>
                </a:lnTo>
                <a:lnTo>
                  <a:pt x="31714" y="72609"/>
                </a:lnTo>
                <a:lnTo>
                  <a:pt x="18531" y="71501"/>
                </a:lnTo>
                <a:lnTo>
                  <a:pt x="7369" y="71501"/>
                </a:lnTo>
                <a:lnTo>
                  <a:pt x="19561" y="70739"/>
                </a:lnTo>
                <a:close/>
              </a:path>
              <a:path w="2113279" h="113029">
                <a:moveTo>
                  <a:pt x="3235" y="70315"/>
                </a:moveTo>
                <a:lnTo>
                  <a:pt x="3432" y="70612"/>
                </a:lnTo>
                <a:lnTo>
                  <a:pt x="6099" y="71755"/>
                </a:lnTo>
                <a:lnTo>
                  <a:pt x="7877" y="71501"/>
                </a:lnTo>
                <a:lnTo>
                  <a:pt x="5210" y="71501"/>
                </a:lnTo>
                <a:lnTo>
                  <a:pt x="3235" y="70315"/>
                </a:lnTo>
                <a:close/>
              </a:path>
              <a:path w="2113279" h="113029">
                <a:moveTo>
                  <a:pt x="6099" y="56769"/>
                </a:moveTo>
                <a:lnTo>
                  <a:pt x="5210" y="57150"/>
                </a:lnTo>
                <a:lnTo>
                  <a:pt x="4787" y="57277"/>
                </a:lnTo>
                <a:lnTo>
                  <a:pt x="3215" y="58220"/>
                </a:lnTo>
                <a:lnTo>
                  <a:pt x="1488" y="60666"/>
                </a:lnTo>
                <a:lnTo>
                  <a:pt x="330" y="62859"/>
                </a:lnTo>
                <a:lnTo>
                  <a:pt x="152" y="63500"/>
                </a:lnTo>
                <a:lnTo>
                  <a:pt x="285" y="65024"/>
                </a:lnTo>
                <a:lnTo>
                  <a:pt x="329" y="65528"/>
                </a:lnTo>
                <a:lnTo>
                  <a:pt x="1550" y="67818"/>
                </a:lnTo>
                <a:lnTo>
                  <a:pt x="1908" y="68326"/>
                </a:lnTo>
                <a:lnTo>
                  <a:pt x="3235" y="70315"/>
                </a:lnTo>
                <a:lnTo>
                  <a:pt x="5210" y="71501"/>
                </a:lnTo>
                <a:lnTo>
                  <a:pt x="15726" y="71501"/>
                </a:lnTo>
                <a:lnTo>
                  <a:pt x="13084" y="70739"/>
                </a:lnTo>
                <a:lnTo>
                  <a:pt x="47085" y="70739"/>
                </a:lnTo>
                <a:lnTo>
                  <a:pt x="41151" y="67818"/>
                </a:lnTo>
                <a:lnTo>
                  <a:pt x="32134" y="63500"/>
                </a:lnTo>
                <a:lnTo>
                  <a:pt x="30426" y="62859"/>
                </a:lnTo>
                <a:lnTo>
                  <a:pt x="23879" y="60325"/>
                </a:lnTo>
                <a:lnTo>
                  <a:pt x="17402" y="57912"/>
                </a:lnTo>
                <a:lnTo>
                  <a:pt x="15497" y="57531"/>
                </a:lnTo>
                <a:lnTo>
                  <a:pt x="9020" y="57150"/>
                </a:lnTo>
                <a:lnTo>
                  <a:pt x="10100" y="57150"/>
                </a:lnTo>
                <a:lnTo>
                  <a:pt x="6099" y="56769"/>
                </a:lnTo>
                <a:close/>
              </a:path>
              <a:path w="2113279" h="113029">
                <a:moveTo>
                  <a:pt x="1908" y="68326"/>
                </a:moveTo>
                <a:lnTo>
                  <a:pt x="2670" y="69977"/>
                </a:lnTo>
                <a:lnTo>
                  <a:pt x="3235" y="70315"/>
                </a:lnTo>
                <a:lnTo>
                  <a:pt x="1908" y="68326"/>
                </a:lnTo>
                <a:close/>
              </a:path>
              <a:path w="2113279" h="113029">
                <a:moveTo>
                  <a:pt x="329" y="65528"/>
                </a:moveTo>
                <a:lnTo>
                  <a:pt x="384" y="66167"/>
                </a:lnTo>
                <a:lnTo>
                  <a:pt x="1550" y="67818"/>
                </a:lnTo>
                <a:lnTo>
                  <a:pt x="329" y="65528"/>
                </a:lnTo>
                <a:close/>
              </a:path>
              <a:path w="2113279" h="113029">
                <a:moveTo>
                  <a:pt x="152" y="63500"/>
                </a:moveTo>
                <a:lnTo>
                  <a:pt x="130" y="65151"/>
                </a:lnTo>
                <a:lnTo>
                  <a:pt x="329" y="65528"/>
                </a:lnTo>
                <a:lnTo>
                  <a:pt x="152" y="63500"/>
                </a:lnTo>
                <a:close/>
              </a:path>
              <a:path w="2113279" h="113029">
                <a:moveTo>
                  <a:pt x="1333376" y="16002"/>
                </a:moveTo>
                <a:lnTo>
                  <a:pt x="1181484" y="16002"/>
                </a:lnTo>
                <a:lnTo>
                  <a:pt x="1020829" y="17018"/>
                </a:lnTo>
                <a:lnTo>
                  <a:pt x="859793" y="21336"/>
                </a:lnTo>
                <a:lnTo>
                  <a:pt x="708790" y="28575"/>
                </a:lnTo>
                <a:lnTo>
                  <a:pt x="573281" y="36830"/>
                </a:lnTo>
                <a:lnTo>
                  <a:pt x="274031" y="62859"/>
                </a:lnTo>
                <a:lnTo>
                  <a:pt x="280645" y="62859"/>
                </a:lnTo>
                <a:lnTo>
                  <a:pt x="204742" y="65024"/>
                </a:lnTo>
                <a:lnTo>
                  <a:pt x="420741" y="65024"/>
                </a:lnTo>
                <a:lnTo>
                  <a:pt x="455679" y="61722"/>
                </a:lnTo>
                <a:lnTo>
                  <a:pt x="574172" y="52090"/>
                </a:lnTo>
                <a:lnTo>
                  <a:pt x="573834" y="52090"/>
                </a:lnTo>
                <a:lnTo>
                  <a:pt x="709552" y="43815"/>
                </a:lnTo>
                <a:lnTo>
                  <a:pt x="860301" y="36576"/>
                </a:lnTo>
                <a:lnTo>
                  <a:pt x="1021083" y="32258"/>
                </a:lnTo>
                <a:lnTo>
                  <a:pt x="1687960" y="31115"/>
                </a:lnTo>
                <a:lnTo>
                  <a:pt x="1470663" y="17272"/>
                </a:lnTo>
                <a:lnTo>
                  <a:pt x="1333376" y="16002"/>
                </a:lnTo>
                <a:close/>
              </a:path>
              <a:path w="2113279" h="113029">
                <a:moveTo>
                  <a:pt x="330" y="62859"/>
                </a:moveTo>
                <a:lnTo>
                  <a:pt x="0" y="63500"/>
                </a:lnTo>
                <a:lnTo>
                  <a:pt x="274" y="63500"/>
                </a:lnTo>
                <a:lnTo>
                  <a:pt x="330" y="62859"/>
                </a:lnTo>
                <a:close/>
              </a:path>
              <a:path w="2113279" h="113029">
                <a:moveTo>
                  <a:pt x="1300" y="61022"/>
                </a:moveTo>
                <a:lnTo>
                  <a:pt x="743" y="61722"/>
                </a:lnTo>
                <a:lnTo>
                  <a:pt x="384" y="62230"/>
                </a:lnTo>
                <a:lnTo>
                  <a:pt x="330" y="62859"/>
                </a:lnTo>
                <a:lnTo>
                  <a:pt x="1300" y="61022"/>
                </a:lnTo>
                <a:close/>
              </a:path>
              <a:path w="2113279" h="113029">
                <a:moveTo>
                  <a:pt x="3215" y="58220"/>
                </a:moveTo>
                <a:lnTo>
                  <a:pt x="2670" y="58547"/>
                </a:lnTo>
                <a:lnTo>
                  <a:pt x="1661" y="60325"/>
                </a:lnTo>
                <a:lnTo>
                  <a:pt x="3215" y="58220"/>
                </a:lnTo>
                <a:close/>
              </a:path>
              <a:path w="2113279" h="113029">
                <a:moveTo>
                  <a:pt x="4364" y="57531"/>
                </a:moveTo>
                <a:lnTo>
                  <a:pt x="3432" y="57912"/>
                </a:lnTo>
                <a:lnTo>
                  <a:pt x="3215" y="58220"/>
                </a:lnTo>
                <a:lnTo>
                  <a:pt x="4364" y="57531"/>
                </a:lnTo>
                <a:close/>
              </a:path>
              <a:path w="2113279" h="113029">
                <a:moveTo>
                  <a:pt x="5210" y="57150"/>
                </a:moveTo>
                <a:lnTo>
                  <a:pt x="4999" y="57150"/>
                </a:lnTo>
                <a:lnTo>
                  <a:pt x="4787" y="57277"/>
                </a:lnTo>
                <a:lnTo>
                  <a:pt x="5210" y="57150"/>
                </a:lnTo>
                <a:close/>
              </a:path>
              <a:path w="2113279" h="113029">
                <a:moveTo>
                  <a:pt x="1687960" y="31115"/>
                </a:moveTo>
                <a:lnTo>
                  <a:pt x="1333376" y="31115"/>
                </a:lnTo>
                <a:lnTo>
                  <a:pt x="1470155" y="32004"/>
                </a:lnTo>
                <a:lnTo>
                  <a:pt x="1469774" y="32004"/>
                </a:lnTo>
                <a:lnTo>
                  <a:pt x="1770383" y="48895"/>
                </a:lnTo>
                <a:lnTo>
                  <a:pt x="1838963" y="50546"/>
                </a:lnTo>
                <a:lnTo>
                  <a:pt x="1988188" y="50419"/>
                </a:lnTo>
                <a:lnTo>
                  <a:pt x="2022097" y="50038"/>
                </a:lnTo>
                <a:lnTo>
                  <a:pt x="2022859" y="49911"/>
                </a:lnTo>
                <a:lnTo>
                  <a:pt x="2050291" y="45974"/>
                </a:lnTo>
                <a:lnTo>
                  <a:pt x="2070992" y="43561"/>
                </a:lnTo>
                <a:lnTo>
                  <a:pt x="2071259" y="43561"/>
                </a:lnTo>
                <a:lnTo>
                  <a:pt x="2085828" y="39822"/>
                </a:lnTo>
                <a:lnTo>
                  <a:pt x="2086120" y="39822"/>
                </a:lnTo>
                <a:lnTo>
                  <a:pt x="2092590" y="38481"/>
                </a:lnTo>
                <a:lnTo>
                  <a:pt x="1843488" y="38481"/>
                </a:lnTo>
                <a:lnTo>
                  <a:pt x="1771375" y="36336"/>
                </a:lnTo>
                <a:lnTo>
                  <a:pt x="1687960" y="31115"/>
                </a:lnTo>
                <a:close/>
              </a:path>
              <a:path w="2113279" h="113029">
                <a:moveTo>
                  <a:pt x="2086120" y="39822"/>
                </a:moveTo>
                <a:lnTo>
                  <a:pt x="2085828" y="39822"/>
                </a:lnTo>
                <a:lnTo>
                  <a:pt x="2084598" y="40137"/>
                </a:lnTo>
                <a:lnTo>
                  <a:pt x="2086120" y="39822"/>
                </a:lnTo>
                <a:close/>
              </a:path>
              <a:path w="2113279" h="113029">
                <a:moveTo>
                  <a:pt x="2093023" y="26206"/>
                </a:moveTo>
                <a:lnTo>
                  <a:pt x="2083438" y="28194"/>
                </a:lnTo>
                <a:lnTo>
                  <a:pt x="2083184" y="28194"/>
                </a:lnTo>
                <a:lnTo>
                  <a:pt x="2068833" y="31750"/>
                </a:lnTo>
                <a:lnTo>
                  <a:pt x="2068548" y="31750"/>
                </a:lnTo>
                <a:lnTo>
                  <a:pt x="2048640" y="34163"/>
                </a:lnTo>
                <a:lnTo>
                  <a:pt x="2021970" y="38100"/>
                </a:lnTo>
                <a:lnTo>
                  <a:pt x="1988188" y="38481"/>
                </a:lnTo>
                <a:lnTo>
                  <a:pt x="2092590" y="38481"/>
                </a:lnTo>
                <a:lnTo>
                  <a:pt x="2096265" y="37719"/>
                </a:lnTo>
                <a:lnTo>
                  <a:pt x="2111665" y="26416"/>
                </a:lnTo>
                <a:lnTo>
                  <a:pt x="2092582" y="26416"/>
                </a:lnTo>
                <a:lnTo>
                  <a:pt x="2093023" y="26206"/>
                </a:lnTo>
                <a:close/>
              </a:path>
              <a:path w="2113279" h="113029">
                <a:moveTo>
                  <a:pt x="2093852" y="26035"/>
                </a:moveTo>
                <a:lnTo>
                  <a:pt x="2093023" y="26206"/>
                </a:lnTo>
                <a:lnTo>
                  <a:pt x="2092582" y="26416"/>
                </a:lnTo>
                <a:lnTo>
                  <a:pt x="2093852" y="26035"/>
                </a:lnTo>
                <a:close/>
              </a:path>
              <a:path w="2113279" h="113029">
                <a:moveTo>
                  <a:pt x="2111813" y="26035"/>
                </a:moveTo>
                <a:lnTo>
                  <a:pt x="2093852" y="26035"/>
                </a:lnTo>
                <a:lnTo>
                  <a:pt x="2092582" y="26416"/>
                </a:lnTo>
                <a:lnTo>
                  <a:pt x="2111665" y="26416"/>
                </a:lnTo>
                <a:lnTo>
                  <a:pt x="2111746" y="26206"/>
                </a:lnTo>
                <a:lnTo>
                  <a:pt x="2111813" y="26035"/>
                </a:lnTo>
                <a:close/>
              </a:path>
              <a:path w="2113279" h="113029">
                <a:moveTo>
                  <a:pt x="2099251" y="23251"/>
                </a:moveTo>
                <a:lnTo>
                  <a:pt x="2093023" y="26206"/>
                </a:lnTo>
                <a:lnTo>
                  <a:pt x="2093852" y="26035"/>
                </a:lnTo>
                <a:lnTo>
                  <a:pt x="2111813" y="26035"/>
                </a:lnTo>
                <a:lnTo>
                  <a:pt x="2112648" y="23876"/>
                </a:lnTo>
                <a:lnTo>
                  <a:pt x="2112671" y="23749"/>
                </a:lnTo>
                <a:lnTo>
                  <a:pt x="2098678" y="23749"/>
                </a:lnTo>
                <a:lnTo>
                  <a:pt x="2099251" y="23251"/>
                </a:lnTo>
                <a:close/>
              </a:path>
              <a:path w="2113279" h="113029">
                <a:moveTo>
                  <a:pt x="2100075" y="22860"/>
                </a:moveTo>
                <a:lnTo>
                  <a:pt x="2099251" y="23251"/>
                </a:lnTo>
                <a:lnTo>
                  <a:pt x="2098678" y="23749"/>
                </a:lnTo>
                <a:lnTo>
                  <a:pt x="2100075" y="22860"/>
                </a:lnTo>
                <a:close/>
              </a:path>
              <a:path w="2113279" h="113029">
                <a:moveTo>
                  <a:pt x="2100254" y="22860"/>
                </a:moveTo>
                <a:lnTo>
                  <a:pt x="2100075" y="22860"/>
                </a:lnTo>
                <a:lnTo>
                  <a:pt x="2098678" y="23749"/>
                </a:lnTo>
                <a:lnTo>
                  <a:pt x="2099948" y="23749"/>
                </a:lnTo>
                <a:lnTo>
                  <a:pt x="2100254" y="22860"/>
                </a:lnTo>
                <a:close/>
              </a:path>
              <a:path w="2113279" h="113029">
                <a:moveTo>
                  <a:pt x="2101517" y="21336"/>
                </a:moveTo>
                <a:lnTo>
                  <a:pt x="2100954" y="21769"/>
                </a:lnTo>
                <a:lnTo>
                  <a:pt x="2100490" y="22173"/>
                </a:lnTo>
                <a:lnTo>
                  <a:pt x="2099948" y="23749"/>
                </a:lnTo>
                <a:lnTo>
                  <a:pt x="2101517" y="21336"/>
                </a:lnTo>
                <a:close/>
              </a:path>
              <a:path w="2113279" h="113029">
                <a:moveTo>
                  <a:pt x="2113023" y="21336"/>
                </a:moveTo>
                <a:lnTo>
                  <a:pt x="2101517" y="21336"/>
                </a:lnTo>
                <a:lnTo>
                  <a:pt x="2099948" y="23749"/>
                </a:lnTo>
                <a:lnTo>
                  <a:pt x="2112671" y="23749"/>
                </a:lnTo>
                <a:lnTo>
                  <a:pt x="2112759" y="23251"/>
                </a:lnTo>
                <a:lnTo>
                  <a:pt x="2112828" y="22860"/>
                </a:lnTo>
                <a:lnTo>
                  <a:pt x="2112949" y="22173"/>
                </a:lnTo>
                <a:lnTo>
                  <a:pt x="2113023" y="21336"/>
                </a:lnTo>
                <a:close/>
              </a:path>
              <a:path w="2113279" h="113029">
                <a:moveTo>
                  <a:pt x="2100490" y="22173"/>
                </a:moveTo>
                <a:lnTo>
                  <a:pt x="2099251" y="23251"/>
                </a:lnTo>
                <a:lnTo>
                  <a:pt x="2100075" y="22860"/>
                </a:lnTo>
                <a:lnTo>
                  <a:pt x="2100254" y="22860"/>
                </a:lnTo>
                <a:lnTo>
                  <a:pt x="2100490" y="22173"/>
                </a:lnTo>
                <a:close/>
              </a:path>
              <a:path w="2113279" h="113029">
                <a:moveTo>
                  <a:pt x="2100980" y="20747"/>
                </a:moveTo>
                <a:lnTo>
                  <a:pt x="2100490" y="22173"/>
                </a:lnTo>
                <a:lnTo>
                  <a:pt x="2100954" y="21769"/>
                </a:lnTo>
                <a:lnTo>
                  <a:pt x="2100980" y="20747"/>
                </a:lnTo>
                <a:close/>
              </a:path>
              <a:path w="2113279" h="113029">
                <a:moveTo>
                  <a:pt x="2112997" y="19685"/>
                </a:moveTo>
                <a:lnTo>
                  <a:pt x="2101345" y="19685"/>
                </a:lnTo>
                <a:lnTo>
                  <a:pt x="2101146" y="20747"/>
                </a:lnTo>
                <a:lnTo>
                  <a:pt x="2100970" y="21336"/>
                </a:lnTo>
                <a:lnTo>
                  <a:pt x="2100963" y="21769"/>
                </a:lnTo>
                <a:lnTo>
                  <a:pt x="2101453" y="21336"/>
                </a:lnTo>
                <a:lnTo>
                  <a:pt x="2113023" y="21336"/>
                </a:lnTo>
                <a:lnTo>
                  <a:pt x="2112997" y="19685"/>
                </a:lnTo>
                <a:close/>
              </a:path>
              <a:path w="2113279" h="113029">
                <a:moveTo>
                  <a:pt x="2101345" y="19685"/>
                </a:moveTo>
                <a:lnTo>
                  <a:pt x="2100980" y="20747"/>
                </a:lnTo>
                <a:lnTo>
                  <a:pt x="2100970" y="21336"/>
                </a:lnTo>
                <a:lnTo>
                  <a:pt x="2101146" y="20747"/>
                </a:lnTo>
                <a:lnTo>
                  <a:pt x="2101345" y="19685"/>
                </a:lnTo>
                <a:close/>
              </a:path>
              <a:path w="2113279" h="113029">
                <a:moveTo>
                  <a:pt x="2101049" y="17731"/>
                </a:moveTo>
                <a:lnTo>
                  <a:pt x="2100980" y="20747"/>
                </a:lnTo>
                <a:lnTo>
                  <a:pt x="2101345" y="19685"/>
                </a:lnTo>
                <a:lnTo>
                  <a:pt x="2112997" y="19685"/>
                </a:lnTo>
                <a:lnTo>
                  <a:pt x="2112992" y="19431"/>
                </a:lnTo>
                <a:lnTo>
                  <a:pt x="2104266" y="19431"/>
                </a:lnTo>
                <a:lnTo>
                  <a:pt x="2101049" y="17731"/>
                </a:lnTo>
                <a:close/>
              </a:path>
              <a:path w="2113279" h="113029">
                <a:moveTo>
                  <a:pt x="2101144" y="13934"/>
                </a:moveTo>
                <a:lnTo>
                  <a:pt x="2101049" y="17731"/>
                </a:lnTo>
                <a:lnTo>
                  <a:pt x="2104266" y="19431"/>
                </a:lnTo>
                <a:lnTo>
                  <a:pt x="2101340" y="14281"/>
                </a:lnTo>
                <a:lnTo>
                  <a:pt x="2101220" y="14069"/>
                </a:lnTo>
                <a:lnTo>
                  <a:pt x="2101144" y="13934"/>
                </a:lnTo>
                <a:close/>
              </a:path>
              <a:path w="2113279" h="113029">
                <a:moveTo>
                  <a:pt x="2112904" y="13934"/>
                </a:moveTo>
                <a:lnTo>
                  <a:pt x="2101144" y="13934"/>
                </a:lnTo>
                <a:lnTo>
                  <a:pt x="2104266" y="19431"/>
                </a:lnTo>
                <a:lnTo>
                  <a:pt x="2112992" y="19431"/>
                </a:lnTo>
                <a:lnTo>
                  <a:pt x="2112904" y="13934"/>
                </a:lnTo>
                <a:close/>
              </a:path>
              <a:path w="2113279" h="113029">
                <a:moveTo>
                  <a:pt x="2077596" y="0"/>
                </a:moveTo>
                <a:lnTo>
                  <a:pt x="2075818" y="1016"/>
                </a:lnTo>
                <a:lnTo>
                  <a:pt x="2075183" y="2667"/>
                </a:lnTo>
                <a:lnTo>
                  <a:pt x="2074675" y="4445"/>
                </a:lnTo>
                <a:lnTo>
                  <a:pt x="2075564" y="6223"/>
                </a:lnTo>
                <a:lnTo>
                  <a:pt x="2077215" y="6985"/>
                </a:lnTo>
                <a:lnTo>
                  <a:pt x="2093798" y="13934"/>
                </a:lnTo>
                <a:lnTo>
                  <a:pt x="2101049" y="17731"/>
                </a:lnTo>
                <a:lnTo>
                  <a:pt x="2101090" y="13934"/>
                </a:lnTo>
                <a:lnTo>
                  <a:pt x="2112907" y="13934"/>
                </a:lnTo>
                <a:lnTo>
                  <a:pt x="2112775" y="11557"/>
                </a:lnTo>
                <a:lnTo>
                  <a:pt x="2111251" y="9525"/>
                </a:lnTo>
                <a:lnTo>
                  <a:pt x="2109092" y="8636"/>
                </a:lnTo>
                <a:lnTo>
                  <a:pt x="2098424" y="4699"/>
                </a:lnTo>
                <a:lnTo>
                  <a:pt x="2097662" y="4445"/>
                </a:lnTo>
                <a:lnTo>
                  <a:pt x="20775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CE76F07-DD86-6C2B-95DD-B0480FF2447F}"/>
                  </a:ext>
                </a:extLst>
              </p14:cNvPr>
              <p14:cNvContentPartPr/>
              <p14:nvPr/>
            </p14:nvContentPartPr>
            <p14:xfrm>
              <a:off x="633960" y="1303560"/>
              <a:ext cx="4277880" cy="1830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CE76F07-DD86-6C2B-95DD-B0480FF244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600" y="1294200"/>
                <a:ext cx="4296600" cy="1849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35099" y="231647"/>
            <a:ext cx="825252" cy="8290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A</a:t>
            </a:r>
            <a:r>
              <a:rPr sz="4000" b="0" spc="-9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process</a:t>
            </a:r>
            <a:r>
              <a:rPr sz="4000" b="0" spc="-7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forking</a:t>
            </a:r>
            <a:r>
              <a:rPr sz="4000" b="0" spc="-8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and</a:t>
            </a:r>
            <a:r>
              <a:rPr sz="4000" b="0" spc="-9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joining</a:t>
            </a:r>
            <a:r>
              <a:rPr sz="4000" b="0" spc="-9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two</a:t>
            </a:r>
            <a:r>
              <a:rPr sz="4000" b="0" spc="-9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10" dirty="0">
                <a:solidFill>
                  <a:srgbClr val="001F5F"/>
                </a:solidFill>
                <a:latin typeface="Arial MT"/>
                <a:cs typeface="Arial MT"/>
              </a:rPr>
              <a:t>threads</a:t>
            </a:r>
            <a:endParaRPr sz="40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61847" y="2561933"/>
            <a:ext cx="6476365" cy="1600835"/>
            <a:chOff x="2761847" y="2561933"/>
            <a:chExt cx="6476365" cy="160083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1847" y="2561933"/>
              <a:ext cx="6476301" cy="160073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43017" y="3603625"/>
              <a:ext cx="324485" cy="66040"/>
            </a:xfrm>
            <a:custGeom>
              <a:avLst/>
              <a:gdLst/>
              <a:ahLst/>
              <a:cxnLst/>
              <a:rect l="l" t="t" r="r" b="b"/>
              <a:pathLst>
                <a:path w="324485" h="66039">
                  <a:moveTo>
                    <a:pt x="2540" y="0"/>
                  </a:moveTo>
                  <a:lnTo>
                    <a:pt x="635" y="1270"/>
                  </a:lnTo>
                  <a:lnTo>
                    <a:pt x="381" y="3175"/>
                  </a:lnTo>
                  <a:lnTo>
                    <a:pt x="0" y="5206"/>
                  </a:lnTo>
                  <a:lnTo>
                    <a:pt x="1270" y="7112"/>
                  </a:lnTo>
                  <a:lnTo>
                    <a:pt x="106172" y="26162"/>
                  </a:lnTo>
                  <a:lnTo>
                    <a:pt x="213106" y="46736"/>
                  </a:lnTo>
                  <a:lnTo>
                    <a:pt x="322707" y="65658"/>
                  </a:lnTo>
                  <a:lnTo>
                    <a:pt x="323977" y="64769"/>
                  </a:lnTo>
                  <a:lnTo>
                    <a:pt x="324485" y="61975"/>
                  </a:lnTo>
                  <a:lnTo>
                    <a:pt x="323596" y="60706"/>
                  </a:lnTo>
                  <a:lnTo>
                    <a:pt x="214375" y="40258"/>
                  </a:lnTo>
                  <a:lnTo>
                    <a:pt x="107569" y="19050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1FD356D-A3B1-1786-ABF2-F065F2F1108C}"/>
                  </a:ext>
                </a:extLst>
              </p14:cNvPr>
              <p14:cNvContentPartPr/>
              <p14:nvPr/>
            </p14:nvContentPartPr>
            <p14:xfrm>
              <a:off x="2786040" y="2384280"/>
              <a:ext cx="5635080" cy="1866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1FD356D-A3B1-1786-ABF2-F065F2F110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76680" y="2374920"/>
                <a:ext cx="5653800" cy="1885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1457325"/>
            <a:ext cx="9733915" cy="16783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Text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modifies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directive.</a:t>
            </a: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49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num_threads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clause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added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parallel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directive.</a:t>
            </a:r>
            <a:endParaRPr sz="2400">
              <a:latin typeface="Arial MT"/>
              <a:cs typeface="Arial MT"/>
            </a:endParaRPr>
          </a:p>
          <a:p>
            <a:pPr marL="354965" marR="508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It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allows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programmer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specify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number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threads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should </a:t>
            </a:r>
            <a:r>
              <a:rPr sz="2400" dirty="0">
                <a:latin typeface="Arial MT"/>
                <a:cs typeface="Arial MT"/>
              </a:rPr>
              <a:t>execute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following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block.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1F5F"/>
                </a:solidFill>
                <a:latin typeface="Arial MT"/>
                <a:cs typeface="Arial MT"/>
              </a:rPr>
              <a:t>clause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3170" y="4895469"/>
            <a:ext cx="71634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#</a:t>
            </a:r>
            <a:r>
              <a:rPr sz="2400" spc="-9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pragma</a:t>
            </a:r>
            <a:r>
              <a:rPr sz="2400" spc="-8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omp</a:t>
            </a:r>
            <a:r>
              <a:rPr sz="2400" spc="-9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parallel</a:t>
            </a:r>
            <a:r>
              <a:rPr sz="2400" spc="-6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num_threads</a:t>
            </a:r>
            <a:r>
              <a:rPr sz="2400" spc="-8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(</a:t>
            </a:r>
            <a:r>
              <a:rPr sz="2400" spc="-8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thread_count</a:t>
            </a:r>
            <a:r>
              <a:rPr sz="2400" spc="-7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C00000"/>
                </a:solidFill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60797" y="5169915"/>
            <a:ext cx="196215" cy="9525"/>
          </a:xfrm>
          <a:custGeom>
            <a:avLst/>
            <a:gdLst/>
            <a:ahLst/>
            <a:cxnLst/>
            <a:rect l="l" t="t" r="r" b="b"/>
            <a:pathLst>
              <a:path w="196214" h="9525">
                <a:moveTo>
                  <a:pt x="2793" y="0"/>
                </a:moveTo>
                <a:lnTo>
                  <a:pt x="1397" y="0"/>
                </a:lnTo>
                <a:lnTo>
                  <a:pt x="126" y="1015"/>
                </a:lnTo>
                <a:lnTo>
                  <a:pt x="0" y="3936"/>
                </a:lnTo>
                <a:lnTo>
                  <a:pt x="1015" y="5079"/>
                </a:lnTo>
                <a:lnTo>
                  <a:pt x="2412" y="5206"/>
                </a:lnTo>
                <a:lnTo>
                  <a:pt x="59309" y="8889"/>
                </a:lnTo>
                <a:lnTo>
                  <a:pt x="114173" y="8889"/>
                </a:lnTo>
                <a:lnTo>
                  <a:pt x="151256" y="9524"/>
                </a:lnTo>
                <a:lnTo>
                  <a:pt x="194817" y="9397"/>
                </a:lnTo>
                <a:lnTo>
                  <a:pt x="195834" y="8254"/>
                </a:lnTo>
                <a:lnTo>
                  <a:pt x="195834" y="5587"/>
                </a:lnTo>
                <a:lnTo>
                  <a:pt x="194817" y="4571"/>
                </a:lnTo>
                <a:lnTo>
                  <a:pt x="151434" y="4319"/>
                </a:lnTo>
                <a:lnTo>
                  <a:pt x="120480" y="3682"/>
                </a:lnTo>
                <a:lnTo>
                  <a:pt x="59562" y="3682"/>
                </a:lnTo>
                <a:lnTo>
                  <a:pt x="27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74481" y="4536059"/>
            <a:ext cx="246125" cy="28867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665279" y="5258689"/>
            <a:ext cx="2862580" cy="104139"/>
          </a:xfrm>
          <a:custGeom>
            <a:avLst/>
            <a:gdLst/>
            <a:ahLst/>
            <a:cxnLst/>
            <a:rect l="l" t="t" r="r" b="b"/>
            <a:pathLst>
              <a:path w="2862579" h="104139">
                <a:moveTo>
                  <a:pt x="477837" y="50800"/>
                </a:moveTo>
                <a:lnTo>
                  <a:pt x="476694" y="49403"/>
                </a:lnTo>
                <a:lnTo>
                  <a:pt x="475043" y="49022"/>
                </a:lnTo>
                <a:lnTo>
                  <a:pt x="472630" y="48514"/>
                </a:lnTo>
                <a:lnTo>
                  <a:pt x="472020" y="48387"/>
                </a:lnTo>
                <a:lnTo>
                  <a:pt x="471106" y="48387"/>
                </a:lnTo>
                <a:lnTo>
                  <a:pt x="471360" y="48514"/>
                </a:lnTo>
                <a:lnTo>
                  <a:pt x="471068" y="48387"/>
                </a:lnTo>
                <a:lnTo>
                  <a:pt x="469150" y="47371"/>
                </a:lnTo>
                <a:lnTo>
                  <a:pt x="464502" y="44958"/>
                </a:lnTo>
                <a:lnTo>
                  <a:pt x="462851" y="44450"/>
                </a:lnTo>
                <a:lnTo>
                  <a:pt x="460540" y="44145"/>
                </a:lnTo>
                <a:lnTo>
                  <a:pt x="460540" y="54622"/>
                </a:lnTo>
                <a:lnTo>
                  <a:pt x="459282" y="54381"/>
                </a:lnTo>
                <a:lnTo>
                  <a:pt x="459752" y="54381"/>
                </a:lnTo>
                <a:lnTo>
                  <a:pt x="460540" y="54622"/>
                </a:lnTo>
                <a:lnTo>
                  <a:pt x="460540" y="44145"/>
                </a:lnTo>
                <a:lnTo>
                  <a:pt x="453453" y="43180"/>
                </a:lnTo>
                <a:lnTo>
                  <a:pt x="440753" y="41148"/>
                </a:lnTo>
                <a:lnTo>
                  <a:pt x="440245" y="41148"/>
                </a:lnTo>
                <a:lnTo>
                  <a:pt x="425310" y="39992"/>
                </a:lnTo>
                <a:lnTo>
                  <a:pt x="440880" y="39992"/>
                </a:lnTo>
                <a:lnTo>
                  <a:pt x="359600" y="39370"/>
                </a:lnTo>
                <a:lnTo>
                  <a:pt x="314769" y="39370"/>
                </a:lnTo>
                <a:lnTo>
                  <a:pt x="294703" y="40640"/>
                </a:lnTo>
                <a:lnTo>
                  <a:pt x="278066" y="41910"/>
                </a:lnTo>
                <a:lnTo>
                  <a:pt x="262445" y="43434"/>
                </a:lnTo>
                <a:lnTo>
                  <a:pt x="262191" y="43434"/>
                </a:lnTo>
                <a:lnTo>
                  <a:pt x="256451" y="44234"/>
                </a:lnTo>
                <a:lnTo>
                  <a:pt x="256451" y="54381"/>
                </a:lnTo>
                <a:lnTo>
                  <a:pt x="200723" y="54622"/>
                </a:lnTo>
                <a:lnTo>
                  <a:pt x="201879" y="54381"/>
                </a:lnTo>
                <a:lnTo>
                  <a:pt x="256451" y="54381"/>
                </a:lnTo>
                <a:lnTo>
                  <a:pt x="256451" y="44234"/>
                </a:lnTo>
                <a:lnTo>
                  <a:pt x="249237" y="45212"/>
                </a:lnTo>
                <a:lnTo>
                  <a:pt x="238950" y="45212"/>
                </a:lnTo>
                <a:lnTo>
                  <a:pt x="229171" y="46355"/>
                </a:lnTo>
                <a:lnTo>
                  <a:pt x="228663" y="46355"/>
                </a:lnTo>
                <a:lnTo>
                  <a:pt x="219011" y="48387"/>
                </a:lnTo>
                <a:lnTo>
                  <a:pt x="208597" y="51689"/>
                </a:lnTo>
                <a:lnTo>
                  <a:pt x="199923" y="54622"/>
                </a:lnTo>
                <a:lnTo>
                  <a:pt x="170726" y="54737"/>
                </a:lnTo>
                <a:lnTo>
                  <a:pt x="160337" y="53721"/>
                </a:lnTo>
                <a:lnTo>
                  <a:pt x="160083" y="53721"/>
                </a:lnTo>
                <a:lnTo>
                  <a:pt x="150495" y="53022"/>
                </a:lnTo>
                <a:lnTo>
                  <a:pt x="114401" y="46101"/>
                </a:lnTo>
                <a:lnTo>
                  <a:pt x="112864" y="45580"/>
                </a:lnTo>
                <a:lnTo>
                  <a:pt x="112496" y="45313"/>
                </a:lnTo>
                <a:lnTo>
                  <a:pt x="112496" y="45554"/>
                </a:lnTo>
                <a:lnTo>
                  <a:pt x="111823" y="45212"/>
                </a:lnTo>
                <a:lnTo>
                  <a:pt x="112179" y="45339"/>
                </a:lnTo>
                <a:lnTo>
                  <a:pt x="112496" y="45554"/>
                </a:lnTo>
                <a:lnTo>
                  <a:pt x="112496" y="45313"/>
                </a:lnTo>
                <a:lnTo>
                  <a:pt x="112356" y="45212"/>
                </a:lnTo>
                <a:lnTo>
                  <a:pt x="104597" y="39624"/>
                </a:lnTo>
                <a:lnTo>
                  <a:pt x="102171" y="37719"/>
                </a:lnTo>
                <a:lnTo>
                  <a:pt x="100241" y="36195"/>
                </a:lnTo>
                <a:lnTo>
                  <a:pt x="99428" y="35560"/>
                </a:lnTo>
                <a:lnTo>
                  <a:pt x="97790" y="34290"/>
                </a:lnTo>
                <a:lnTo>
                  <a:pt x="94234" y="31369"/>
                </a:lnTo>
                <a:lnTo>
                  <a:pt x="93306" y="30607"/>
                </a:lnTo>
                <a:lnTo>
                  <a:pt x="92697" y="30099"/>
                </a:lnTo>
                <a:lnTo>
                  <a:pt x="93154" y="30607"/>
                </a:lnTo>
                <a:lnTo>
                  <a:pt x="92392" y="29845"/>
                </a:lnTo>
                <a:lnTo>
                  <a:pt x="90881" y="28067"/>
                </a:lnTo>
                <a:lnTo>
                  <a:pt x="89979" y="27051"/>
                </a:lnTo>
                <a:lnTo>
                  <a:pt x="87998" y="25463"/>
                </a:lnTo>
                <a:lnTo>
                  <a:pt x="87642" y="24511"/>
                </a:lnTo>
                <a:lnTo>
                  <a:pt x="87591" y="24384"/>
                </a:lnTo>
                <a:lnTo>
                  <a:pt x="87312" y="23622"/>
                </a:lnTo>
                <a:lnTo>
                  <a:pt x="84950" y="21971"/>
                </a:lnTo>
                <a:lnTo>
                  <a:pt x="81724" y="21971"/>
                </a:lnTo>
                <a:lnTo>
                  <a:pt x="78422" y="21209"/>
                </a:lnTo>
                <a:lnTo>
                  <a:pt x="75476" y="21209"/>
                </a:lnTo>
                <a:lnTo>
                  <a:pt x="75476" y="34798"/>
                </a:lnTo>
                <a:lnTo>
                  <a:pt x="74091" y="34671"/>
                </a:lnTo>
                <a:lnTo>
                  <a:pt x="74853" y="34671"/>
                </a:lnTo>
                <a:lnTo>
                  <a:pt x="75476" y="34798"/>
                </a:lnTo>
                <a:lnTo>
                  <a:pt x="75476" y="21209"/>
                </a:lnTo>
                <a:lnTo>
                  <a:pt x="31559" y="21209"/>
                </a:lnTo>
                <a:lnTo>
                  <a:pt x="30289" y="21336"/>
                </a:lnTo>
                <a:lnTo>
                  <a:pt x="25082" y="21336"/>
                </a:lnTo>
                <a:lnTo>
                  <a:pt x="18986" y="21590"/>
                </a:lnTo>
                <a:lnTo>
                  <a:pt x="15049" y="21590"/>
                </a:lnTo>
                <a:lnTo>
                  <a:pt x="13017" y="21717"/>
                </a:lnTo>
                <a:lnTo>
                  <a:pt x="11239" y="22733"/>
                </a:lnTo>
                <a:lnTo>
                  <a:pt x="10172" y="24384"/>
                </a:lnTo>
                <a:lnTo>
                  <a:pt x="3276" y="34671"/>
                </a:lnTo>
                <a:lnTo>
                  <a:pt x="3187" y="34810"/>
                </a:lnTo>
                <a:lnTo>
                  <a:pt x="1917" y="36703"/>
                </a:lnTo>
                <a:lnTo>
                  <a:pt x="101" y="39370"/>
                </a:lnTo>
                <a:lnTo>
                  <a:pt x="0" y="39992"/>
                </a:lnTo>
                <a:lnTo>
                  <a:pt x="635" y="43180"/>
                </a:lnTo>
                <a:lnTo>
                  <a:pt x="698" y="43434"/>
                </a:lnTo>
                <a:lnTo>
                  <a:pt x="3619" y="45339"/>
                </a:lnTo>
                <a:lnTo>
                  <a:pt x="6413" y="47371"/>
                </a:lnTo>
                <a:lnTo>
                  <a:pt x="10223" y="46609"/>
                </a:lnTo>
                <a:lnTo>
                  <a:pt x="12255" y="43815"/>
                </a:lnTo>
                <a:lnTo>
                  <a:pt x="18364" y="34925"/>
                </a:lnTo>
                <a:lnTo>
                  <a:pt x="34213" y="34925"/>
                </a:lnTo>
                <a:lnTo>
                  <a:pt x="76111" y="34925"/>
                </a:lnTo>
                <a:lnTo>
                  <a:pt x="78359" y="35382"/>
                </a:lnTo>
                <a:lnTo>
                  <a:pt x="78676" y="35433"/>
                </a:lnTo>
                <a:lnTo>
                  <a:pt x="78422" y="35433"/>
                </a:lnTo>
                <a:lnTo>
                  <a:pt x="79565" y="36703"/>
                </a:lnTo>
                <a:lnTo>
                  <a:pt x="80619" y="37211"/>
                </a:lnTo>
                <a:lnTo>
                  <a:pt x="82867" y="39624"/>
                </a:lnTo>
                <a:lnTo>
                  <a:pt x="83908" y="40640"/>
                </a:lnTo>
                <a:lnTo>
                  <a:pt x="89471" y="45212"/>
                </a:lnTo>
                <a:lnTo>
                  <a:pt x="90004" y="45580"/>
                </a:lnTo>
                <a:lnTo>
                  <a:pt x="97269" y="50800"/>
                </a:lnTo>
                <a:lnTo>
                  <a:pt x="148399" y="64897"/>
                </a:lnTo>
                <a:lnTo>
                  <a:pt x="148907" y="64897"/>
                </a:lnTo>
                <a:lnTo>
                  <a:pt x="159651" y="65684"/>
                </a:lnTo>
                <a:lnTo>
                  <a:pt x="159308" y="65684"/>
                </a:lnTo>
                <a:lnTo>
                  <a:pt x="169481" y="66675"/>
                </a:lnTo>
                <a:lnTo>
                  <a:pt x="170116" y="66802"/>
                </a:lnTo>
                <a:lnTo>
                  <a:pt x="200723" y="66802"/>
                </a:lnTo>
                <a:lnTo>
                  <a:pt x="201676" y="66675"/>
                </a:lnTo>
                <a:lnTo>
                  <a:pt x="202234" y="66675"/>
                </a:lnTo>
                <a:lnTo>
                  <a:pt x="212013" y="63500"/>
                </a:lnTo>
                <a:lnTo>
                  <a:pt x="222275" y="60325"/>
                </a:lnTo>
                <a:lnTo>
                  <a:pt x="222059" y="60325"/>
                </a:lnTo>
                <a:lnTo>
                  <a:pt x="230225" y="58724"/>
                </a:lnTo>
                <a:lnTo>
                  <a:pt x="239229" y="57658"/>
                </a:lnTo>
                <a:lnTo>
                  <a:pt x="249999" y="57658"/>
                </a:lnTo>
                <a:lnTo>
                  <a:pt x="262915" y="55880"/>
                </a:lnTo>
                <a:lnTo>
                  <a:pt x="262178" y="55880"/>
                </a:lnTo>
                <a:lnTo>
                  <a:pt x="272034" y="54991"/>
                </a:lnTo>
                <a:lnTo>
                  <a:pt x="278815" y="54381"/>
                </a:lnTo>
                <a:lnTo>
                  <a:pt x="278396" y="54381"/>
                </a:lnTo>
                <a:lnTo>
                  <a:pt x="315531" y="52578"/>
                </a:lnTo>
                <a:lnTo>
                  <a:pt x="359473" y="52578"/>
                </a:lnTo>
                <a:lnTo>
                  <a:pt x="427164" y="52298"/>
                </a:lnTo>
                <a:lnTo>
                  <a:pt x="440601" y="53022"/>
                </a:lnTo>
                <a:lnTo>
                  <a:pt x="439572" y="53022"/>
                </a:lnTo>
                <a:lnTo>
                  <a:pt x="450240" y="54381"/>
                </a:lnTo>
                <a:lnTo>
                  <a:pt x="444004" y="54381"/>
                </a:lnTo>
                <a:lnTo>
                  <a:pt x="461365" y="54851"/>
                </a:lnTo>
                <a:lnTo>
                  <a:pt x="468490" y="56896"/>
                </a:lnTo>
                <a:lnTo>
                  <a:pt x="470217" y="56896"/>
                </a:lnTo>
                <a:lnTo>
                  <a:pt x="475043" y="55880"/>
                </a:lnTo>
                <a:lnTo>
                  <a:pt x="476504" y="55880"/>
                </a:lnTo>
                <a:lnTo>
                  <a:pt x="477837" y="54102"/>
                </a:lnTo>
                <a:lnTo>
                  <a:pt x="477837" y="52082"/>
                </a:lnTo>
                <a:lnTo>
                  <a:pt x="477837" y="50800"/>
                </a:lnTo>
                <a:close/>
              </a:path>
              <a:path w="2862579" h="104139">
                <a:moveTo>
                  <a:pt x="1529016" y="18021"/>
                </a:moveTo>
                <a:lnTo>
                  <a:pt x="1528279" y="18021"/>
                </a:lnTo>
                <a:lnTo>
                  <a:pt x="1526997" y="18186"/>
                </a:lnTo>
                <a:lnTo>
                  <a:pt x="1529016" y="18021"/>
                </a:lnTo>
                <a:close/>
              </a:path>
              <a:path w="2862579" h="104139">
                <a:moveTo>
                  <a:pt x="2844482" y="74295"/>
                </a:moveTo>
                <a:lnTo>
                  <a:pt x="2791853" y="71132"/>
                </a:lnTo>
                <a:lnTo>
                  <a:pt x="2792895" y="71132"/>
                </a:lnTo>
                <a:lnTo>
                  <a:pt x="2727426" y="68326"/>
                </a:lnTo>
                <a:lnTo>
                  <a:pt x="2725991" y="68326"/>
                </a:lnTo>
                <a:lnTo>
                  <a:pt x="2692717" y="65024"/>
                </a:lnTo>
                <a:lnTo>
                  <a:pt x="2581973" y="58928"/>
                </a:lnTo>
                <a:lnTo>
                  <a:pt x="2541447" y="57302"/>
                </a:lnTo>
                <a:lnTo>
                  <a:pt x="2536799" y="56946"/>
                </a:lnTo>
                <a:lnTo>
                  <a:pt x="2536799" y="66802"/>
                </a:lnTo>
                <a:lnTo>
                  <a:pt x="1117409" y="66802"/>
                </a:lnTo>
                <a:lnTo>
                  <a:pt x="1170114" y="63627"/>
                </a:lnTo>
                <a:lnTo>
                  <a:pt x="1177569" y="62992"/>
                </a:lnTo>
                <a:lnTo>
                  <a:pt x="1208887" y="60325"/>
                </a:lnTo>
                <a:lnTo>
                  <a:pt x="2446909" y="60325"/>
                </a:lnTo>
                <a:lnTo>
                  <a:pt x="2536799" y="66802"/>
                </a:lnTo>
                <a:lnTo>
                  <a:pt x="2536799" y="56946"/>
                </a:lnTo>
                <a:lnTo>
                  <a:pt x="2443391" y="49657"/>
                </a:lnTo>
                <a:lnTo>
                  <a:pt x="2443391" y="60071"/>
                </a:lnTo>
                <a:lnTo>
                  <a:pt x="1211872" y="60071"/>
                </a:lnTo>
                <a:lnTo>
                  <a:pt x="1274508" y="54610"/>
                </a:lnTo>
                <a:lnTo>
                  <a:pt x="1378013" y="41275"/>
                </a:lnTo>
                <a:lnTo>
                  <a:pt x="1429575" y="33782"/>
                </a:lnTo>
                <a:lnTo>
                  <a:pt x="1479740" y="24511"/>
                </a:lnTo>
                <a:lnTo>
                  <a:pt x="1526997" y="18186"/>
                </a:lnTo>
                <a:lnTo>
                  <a:pt x="1528216" y="18021"/>
                </a:lnTo>
                <a:lnTo>
                  <a:pt x="1527860" y="18021"/>
                </a:lnTo>
                <a:lnTo>
                  <a:pt x="1578800" y="13970"/>
                </a:lnTo>
                <a:lnTo>
                  <a:pt x="1630997" y="10414"/>
                </a:lnTo>
                <a:lnTo>
                  <a:pt x="1876653" y="10096"/>
                </a:lnTo>
                <a:lnTo>
                  <a:pt x="1903920" y="10414"/>
                </a:lnTo>
                <a:lnTo>
                  <a:pt x="2012251" y="18669"/>
                </a:lnTo>
                <a:lnTo>
                  <a:pt x="2064956" y="24765"/>
                </a:lnTo>
                <a:lnTo>
                  <a:pt x="2118042" y="29337"/>
                </a:lnTo>
                <a:lnTo>
                  <a:pt x="2169350" y="35560"/>
                </a:lnTo>
                <a:lnTo>
                  <a:pt x="2318194" y="48387"/>
                </a:lnTo>
                <a:lnTo>
                  <a:pt x="2411666" y="57785"/>
                </a:lnTo>
                <a:lnTo>
                  <a:pt x="2443391" y="60071"/>
                </a:lnTo>
                <a:lnTo>
                  <a:pt x="2443391" y="49657"/>
                </a:lnTo>
                <a:lnTo>
                  <a:pt x="2413444" y="47320"/>
                </a:lnTo>
                <a:lnTo>
                  <a:pt x="2319210" y="37846"/>
                </a:lnTo>
                <a:lnTo>
                  <a:pt x="2170366" y="25400"/>
                </a:lnTo>
                <a:lnTo>
                  <a:pt x="2119058" y="19558"/>
                </a:lnTo>
                <a:lnTo>
                  <a:pt x="2118804" y="19431"/>
                </a:lnTo>
                <a:lnTo>
                  <a:pt x="2065972" y="15367"/>
                </a:lnTo>
                <a:lnTo>
                  <a:pt x="2018639" y="9906"/>
                </a:lnTo>
                <a:lnTo>
                  <a:pt x="2013140" y="9271"/>
                </a:lnTo>
                <a:lnTo>
                  <a:pt x="1959419" y="4826"/>
                </a:lnTo>
                <a:lnTo>
                  <a:pt x="1904555" y="889"/>
                </a:lnTo>
                <a:lnTo>
                  <a:pt x="1822564" y="0"/>
                </a:lnTo>
                <a:lnTo>
                  <a:pt x="1684718" y="0"/>
                </a:lnTo>
                <a:lnTo>
                  <a:pt x="1630616" y="1016"/>
                </a:lnTo>
                <a:lnTo>
                  <a:pt x="1630235" y="1016"/>
                </a:lnTo>
                <a:lnTo>
                  <a:pt x="1528000" y="9906"/>
                </a:lnTo>
                <a:lnTo>
                  <a:pt x="1478597" y="17018"/>
                </a:lnTo>
                <a:lnTo>
                  <a:pt x="1478343" y="17145"/>
                </a:lnTo>
                <a:lnTo>
                  <a:pt x="1430464" y="26898"/>
                </a:lnTo>
                <a:lnTo>
                  <a:pt x="1430324" y="26924"/>
                </a:lnTo>
                <a:lnTo>
                  <a:pt x="1427772" y="27305"/>
                </a:lnTo>
                <a:lnTo>
                  <a:pt x="1428432" y="27305"/>
                </a:lnTo>
                <a:lnTo>
                  <a:pt x="1377124" y="34925"/>
                </a:lnTo>
                <a:lnTo>
                  <a:pt x="1273873" y="48133"/>
                </a:lnTo>
                <a:lnTo>
                  <a:pt x="1221803" y="52324"/>
                </a:lnTo>
                <a:lnTo>
                  <a:pt x="1174115" y="55460"/>
                </a:lnTo>
                <a:lnTo>
                  <a:pt x="1173962" y="55473"/>
                </a:lnTo>
                <a:lnTo>
                  <a:pt x="1166545" y="55753"/>
                </a:lnTo>
                <a:lnTo>
                  <a:pt x="1169606" y="55753"/>
                </a:lnTo>
                <a:lnTo>
                  <a:pt x="1117155" y="57658"/>
                </a:lnTo>
                <a:lnTo>
                  <a:pt x="1064704" y="58674"/>
                </a:lnTo>
                <a:lnTo>
                  <a:pt x="1015034" y="58813"/>
                </a:lnTo>
                <a:lnTo>
                  <a:pt x="967917" y="58674"/>
                </a:lnTo>
                <a:lnTo>
                  <a:pt x="924356" y="60071"/>
                </a:lnTo>
                <a:lnTo>
                  <a:pt x="924128" y="60071"/>
                </a:lnTo>
                <a:lnTo>
                  <a:pt x="845121" y="59817"/>
                </a:lnTo>
                <a:lnTo>
                  <a:pt x="806005" y="59817"/>
                </a:lnTo>
                <a:lnTo>
                  <a:pt x="800646" y="60071"/>
                </a:lnTo>
                <a:lnTo>
                  <a:pt x="795299" y="60071"/>
                </a:lnTo>
                <a:lnTo>
                  <a:pt x="795299" y="60325"/>
                </a:lnTo>
                <a:lnTo>
                  <a:pt x="768540" y="61595"/>
                </a:lnTo>
                <a:lnTo>
                  <a:pt x="730834" y="62941"/>
                </a:lnTo>
                <a:lnTo>
                  <a:pt x="542861" y="62611"/>
                </a:lnTo>
                <a:lnTo>
                  <a:pt x="514629" y="60325"/>
                </a:lnTo>
                <a:lnTo>
                  <a:pt x="795299" y="60325"/>
                </a:lnTo>
                <a:lnTo>
                  <a:pt x="795299" y="60071"/>
                </a:lnTo>
                <a:lnTo>
                  <a:pt x="511492" y="60071"/>
                </a:lnTo>
                <a:lnTo>
                  <a:pt x="506031" y="60071"/>
                </a:lnTo>
                <a:lnTo>
                  <a:pt x="454215" y="60198"/>
                </a:lnTo>
                <a:lnTo>
                  <a:pt x="402399" y="60325"/>
                </a:lnTo>
                <a:lnTo>
                  <a:pt x="379031" y="61468"/>
                </a:lnTo>
                <a:lnTo>
                  <a:pt x="357314" y="63119"/>
                </a:lnTo>
                <a:lnTo>
                  <a:pt x="336486" y="64262"/>
                </a:lnTo>
                <a:lnTo>
                  <a:pt x="336105" y="64389"/>
                </a:lnTo>
                <a:lnTo>
                  <a:pt x="317639" y="66802"/>
                </a:lnTo>
                <a:lnTo>
                  <a:pt x="317487" y="66802"/>
                </a:lnTo>
                <a:lnTo>
                  <a:pt x="316674" y="66929"/>
                </a:lnTo>
                <a:lnTo>
                  <a:pt x="315849" y="67056"/>
                </a:lnTo>
                <a:lnTo>
                  <a:pt x="297878" y="69850"/>
                </a:lnTo>
                <a:lnTo>
                  <a:pt x="278549" y="72326"/>
                </a:lnTo>
                <a:lnTo>
                  <a:pt x="279374" y="72326"/>
                </a:lnTo>
                <a:lnTo>
                  <a:pt x="278320" y="72644"/>
                </a:lnTo>
                <a:lnTo>
                  <a:pt x="233362" y="94742"/>
                </a:lnTo>
                <a:lnTo>
                  <a:pt x="232219" y="97917"/>
                </a:lnTo>
                <a:lnTo>
                  <a:pt x="233489" y="100457"/>
                </a:lnTo>
                <a:lnTo>
                  <a:pt x="234632" y="102870"/>
                </a:lnTo>
                <a:lnTo>
                  <a:pt x="234759" y="103124"/>
                </a:lnTo>
                <a:lnTo>
                  <a:pt x="237934" y="104140"/>
                </a:lnTo>
                <a:lnTo>
                  <a:pt x="240474" y="102870"/>
                </a:lnTo>
                <a:lnTo>
                  <a:pt x="281978" y="82550"/>
                </a:lnTo>
                <a:lnTo>
                  <a:pt x="281241" y="82550"/>
                </a:lnTo>
                <a:lnTo>
                  <a:pt x="282206" y="82435"/>
                </a:lnTo>
                <a:lnTo>
                  <a:pt x="285483" y="82042"/>
                </a:lnTo>
                <a:lnTo>
                  <a:pt x="299275" y="80391"/>
                </a:lnTo>
                <a:lnTo>
                  <a:pt x="299529" y="80391"/>
                </a:lnTo>
                <a:lnTo>
                  <a:pt x="318198" y="77597"/>
                </a:lnTo>
                <a:lnTo>
                  <a:pt x="337121" y="75234"/>
                </a:lnTo>
                <a:lnTo>
                  <a:pt x="336016" y="75234"/>
                </a:lnTo>
                <a:lnTo>
                  <a:pt x="357949" y="74295"/>
                </a:lnTo>
                <a:lnTo>
                  <a:pt x="379666" y="73025"/>
                </a:lnTo>
                <a:lnTo>
                  <a:pt x="395859" y="72326"/>
                </a:lnTo>
                <a:lnTo>
                  <a:pt x="512826" y="72326"/>
                </a:lnTo>
                <a:lnTo>
                  <a:pt x="541845" y="74676"/>
                </a:lnTo>
                <a:lnTo>
                  <a:pt x="576262" y="74676"/>
                </a:lnTo>
                <a:lnTo>
                  <a:pt x="725982" y="74549"/>
                </a:lnTo>
                <a:lnTo>
                  <a:pt x="2706103" y="74549"/>
                </a:lnTo>
                <a:lnTo>
                  <a:pt x="2703550" y="74295"/>
                </a:lnTo>
                <a:lnTo>
                  <a:pt x="846391" y="74295"/>
                </a:lnTo>
                <a:lnTo>
                  <a:pt x="729284" y="74434"/>
                </a:lnTo>
                <a:lnTo>
                  <a:pt x="765733" y="73025"/>
                </a:lnTo>
                <a:lnTo>
                  <a:pt x="766546" y="73025"/>
                </a:lnTo>
                <a:lnTo>
                  <a:pt x="803859" y="71132"/>
                </a:lnTo>
                <a:lnTo>
                  <a:pt x="916851" y="71132"/>
                </a:lnTo>
                <a:lnTo>
                  <a:pt x="968044" y="69342"/>
                </a:lnTo>
                <a:lnTo>
                  <a:pt x="1015047" y="69215"/>
                </a:lnTo>
                <a:lnTo>
                  <a:pt x="1064831" y="68580"/>
                </a:lnTo>
                <a:lnTo>
                  <a:pt x="1109891" y="67056"/>
                </a:lnTo>
                <a:lnTo>
                  <a:pt x="2540444" y="67056"/>
                </a:lnTo>
                <a:lnTo>
                  <a:pt x="2581592" y="68326"/>
                </a:lnTo>
                <a:lnTo>
                  <a:pt x="2692082" y="73152"/>
                </a:lnTo>
                <a:lnTo>
                  <a:pt x="2703550" y="74295"/>
                </a:lnTo>
                <a:lnTo>
                  <a:pt x="2844482" y="74295"/>
                </a:lnTo>
                <a:close/>
              </a:path>
              <a:path w="2862579" h="104139">
                <a:moveTo>
                  <a:pt x="2862135" y="76835"/>
                </a:moveTo>
                <a:lnTo>
                  <a:pt x="2860522" y="75234"/>
                </a:lnTo>
                <a:lnTo>
                  <a:pt x="2861640" y="75234"/>
                </a:lnTo>
                <a:lnTo>
                  <a:pt x="2849130" y="74549"/>
                </a:lnTo>
                <a:lnTo>
                  <a:pt x="2706103" y="74549"/>
                </a:lnTo>
                <a:lnTo>
                  <a:pt x="2723959" y="76327"/>
                </a:lnTo>
                <a:lnTo>
                  <a:pt x="2789364" y="79248"/>
                </a:lnTo>
                <a:lnTo>
                  <a:pt x="2823146" y="81407"/>
                </a:lnTo>
                <a:lnTo>
                  <a:pt x="2858198" y="82550"/>
                </a:lnTo>
                <a:lnTo>
                  <a:pt x="2860230" y="82550"/>
                </a:lnTo>
                <a:lnTo>
                  <a:pt x="2861881" y="80899"/>
                </a:lnTo>
                <a:lnTo>
                  <a:pt x="2861983" y="79248"/>
                </a:lnTo>
                <a:lnTo>
                  <a:pt x="2862084" y="77597"/>
                </a:lnTo>
                <a:lnTo>
                  <a:pt x="2862135" y="768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00311" y="5263134"/>
            <a:ext cx="520700" cy="93980"/>
          </a:xfrm>
          <a:custGeom>
            <a:avLst/>
            <a:gdLst/>
            <a:ahLst/>
            <a:cxnLst/>
            <a:rect l="l" t="t" r="r" b="b"/>
            <a:pathLst>
              <a:path w="520700" h="93979">
                <a:moveTo>
                  <a:pt x="461899" y="0"/>
                </a:moveTo>
                <a:lnTo>
                  <a:pt x="369316" y="0"/>
                </a:lnTo>
                <a:lnTo>
                  <a:pt x="344805" y="1523"/>
                </a:lnTo>
                <a:lnTo>
                  <a:pt x="344424" y="1523"/>
                </a:lnTo>
                <a:lnTo>
                  <a:pt x="318897" y="4444"/>
                </a:lnTo>
                <a:lnTo>
                  <a:pt x="318389" y="4571"/>
                </a:lnTo>
                <a:lnTo>
                  <a:pt x="300826" y="7831"/>
                </a:lnTo>
                <a:lnTo>
                  <a:pt x="260096" y="15874"/>
                </a:lnTo>
                <a:lnTo>
                  <a:pt x="259715" y="15874"/>
                </a:lnTo>
                <a:lnTo>
                  <a:pt x="226956" y="24413"/>
                </a:lnTo>
                <a:lnTo>
                  <a:pt x="192278" y="32892"/>
                </a:lnTo>
                <a:lnTo>
                  <a:pt x="192024" y="32892"/>
                </a:lnTo>
                <a:lnTo>
                  <a:pt x="96901" y="59562"/>
                </a:lnTo>
                <a:lnTo>
                  <a:pt x="96774" y="59562"/>
                </a:lnTo>
                <a:lnTo>
                  <a:pt x="68072" y="68071"/>
                </a:lnTo>
                <a:lnTo>
                  <a:pt x="1524" y="84962"/>
                </a:lnTo>
                <a:lnTo>
                  <a:pt x="0" y="87375"/>
                </a:lnTo>
                <a:lnTo>
                  <a:pt x="1270" y="92201"/>
                </a:lnTo>
                <a:lnTo>
                  <a:pt x="3683" y="93598"/>
                </a:lnTo>
                <a:lnTo>
                  <a:pt x="5969" y="93090"/>
                </a:lnTo>
                <a:lnTo>
                  <a:pt x="70612" y="77723"/>
                </a:lnTo>
                <a:lnTo>
                  <a:pt x="70739" y="77596"/>
                </a:lnTo>
                <a:lnTo>
                  <a:pt x="99568" y="69595"/>
                </a:lnTo>
                <a:lnTo>
                  <a:pt x="161290" y="53593"/>
                </a:lnTo>
                <a:lnTo>
                  <a:pt x="194962" y="44513"/>
                </a:lnTo>
                <a:lnTo>
                  <a:pt x="194665" y="44513"/>
                </a:lnTo>
                <a:lnTo>
                  <a:pt x="220263" y="38689"/>
                </a:lnTo>
                <a:lnTo>
                  <a:pt x="262514" y="28408"/>
                </a:lnTo>
                <a:lnTo>
                  <a:pt x="262024" y="28408"/>
                </a:lnTo>
                <a:lnTo>
                  <a:pt x="320311" y="18118"/>
                </a:lnTo>
                <a:lnTo>
                  <a:pt x="345563" y="15408"/>
                </a:lnTo>
                <a:lnTo>
                  <a:pt x="344843" y="15408"/>
                </a:lnTo>
                <a:lnTo>
                  <a:pt x="370078" y="13969"/>
                </a:lnTo>
                <a:lnTo>
                  <a:pt x="516960" y="13969"/>
                </a:lnTo>
                <a:lnTo>
                  <a:pt x="519557" y="13715"/>
                </a:lnTo>
                <a:lnTo>
                  <a:pt x="520573" y="12572"/>
                </a:lnTo>
                <a:lnTo>
                  <a:pt x="520455" y="9901"/>
                </a:lnTo>
                <a:lnTo>
                  <a:pt x="519557" y="8889"/>
                </a:lnTo>
                <a:lnTo>
                  <a:pt x="508736" y="7831"/>
                </a:lnTo>
                <a:lnTo>
                  <a:pt x="498094" y="5968"/>
                </a:lnTo>
                <a:lnTo>
                  <a:pt x="497586" y="5841"/>
                </a:lnTo>
                <a:lnTo>
                  <a:pt x="487401" y="5147"/>
                </a:lnTo>
                <a:lnTo>
                  <a:pt x="487136" y="5147"/>
                </a:lnTo>
                <a:lnTo>
                  <a:pt x="486432" y="4963"/>
                </a:lnTo>
                <a:lnTo>
                  <a:pt x="475363" y="2860"/>
                </a:lnTo>
                <a:lnTo>
                  <a:pt x="474965" y="2860"/>
                </a:lnTo>
                <a:lnTo>
                  <a:pt x="463423" y="253"/>
                </a:lnTo>
                <a:lnTo>
                  <a:pt x="461899" y="0"/>
                </a:lnTo>
                <a:close/>
              </a:path>
              <a:path w="520700" h="93979">
                <a:moveTo>
                  <a:pt x="196599" y="44072"/>
                </a:moveTo>
                <a:lnTo>
                  <a:pt x="194665" y="44513"/>
                </a:lnTo>
                <a:lnTo>
                  <a:pt x="194962" y="44513"/>
                </a:lnTo>
                <a:lnTo>
                  <a:pt x="196599" y="44072"/>
                </a:lnTo>
                <a:close/>
              </a:path>
              <a:path w="520700" h="93979">
                <a:moveTo>
                  <a:pt x="263925" y="28064"/>
                </a:moveTo>
                <a:lnTo>
                  <a:pt x="262024" y="28408"/>
                </a:lnTo>
                <a:lnTo>
                  <a:pt x="262514" y="28408"/>
                </a:lnTo>
                <a:lnTo>
                  <a:pt x="263925" y="28064"/>
                </a:lnTo>
                <a:close/>
              </a:path>
              <a:path w="520700" h="93979">
                <a:moveTo>
                  <a:pt x="263947" y="28064"/>
                </a:moveTo>
                <a:lnTo>
                  <a:pt x="262514" y="28408"/>
                </a:lnTo>
                <a:lnTo>
                  <a:pt x="262685" y="28408"/>
                </a:lnTo>
                <a:lnTo>
                  <a:pt x="263947" y="28064"/>
                </a:lnTo>
                <a:close/>
              </a:path>
              <a:path w="520700" h="93979">
                <a:moveTo>
                  <a:pt x="320811" y="18118"/>
                </a:moveTo>
                <a:lnTo>
                  <a:pt x="320392" y="18118"/>
                </a:lnTo>
                <a:lnTo>
                  <a:pt x="319437" y="18268"/>
                </a:lnTo>
                <a:lnTo>
                  <a:pt x="320811" y="18118"/>
                </a:lnTo>
                <a:close/>
              </a:path>
              <a:path w="520700" h="93979">
                <a:moveTo>
                  <a:pt x="516960" y="13969"/>
                </a:moveTo>
                <a:lnTo>
                  <a:pt x="461165" y="13969"/>
                </a:lnTo>
                <a:lnTo>
                  <a:pt x="472440" y="16128"/>
                </a:lnTo>
                <a:lnTo>
                  <a:pt x="472948" y="16255"/>
                </a:lnTo>
                <a:lnTo>
                  <a:pt x="486410" y="17652"/>
                </a:lnTo>
                <a:lnTo>
                  <a:pt x="497586" y="16763"/>
                </a:lnTo>
                <a:lnTo>
                  <a:pt x="497368" y="16763"/>
                </a:lnTo>
                <a:lnTo>
                  <a:pt x="507884" y="14923"/>
                </a:lnTo>
                <a:lnTo>
                  <a:pt x="507211" y="14923"/>
                </a:lnTo>
                <a:lnTo>
                  <a:pt x="516960" y="13969"/>
                </a:lnTo>
                <a:close/>
              </a:path>
              <a:path w="520700" h="93979">
                <a:moveTo>
                  <a:pt x="486432" y="4963"/>
                </a:moveTo>
                <a:lnTo>
                  <a:pt x="487136" y="5147"/>
                </a:lnTo>
                <a:lnTo>
                  <a:pt x="487401" y="5147"/>
                </a:lnTo>
                <a:lnTo>
                  <a:pt x="486432" y="4963"/>
                </a:lnTo>
                <a:close/>
              </a:path>
              <a:path w="520700" h="93979">
                <a:moveTo>
                  <a:pt x="473063" y="2430"/>
                </a:moveTo>
                <a:lnTo>
                  <a:pt x="474965" y="2860"/>
                </a:lnTo>
                <a:lnTo>
                  <a:pt x="475329" y="2860"/>
                </a:lnTo>
                <a:lnTo>
                  <a:pt x="473063" y="24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B9313CD-4BBE-A832-D05F-B7498F7722E5}"/>
                  </a:ext>
                </a:extLst>
              </p14:cNvPr>
              <p14:cNvContentPartPr/>
              <p14:nvPr/>
            </p14:nvContentPartPr>
            <p14:xfrm>
              <a:off x="8304480" y="4268520"/>
              <a:ext cx="330840" cy="509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B9313CD-4BBE-A832-D05F-B7498F7722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95120" y="4259160"/>
                <a:ext cx="349560" cy="528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1518285"/>
            <a:ext cx="10591800" cy="363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1045844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dirty="0">
                <a:latin typeface="Arial MT"/>
                <a:cs typeface="Arial MT"/>
              </a:rPr>
              <a:t>There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may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be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system-</a:t>
            </a:r>
            <a:r>
              <a:rPr sz="2800" dirty="0">
                <a:latin typeface="Arial MT"/>
                <a:cs typeface="Arial MT"/>
              </a:rPr>
              <a:t>defined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limitations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on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number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of </a:t>
            </a:r>
            <a:r>
              <a:rPr sz="2800" dirty="0">
                <a:latin typeface="Arial MT"/>
                <a:cs typeface="Arial MT"/>
              </a:rPr>
              <a:t>threads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that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program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can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start.</a:t>
            </a:r>
            <a:endParaRPr sz="2800">
              <a:latin typeface="Arial MT"/>
              <a:cs typeface="Arial MT"/>
            </a:endParaRPr>
          </a:p>
          <a:p>
            <a:pPr marL="354965" marR="431165" indent="-342900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</a:tabLst>
            </a:pP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OpenMP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standard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doesn’t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guarantee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that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this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will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actually </a:t>
            </a:r>
            <a:r>
              <a:rPr sz="2800" dirty="0">
                <a:latin typeface="Arial MT"/>
                <a:cs typeface="Arial MT"/>
              </a:rPr>
              <a:t>start</a:t>
            </a:r>
            <a:r>
              <a:rPr sz="2800" spc="-9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thread_count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threads.</a:t>
            </a:r>
            <a:endParaRPr sz="2800">
              <a:latin typeface="Arial MT"/>
              <a:cs typeface="Arial MT"/>
            </a:endParaRPr>
          </a:p>
          <a:p>
            <a:pPr marL="354965" marR="377825" indent="-342900">
              <a:lnSpc>
                <a:spcPct val="100000"/>
              </a:lnSpc>
              <a:spcBef>
                <a:spcPts val="495"/>
              </a:spcBef>
              <a:buChar char="•"/>
              <a:tabLst>
                <a:tab pos="354965" algn="l"/>
              </a:tabLst>
            </a:pPr>
            <a:r>
              <a:rPr sz="2800" dirty="0">
                <a:latin typeface="Arial MT"/>
                <a:cs typeface="Arial MT"/>
              </a:rPr>
              <a:t>Most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current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systems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can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start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hundreds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or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even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thousands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of </a:t>
            </a:r>
            <a:r>
              <a:rPr sz="2800" spc="-10" dirty="0">
                <a:latin typeface="Arial MT"/>
                <a:cs typeface="Arial MT"/>
              </a:rPr>
              <a:t>threads.</a:t>
            </a:r>
            <a:endParaRPr sz="2800">
              <a:latin typeface="Arial MT"/>
              <a:cs typeface="Arial MT"/>
            </a:endParaRPr>
          </a:p>
          <a:p>
            <a:pPr marL="354965" marR="5080" indent="-342900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</a:tabLst>
            </a:pPr>
            <a:r>
              <a:rPr sz="2800" dirty="0">
                <a:latin typeface="Arial MT"/>
                <a:cs typeface="Arial MT"/>
              </a:rPr>
              <a:t>Unless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we’re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trying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start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lot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threads,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we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will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almost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always </a:t>
            </a:r>
            <a:r>
              <a:rPr sz="2800" dirty="0">
                <a:latin typeface="Arial MT"/>
                <a:cs typeface="Arial MT"/>
              </a:rPr>
              <a:t>get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desired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number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threads.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Of</a:t>
            </a:r>
            <a:r>
              <a:rPr sz="4000" b="0" spc="-4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10" dirty="0">
                <a:solidFill>
                  <a:srgbClr val="001F5F"/>
                </a:solidFill>
                <a:latin typeface="Arial MT"/>
                <a:cs typeface="Arial MT"/>
              </a:rPr>
              <a:t>note…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43678" y="3699636"/>
            <a:ext cx="1494790" cy="89535"/>
          </a:xfrm>
          <a:custGeom>
            <a:avLst/>
            <a:gdLst/>
            <a:ahLst/>
            <a:cxnLst/>
            <a:rect l="l" t="t" r="r" b="b"/>
            <a:pathLst>
              <a:path w="1494790" h="89535">
                <a:moveTo>
                  <a:pt x="1494269" y="3175"/>
                </a:moveTo>
                <a:lnTo>
                  <a:pt x="1493139" y="2032"/>
                </a:lnTo>
                <a:lnTo>
                  <a:pt x="1491742" y="2032"/>
                </a:lnTo>
                <a:lnTo>
                  <a:pt x="1401826" y="508"/>
                </a:lnTo>
                <a:lnTo>
                  <a:pt x="1295908" y="0"/>
                </a:lnTo>
                <a:lnTo>
                  <a:pt x="899414" y="0"/>
                </a:lnTo>
                <a:lnTo>
                  <a:pt x="756539" y="2921"/>
                </a:lnTo>
                <a:lnTo>
                  <a:pt x="620014" y="9398"/>
                </a:lnTo>
                <a:lnTo>
                  <a:pt x="489966" y="17907"/>
                </a:lnTo>
                <a:lnTo>
                  <a:pt x="374269" y="28702"/>
                </a:lnTo>
                <a:lnTo>
                  <a:pt x="274193" y="39370"/>
                </a:lnTo>
                <a:lnTo>
                  <a:pt x="188722" y="49403"/>
                </a:lnTo>
                <a:lnTo>
                  <a:pt x="122047" y="58674"/>
                </a:lnTo>
                <a:lnTo>
                  <a:pt x="71247" y="66675"/>
                </a:lnTo>
                <a:lnTo>
                  <a:pt x="39878" y="72720"/>
                </a:lnTo>
                <a:lnTo>
                  <a:pt x="34290" y="70104"/>
                </a:lnTo>
                <a:lnTo>
                  <a:pt x="31750" y="69215"/>
                </a:lnTo>
                <a:lnTo>
                  <a:pt x="18034" y="69215"/>
                </a:lnTo>
                <a:lnTo>
                  <a:pt x="15900" y="69456"/>
                </a:lnTo>
                <a:lnTo>
                  <a:pt x="15900" y="77876"/>
                </a:lnTo>
                <a:lnTo>
                  <a:pt x="15595" y="78041"/>
                </a:lnTo>
                <a:lnTo>
                  <a:pt x="12458" y="77876"/>
                </a:lnTo>
                <a:lnTo>
                  <a:pt x="15875" y="77876"/>
                </a:lnTo>
                <a:lnTo>
                  <a:pt x="15900" y="69456"/>
                </a:lnTo>
                <a:lnTo>
                  <a:pt x="14605" y="69596"/>
                </a:lnTo>
                <a:lnTo>
                  <a:pt x="12573" y="70358"/>
                </a:lnTo>
                <a:lnTo>
                  <a:pt x="7112" y="74295"/>
                </a:lnTo>
                <a:lnTo>
                  <a:pt x="3670" y="77724"/>
                </a:lnTo>
                <a:lnTo>
                  <a:pt x="3467" y="77876"/>
                </a:lnTo>
                <a:lnTo>
                  <a:pt x="2540" y="79121"/>
                </a:lnTo>
                <a:lnTo>
                  <a:pt x="2438" y="79375"/>
                </a:lnTo>
                <a:lnTo>
                  <a:pt x="1752" y="79375"/>
                </a:lnTo>
                <a:lnTo>
                  <a:pt x="1524" y="79375"/>
                </a:lnTo>
                <a:lnTo>
                  <a:pt x="889" y="80111"/>
                </a:lnTo>
                <a:lnTo>
                  <a:pt x="444" y="80632"/>
                </a:lnTo>
                <a:lnTo>
                  <a:pt x="279" y="80632"/>
                </a:lnTo>
                <a:lnTo>
                  <a:pt x="127" y="80772"/>
                </a:lnTo>
                <a:lnTo>
                  <a:pt x="114" y="81153"/>
                </a:lnTo>
                <a:lnTo>
                  <a:pt x="0" y="84963"/>
                </a:lnTo>
                <a:lnTo>
                  <a:pt x="127" y="85344"/>
                </a:lnTo>
                <a:lnTo>
                  <a:pt x="317" y="85344"/>
                </a:lnTo>
                <a:lnTo>
                  <a:pt x="749" y="85852"/>
                </a:lnTo>
                <a:lnTo>
                  <a:pt x="1397" y="86499"/>
                </a:lnTo>
                <a:lnTo>
                  <a:pt x="1625" y="86868"/>
                </a:lnTo>
                <a:lnTo>
                  <a:pt x="1778" y="86868"/>
                </a:lnTo>
                <a:lnTo>
                  <a:pt x="3937" y="86868"/>
                </a:lnTo>
                <a:lnTo>
                  <a:pt x="5588" y="86868"/>
                </a:lnTo>
                <a:lnTo>
                  <a:pt x="5765" y="86855"/>
                </a:lnTo>
                <a:lnTo>
                  <a:pt x="47929" y="86537"/>
                </a:lnTo>
                <a:lnTo>
                  <a:pt x="50927" y="87884"/>
                </a:lnTo>
                <a:lnTo>
                  <a:pt x="53213" y="89027"/>
                </a:lnTo>
                <a:lnTo>
                  <a:pt x="55880" y="88011"/>
                </a:lnTo>
                <a:lnTo>
                  <a:pt x="57023" y="85725"/>
                </a:lnTo>
                <a:lnTo>
                  <a:pt x="58039" y="83312"/>
                </a:lnTo>
                <a:lnTo>
                  <a:pt x="57023" y="80645"/>
                </a:lnTo>
                <a:lnTo>
                  <a:pt x="54737" y="79629"/>
                </a:lnTo>
                <a:lnTo>
                  <a:pt x="52641" y="78663"/>
                </a:lnTo>
                <a:lnTo>
                  <a:pt x="124548" y="66865"/>
                </a:lnTo>
                <a:lnTo>
                  <a:pt x="189865" y="57658"/>
                </a:lnTo>
                <a:lnTo>
                  <a:pt x="375031" y="36576"/>
                </a:lnTo>
                <a:lnTo>
                  <a:pt x="490601" y="25781"/>
                </a:lnTo>
                <a:lnTo>
                  <a:pt x="620395" y="17018"/>
                </a:lnTo>
                <a:lnTo>
                  <a:pt x="756793" y="10541"/>
                </a:lnTo>
                <a:lnTo>
                  <a:pt x="899668" y="7747"/>
                </a:lnTo>
                <a:lnTo>
                  <a:pt x="1295908" y="7747"/>
                </a:lnTo>
                <a:lnTo>
                  <a:pt x="1493139" y="7112"/>
                </a:lnTo>
                <a:lnTo>
                  <a:pt x="1494269" y="5969"/>
                </a:lnTo>
                <a:lnTo>
                  <a:pt x="1494269" y="31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1519809"/>
            <a:ext cx="106260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In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OpenMP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parlance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collection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threads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executing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parallel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block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—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original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thread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new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threads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—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called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team</a:t>
            </a:r>
            <a:r>
              <a:rPr sz="2400" dirty="0">
                <a:latin typeface="Arial MT"/>
                <a:cs typeface="Arial MT"/>
              </a:rPr>
              <a:t>,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original </a:t>
            </a:r>
            <a:r>
              <a:rPr sz="2400" dirty="0">
                <a:latin typeface="Arial MT"/>
                <a:cs typeface="Arial MT"/>
              </a:rPr>
              <a:t>thread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called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master</a:t>
            </a:r>
            <a:r>
              <a:rPr sz="2400" dirty="0">
                <a:latin typeface="Arial MT"/>
                <a:cs typeface="Arial MT"/>
              </a:rPr>
              <a:t>,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additional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threads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called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Arial MT"/>
                <a:cs typeface="Arial MT"/>
              </a:rPr>
              <a:t>slaves</a:t>
            </a:r>
            <a:r>
              <a:rPr sz="2400" spc="-10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Some</a:t>
            </a:r>
            <a:r>
              <a:rPr sz="4000" b="0" spc="-1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10" dirty="0">
                <a:solidFill>
                  <a:srgbClr val="001F5F"/>
                </a:solidFill>
                <a:latin typeface="Arial MT"/>
                <a:cs typeface="Arial MT"/>
              </a:rPr>
              <a:t>terminology</a:t>
            </a:r>
            <a:endParaRPr sz="4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8480" y="4308127"/>
            <a:ext cx="2447544" cy="108445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901558" y="2267330"/>
            <a:ext cx="789305" cy="41275"/>
          </a:xfrm>
          <a:custGeom>
            <a:avLst/>
            <a:gdLst/>
            <a:ahLst/>
            <a:cxnLst/>
            <a:rect l="l" t="t" r="r" b="b"/>
            <a:pathLst>
              <a:path w="789304" h="41275">
                <a:moveTo>
                  <a:pt x="732155" y="18669"/>
                </a:moveTo>
                <a:lnTo>
                  <a:pt x="730899" y="18669"/>
                </a:lnTo>
                <a:lnTo>
                  <a:pt x="728726" y="19558"/>
                </a:lnTo>
                <a:lnTo>
                  <a:pt x="727811" y="21844"/>
                </a:lnTo>
                <a:lnTo>
                  <a:pt x="727710" y="22098"/>
                </a:lnTo>
                <a:lnTo>
                  <a:pt x="726687" y="24257"/>
                </a:lnTo>
                <a:lnTo>
                  <a:pt x="726567" y="24511"/>
                </a:lnTo>
                <a:lnTo>
                  <a:pt x="727583" y="27432"/>
                </a:lnTo>
                <a:lnTo>
                  <a:pt x="730113" y="28829"/>
                </a:lnTo>
                <a:lnTo>
                  <a:pt x="747311" y="37746"/>
                </a:lnTo>
                <a:lnTo>
                  <a:pt x="747538" y="37746"/>
                </a:lnTo>
                <a:lnTo>
                  <a:pt x="749173" y="38227"/>
                </a:lnTo>
                <a:lnTo>
                  <a:pt x="761473" y="39751"/>
                </a:lnTo>
                <a:lnTo>
                  <a:pt x="755142" y="39751"/>
                </a:lnTo>
                <a:lnTo>
                  <a:pt x="777684" y="40386"/>
                </a:lnTo>
                <a:lnTo>
                  <a:pt x="773853" y="40386"/>
                </a:lnTo>
                <a:lnTo>
                  <a:pt x="774573" y="40513"/>
                </a:lnTo>
                <a:lnTo>
                  <a:pt x="777240" y="40767"/>
                </a:lnTo>
                <a:lnTo>
                  <a:pt x="779610" y="39751"/>
                </a:lnTo>
                <a:lnTo>
                  <a:pt x="779682" y="39624"/>
                </a:lnTo>
                <a:lnTo>
                  <a:pt x="780153" y="39301"/>
                </a:lnTo>
                <a:lnTo>
                  <a:pt x="781342" y="37746"/>
                </a:lnTo>
                <a:lnTo>
                  <a:pt x="781896" y="36957"/>
                </a:lnTo>
                <a:lnTo>
                  <a:pt x="782385" y="35841"/>
                </a:lnTo>
                <a:lnTo>
                  <a:pt x="783150" y="34387"/>
                </a:lnTo>
                <a:lnTo>
                  <a:pt x="783137" y="31750"/>
                </a:lnTo>
                <a:lnTo>
                  <a:pt x="782734" y="31115"/>
                </a:lnTo>
                <a:lnTo>
                  <a:pt x="781197" y="28194"/>
                </a:lnTo>
                <a:lnTo>
                  <a:pt x="780489" y="27432"/>
                </a:lnTo>
                <a:lnTo>
                  <a:pt x="780153" y="26992"/>
                </a:lnTo>
                <a:lnTo>
                  <a:pt x="779305" y="26412"/>
                </a:lnTo>
                <a:lnTo>
                  <a:pt x="768022" y="26412"/>
                </a:lnTo>
                <a:lnTo>
                  <a:pt x="743013" y="25527"/>
                </a:lnTo>
                <a:lnTo>
                  <a:pt x="750392" y="25527"/>
                </a:lnTo>
                <a:lnTo>
                  <a:pt x="734400" y="19558"/>
                </a:lnTo>
                <a:lnTo>
                  <a:pt x="732155" y="18669"/>
                </a:lnTo>
                <a:close/>
              </a:path>
              <a:path w="789304" h="41275">
                <a:moveTo>
                  <a:pt x="773853" y="40386"/>
                </a:moveTo>
                <a:lnTo>
                  <a:pt x="732917" y="40386"/>
                </a:lnTo>
                <a:lnTo>
                  <a:pt x="738632" y="40513"/>
                </a:lnTo>
                <a:lnTo>
                  <a:pt x="774573" y="40513"/>
                </a:lnTo>
                <a:lnTo>
                  <a:pt x="773853" y="40386"/>
                </a:lnTo>
                <a:close/>
              </a:path>
              <a:path w="789304" h="41275">
                <a:moveTo>
                  <a:pt x="779496" y="39751"/>
                </a:moveTo>
                <a:lnTo>
                  <a:pt x="777832" y="40513"/>
                </a:lnTo>
                <a:lnTo>
                  <a:pt x="778383" y="40513"/>
                </a:lnTo>
                <a:lnTo>
                  <a:pt x="779496" y="39751"/>
                </a:lnTo>
                <a:close/>
              </a:path>
              <a:path w="789304" h="41275">
                <a:moveTo>
                  <a:pt x="747538" y="37746"/>
                </a:moveTo>
                <a:lnTo>
                  <a:pt x="680971" y="37746"/>
                </a:lnTo>
                <a:lnTo>
                  <a:pt x="691261" y="38862"/>
                </a:lnTo>
                <a:lnTo>
                  <a:pt x="702564" y="39751"/>
                </a:lnTo>
                <a:lnTo>
                  <a:pt x="716851" y="40386"/>
                </a:lnTo>
                <a:lnTo>
                  <a:pt x="777684" y="40386"/>
                </a:lnTo>
                <a:lnTo>
                  <a:pt x="755142" y="39751"/>
                </a:lnTo>
                <a:lnTo>
                  <a:pt x="761473" y="39751"/>
                </a:lnTo>
                <a:lnTo>
                  <a:pt x="749173" y="38227"/>
                </a:lnTo>
                <a:lnTo>
                  <a:pt x="747538" y="37746"/>
                </a:lnTo>
                <a:close/>
              </a:path>
              <a:path w="789304" h="41275">
                <a:moveTo>
                  <a:pt x="780153" y="39301"/>
                </a:moveTo>
                <a:lnTo>
                  <a:pt x="779496" y="39751"/>
                </a:lnTo>
                <a:lnTo>
                  <a:pt x="779907" y="39624"/>
                </a:lnTo>
                <a:lnTo>
                  <a:pt x="780153" y="39301"/>
                </a:lnTo>
                <a:close/>
              </a:path>
              <a:path w="789304" h="41275">
                <a:moveTo>
                  <a:pt x="781383" y="37746"/>
                </a:moveTo>
                <a:lnTo>
                  <a:pt x="780975" y="38227"/>
                </a:lnTo>
                <a:lnTo>
                  <a:pt x="780153" y="39301"/>
                </a:lnTo>
                <a:lnTo>
                  <a:pt x="780796" y="38862"/>
                </a:lnTo>
                <a:lnTo>
                  <a:pt x="781383" y="37746"/>
                </a:lnTo>
                <a:close/>
              </a:path>
              <a:path w="789304" h="41275">
                <a:moveTo>
                  <a:pt x="622926" y="32575"/>
                </a:moveTo>
                <a:lnTo>
                  <a:pt x="637166" y="34387"/>
                </a:lnTo>
                <a:lnTo>
                  <a:pt x="638471" y="34387"/>
                </a:lnTo>
                <a:lnTo>
                  <a:pt x="651129" y="35179"/>
                </a:lnTo>
                <a:lnTo>
                  <a:pt x="650938" y="35179"/>
                </a:lnTo>
                <a:lnTo>
                  <a:pt x="660540" y="35841"/>
                </a:lnTo>
                <a:lnTo>
                  <a:pt x="660143" y="35841"/>
                </a:lnTo>
                <a:lnTo>
                  <a:pt x="670433" y="36957"/>
                </a:lnTo>
                <a:lnTo>
                  <a:pt x="681350" y="37746"/>
                </a:lnTo>
                <a:lnTo>
                  <a:pt x="747311" y="37746"/>
                </a:lnTo>
                <a:lnTo>
                  <a:pt x="737657" y="32740"/>
                </a:lnTo>
                <a:lnTo>
                  <a:pt x="628116" y="32740"/>
                </a:lnTo>
                <a:lnTo>
                  <a:pt x="622926" y="32575"/>
                </a:lnTo>
                <a:close/>
              </a:path>
              <a:path w="789304" h="41275">
                <a:moveTo>
                  <a:pt x="783150" y="34387"/>
                </a:moveTo>
                <a:lnTo>
                  <a:pt x="781798" y="36957"/>
                </a:lnTo>
                <a:lnTo>
                  <a:pt x="782640" y="35841"/>
                </a:lnTo>
                <a:lnTo>
                  <a:pt x="783082" y="35179"/>
                </a:lnTo>
                <a:lnTo>
                  <a:pt x="783150" y="34387"/>
                </a:lnTo>
                <a:close/>
              </a:path>
              <a:path w="789304" h="41275">
                <a:moveTo>
                  <a:pt x="727228" y="26412"/>
                </a:moveTo>
                <a:lnTo>
                  <a:pt x="283322" y="26412"/>
                </a:lnTo>
                <a:lnTo>
                  <a:pt x="361823" y="30734"/>
                </a:lnTo>
                <a:lnTo>
                  <a:pt x="403225" y="31115"/>
                </a:lnTo>
                <a:lnTo>
                  <a:pt x="585851" y="31115"/>
                </a:lnTo>
                <a:lnTo>
                  <a:pt x="628116" y="32740"/>
                </a:lnTo>
                <a:lnTo>
                  <a:pt x="605668" y="31750"/>
                </a:lnTo>
                <a:lnTo>
                  <a:pt x="735747" y="31750"/>
                </a:lnTo>
                <a:lnTo>
                  <a:pt x="730113" y="28829"/>
                </a:lnTo>
                <a:lnTo>
                  <a:pt x="727583" y="27432"/>
                </a:lnTo>
                <a:lnTo>
                  <a:pt x="727430" y="26992"/>
                </a:lnTo>
                <a:lnTo>
                  <a:pt x="727317" y="26670"/>
                </a:lnTo>
                <a:lnTo>
                  <a:pt x="727228" y="26412"/>
                </a:lnTo>
                <a:close/>
              </a:path>
              <a:path w="789304" h="41275">
                <a:moveTo>
                  <a:pt x="735747" y="31750"/>
                </a:moveTo>
                <a:lnTo>
                  <a:pt x="605668" y="31750"/>
                </a:lnTo>
                <a:lnTo>
                  <a:pt x="628116" y="32740"/>
                </a:lnTo>
                <a:lnTo>
                  <a:pt x="737657" y="32740"/>
                </a:lnTo>
                <a:lnTo>
                  <a:pt x="735747" y="31750"/>
                </a:lnTo>
                <a:close/>
              </a:path>
              <a:path w="789304" h="41275">
                <a:moveTo>
                  <a:pt x="617177" y="32258"/>
                </a:moveTo>
                <a:lnTo>
                  <a:pt x="624243" y="32575"/>
                </a:lnTo>
                <a:lnTo>
                  <a:pt x="624377" y="32575"/>
                </a:lnTo>
                <a:lnTo>
                  <a:pt x="617177" y="32258"/>
                </a:lnTo>
                <a:close/>
              </a:path>
              <a:path w="789304" h="41275">
                <a:moveTo>
                  <a:pt x="783150" y="31906"/>
                </a:moveTo>
                <a:lnTo>
                  <a:pt x="783209" y="32575"/>
                </a:lnTo>
                <a:lnTo>
                  <a:pt x="783336" y="32258"/>
                </a:lnTo>
                <a:lnTo>
                  <a:pt x="783150" y="31906"/>
                </a:lnTo>
                <a:close/>
              </a:path>
              <a:path w="789304" h="41275">
                <a:moveTo>
                  <a:pt x="781558" y="28829"/>
                </a:moveTo>
                <a:lnTo>
                  <a:pt x="783068" y="31750"/>
                </a:lnTo>
                <a:lnTo>
                  <a:pt x="783082" y="31115"/>
                </a:lnTo>
                <a:lnTo>
                  <a:pt x="781558" y="28829"/>
                </a:lnTo>
                <a:close/>
              </a:path>
              <a:path w="789304" h="41275">
                <a:moveTo>
                  <a:pt x="780153" y="26992"/>
                </a:moveTo>
                <a:lnTo>
                  <a:pt x="781072" y="28194"/>
                </a:lnTo>
                <a:lnTo>
                  <a:pt x="780796" y="27432"/>
                </a:lnTo>
                <a:lnTo>
                  <a:pt x="780153" y="26992"/>
                </a:lnTo>
                <a:close/>
              </a:path>
              <a:path w="789304" h="41275">
                <a:moveTo>
                  <a:pt x="779305" y="26412"/>
                </a:moveTo>
                <a:lnTo>
                  <a:pt x="780153" y="26992"/>
                </a:lnTo>
                <a:lnTo>
                  <a:pt x="779907" y="26670"/>
                </a:lnTo>
                <a:lnTo>
                  <a:pt x="779305" y="26412"/>
                </a:lnTo>
                <a:close/>
              </a:path>
              <a:path w="789304" h="41275">
                <a:moveTo>
                  <a:pt x="23692" y="12176"/>
                </a:moveTo>
                <a:lnTo>
                  <a:pt x="30099" y="13081"/>
                </a:lnTo>
                <a:lnTo>
                  <a:pt x="30353" y="13081"/>
                </a:lnTo>
                <a:lnTo>
                  <a:pt x="40767" y="14351"/>
                </a:lnTo>
                <a:lnTo>
                  <a:pt x="41148" y="14351"/>
                </a:lnTo>
                <a:lnTo>
                  <a:pt x="57023" y="15113"/>
                </a:lnTo>
                <a:lnTo>
                  <a:pt x="77216" y="15875"/>
                </a:lnTo>
                <a:lnTo>
                  <a:pt x="101854" y="17399"/>
                </a:lnTo>
                <a:lnTo>
                  <a:pt x="134027" y="18669"/>
                </a:lnTo>
                <a:lnTo>
                  <a:pt x="133041" y="18669"/>
                </a:lnTo>
                <a:lnTo>
                  <a:pt x="162052" y="20320"/>
                </a:lnTo>
                <a:lnTo>
                  <a:pt x="199874" y="21844"/>
                </a:lnTo>
                <a:lnTo>
                  <a:pt x="198640" y="21844"/>
                </a:lnTo>
                <a:lnTo>
                  <a:pt x="235077" y="24257"/>
                </a:lnTo>
                <a:lnTo>
                  <a:pt x="284494" y="26412"/>
                </a:lnTo>
                <a:lnTo>
                  <a:pt x="731101" y="26412"/>
                </a:lnTo>
                <a:lnTo>
                  <a:pt x="692150" y="25527"/>
                </a:lnTo>
                <a:lnTo>
                  <a:pt x="698906" y="25527"/>
                </a:lnTo>
                <a:lnTo>
                  <a:pt x="693833" y="25235"/>
                </a:lnTo>
                <a:lnTo>
                  <a:pt x="692268" y="25235"/>
                </a:lnTo>
                <a:lnTo>
                  <a:pt x="682117" y="24257"/>
                </a:lnTo>
                <a:lnTo>
                  <a:pt x="672100" y="23660"/>
                </a:lnTo>
                <a:lnTo>
                  <a:pt x="661289" y="22606"/>
                </a:lnTo>
                <a:lnTo>
                  <a:pt x="663270" y="22606"/>
                </a:lnTo>
                <a:lnTo>
                  <a:pt x="638311" y="21242"/>
                </a:lnTo>
                <a:lnTo>
                  <a:pt x="625075" y="19558"/>
                </a:lnTo>
                <a:lnTo>
                  <a:pt x="630351" y="19558"/>
                </a:lnTo>
                <a:lnTo>
                  <a:pt x="586359" y="17907"/>
                </a:lnTo>
                <a:lnTo>
                  <a:pt x="403225" y="17907"/>
                </a:lnTo>
                <a:lnTo>
                  <a:pt x="362632" y="17528"/>
                </a:lnTo>
                <a:lnTo>
                  <a:pt x="276479" y="12827"/>
                </a:lnTo>
                <a:lnTo>
                  <a:pt x="273576" y="12700"/>
                </a:lnTo>
                <a:lnTo>
                  <a:pt x="31985" y="12700"/>
                </a:lnTo>
                <a:lnTo>
                  <a:pt x="23692" y="12176"/>
                </a:lnTo>
                <a:close/>
              </a:path>
              <a:path w="789304" h="41275">
                <a:moveTo>
                  <a:pt x="750392" y="25527"/>
                </a:moveTo>
                <a:lnTo>
                  <a:pt x="748919" y="25527"/>
                </a:lnTo>
                <a:lnTo>
                  <a:pt x="753345" y="26412"/>
                </a:lnTo>
                <a:lnTo>
                  <a:pt x="752764" y="26412"/>
                </a:lnTo>
                <a:lnTo>
                  <a:pt x="750392" y="25527"/>
                </a:lnTo>
                <a:close/>
              </a:path>
              <a:path w="789304" h="41275">
                <a:moveTo>
                  <a:pt x="777240" y="25527"/>
                </a:moveTo>
                <a:lnTo>
                  <a:pt x="776012" y="25527"/>
                </a:lnTo>
                <a:lnTo>
                  <a:pt x="770995" y="26412"/>
                </a:lnTo>
                <a:lnTo>
                  <a:pt x="779305" y="26412"/>
                </a:lnTo>
                <a:lnTo>
                  <a:pt x="777240" y="25527"/>
                </a:lnTo>
                <a:close/>
              </a:path>
              <a:path w="789304" h="41275">
                <a:moveTo>
                  <a:pt x="788924" y="25527"/>
                </a:moveTo>
                <a:lnTo>
                  <a:pt x="778011" y="25527"/>
                </a:lnTo>
                <a:lnTo>
                  <a:pt x="779305" y="26412"/>
                </a:lnTo>
                <a:lnTo>
                  <a:pt x="658790" y="26412"/>
                </a:lnTo>
                <a:lnTo>
                  <a:pt x="788924" y="25527"/>
                </a:lnTo>
                <a:close/>
              </a:path>
              <a:path w="789304" h="41275">
                <a:moveTo>
                  <a:pt x="689957" y="25012"/>
                </a:moveTo>
                <a:lnTo>
                  <a:pt x="692268" y="25235"/>
                </a:lnTo>
                <a:lnTo>
                  <a:pt x="693833" y="25235"/>
                </a:lnTo>
                <a:lnTo>
                  <a:pt x="689957" y="25012"/>
                </a:lnTo>
                <a:close/>
              </a:path>
              <a:path w="789304" h="41275">
                <a:moveTo>
                  <a:pt x="17399" y="0"/>
                </a:moveTo>
                <a:lnTo>
                  <a:pt x="13933" y="0"/>
                </a:lnTo>
                <a:lnTo>
                  <a:pt x="12954" y="381"/>
                </a:lnTo>
                <a:lnTo>
                  <a:pt x="11457" y="2159"/>
                </a:lnTo>
                <a:lnTo>
                  <a:pt x="10287" y="3648"/>
                </a:lnTo>
                <a:lnTo>
                  <a:pt x="10294" y="7112"/>
                </a:lnTo>
                <a:lnTo>
                  <a:pt x="11604" y="10106"/>
                </a:lnTo>
                <a:lnTo>
                  <a:pt x="11782" y="10375"/>
                </a:lnTo>
                <a:lnTo>
                  <a:pt x="12398" y="10795"/>
                </a:lnTo>
                <a:lnTo>
                  <a:pt x="12704" y="11049"/>
                </a:lnTo>
                <a:lnTo>
                  <a:pt x="14501" y="12176"/>
                </a:lnTo>
                <a:lnTo>
                  <a:pt x="23692" y="12176"/>
                </a:lnTo>
                <a:lnTo>
                  <a:pt x="31985" y="12700"/>
                </a:lnTo>
                <a:lnTo>
                  <a:pt x="32639" y="12700"/>
                </a:lnTo>
                <a:lnTo>
                  <a:pt x="34925" y="10795"/>
                </a:lnTo>
                <a:lnTo>
                  <a:pt x="35210" y="8890"/>
                </a:lnTo>
                <a:lnTo>
                  <a:pt x="35306" y="8255"/>
                </a:lnTo>
                <a:lnTo>
                  <a:pt x="35414" y="7112"/>
                </a:lnTo>
                <a:lnTo>
                  <a:pt x="35499" y="6223"/>
                </a:lnTo>
                <a:lnTo>
                  <a:pt x="35560" y="5588"/>
                </a:lnTo>
                <a:lnTo>
                  <a:pt x="33782" y="3175"/>
                </a:lnTo>
                <a:lnTo>
                  <a:pt x="17399" y="0"/>
                </a:lnTo>
                <a:close/>
              </a:path>
              <a:path w="789304" h="41275">
                <a:moveTo>
                  <a:pt x="26543" y="0"/>
                </a:moveTo>
                <a:lnTo>
                  <a:pt x="17399" y="0"/>
                </a:lnTo>
                <a:lnTo>
                  <a:pt x="33782" y="3175"/>
                </a:lnTo>
                <a:lnTo>
                  <a:pt x="35372" y="5334"/>
                </a:lnTo>
                <a:lnTo>
                  <a:pt x="35306" y="8255"/>
                </a:lnTo>
                <a:lnTo>
                  <a:pt x="35028" y="10106"/>
                </a:lnTo>
                <a:lnTo>
                  <a:pt x="34925" y="10795"/>
                </a:lnTo>
                <a:lnTo>
                  <a:pt x="32639" y="12700"/>
                </a:lnTo>
                <a:lnTo>
                  <a:pt x="273576" y="12700"/>
                </a:lnTo>
                <a:lnTo>
                  <a:pt x="235839" y="11049"/>
                </a:lnTo>
                <a:lnTo>
                  <a:pt x="197358" y="8509"/>
                </a:lnTo>
                <a:lnTo>
                  <a:pt x="162687" y="7112"/>
                </a:lnTo>
                <a:lnTo>
                  <a:pt x="131445" y="5334"/>
                </a:lnTo>
                <a:lnTo>
                  <a:pt x="102489" y="4318"/>
                </a:lnTo>
                <a:lnTo>
                  <a:pt x="77851" y="2794"/>
                </a:lnTo>
                <a:lnTo>
                  <a:pt x="42372" y="1552"/>
                </a:lnTo>
                <a:lnTo>
                  <a:pt x="31623" y="635"/>
                </a:lnTo>
                <a:lnTo>
                  <a:pt x="26543" y="0"/>
                </a:lnTo>
                <a:close/>
              </a:path>
              <a:path w="789304" h="41275">
                <a:moveTo>
                  <a:pt x="11782" y="10375"/>
                </a:moveTo>
                <a:lnTo>
                  <a:pt x="11630" y="10375"/>
                </a:lnTo>
                <a:lnTo>
                  <a:pt x="12240" y="11049"/>
                </a:lnTo>
                <a:lnTo>
                  <a:pt x="0" y="11049"/>
                </a:lnTo>
                <a:lnTo>
                  <a:pt x="28199" y="12176"/>
                </a:lnTo>
                <a:lnTo>
                  <a:pt x="14501" y="12176"/>
                </a:lnTo>
                <a:lnTo>
                  <a:pt x="12704" y="11049"/>
                </a:lnTo>
                <a:lnTo>
                  <a:pt x="12398" y="10795"/>
                </a:lnTo>
                <a:lnTo>
                  <a:pt x="11782" y="10375"/>
                </a:lnTo>
                <a:close/>
              </a:path>
              <a:path w="789304" h="41275">
                <a:moveTo>
                  <a:pt x="10294" y="7112"/>
                </a:moveTo>
                <a:lnTo>
                  <a:pt x="10287" y="8890"/>
                </a:lnTo>
                <a:lnTo>
                  <a:pt x="11387" y="10106"/>
                </a:lnTo>
                <a:lnTo>
                  <a:pt x="11782" y="10375"/>
                </a:lnTo>
                <a:lnTo>
                  <a:pt x="11604" y="10106"/>
                </a:lnTo>
                <a:lnTo>
                  <a:pt x="10294" y="7112"/>
                </a:lnTo>
                <a:close/>
              </a:path>
              <a:path w="789304" h="41275">
                <a:moveTo>
                  <a:pt x="10287" y="3810"/>
                </a:moveTo>
                <a:lnTo>
                  <a:pt x="10106" y="4318"/>
                </a:lnTo>
                <a:lnTo>
                  <a:pt x="9999" y="5334"/>
                </a:lnTo>
                <a:lnTo>
                  <a:pt x="9906" y="6223"/>
                </a:lnTo>
                <a:lnTo>
                  <a:pt x="10294" y="7112"/>
                </a:lnTo>
                <a:lnTo>
                  <a:pt x="10287" y="3810"/>
                </a:lnTo>
                <a:close/>
              </a:path>
              <a:path w="789304" h="41275">
                <a:moveTo>
                  <a:pt x="13933" y="0"/>
                </a:moveTo>
                <a:lnTo>
                  <a:pt x="12827" y="0"/>
                </a:lnTo>
                <a:lnTo>
                  <a:pt x="10033" y="2794"/>
                </a:lnTo>
                <a:lnTo>
                  <a:pt x="10287" y="2794"/>
                </a:lnTo>
                <a:lnTo>
                  <a:pt x="10287" y="3648"/>
                </a:lnTo>
                <a:lnTo>
                  <a:pt x="11457" y="2159"/>
                </a:lnTo>
                <a:lnTo>
                  <a:pt x="12954" y="381"/>
                </a:lnTo>
                <a:lnTo>
                  <a:pt x="1393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11232" y="2633979"/>
            <a:ext cx="901700" cy="46355"/>
          </a:xfrm>
          <a:custGeom>
            <a:avLst/>
            <a:gdLst/>
            <a:ahLst/>
            <a:cxnLst/>
            <a:rect l="l" t="t" r="r" b="b"/>
            <a:pathLst>
              <a:path w="901700" h="46355">
                <a:moveTo>
                  <a:pt x="886699" y="34486"/>
                </a:moveTo>
                <a:lnTo>
                  <a:pt x="887989" y="35179"/>
                </a:lnTo>
                <a:lnTo>
                  <a:pt x="655302" y="35179"/>
                </a:lnTo>
                <a:lnTo>
                  <a:pt x="688594" y="38862"/>
                </a:lnTo>
                <a:lnTo>
                  <a:pt x="738505" y="43434"/>
                </a:lnTo>
                <a:lnTo>
                  <a:pt x="779780" y="45339"/>
                </a:lnTo>
                <a:lnTo>
                  <a:pt x="812800" y="45974"/>
                </a:lnTo>
                <a:lnTo>
                  <a:pt x="890651" y="45974"/>
                </a:lnTo>
                <a:lnTo>
                  <a:pt x="893572" y="45339"/>
                </a:lnTo>
                <a:lnTo>
                  <a:pt x="896747" y="43815"/>
                </a:lnTo>
                <a:lnTo>
                  <a:pt x="898525" y="43053"/>
                </a:lnTo>
                <a:lnTo>
                  <a:pt x="899795" y="41529"/>
                </a:lnTo>
                <a:lnTo>
                  <a:pt x="900430" y="39750"/>
                </a:lnTo>
                <a:lnTo>
                  <a:pt x="901065" y="37592"/>
                </a:lnTo>
                <a:lnTo>
                  <a:pt x="901077" y="37084"/>
                </a:lnTo>
                <a:lnTo>
                  <a:pt x="891540" y="37084"/>
                </a:lnTo>
                <a:lnTo>
                  <a:pt x="888463" y="35433"/>
                </a:lnTo>
                <a:lnTo>
                  <a:pt x="887476" y="35433"/>
                </a:lnTo>
                <a:lnTo>
                  <a:pt x="887744" y="34671"/>
                </a:lnTo>
                <a:lnTo>
                  <a:pt x="887222" y="34671"/>
                </a:lnTo>
                <a:lnTo>
                  <a:pt x="886699" y="34486"/>
                </a:lnTo>
                <a:close/>
              </a:path>
              <a:path w="901700" h="46355">
                <a:moveTo>
                  <a:pt x="890568" y="35179"/>
                </a:moveTo>
                <a:lnTo>
                  <a:pt x="887989" y="35179"/>
                </a:lnTo>
                <a:lnTo>
                  <a:pt x="891540" y="37084"/>
                </a:lnTo>
                <a:lnTo>
                  <a:pt x="890568" y="35179"/>
                </a:lnTo>
                <a:close/>
              </a:path>
              <a:path w="901700" h="46355">
                <a:moveTo>
                  <a:pt x="901123" y="35179"/>
                </a:moveTo>
                <a:lnTo>
                  <a:pt x="890568" y="35179"/>
                </a:lnTo>
                <a:lnTo>
                  <a:pt x="891540" y="37084"/>
                </a:lnTo>
                <a:lnTo>
                  <a:pt x="901077" y="37084"/>
                </a:lnTo>
                <a:lnTo>
                  <a:pt x="901123" y="35179"/>
                </a:lnTo>
                <a:close/>
              </a:path>
              <a:path w="901700" h="46355">
                <a:moveTo>
                  <a:pt x="10287" y="29337"/>
                </a:moveTo>
                <a:lnTo>
                  <a:pt x="11049" y="29972"/>
                </a:lnTo>
                <a:lnTo>
                  <a:pt x="12826" y="30987"/>
                </a:lnTo>
                <a:lnTo>
                  <a:pt x="15793" y="30987"/>
                </a:lnTo>
                <a:lnTo>
                  <a:pt x="40132" y="35687"/>
                </a:lnTo>
                <a:lnTo>
                  <a:pt x="41783" y="36068"/>
                </a:lnTo>
                <a:lnTo>
                  <a:pt x="43067" y="35179"/>
                </a:lnTo>
                <a:lnTo>
                  <a:pt x="43375" y="35179"/>
                </a:lnTo>
                <a:lnTo>
                  <a:pt x="43815" y="33274"/>
                </a:lnTo>
                <a:lnTo>
                  <a:pt x="43942" y="32385"/>
                </a:lnTo>
                <a:lnTo>
                  <a:pt x="44069" y="31496"/>
                </a:lnTo>
                <a:lnTo>
                  <a:pt x="43131" y="29972"/>
                </a:lnTo>
                <a:lnTo>
                  <a:pt x="11715" y="29972"/>
                </a:lnTo>
                <a:lnTo>
                  <a:pt x="10287" y="29337"/>
                </a:lnTo>
                <a:close/>
              </a:path>
              <a:path w="901700" h="46355">
                <a:moveTo>
                  <a:pt x="887888" y="34486"/>
                </a:moveTo>
                <a:lnTo>
                  <a:pt x="887744" y="34671"/>
                </a:lnTo>
                <a:lnTo>
                  <a:pt x="887565" y="35179"/>
                </a:lnTo>
                <a:lnTo>
                  <a:pt x="887476" y="35433"/>
                </a:lnTo>
                <a:lnTo>
                  <a:pt x="887714" y="35179"/>
                </a:lnTo>
                <a:lnTo>
                  <a:pt x="887857" y="35179"/>
                </a:lnTo>
                <a:lnTo>
                  <a:pt x="887888" y="34486"/>
                </a:lnTo>
                <a:close/>
              </a:path>
              <a:path w="901700" h="46355">
                <a:moveTo>
                  <a:pt x="889597" y="33274"/>
                </a:moveTo>
                <a:lnTo>
                  <a:pt x="888547" y="34290"/>
                </a:lnTo>
                <a:lnTo>
                  <a:pt x="887476" y="35433"/>
                </a:lnTo>
                <a:lnTo>
                  <a:pt x="888463" y="35433"/>
                </a:lnTo>
                <a:lnTo>
                  <a:pt x="887989" y="35179"/>
                </a:lnTo>
                <a:lnTo>
                  <a:pt x="890568" y="35179"/>
                </a:lnTo>
                <a:lnTo>
                  <a:pt x="889597" y="33274"/>
                </a:lnTo>
                <a:close/>
              </a:path>
              <a:path w="901700" h="46355">
                <a:moveTo>
                  <a:pt x="650710" y="34671"/>
                </a:moveTo>
                <a:lnTo>
                  <a:pt x="43800" y="34671"/>
                </a:lnTo>
                <a:lnTo>
                  <a:pt x="43067" y="35179"/>
                </a:lnTo>
                <a:lnTo>
                  <a:pt x="655302" y="35179"/>
                </a:lnTo>
                <a:lnTo>
                  <a:pt x="650710" y="34671"/>
                </a:lnTo>
                <a:close/>
              </a:path>
              <a:path w="901700" h="46355">
                <a:moveTo>
                  <a:pt x="889500" y="33274"/>
                </a:moveTo>
                <a:lnTo>
                  <a:pt x="888238" y="33274"/>
                </a:lnTo>
                <a:lnTo>
                  <a:pt x="888034" y="34290"/>
                </a:lnTo>
                <a:lnTo>
                  <a:pt x="887995" y="34486"/>
                </a:lnTo>
                <a:lnTo>
                  <a:pt x="887880" y="34671"/>
                </a:lnTo>
                <a:lnTo>
                  <a:pt x="887857" y="35179"/>
                </a:lnTo>
                <a:lnTo>
                  <a:pt x="887714" y="35179"/>
                </a:lnTo>
                <a:lnTo>
                  <a:pt x="889500" y="33274"/>
                </a:lnTo>
                <a:close/>
              </a:path>
              <a:path w="901700" h="46355">
                <a:moveTo>
                  <a:pt x="581847" y="13208"/>
                </a:moveTo>
                <a:lnTo>
                  <a:pt x="182245" y="13208"/>
                </a:lnTo>
                <a:lnTo>
                  <a:pt x="408558" y="13589"/>
                </a:lnTo>
                <a:lnTo>
                  <a:pt x="408177" y="13589"/>
                </a:lnTo>
                <a:lnTo>
                  <a:pt x="488863" y="17943"/>
                </a:lnTo>
                <a:lnTo>
                  <a:pt x="488396" y="17943"/>
                </a:lnTo>
                <a:lnTo>
                  <a:pt x="562737" y="25146"/>
                </a:lnTo>
                <a:lnTo>
                  <a:pt x="650710" y="34671"/>
                </a:lnTo>
                <a:lnTo>
                  <a:pt x="887043" y="34671"/>
                </a:lnTo>
                <a:lnTo>
                  <a:pt x="886699" y="34486"/>
                </a:lnTo>
                <a:lnTo>
                  <a:pt x="880745" y="32385"/>
                </a:lnTo>
                <a:lnTo>
                  <a:pt x="825982" y="32385"/>
                </a:lnTo>
                <a:lnTo>
                  <a:pt x="780288" y="31496"/>
                </a:lnTo>
                <a:lnTo>
                  <a:pt x="745235" y="29972"/>
                </a:lnTo>
                <a:lnTo>
                  <a:pt x="742274" y="29972"/>
                </a:lnTo>
                <a:lnTo>
                  <a:pt x="691455" y="25146"/>
                </a:lnTo>
                <a:lnTo>
                  <a:pt x="691268" y="25146"/>
                </a:lnTo>
                <a:lnTo>
                  <a:pt x="581847" y="13208"/>
                </a:lnTo>
                <a:close/>
              </a:path>
              <a:path w="901700" h="46355">
                <a:moveTo>
                  <a:pt x="887879" y="34290"/>
                </a:moveTo>
                <a:lnTo>
                  <a:pt x="886333" y="34290"/>
                </a:lnTo>
                <a:lnTo>
                  <a:pt x="887222" y="34671"/>
                </a:lnTo>
                <a:lnTo>
                  <a:pt x="887744" y="34671"/>
                </a:lnTo>
                <a:lnTo>
                  <a:pt x="887810" y="34486"/>
                </a:lnTo>
                <a:lnTo>
                  <a:pt x="887879" y="34290"/>
                </a:lnTo>
                <a:close/>
              </a:path>
              <a:path w="901700" h="46355">
                <a:moveTo>
                  <a:pt x="901065" y="31496"/>
                </a:moveTo>
                <a:lnTo>
                  <a:pt x="891166" y="31496"/>
                </a:lnTo>
                <a:lnTo>
                  <a:pt x="889969" y="32773"/>
                </a:lnTo>
                <a:lnTo>
                  <a:pt x="889597" y="33274"/>
                </a:lnTo>
                <a:lnTo>
                  <a:pt x="890115" y="34290"/>
                </a:lnTo>
                <a:lnTo>
                  <a:pt x="890215" y="34486"/>
                </a:lnTo>
                <a:lnTo>
                  <a:pt x="890309" y="34671"/>
                </a:lnTo>
                <a:lnTo>
                  <a:pt x="901136" y="34671"/>
                </a:lnTo>
                <a:lnTo>
                  <a:pt x="901065" y="31496"/>
                </a:lnTo>
                <a:close/>
              </a:path>
              <a:path w="901700" h="46355">
                <a:moveTo>
                  <a:pt x="868171" y="19050"/>
                </a:moveTo>
                <a:lnTo>
                  <a:pt x="863981" y="19050"/>
                </a:lnTo>
                <a:lnTo>
                  <a:pt x="863441" y="20256"/>
                </a:lnTo>
                <a:lnTo>
                  <a:pt x="863092" y="20955"/>
                </a:lnTo>
                <a:lnTo>
                  <a:pt x="863187" y="22024"/>
                </a:lnTo>
                <a:lnTo>
                  <a:pt x="863346" y="22606"/>
                </a:lnTo>
                <a:lnTo>
                  <a:pt x="864752" y="23495"/>
                </a:lnTo>
                <a:lnTo>
                  <a:pt x="874698" y="29972"/>
                </a:lnTo>
                <a:lnTo>
                  <a:pt x="874426" y="29972"/>
                </a:lnTo>
                <a:lnTo>
                  <a:pt x="876786" y="30987"/>
                </a:lnTo>
                <a:lnTo>
                  <a:pt x="886699" y="34486"/>
                </a:lnTo>
                <a:lnTo>
                  <a:pt x="886333" y="34290"/>
                </a:lnTo>
                <a:lnTo>
                  <a:pt x="887897" y="34290"/>
                </a:lnTo>
                <a:lnTo>
                  <a:pt x="887984" y="32385"/>
                </a:lnTo>
                <a:lnTo>
                  <a:pt x="888111" y="31496"/>
                </a:lnTo>
                <a:lnTo>
                  <a:pt x="888183" y="30987"/>
                </a:lnTo>
                <a:lnTo>
                  <a:pt x="901001" y="30987"/>
                </a:lnTo>
                <a:lnTo>
                  <a:pt x="900832" y="29972"/>
                </a:lnTo>
                <a:lnTo>
                  <a:pt x="900726" y="29337"/>
                </a:lnTo>
                <a:lnTo>
                  <a:pt x="900662" y="28956"/>
                </a:lnTo>
                <a:lnTo>
                  <a:pt x="900557" y="28321"/>
                </a:lnTo>
                <a:lnTo>
                  <a:pt x="899033" y="26416"/>
                </a:lnTo>
                <a:lnTo>
                  <a:pt x="896874" y="25527"/>
                </a:lnTo>
                <a:lnTo>
                  <a:pt x="891413" y="23495"/>
                </a:lnTo>
                <a:lnTo>
                  <a:pt x="892530" y="23495"/>
                </a:lnTo>
                <a:lnTo>
                  <a:pt x="878967" y="21209"/>
                </a:lnTo>
                <a:lnTo>
                  <a:pt x="868171" y="19050"/>
                </a:lnTo>
                <a:close/>
              </a:path>
              <a:path w="901700" h="46355">
                <a:moveTo>
                  <a:pt x="888238" y="33274"/>
                </a:moveTo>
                <a:lnTo>
                  <a:pt x="887897" y="34290"/>
                </a:lnTo>
                <a:lnTo>
                  <a:pt x="887888" y="34486"/>
                </a:lnTo>
                <a:lnTo>
                  <a:pt x="888034" y="34290"/>
                </a:lnTo>
                <a:lnTo>
                  <a:pt x="888238" y="33274"/>
                </a:lnTo>
                <a:close/>
              </a:path>
              <a:path w="901700" h="46355">
                <a:moveTo>
                  <a:pt x="889218" y="32530"/>
                </a:moveTo>
                <a:lnTo>
                  <a:pt x="887966" y="32773"/>
                </a:lnTo>
                <a:lnTo>
                  <a:pt x="887897" y="34290"/>
                </a:lnTo>
                <a:lnTo>
                  <a:pt x="888238" y="33274"/>
                </a:lnTo>
                <a:lnTo>
                  <a:pt x="889597" y="33274"/>
                </a:lnTo>
                <a:lnTo>
                  <a:pt x="889342" y="32773"/>
                </a:lnTo>
                <a:lnTo>
                  <a:pt x="889218" y="32530"/>
                </a:lnTo>
                <a:close/>
              </a:path>
              <a:path w="901700" h="46355">
                <a:moveTo>
                  <a:pt x="890333" y="32385"/>
                </a:moveTo>
                <a:lnTo>
                  <a:pt x="889984" y="32385"/>
                </a:lnTo>
                <a:lnTo>
                  <a:pt x="889218" y="32530"/>
                </a:lnTo>
                <a:lnTo>
                  <a:pt x="889597" y="33274"/>
                </a:lnTo>
                <a:lnTo>
                  <a:pt x="889969" y="32773"/>
                </a:lnTo>
                <a:lnTo>
                  <a:pt x="890333" y="32385"/>
                </a:lnTo>
                <a:close/>
              </a:path>
              <a:path w="901700" h="46355">
                <a:moveTo>
                  <a:pt x="888432" y="30987"/>
                </a:moveTo>
                <a:lnTo>
                  <a:pt x="888183" y="30987"/>
                </a:lnTo>
                <a:lnTo>
                  <a:pt x="888111" y="31496"/>
                </a:lnTo>
                <a:lnTo>
                  <a:pt x="887984" y="32385"/>
                </a:lnTo>
                <a:lnTo>
                  <a:pt x="887966" y="32773"/>
                </a:lnTo>
                <a:lnTo>
                  <a:pt x="888884" y="32385"/>
                </a:lnTo>
                <a:lnTo>
                  <a:pt x="889144" y="32385"/>
                </a:lnTo>
                <a:lnTo>
                  <a:pt x="888432" y="30987"/>
                </a:lnTo>
                <a:close/>
              </a:path>
              <a:path w="901700" h="46355">
                <a:moveTo>
                  <a:pt x="891166" y="31496"/>
                </a:moveTo>
                <a:lnTo>
                  <a:pt x="890985" y="31496"/>
                </a:lnTo>
                <a:lnTo>
                  <a:pt x="887966" y="32773"/>
                </a:lnTo>
                <a:lnTo>
                  <a:pt x="889218" y="32530"/>
                </a:lnTo>
                <a:lnTo>
                  <a:pt x="889144" y="32385"/>
                </a:lnTo>
                <a:lnTo>
                  <a:pt x="890333" y="32385"/>
                </a:lnTo>
                <a:lnTo>
                  <a:pt x="891166" y="31496"/>
                </a:lnTo>
                <a:close/>
              </a:path>
              <a:path w="901700" h="46355">
                <a:moveTo>
                  <a:pt x="889984" y="32385"/>
                </a:moveTo>
                <a:lnTo>
                  <a:pt x="889144" y="32385"/>
                </a:lnTo>
                <a:lnTo>
                  <a:pt x="889218" y="32530"/>
                </a:lnTo>
                <a:lnTo>
                  <a:pt x="889984" y="32385"/>
                </a:lnTo>
                <a:close/>
              </a:path>
              <a:path w="901700" h="46355">
                <a:moveTo>
                  <a:pt x="900992" y="30987"/>
                </a:moveTo>
                <a:lnTo>
                  <a:pt x="888432" y="30987"/>
                </a:lnTo>
                <a:lnTo>
                  <a:pt x="889144" y="32385"/>
                </a:lnTo>
                <a:lnTo>
                  <a:pt x="888884" y="32385"/>
                </a:lnTo>
                <a:lnTo>
                  <a:pt x="890985" y="31496"/>
                </a:lnTo>
                <a:lnTo>
                  <a:pt x="901065" y="31496"/>
                </a:lnTo>
                <a:lnTo>
                  <a:pt x="900992" y="30987"/>
                </a:lnTo>
                <a:close/>
              </a:path>
              <a:path w="901700" h="46355">
                <a:moveTo>
                  <a:pt x="411364" y="0"/>
                </a:moveTo>
                <a:lnTo>
                  <a:pt x="251587" y="0"/>
                </a:lnTo>
                <a:lnTo>
                  <a:pt x="76581" y="1524"/>
                </a:lnTo>
                <a:lnTo>
                  <a:pt x="37465" y="2412"/>
                </a:lnTo>
                <a:lnTo>
                  <a:pt x="42545" y="2412"/>
                </a:lnTo>
                <a:lnTo>
                  <a:pt x="7239" y="6477"/>
                </a:lnTo>
                <a:lnTo>
                  <a:pt x="3175" y="8762"/>
                </a:lnTo>
                <a:lnTo>
                  <a:pt x="1143" y="11303"/>
                </a:lnTo>
                <a:lnTo>
                  <a:pt x="0" y="15621"/>
                </a:lnTo>
                <a:lnTo>
                  <a:pt x="110" y="17393"/>
                </a:lnTo>
                <a:lnTo>
                  <a:pt x="234" y="18244"/>
                </a:lnTo>
                <a:lnTo>
                  <a:pt x="381" y="19050"/>
                </a:lnTo>
                <a:lnTo>
                  <a:pt x="484" y="19823"/>
                </a:lnTo>
                <a:lnTo>
                  <a:pt x="2540" y="24765"/>
                </a:lnTo>
                <a:lnTo>
                  <a:pt x="3556" y="26035"/>
                </a:lnTo>
                <a:lnTo>
                  <a:pt x="5080" y="27432"/>
                </a:lnTo>
                <a:lnTo>
                  <a:pt x="7006" y="28321"/>
                </a:lnTo>
                <a:lnTo>
                  <a:pt x="6879" y="28321"/>
                </a:lnTo>
                <a:lnTo>
                  <a:pt x="8255" y="28956"/>
                </a:lnTo>
                <a:lnTo>
                  <a:pt x="9144" y="29337"/>
                </a:lnTo>
                <a:lnTo>
                  <a:pt x="12001" y="29972"/>
                </a:lnTo>
                <a:lnTo>
                  <a:pt x="11049" y="29972"/>
                </a:lnTo>
                <a:lnTo>
                  <a:pt x="10287" y="29337"/>
                </a:lnTo>
                <a:lnTo>
                  <a:pt x="40029" y="29337"/>
                </a:lnTo>
                <a:lnTo>
                  <a:pt x="22596" y="25781"/>
                </a:lnTo>
                <a:lnTo>
                  <a:pt x="16510" y="25781"/>
                </a:lnTo>
                <a:lnTo>
                  <a:pt x="14181" y="24384"/>
                </a:lnTo>
                <a:lnTo>
                  <a:pt x="15769" y="24384"/>
                </a:lnTo>
                <a:lnTo>
                  <a:pt x="13843" y="22606"/>
                </a:lnTo>
                <a:lnTo>
                  <a:pt x="12953" y="22606"/>
                </a:lnTo>
                <a:lnTo>
                  <a:pt x="11993" y="22024"/>
                </a:lnTo>
                <a:lnTo>
                  <a:pt x="11697" y="22024"/>
                </a:lnTo>
                <a:lnTo>
                  <a:pt x="11640" y="21795"/>
                </a:lnTo>
                <a:lnTo>
                  <a:pt x="11510" y="21645"/>
                </a:lnTo>
                <a:lnTo>
                  <a:pt x="11142" y="20955"/>
                </a:lnTo>
                <a:lnTo>
                  <a:pt x="10922" y="20955"/>
                </a:lnTo>
                <a:lnTo>
                  <a:pt x="10839" y="20256"/>
                </a:lnTo>
                <a:lnTo>
                  <a:pt x="10788" y="19823"/>
                </a:lnTo>
                <a:lnTo>
                  <a:pt x="10697" y="19050"/>
                </a:lnTo>
                <a:lnTo>
                  <a:pt x="9974" y="19050"/>
                </a:lnTo>
                <a:lnTo>
                  <a:pt x="10345" y="18244"/>
                </a:lnTo>
                <a:lnTo>
                  <a:pt x="8849" y="18244"/>
                </a:lnTo>
                <a:lnTo>
                  <a:pt x="10551" y="17393"/>
                </a:lnTo>
                <a:lnTo>
                  <a:pt x="10738" y="17393"/>
                </a:lnTo>
                <a:lnTo>
                  <a:pt x="11557" y="15621"/>
                </a:lnTo>
                <a:lnTo>
                  <a:pt x="35255" y="15621"/>
                </a:lnTo>
                <a:lnTo>
                  <a:pt x="43942" y="14605"/>
                </a:lnTo>
                <a:lnTo>
                  <a:pt x="43307" y="14605"/>
                </a:lnTo>
                <a:lnTo>
                  <a:pt x="76835" y="13970"/>
                </a:lnTo>
                <a:lnTo>
                  <a:pt x="113055" y="13970"/>
                </a:lnTo>
                <a:lnTo>
                  <a:pt x="182245" y="13208"/>
                </a:lnTo>
                <a:lnTo>
                  <a:pt x="581847" y="13208"/>
                </a:lnTo>
                <a:lnTo>
                  <a:pt x="564134" y="11303"/>
                </a:lnTo>
                <a:lnTo>
                  <a:pt x="489203" y="4064"/>
                </a:lnTo>
                <a:lnTo>
                  <a:pt x="488950" y="4064"/>
                </a:lnTo>
                <a:lnTo>
                  <a:pt x="411364" y="0"/>
                </a:lnTo>
                <a:close/>
              </a:path>
              <a:path w="901700" h="46355">
                <a:moveTo>
                  <a:pt x="39496" y="29337"/>
                </a:moveTo>
                <a:lnTo>
                  <a:pt x="10287" y="29337"/>
                </a:lnTo>
                <a:lnTo>
                  <a:pt x="11715" y="29972"/>
                </a:lnTo>
                <a:lnTo>
                  <a:pt x="43942" y="29972"/>
                </a:lnTo>
                <a:lnTo>
                  <a:pt x="39496" y="29337"/>
                </a:lnTo>
                <a:close/>
              </a:path>
              <a:path w="901700" h="46355">
                <a:moveTo>
                  <a:pt x="15639" y="24384"/>
                </a:moveTo>
                <a:lnTo>
                  <a:pt x="14181" y="24384"/>
                </a:lnTo>
                <a:lnTo>
                  <a:pt x="16510" y="25781"/>
                </a:lnTo>
                <a:lnTo>
                  <a:pt x="16086" y="25146"/>
                </a:lnTo>
                <a:lnTo>
                  <a:pt x="15639" y="24384"/>
                </a:lnTo>
                <a:close/>
              </a:path>
              <a:path w="901700" h="46355">
                <a:moveTo>
                  <a:pt x="15748" y="24384"/>
                </a:moveTo>
                <a:lnTo>
                  <a:pt x="15856" y="24765"/>
                </a:lnTo>
                <a:lnTo>
                  <a:pt x="16086" y="25146"/>
                </a:lnTo>
                <a:lnTo>
                  <a:pt x="16510" y="25781"/>
                </a:lnTo>
                <a:lnTo>
                  <a:pt x="22596" y="25781"/>
                </a:lnTo>
                <a:lnTo>
                  <a:pt x="15748" y="24384"/>
                </a:lnTo>
                <a:close/>
              </a:path>
              <a:path w="901700" h="46355">
                <a:moveTo>
                  <a:pt x="11510" y="21645"/>
                </a:moveTo>
                <a:lnTo>
                  <a:pt x="11616" y="21795"/>
                </a:lnTo>
                <a:lnTo>
                  <a:pt x="12953" y="22606"/>
                </a:lnTo>
                <a:lnTo>
                  <a:pt x="12430" y="22024"/>
                </a:lnTo>
                <a:lnTo>
                  <a:pt x="11510" y="21645"/>
                </a:lnTo>
                <a:close/>
              </a:path>
              <a:path w="901700" h="46355">
                <a:moveTo>
                  <a:pt x="12430" y="22024"/>
                </a:moveTo>
                <a:lnTo>
                  <a:pt x="12953" y="22606"/>
                </a:lnTo>
                <a:lnTo>
                  <a:pt x="13843" y="22606"/>
                </a:lnTo>
                <a:lnTo>
                  <a:pt x="12430" y="22024"/>
                </a:lnTo>
                <a:close/>
              </a:path>
              <a:path w="901700" h="46355">
                <a:moveTo>
                  <a:pt x="11616" y="21795"/>
                </a:moveTo>
                <a:lnTo>
                  <a:pt x="11712" y="22024"/>
                </a:lnTo>
                <a:lnTo>
                  <a:pt x="11993" y="22024"/>
                </a:lnTo>
                <a:lnTo>
                  <a:pt x="11616" y="21795"/>
                </a:lnTo>
                <a:close/>
              </a:path>
              <a:path w="901700" h="46355">
                <a:moveTo>
                  <a:pt x="11468" y="20955"/>
                </a:moveTo>
                <a:lnTo>
                  <a:pt x="11510" y="21645"/>
                </a:lnTo>
                <a:lnTo>
                  <a:pt x="12430" y="22024"/>
                </a:lnTo>
                <a:lnTo>
                  <a:pt x="11468" y="20955"/>
                </a:lnTo>
                <a:close/>
              </a:path>
              <a:path w="901700" h="46355">
                <a:moveTo>
                  <a:pt x="11010" y="20447"/>
                </a:moveTo>
                <a:lnTo>
                  <a:pt x="10963" y="20620"/>
                </a:lnTo>
                <a:lnTo>
                  <a:pt x="11510" y="21645"/>
                </a:lnTo>
                <a:lnTo>
                  <a:pt x="11430" y="20955"/>
                </a:lnTo>
                <a:lnTo>
                  <a:pt x="11010" y="20447"/>
                </a:lnTo>
                <a:close/>
              </a:path>
              <a:path w="901700" h="46355">
                <a:moveTo>
                  <a:pt x="10963" y="20620"/>
                </a:moveTo>
                <a:lnTo>
                  <a:pt x="10922" y="20955"/>
                </a:lnTo>
                <a:lnTo>
                  <a:pt x="11142" y="20955"/>
                </a:lnTo>
                <a:lnTo>
                  <a:pt x="10963" y="20620"/>
                </a:lnTo>
                <a:close/>
              </a:path>
              <a:path w="901700" h="46355">
                <a:moveTo>
                  <a:pt x="11063" y="19823"/>
                </a:moveTo>
                <a:lnTo>
                  <a:pt x="11010" y="20447"/>
                </a:lnTo>
                <a:lnTo>
                  <a:pt x="11468" y="20955"/>
                </a:lnTo>
                <a:lnTo>
                  <a:pt x="11063" y="19823"/>
                </a:lnTo>
                <a:close/>
              </a:path>
              <a:path w="901700" h="46355">
                <a:moveTo>
                  <a:pt x="10839" y="20256"/>
                </a:moveTo>
                <a:lnTo>
                  <a:pt x="10871" y="20447"/>
                </a:lnTo>
                <a:lnTo>
                  <a:pt x="11010" y="20447"/>
                </a:lnTo>
                <a:lnTo>
                  <a:pt x="10839" y="20256"/>
                </a:lnTo>
                <a:close/>
              </a:path>
              <a:path w="901700" h="46355">
                <a:moveTo>
                  <a:pt x="10765" y="19050"/>
                </a:moveTo>
                <a:lnTo>
                  <a:pt x="10839" y="20256"/>
                </a:lnTo>
                <a:lnTo>
                  <a:pt x="11010" y="20447"/>
                </a:lnTo>
                <a:lnTo>
                  <a:pt x="11063" y="19823"/>
                </a:lnTo>
                <a:lnTo>
                  <a:pt x="10765" y="19050"/>
                </a:lnTo>
                <a:close/>
              </a:path>
              <a:path w="901700" h="46355">
                <a:moveTo>
                  <a:pt x="11481" y="17393"/>
                </a:moveTo>
                <a:lnTo>
                  <a:pt x="9912" y="19050"/>
                </a:lnTo>
                <a:lnTo>
                  <a:pt x="10765" y="19050"/>
                </a:lnTo>
                <a:lnTo>
                  <a:pt x="11063" y="19823"/>
                </a:lnTo>
                <a:lnTo>
                  <a:pt x="11160" y="19050"/>
                </a:lnTo>
                <a:lnTo>
                  <a:pt x="11251" y="18244"/>
                </a:lnTo>
                <a:lnTo>
                  <a:pt x="11323" y="17943"/>
                </a:lnTo>
                <a:lnTo>
                  <a:pt x="11407" y="17653"/>
                </a:lnTo>
                <a:lnTo>
                  <a:pt x="11481" y="17393"/>
                </a:lnTo>
                <a:close/>
              </a:path>
              <a:path w="901700" h="46355">
                <a:moveTo>
                  <a:pt x="11347" y="17393"/>
                </a:moveTo>
                <a:lnTo>
                  <a:pt x="10738" y="17393"/>
                </a:lnTo>
                <a:lnTo>
                  <a:pt x="9974" y="19050"/>
                </a:lnTo>
                <a:lnTo>
                  <a:pt x="10675" y="18244"/>
                </a:lnTo>
                <a:lnTo>
                  <a:pt x="11236" y="17653"/>
                </a:lnTo>
                <a:lnTo>
                  <a:pt x="11347" y="17393"/>
                </a:lnTo>
                <a:close/>
              </a:path>
              <a:path w="901700" h="46355">
                <a:moveTo>
                  <a:pt x="865430" y="18244"/>
                </a:moveTo>
                <a:lnTo>
                  <a:pt x="864358" y="18244"/>
                </a:lnTo>
                <a:lnTo>
                  <a:pt x="867981" y="19050"/>
                </a:lnTo>
                <a:lnTo>
                  <a:pt x="863981" y="19050"/>
                </a:lnTo>
                <a:lnTo>
                  <a:pt x="865430" y="18244"/>
                </a:lnTo>
                <a:close/>
              </a:path>
              <a:path w="901700" h="46355">
                <a:moveTo>
                  <a:pt x="11397" y="16970"/>
                </a:moveTo>
                <a:lnTo>
                  <a:pt x="8849" y="18244"/>
                </a:lnTo>
                <a:lnTo>
                  <a:pt x="10345" y="18244"/>
                </a:lnTo>
                <a:lnTo>
                  <a:pt x="10619" y="17653"/>
                </a:lnTo>
                <a:lnTo>
                  <a:pt x="10738" y="17393"/>
                </a:lnTo>
                <a:lnTo>
                  <a:pt x="11347" y="17393"/>
                </a:lnTo>
                <a:lnTo>
                  <a:pt x="11397" y="16970"/>
                </a:lnTo>
                <a:close/>
              </a:path>
              <a:path w="901700" h="46355">
                <a:moveTo>
                  <a:pt x="27654" y="16510"/>
                </a:moveTo>
                <a:lnTo>
                  <a:pt x="12319" y="16510"/>
                </a:lnTo>
                <a:lnTo>
                  <a:pt x="11481" y="17393"/>
                </a:lnTo>
                <a:lnTo>
                  <a:pt x="11407" y="17653"/>
                </a:lnTo>
                <a:lnTo>
                  <a:pt x="11323" y="17943"/>
                </a:lnTo>
                <a:lnTo>
                  <a:pt x="11236" y="18244"/>
                </a:lnTo>
                <a:lnTo>
                  <a:pt x="10345" y="18244"/>
                </a:lnTo>
                <a:lnTo>
                  <a:pt x="24105" y="16970"/>
                </a:lnTo>
                <a:lnTo>
                  <a:pt x="23713" y="16970"/>
                </a:lnTo>
                <a:lnTo>
                  <a:pt x="27654" y="16510"/>
                </a:lnTo>
                <a:close/>
              </a:path>
              <a:path w="901700" h="46355">
                <a:moveTo>
                  <a:pt x="12319" y="16510"/>
                </a:moveTo>
                <a:lnTo>
                  <a:pt x="11397" y="16970"/>
                </a:lnTo>
                <a:lnTo>
                  <a:pt x="11316" y="17653"/>
                </a:lnTo>
                <a:lnTo>
                  <a:pt x="11481" y="17393"/>
                </a:lnTo>
                <a:lnTo>
                  <a:pt x="12319" y="16510"/>
                </a:lnTo>
                <a:close/>
              </a:path>
              <a:path w="901700" h="46355">
                <a:moveTo>
                  <a:pt x="11557" y="15621"/>
                </a:moveTo>
                <a:lnTo>
                  <a:pt x="10738" y="17393"/>
                </a:lnTo>
                <a:lnTo>
                  <a:pt x="10551" y="17393"/>
                </a:lnTo>
                <a:lnTo>
                  <a:pt x="11397" y="16970"/>
                </a:lnTo>
                <a:lnTo>
                  <a:pt x="11451" y="16510"/>
                </a:lnTo>
                <a:lnTo>
                  <a:pt x="11557" y="15621"/>
                </a:lnTo>
                <a:close/>
              </a:path>
              <a:path w="901700" h="46355">
                <a:moveTo>
                  <a:pt x="35255" y="15621"/>
                </a:moveTo>
                <a:lnTo>
                  <a:pt x="11557" y="15621"/>
                </a:lnTo>
                <a:lnTo>
                  <a:pt x="11451" y="16510"/>
                </a:lnTo>
                <a:lnTo>
                  <a:pt x="11397" y="16970"/>
                </a:lnTo>
                <a:lnTo>
                  <a:pt x="12319" y="16510"/>
                </a:lnTo>
                <a:lnTo>
                  <a:pt x="27654" y="16510"/>
                </a:lnTo>
                <a:lnTo>
                  <a:pt x="35255" y="1562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C81E50B-B6B4-B07A-FB39-2F548713FD01}"/>
                  </a:ext>
                </a:extLst>
              </p14:cNvPr>
              <p14:cNvContentPartPr/>
              <p14:nvPr/>
            </p14:nvContentPartPr>
            <p14:xfrm>
              <a:off x="2053800" y="1937880"/>
              <a:ext cx="9135360" cy="4143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C81E50B-B6B4-B07A-FB39-2F548713FD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44440" y="1928520"/>
                <a:ext cx="9154080" cy="4162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1453667"/>
            <a:ext cx="10791190" cy="33940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Arial MT"/>
                <a:cs typeface="Arial MT"/>
              </a:rPr>
              <a:t>Lab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spc="-50" dirty="0">
                <a:latin typeface="Arial MT"/>
                <a:cs typeface="Arial MT"/>
              </a:rPr>
              <a:t>4</a:t>
            </a:r>
            <a:endParaRPr sz="28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spcBef>
                <a:spcPts val="500"/>
              </a:spcBef>
              <a:buChar char="•"/>
              <a:tabLst>
                <a:tab pos="469265" algn="l"/>
              </a:tabLst>
            </a:pPr>
            <a:r>
              <a:rPr sz="2800" dirty="0">
                <a:latin typeface="Arial MT"/>
                <a:cs typeface="Arial MT"/>
              </a:rPr>
              <a:t>Writing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programs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that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use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OpenMP.</a:t>
            </a:r>
            <a:endParaRPr sz="2800">
              <a:latin typeface="Arial MT"/>
              <a:cs typeface="Arial MT"/>
            </a:endParaRPr>
          </a:p>
          <a:p>
            <a:pPr marL="469265" marR="5080" indent="-457200">
              <a:lnSpc>
                <a:spcPct val="100000"/>
              </a:lnSpc>
              <a:spcBef>
                <a:spcPts val="495"/>
              </a:spcBef>
              <a:buChar char="•"/>
              <a:tabLst>
                <a:tab pos="469265" algn="l"/>
              </a:tabLst>
            </a:pPr>
            <a:r>
              <a:rPr sz="2800" dirty="0">
                <a:latin typeface="Arial MT"/>
                <a:cs typeface="Arial MT"/>
              </a:rPr>
              <a:t>Using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OpenMP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parallelize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many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serial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for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loops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with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only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small </a:t>
            </a:r>
            <a:r>
              <a:rPr sz="2800" dirty="0">
                <a:latin typeface="Arial MT"/>
                <a:cs typeface="Arial MT"/>
              </a:rPr>
              <a:t>changes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source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code.</a:t>
            </a:r>
            <a:endParaRPr sz="28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spcBef>
                <a:spcPts val="505"/>
              </a:spcBef>
              <a:buChar char="•"/>
              <a:tabLst>
                <a:tab pos="469265" algn="l"/>
              </a:tabLst>
            </a:pPr>
            <a:r>
              <a:rPr sz="2800" dirty="0">
                <a:latin typeface="Arial MT"/>
                <a:cs typeface="Arial MT"/>
              </a:rPr>
              <a:t>Task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parallelism.</a:t>
            </a:r>
            <a:endParaRPr sz="28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spcBef>
                <a:spcPts val="505"/>
              </a:spcBef>
              <a:buChar char="•"/>
              <a:tabLst>
                <a:tab pos="469265" algn="l"/>
              </a:tabLst>
            </a:pPr>
            <a:r>
              <a:rPr sz="2800" dirty="0">
                <a:latin typeface="Arial MT"/>
                <a:cs typeface="Arial MT"/>
              </a:rPr>
              <a:t>Explicit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thread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synchronization.</a:t>
            </a:r>
            <a:endParaRPr sz="28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spcBef>
                <a:spcPts val="495"/>
              </a:spcBef>
              <a:buChar char="•"/>
              <a:tabLst>
                <a:tab pos="469265" algn="l"/>
              </a:tabLst>
            </a:pPr>
            <a:r>
              <a:rPr sz="2800" dirty="0">
                <a:latin typeface="Arial MT"/>
                <a:cs typeface="Arial MT"/>
              </a:rPr>
              <a:t>Standard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problems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shared-</a:t>
            </a:r>
            <a:r>
              <a:rPr sz="2800" dirty="0">
                <a:latin typeface="Arial MT"/>
                <a:cs typeface="Arial MT"/>
              </a:rPr>
              <a:t>memory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programming.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1F5F"/>
                </a:solidFill>
                <a:latin typeface="Arial MT"/>
                <a:cs typeface="Arial MT"/>
              </a:rPr>
              <a:t>Agenda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In</a:t>
            </a:r>
            <a:r>
              <a:rPr sz="4000" b="0" spc="-10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case</a:t>
            </a:r>
            <a:r>
              <a:rPr sz="4000" b="0" spc="-10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the</a:t>
            </a:r>
            <a:r>
              <a:rPr sz="4000" b="0" spc="-10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compiler</a:t>
            </a:r>
            <a:r>
              <a:rPr sz="4000" b="0" spc="-8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doesn’t</a:t>
            </a:r>
            <a:r>
              <a:rPr sz="4000" b="0" spc="-8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support</a:t>
            </a:r>
            <a:r>
              <a:rPr sz="4000" b="0" spc="-7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10" dirty="0">
                <a:solidFill>
                  <a:srgbClr val="001F5F"/>
                </a:solidFill>
                <a:latin typeface="Arial MT"/>
                <a:cs typeface="Arial MT"/>
              </a:rPr>
              <a:t>OpenMP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4970" y="1940128"/>
            <a:ext cx="4897755" cy="2845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 MT"/>
                <a:cs typeface="Arial MT"/>
              </a:rPr>
              <a:t>#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include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&lt;omp.h&gt;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2800">
              <a:latin typeface="Arial MT"/>
              <a:cs typeface="Arial MT"/>
            </a:endParaRPr>
          </a:p>
          <a:p>
            <a:pPr marL="1957705" marR="5080">
              <a:lnSpc>
                <a:spcPct val="120000"/>
              </a:lnSpc>
            </a:pPr>
            <a:r>
              <a:rPr sz="2800" dirty="0">
                <a:latin typeface="Arial MT"/>
                <a:cs typeface="Arial MT"/>
              </a:rPr>
              <a:t>#ifdef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_OPENMP </a:t>
            </a:r>
            <a:r>
              <a:rPr sz="2800" dirty="0">
                <a:latin typeface="Arial MT"/>
                <a:cs typeface="Arial MT"/>
              </a:rPr>
              <a:t>#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include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&lt;omp.h&gt; #endif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8834" y="2480436"/>
            <a:ext cx="1016000" cy="661670"/>
          </a:xfrm>
          <a:custGeom>
            <a:avLst/>
            <a:gdLst/>
            <a:ahLst/>
            <a:cxnLst/>
            <a:rect l="l" t="t" r="r" b="b"/>
            <a:pathLst>
              <a:path w="1016000" h="661669">
                <a:moveTo>
                  <a:pt x="885570" y="626999"/>
                </a:moveTo>
                <a:lnTo>
                  <a:pt x="878966" y="633095"/>
                </a:lnTo>
                <a:lnTo>
                  <a:pt x="878204" y="648970"/>
                </a:lnTo>
                <a:lnTo>
                  <a:pt x="884301" y="655574"/>
                </a:lnTo>
                <a:lnTo>
                  <a:pt x="1015873" y="661415"/>
                </a:lnTo>
                <a:lnTo>
                  <a:pt x="1014128" y="657987"/>
                </a:lnTo>
                <a:lnTo>
                  <a:pt x="984250" y="657987"/>
                </a:lnTo>
                <a:lnTo>
                  <a:pt x="939861" y="629400"/>
                </a:lnTo>
                <a:lnTo>
                  <a:pt x="885570" y="626999"/>
                </a:lnTo>
                <a:close/>
              </a:path>
              <a:path w="1016000" h="661669">
                <a:moveTo>
                  <a:pt x="939861" y="629400"/>
                </a:moveTo>
                <a:lnTo>
                  <a:pt x="984250" y="657987"/>
                </a:lnTo>
                <a:lnTo>
                  <a:pt x="987775" y="652526"/>
                </a:lnTo>
                <a:lnTo>
                  <a:pt x="979297" y="652526"/>
                </a:lnTo>
                <a:lnTo>
                  <a:pt x="968175" y="630633"/>
                </a:lnTo>
                <a:lnTo>
                  <a:pt x="939861" y="629400"/>
                </a:lnTo>
                <a:close/>
              </a:path>
              <a:path w="1016000" h="661669">
                <a:moveTo>
                  <a:pt x="947547" y="541274"/>
                </a:moveTo>
                <a:lnTo>
                  <a:pt x="933576" y="548386"/>
                </a:lnTo>
                <a:lnTo>
                  <a:pt x="930782" y="557022"/>
                </a:lnTo>
                <a:lnTo>
                  <a:pt x="955353" y="605390"/>
                </a:lnTo>
                <a:lnTo>
                  <a:pt x="999743" y="633984"/>
                </a:lnTo>
                <a:lnTo>
                  <a:pt x="984250" y="657987"/>
                </a:lnTo>
                <a:lnTo>
                  <a:pt x="1014128" y="657987"/>
                </a:lnTo>
                <a:lnTo>
                  <a:pt x="956182" y="544067"/>
                </a:lnTo>
                <a:lnTo>
                  <a:pt x="947547" y="541274"/>
                </a:lnTo>
                <a:close/>
              </a:path>
              <a:path w="1016000" h="661669">
                <a:moveTo>
                  <a:pt x="968175" y="630633"/>
                </a:moveTo>
                <a:lnTo>
                  <a:pt x="979297" y="652526"/>
                </a:lnTo>
                <a:lnTo>
                  <a:pt x="992631" y="631698"/>
                </a:lnTo>
                <a:lnTo>
                  <a:pt x="968175" y="630633"/>
                </a:lnTo>
                <a:close/>
              </a:path>
              <a:path w="1016000" h="661669">
                <a:moveTo>
                  <a:pt x="955353" y="605390"/>
                </a:moveTo>
                <a:lnTo>
                  <a:pt x="968175" y="630633"/>
                </a:lnTo>
                <a:lnTo>
                  <a:pt x="992631" y="631698"/>
                </a:lnTo>
                <a:lnTo>
                  <a:pt x="979297" y="652526"/>
                </a:lnTo>
                <a:lnTo>
                  <a:pt x="987775" y="652526"/>
                </a:lnTo>
                <a:lnTo>
                  <a:pt x="999743" y="633984"/>
                </a:lnTo>
                <a:lnTo>
                  <a:pt x="955353" y="605390"/>
                </a:lnTo>
                <a:close/>
              </a:path>
              <a:path w="1016000" h="661669">
                <a:moveTo>
                  <a:pt x="15493" y="0"/>
                </a:moveTo>
                <a:lnTo>
                  <a:pt x="0" y="24129"/>
                </a:lnTo>
                <a:lnTo>
                  <a:pt x="939861" y="629400"/>
                </a:lnTo>
                <a:lnTo>
                  <a:pt x="968175" y="630633"/>
                </a:lnTo>
                <a:lnTo>
                  <a:pt x="955353" y="605390"/>
                </a:lnTo>
                <a:lnTo>
                  <a:pt x="15493" y="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49800" y="3315754"/>
            <a:ext cx="94615" cy="1411605"/>
          </a:xfrm>
          <a:custGeom>
            <a:avLst/>
            <a:gdLst/>
            <a:ahLst/>
            <a:cxnLst/>
            <a:rect l="l" t="t" r="r" b="b"/>
            <a:pathLst>
              <a:path w="94614" h="1411604">
                <a:moveTo>
                  <a:pt x="53842" y="9084"/>
                </a:moveTo>
                <a:lnTo>
                  <a:pt x="53848" y="11010"/>
                </a:lnTo>
                <a:lnTo>
                  <a:pt x="53443" y="11010"/>
                </a:lnTo>
                <a:lnTo>
                  <a:pt x="53334" y="12788"/>
                </a:lnTo>
                <a:lnTo>
                  <a:pt x="53294" y="13712"/>
                </a:lnTo>
                <a:lnTo>
                  <a:pt x="53172" y="16598"/>
                </a:lnTo>
                <a:lnTo>
                  <a:pt x="53077" y="18884"/>
                </a:lnTo>
                <a:lnTo>
                  <a:pt x="52652" y="25361"/>
                </a:lnTo>
                <a:lnTo>
                  <a:pt x="52577" y="26504"/>
                </a:lnTo>
                <a:lnTo>
                  <a:pt x="51562" y="32219"/>
                </a:lnTo>
                <a:lnTo>
                  <a:pt x="51435" y="32473"/>
                </a:lnTo>
                <a:lnTo>
                  <a:pt x="50419" y="36410"/>
                </a:lnTo>
                <a:lnTo>
                  <a:pt x="50037" y="37680"/>
                </a:lnTo>
                <a:lnTo>
                  <a:pt x="49438" y="38950"/>
                </a:lnTo>
                <a:lnTo>
                  <a:pt x="52844" y="49491"/>
                </a:lnTo>
                <a:lnTo>
                  <a:pt x="52967" y="49872"/>
                </a:lnTo>
                <a:lnTo>
                  <a:pt x="53086" y="50253"/>
                </a:lnTo>
                <a:lnTo>
                  <a:pt x="57905" y="69049"/>
                </a:lnTo>
                <a:lnTo>
                  <a:pt x="58038" y="69430"/>
                </a:lnTo>
                <a:lnTo>
                  <a:pt x="61921" y="91895"/>
                </a:lnTo>
                <a:lnTo>
                  <a:pt x="65282" y="116166"/>
                </a:lnTo>
                <a:lnTo>
                  <a:pt x="65369" y="116806"/>
                </a:lnTo>
                <a:lnTo>
                  <a:pt x="65495" y="117710"/>
                </a:lnTo>
                <a:lnTo>
                  <a:pt x="68035" y="143217"/>
                </a:lnTo>
                <a:lnTo>
                  <a:pt x="68161" y="144491"/>
                </a:lnTo>
                <a:lnTo>
                  <a:pt x="68234" y="145223"/>
                </a:lnTo>
                <a:lnTo>
                  <a:pt x="69559" y="172808"/>
                </a:lnTo>
                <a:lnTo>
                  <a:pt x="69443" y="340956"/>
                </a:lnTo>
                <a:lnTo>
                  <a:pt x="68072" y="375627"/>
                </a:lnTo>
                <a:lnTo>
                  <a:pt x="67055" y="413854"/>
                </a:lnTo>
                <a:lnTo>
                  <a:pt x="66927" y="693254"/>
                </a:lnTo>
                <a:lnTo>
                  <a:pt x="66294" y="740498"/>
                </a:lnTo>
                <a:lnTo>
                  <a:pt x="66421" y="880452"/>
                </a:lnTo>
                <a:lnTo>
                  <a:pt x="69639" y="924394"/>
                </a:lnTo>
                <a:lnTo>
                  <a:pt x="72806" y="968209"/>
                </a:lnTo>
                <a:lnTo>
                  <a:pt x="72824" y="968463"/>
                </a:lnTo>
                <a:lnTo>
                  <a:pt x="72941" y="970078"/>
                </a:lnTo>
                <a:lnTo>
                  <a:pt x="75011" y="1010881"/>
                </a:lnTo>
                <a:lnTo>
                  <a:pt x="75050" y="1135722"/>
                </a:lnTo>
                <a:lnTo>
                  <a:pt x="74437" y="1171526"/>
                </a:lnTo>
                <a:lnTo>
                  <a:pt x="70485" y="1206588"/>
                </a:lnTo>
                <a:lnTo>
                  <a:pt x="66421" y="1240751"/>
                </a:lnTo>
                <a:lnTo>
                  <a:pt x="62484" y="1273136"/>
                </a:lnTo>
                <a:lnTo>
                  <a:pt x="59309" y="1303108"/>
                </a:lnTo>
                <a:lnTo>
                  <a:pt x="56007" y="1329270"/>
                </a:lnTo>
                <a:lnTo>
                  <a:pt x="55907" y="1330927"/>
                </a:lnTo>
                <a:lnTo>
                  <a:pt x="54228" y="1352384"/>
                </a:lnTo>
                <a:lnTo>
                  <a:pt x="52784" y="1370075"/>
                </a:lnTo>
                <a:lnTo>
                  <a:pt x="52704" y="1371053"/>
                </a:lnTo>
                <a:lnTo>
                  <a:pt x="52589" y="1373387"/>
                </a:lnTo>
                <a:lnTo>
                  <a:pt x="52466" y="1375867"/>
                </a:lnTo>
                <a:lnTo>
                  <a:pt x="52340" y="1378419"/>
                </a:lnTo>
                <a:lnTo>
                  <a:pt x="52233" y="1380578"/>
                </a:lnTo>
                <a:lnTo>
                  <a:pt x="52176" y="1381721"/>
                </a:lnTo>
                <a:lnTo>
                  <a:pt x="52070" y="1405597"/>
                </a:lnTo>
                <a:lnTo>
                  <a:pt x="52959" y="1407629"/>
                </a:lnTo>
                <a:lnTo>
                  <a:pt x="56134" y="1410550"/>
                </a:lnTo>
                <a:lnTo>
                  <a:pt x="58165" y="1411312"/>
                </a:lnTo>
                <a:lnTo>
                  <a:pt x="60325" y="1411185"/>
                </a:lnTo>
                <a:lnTo>
                  <a:pt x="60642" y="1411185"/>
                </a:lnTo>
                <a:lnTo>
                  <a:pt x="67310" y="1410296"/>
                </a:lnTo>
                <a:lnTo>
                  <a:pt x="71882" y="1408137"/>
                </a:lnTo>
                <a:lnTo>
                  <a:pt x="76580" y="1403438"/>
                </a:lnTo>
                <a:lnTo>
                  <a:pt x="67690" y="1403438"/>
                </a:lnTo>
                <a:lnTo>
                  <a:pt x="61869" y="1397215"/>
                </a:lnTo>
                <a:lnTo>
                  <a:pt x="60833" y="1397215"/>
                </a:lnTo>
                <a:lnTo>
                  <a:pt x="61353" y="1396679"/>
                </a:lnTo>
                <a:lnTo>
                  <a:pt x="60443" y="1395691"/>
                </a:lnTo>
                <a:lnTo>
                  <a:pt x="59689" y="1395691"/>
                </a:lnTo>
                <a:lnTo>
                  <a:pt x="62703" y="1395289"/>
                </a:lnTo>
                <a:lnTo>
                  <a:pt x="66490" y="1391558"/>
                </a:lnTo>
                <a:lnTo>
                  <a:pt x="67605" y="1390357"/>
                </a:lnTo>
                <a:lnTo>
                  <a:pt x="67721" y="1384261"/>
                </a:lnTo>
                <a:lnTo>
                  <a:pt x="68072" y="1378419"/>
                </a:lnTo>
                <a:lnTo>
                  <a:pt x="68186" y="1376514"/>
                </a:lnTo>
                <a:lnTo>
                  <a:pt x="68262" y="1375245"/>
                </a:lnTo>
                <a:lnTo>
                  <a:pt x="68373" y="1373387"/>
                </a:lnTo>
                <a:lnTo>
                  <a:pt x="68481" y="1371942"/>
                </a:lnTo>
                <a:lnTo>
                  <a:pt x="68547" y="1371053"/>
                </a:lnTo>
                <a:lnTo>
                  <a:pt x="68620" y="1370075"/>
                </a:lnTo>
                <a:lnTo>
                  <a:pt x="62102" y="1367116"/>
                </a:lnTo>
                <a:lnTo>
                  <a:pt x="60198" y="1366354"/>
                </a:lnTo>
                <a:lnTo>
                  <a:pt x="59294" y="1364322"/>
                </a:lnTo>
                <a:lnTo>
                  <a:pt x="59182" y="1364068"/>
                </a:lnTo>
                <a:lnTo>
                  <a:pt x="59944" y="1362036"/>
                </a:lnTo>
                <a:lnTo>
                  <a:pt x="60491" y="1360393"/>
                </a:lnTo>
                <a:lnTo>
                  <a:pt x="60578" y="1360131"/>
                </a:lnTo>
                <a:lnTo>
                  <a:pt x="62611" y="1358861"/>
                </a:lnTo>
                <a:lnTo>
                  <a:pt x="69453" y="1358861"/>
                </a:lnTo>
                <a:lnTo>
                  <a:pt x="69850" y="1353527"/>
                </a:lnTo>
                <a:lnTo>
                  <a:pt x="71547" y="1331940"/>
                </a:lnTo>
                <a:lnTo>
                  <a:pt x="74929" y="1305013"/>
                </a:lnTo>
                <a:lnTo>
                  <a:pt x="78104" y="1274914"/>
                </a:lnTo>
                <a:lnTo>
                  <a:pt x="82041" y="1242656"/>
                </a:lnTo>
                <a:lnTo>
                  <a:pt x="85978" y="1208366"/>
                </a:lnTo>
                <a:lnTo>
                  <a:pt x="90042" y="1173441"/>
                </a:lnTo>
                <a:lnTo>
                  <a:pt x="90804" y="1135722"/>
                </a:lnTo>
                <a:lnTo>
                  <a:pt x="90677" y="1010881"/>
                </a:lnTo>
                <a:lnTo>
                  <a:pt x="88723" y="970078"/>
                </a:lnTo>
                <a:lnTo>
                  <a:pt x="88646" y="968209"/>
                </a:lnTo>
                <a:lnTo>
                  <a:pt x="85430" y="925537"/>
                </a:lnTo>
                <a:lnTo>
                  <a:pt x="82249" y="880452"/>
                </a:lnTo>
                <a:lnTo>
                  <a:pt x="82298" y="740498"/>
                </a:lnTo>
                <a:lnTo>
                  <a:pt x="83058" y="693254"/>
                </a:lnTo>
                <a:lnTo>
                  <a:pt x="83071" y="413854"/>
                </a:lnTo>
                <a:lnTo>
                  <a:pt x="84063" y="376522"/>
                </a:lnTo>
                <a:lnTo>
                  <a:pt x="85471" y="340956"/>
                </a:lnTo>
                <a:lnTo>
                  <a:pt x="85471" y="172808"/>
                </a:lnTo>
                <a:lnTo>
                  <a:pt x="84025" y="145223"/>
                </a:lnTo>
                <a:lnTo>
                  <a:pt x="83947" y="143217"/>
                </a:lnTo>
                <a:lnTo>
                  <a:pt x="80896" y="114007"/>
                </a:lnTo>
                <a:lnTo>
                  <a:pt x="77342" y="89623"/>
                </a:lnTo>
                <a:lnTo>
                  <a:pt x="73278" y="66763"/>
                </a:lnTo>
                <a:lnTo>
                  <a:pt x="68072" y="46443"/>
                </a:lnTo>
                <a:lnTo>
                  <a:pt x="67945" y="45935"/>
                </a:lnTo>
                <a:lnTo>
                  <a:pt x="62484" y="29425"/>
                </a:lnTo>
                <a:lnTo>
                  <a:pt x="57276" y="16598"/>
                </a:lnTo>
                <a:lnTo>
                  <a:pt x="54722" y="11010"/>
                </a:lnTo>
                <a:lnTo>
                  <a:pt x="53873" y="11010"/>
                </a:lnTo>
                <a:lnTo>
                  <a:pt x="53670" y="9994"/>
                </a:lnTo>
                <a:lnTo>
                  <a:pt x="54258" y="9994"/>
                </a:lnTo>
                <a:lnTo>
                  <a:pt x="53842" y="9084"/>
                </a:lnTo>
                <a:close/>
              </a:path>
              <a:path w="94614" h="1411604">
                <a:moveTo>
                  <a:pt x="67690" y="1394929"/>
                </a:moveTo>
                <a:lnTo>
                  <a:pt x="65404" y="1394929"/>
                </a:lnTo>
                <a:lnTo>
                  <a:pt x="61539" y="1396862"/>
                </a:lnTo>
                <a:lnTo>
                  <a:pt x="67690" y="1403438"/>
                </a:lnTo>
                <a:lnTo>
                  <a:pt x="67690" y="1394929"/>
                </a:lnTo>
                <a:close/>
              </a:path>
              <a:path w="94614" h="1411604">
                <a:moveTo>
                  <a:pt x="81782" y="1375245"/>
                </a:moveTo>
                <a:lnTo>
                  <a:pt x="80521" y="1375245"/>
                </a:lnTo>
                <a:lnTo>
                  <a:pt x="78994" y="1378419"/>
                </a:lnTo>
                <a:lnTo>
                  <a:pt x="77668" y="1378419"/>
                </a:lnTo>
                <a:lnTo>
                  <a:pt x="74802" y="1381721"/>
                </a:lnTo>
                <a:lnTo>
                  <a:pt x="72160" y="1384896"/>
                </a:lnTo>
                <a:lnTo>
                  <a:pt x="67690" y="1390137"/>
                </a:lnTo>
                <a:lnTo>
                  <a:pt x="67690" y="1403438"/>
                </a:lnTo>
                <a:lnTo>
                  <a:pt x="76580" y="1403438"/>
                </a:lnTo>
                <a:lnTo>
                  <a:pt x="78739" y="1401279"/>
                </a:lnTo>
                <a:lnTo>
                  <a:pt x="79121" y="1400771"/>
                </a:lnTo>
                <a:lnTo>
                  <a:pt x="86740" y="1391754"/>
                </a:lnTo>
                <a:lnTo>
                  <a:pt x="92455" y="1384896"/>
                </a:lnTo>
                <a:lnTo>
                  <a:pt x="94234" y="1380578"/>
                </a:lnTo>
                <a:lnTo>
                  <a:pt x="94395" y="1378419"/>
                </a:lnTo>
                <a:lnTo>
                  <a:pt x="78994" y="1378419"/>
                </a:lnTo>
                <a:lnTo>
                  <a:pt x="79375" y="1376514"/>
                </a:lnTo>
                <a:lnTo>
                  <a:pt x="82803" y="1376514"/>
                </a:lnTo>
                <a:lnTo>
                  <a:pt x="80566" y="1375498"/>
                </a:lnTo>
                <a:lnTo>
                  <a:pt x="81985" y="1375498"/>
                </a:lnTo>
                <a:lnTo>
                  <a:pt x="81782" y="1375245"/>
                </a:lnTo>
                <a:close/>
              </a:path>
              <a:path w="94614" h="1411604">
                <a:moveTo>
                  <a:pt x="61368" y="1396679"/>
                </a:moveTo>
                <a:lnTo>
                  <a:pt x="60833" y="1397215"/>
                </a:lnTo>
                <a:lnTo>
                  <a:pt x="61539" y="1396862"/>
                </a:lnTo>
                <a:lnTo>
                  <a:pt x="61368" y="1396679"/>
                </a:lnTo>
                <a:close/>
              </a:path>
              <a:path w="94614" h="1411604">
                <a:moveTo>
                  <a:pt x="61539" y="1396862"/>
                </a:moveTo>
                <a:lnTo>
                  <a:pt x="60833" y="1397215"/>
                </a:lnTo>
                <a:lnTo>
                  <a:pt x="61869" y="1397215"/>
                </a:lnTo>
                <a:lnTo>
                  <a:pt x="61539" y="1396862"/>
                </a:lnTo>
                <a:close/>
              </a:path>
              <a:path w="94614" h="1411604">
                <a:moveTo>
                  <a:pt x="65404" y="1394929"/>
                </a:moveTo>
                <a:lnTo>
                  <a:pt x="62703" y="1395289"/>
                </a:lnTo>
                <a:lnTo>
                  <a:pt x="61368" y="1396679"/>
                </a:lnTo>
                <a:lnTo>
                  <a:pt x="61539" y="1396862"/>
                </a:lnTo>
                <a:lnTo>
                  <a:pt x="65404" y="1394929"/>
                </a:lnTo>
                <a:close/>
              </a:path>
              <a:path w="94614" h="1411604">
                <a:moveTo>
                  <a:pt x="62703" y="1395289"/>
                </a:moveTo>
                <a:lnTo>
                  <a:pt x="59689" y="1395691"/>
                </a:lnTo>
                <a:lnTo>
                  <a:pt x="60443" y="1395691"/>
                </a:lnTo>
                <a:lnTo>
                  <a:pt x="61368" y="1396679"/>
                </a:lnTo>
                <a:lnTo>
                  <a:pt x="62703" y="1395289"/>
                </a:lnTo>
                <a:close/>
              </a:path>
              <a:path w="94614" h="1411604">
                <a:moveTo>
                  <a:pt x="67690" y="1390357"/>
                </a:moveTo>
                <a:lnTo>
                  <a:pt x="67192" y="1390801"/>
                </a:lnTo>
                <a:lnTo>
                  <a:pt x="66490" y="1391558"/>
                </a:lnTo>
                <a:lnTo>
                  <a:pt x="62703" y="1395289"/>
                </a:lnTo>
                <a:lnTo>
                  <a:pt x="65404" y="1394929"/>
                </a:lnTo>
                <a:lnTo>
                  <a:pt x="67690" y="1394929"/>
                </a:lnTo>
                <a:lnTo>
                  <a:pt x="67690" y="1390357"/>
                </a:lnTo>
                <a:close/>
              </a:path>
              <a:path w="94614" h="1411604">
                <a:moveTo>
                  <a:pt x="79884" y="1375867"/>
                </a:moveTo>
                <a:lnTo>
                  <a:pt x="79375" y="1376514"/>
                </a:lnTo>
                <a:lnTo>
                  <a:pt x="78994" y="1378419"/>
                </a:lnTo>
                <a:lnTo>
                  <a:pt x="79911" y="1376514"/>
                </a:lnTo>
                <a:lnTo>
                  <a:pt x="79884" y="1375867"/>
                </a:lnTo>
                <a:close/>
              </a:path>
              <a:path w="94614" h="1411604">
                <a:moveTo>
                  <a:pt x="69339" y="1360393"/>
                </a:moveTo>
                <a:lnTo>
                  <a:pt x="68620" y="1370075"/>
                </a:lnTo>
                <a:lnTo>
                  <a:pt x="80010" y="1375245"/>
                </a:lnTo>
                <a:lnTo>
                  <a:pt x="79628" y="1375245"/>
                </a:lnTo>
                <a:lnTo>
                  <a:pt x="79375" y="1376514"/>
                </a:lnTo>
                <a:lnTo>
                  <a:pt x="79884" y="1375867"/>
                </a:lnTo>
                <a:lnTo>
                  <a:pt x="79194" y="1372322"/>
                </a:lnTo>
                <a:lnTo>
                  <a:pt x="79121" y="1371942"/>
                </a:lnTo>
                <a:lnTo>
                  <a:pt x="93627" y="1371942"/>
                </a:lnTo>
                <a:lnTo>
                  <a:pt x="93380" y="1371053"/>
                </a:lnTo>
                <a:lnTo>
                  <a:pt x="92823" y="1370075"/>
                </a:lnTo>
                <a:lnTo>
                  <a:pt x="91009" y="1367116"/>
                </a:lnTo>
                <a:lnTo>
                  <a:pt x="89964" y="1366354"/>
                </a:lnTo>
                <a:lnTo>
                  <a:pt x="86867" y="1364322"/>
                </a:lnTo>
                <a:lnTo>
                  <a:pt x="69339" y="1360393"/>
                </a:lnTo>
                <a:close/>
              </a:path>
              <a:path w="94614" h="1411604">
                <a:moveTo>
                  <a:pt x="80521" y="1375245"/>
                </a:moveTo>
                <a:lnTo>
                  <a:pt x="80204" y="1375498"/>
                </a:lnTo>
                <a:lnTo>
                  <a:pt x="80010" y="1375721"/>
                </a:lnTo>
                <a:lnTo>
                  <a:pt x="80010" y="1376514"/>
                </a:lnTo>
                <a:lnTo>
                  <a:pt x="80222" y="1375867"/>
                </a:lnTo>
                <a:lnTo>
                  <a:pt x="80292" y="1375721"/>
                </a:lnTo>
                <a:lnTo>
                  <a:pt x="80400" y="1375498"/>
                </a:lnTo>
                <a:lnTo>
                  <a:pt x="80521" y="1375245"/>
                </a:lnTo>
                <a:close/>
              </a:path>
              <a:path w="94614" h="1411604">
                <a:moveTo>
                  <a:pt x="81985" y="1375498"/>
                </a:moveTo>
                <a:lnTo>
                  <a:pt x="80566" y="1375498"/>
                </a:lnTo>
                <a:lnTo>
                  <a:pt x="82803" y="1376514"/>
                </a:lnTo>
                <a:lnTo>
                  <a:pt x="81985" y="1375498"/>
                </a:lnTo>
                <a:close/>
              </a:path>
              <a:path w="94614" h="1411604">
                <a:moveTo>
                  <a:pt x="93627" y="1371942"/>
                </a:moveTo>
                <a:lnTo>
                  <a:pt x="79121" y="1371942"/>
                </a:lnTo>
                <a:lnTo>
                  <a:pt x="82803" y="1376514"/>
                </a:lnTo>
                <a:lnTo>
                  <a:pt x="94538" y="1376514"/>
                </a:lnTo>
                <a:lnTo>
                  <a:pt x="94544" y="1375245"/>
                </a:lnTo>
                <a:lnTo>
                  <a:pt x="93732" y="1372322"/>
                </a:lnTo>
                <a:lnTo>
                  <a:pt x="93627" y="1371942"/>
                </a:lnTo>
                <a:close/>
              </a:path>
              <a:path w="94614" h="1411604">
                <a:moveTo>
                  <a:pt x="79224" y="1372070"/>
                </a:moveTo>
                <a:lnTo>
                  <a:pt x="79194" y="1372322"/>
                </a:lnTo>
                <a:lnTo>
                  <a:pt x="79763" y="1375245"/>
                </a:lnTo>
                <a:lnTo>
                  <a:pt x="79884" y="1375867"/>
                </a:lnTo>
                <a:lnTo>
                  <a:pt x="80010" y="1375245"/>
                </a:lnTo>
                <a:lnTo>
                  <a:pt x="79628" y="1375245"/>
                </a:lnTo>
                <a:lnTo>
                  <a:pt x="80000" y="1373387"/>
                </a:lnTo>
                <a:lnTo>
                  <a:pt x="80284" y="1373387"/>
                </a:lnTo>
                <a:lnTo>
                  <a:pt x="79224" y="1372070"/>
                </a:lnTo>
                <a:close/>
              </a:path>
              <a:path w="94614" h="1411604">
                <a:moveTo>
                  <a:pt x="80010" y="1375245"/>
                </a:moveTo>
                <a:lnTo>
                  <a:pt x="80010" y="1375721"/>
                </a:lnTo>
                <a:lnTo>
                  <a:pt x="80204" y="1375498"/>
                </a:lnTo>
                <a:lnTo>
                  <a:pt x="80566" y="1375498"/>
                </a:lnTo>
                <a:lnTo>
                  <a:pt x="80010" y="1375245"/>
                </a:lnTo>
                <a:close/>
              </a:path>
              <a:path w="94614" h="1411604">
                <a:moveTo>
                  <a:pt x="80284" y="1373387"/>
                </a:moveTo>
                <a:lnTo>
                  <a:pt x="80010" y="1373387"/>
                </a:lnTo>
                <a:lnTo>
                  <a:pt x="80010" y="1375245"/>
                </a:lnTo>
                <a:lnTo>
                  <a:pt x="80566" y="1375498"/>
                </a:lnTo>
                <a:lnTo>
                  <a:pt x="80204" y="1375498"/>
                </a:lnTo>
                <a:lnTo>
                  <a:pt x="80423" y="1375245"/>
                </a:lnTo>
                <a:lnTo>
                  <a:pt x="81782" y="1375245"/>
                </a:lnTo>
                <a:lnTo>
                  <a:pt x="80284" y="1373387"/>
                </a:lnTo>
                <a:close/>
              </a:path>
              <a:path w="94614" h="1411604">
                <a:moveTo>
                  <a:pt x="80010" y="1373387"/>
                </a:moveTo>
                <a:lnTo>
                  <a:pt x="79628" y="1375245"/>
                </a:lnTo>
                <a:lnTo>
                  <a:pt x="80010" y="1375245"/>
                </a:lnTo>
                <a:lnTo>
                  <a:pt x="80010" y="1373387"/>
                </a:lnTo>
                <a:close/>
              </a:path>
              <a:path w="94614" h="1411604">
                <a:moveTo>
                  <a:pt x="62611" y="1358861"/>
                </a:moveTo>
                <a:lnTo>
                  <a:pt x="60578" y="1360131"/>
                </a:lnTo>
                <a:lnTo>
                  <a:pt x="59944" y="1362036"/>
                </a:lnTo>
                <a:lnTo>
                  <a:pt x="59182" y="1364068"/>
                </a:lnTo>
                <a:lnTo>
                  <a:pt x="60198" y="1366354"/>
                </a:lnTo>
                <a:lnTo>
                  <a:pt x="62102" y="1367116"/>
                </a:lnTo>
                <a:lnTo>
                  <a:pt x="68620" y="1370075"/>
                </a:lnTo>
                <a:lnTo>
                  <a:pt x="69217" y="1362036"/>
                </a:lnTo>
                <a:lnTo>
                  <a:pt x="69339" y="1360393"/>
                </a:lnTo>
                <a:lnTo>
                  <a:pt x="64770" y="1359369"/>
                </a:lnTo>
                <a:lnTo>
                  <a:pt x="62611" y="1358861"/>
                </a:lnTo>
                <a:close/>
              </a:path>
              <a:path w="94614" h="1411604">
                <a:moveTo>
                  <a:pt x="69453" y="1358861"/>
                </a:moveTo>
                <a:lnTo>
                  <a:pt x="62611" y="1358861"/>
                </a:lnTo>
                <a:lnTo>
                  <a:pt x="64770" y="1359369"/>
                </a:lnTo>
                <a:lnTo>
                  <a:pt x="69339" y="1360393"/>
                </a:lnTo>
                <a:lnTo>
                  <a:pt x="69453" y="1358861"/>
                </a:lnTo>
                <a:close/>
              </a:path>
              <a:path w="94614" h="1411604">
                <a:moveTo>
                  <a:pt x="47340" y="32727"/>
                </a:moveTo>
                <a:lnTo>
                  <a:pt x="39370" y="32727"/>
                </a:lnTo>
                <a:lnTo>
                  <a:pt x="39067" y="33712"/>
                </a:lnTo>
                <a:lnTo>
                  <a:pt x="38944" y="34109"/>
                </a:lnTo>
                <a:lnTo>
                  <a:pt x="38862" y="34378"/>
                </a:lnTo>
                <a:lnTo>
                  <a:pt x="38662" y="34378"/>
                </a:lnTo>
                <a:lnTo>
                  <a:pt x="36702" y="38950"/>
                </a:lnTo>
                <a:lnTo>
                  <a:pt x="34450" y="43776"/>
                </a:lnTo>
                <a:lnTo>
                  <a:pt x="34289" y="44157"/>
                </a:lnTo>
                <a:lnTo>
                  <a:pt x="30607" y="50761"/>
                </a:lnTo>
                <a:lnTo>
                  <a:pt x="26415" y="57619"/>
                </a:lnTo>
                <a:lnTo>
                  <a:pt x="26162" y="58127"/>
                </a:lnTo>
                <a:lnTo>
                  <a:pt x="24093" y="62953"/>
                </a:lnTo>
                <a:lnTo>
                  <a:pt x="23749" y="63842"/>
                </a:lnTo>
                <a:lnTo>
                  <a:pt x="23656" y="64027"/>
                </a:lnTo>
                <a:lnTo>
                  <a:pt x="23431" y="64350"/>
                </a:lnTo>
                <a:lnTo>
                  <a:pt x="19938" y="69938"/>
                </a:lnTo>
                <a:lnTo>
                  <a:pt x="1015" y="109054"/>
                </a:lnTo>
                <a:lnTo>
                  <a:pt x="0" y="111213"/>
                </a:lnTo>
                <a:lnTo>
                  <a:pt x="888" y="114007"/>
                </a:lnTo>
                <a:lnTo>
                  <a:pt x="3428" y="115150"/>
                </a:lnTo>
                <a:lnTo>
                  <a:pt x="5461" y="116166"/>
                </a:lnTo>
                <a:lnTo>
                  <a:pt x="8127" y="115150"/>
                </a:lnTo>
                <a:lnTo>
                  <a:pt x="9271" y="112991"/>
                </a:lnTo>
                <a:lnTo>
                  <a:pt x="27818" y="75018"/>
                </a:lnTo>
                <a:lnTo>
                  <a:pt x="27686" y="75018"/>
                </a:lnTo>
                <a:lnTo>
                  <a:pt x="28066" y="74510"/>
                </a:lnTo>
                <a:lnTo>
                  <a:pt x="31876" y="69049"/>
                </a:lnTo>
                <a:lnTo>
                  <a:pt x="32130" y="68414"/>
                </a:lnTo>
                <a:lnTo>
                  <a:pt x="34861" y="62953"/>
                </a:lnTo>
                <a:lnTo>
                  <a:pt x="35010" y="62599"/>
                </a:lnTo>
                <a:lnTo>
                  <a:pt x="35178" y="62318"/>
                </a:lnTo>
                <a:lnTo>
                  <a:pt x="38076" y="58127"/>
                </a:lnTo>
                <a:lnTo>
                  <a:pt x="39370" y="56222"/>
                </a:lnTo>
                <a:lnTo>
                  <a:pt x="43561" y="49872"/>
                </a:lnTo>
                <a:lnTo>
                  <a:pt x="43687" y="49491"/>
                </a:lnTo>
                <a:lnTo>
                  <a:pt x="46862" y="43776"/>
                </a:lnTo>
                <a:lnTo>
                  <a:pt x="49376" y="38950"/>
                </a:lnTo>
                <a:lnTo>
                  <a:pt x="49027" y="37680"/>
                </a:lnTo>
                <a:lnTo>
                  <a:pt x="48051" y="34658"/>
                </a:lnTo>
                <a:lnTo>
                  <a:pt x="47961" y="34378"/>
                </a:lnTo>
                <a:lnTo>
                  <a:pt x="38862" y="34378"/>
                </a:lnTo>
                <a:lnTo>
                  <a:pt x="38896" y="34109"/>
                </a:lnTo>
                <a:lnTo>
                  <a:pt x="47874" y="34109"/>
                </a:lnTo>
                <a:lnTo>
                  <a:pt x="47745" y="33712"/>
                </a:lnTo>
                <a:lnTo>
                  <a:pt x="47340" y="32727"/>
                </a:lnTo>
                <a:close/>
              </a:path>
              <a:path w="94614" h="1411604">
                <a:moveTo>
                  <a:pt x="28066" y="74510"/>
                </a:moveTo>
                <a:lnTo>
                  <a:pt x="27686" y="75018"/>
                </a:lnTo>
                <a:lnTo>
                  <a:pt x="27818" y="75018"/>
                </a:lnTo>
                <a:lnTo>
                  <a:pt x="28066" y="74510"/>
                </a:lnTo>
                <a:close/>
              </a:path>
              <a:path w="94614" h="1411604">
                <a:moveTo>
                  <a:pt x="47083" y="0"/>
                </a:moveTo>
                <a:lnTo>
                  <a:pt x="45355" y="0"/>
                </a:lnTo>
                <a:lnTo>
                  <a:pt x="42925" y="1104"/>
                </a:lnTo>
                <a:lnTo>
                  <a:pt x="38572" y="9084"/>
                </a:lnTo>
                <a:lnTo>
                  <a:pt x="38880" y="9833"/>
                </a:lnTo>
                <a:lnTo>
                  <a:pt x="39004" y="11010"/>
                </a:lnTo>
                <a:lnTo>
                  <a:pt x="39115" y="12788"/>
                </a:lnTo>
                <a:lnTo>
                  <a:pt x="39160" y="13712"/>
                </a:lnTo>
                <a:lnTo>
                  <a:pt x="39244" y="14061"/>
                </a:lnTo>
                <a:lnTo>
                  <a:pt x="42933" y="22154"/>
                </a:lnTo>
                <a:lnTo>
                  <a:pt x="47915" y="34109"/>
                </a:lnTo>
                <a:lnTo>
                  <a:pt x="47961" y="34378"/>
                </a:lnTo>
                <a:lnTo>
                  <a:pt x="49438" y="38950"/>
                </a:lnTo>
                <a:lnTo>
                  <a:pt x="50037" y="37680"/>
                </a:lnTo>
                <a:lnTo>
                  <a:pt x="50419" y="36410"/>
                </a:lnTo>
                <a:lnTo>
                  <a:pt x="51369" y="32727"/>
                </a:lnTo>
                <a:lnTo>
                  <a:pt x="51435" y="32473"/>
                </a:lnTo>
                <a:lnTo>
                  <a:pt x="51562" y="32219"/>
                </a:lnTo>
                <a:lnTo>
                  <a:pt x="52450" y="27266"/>
                </a:lnTo>
                <a:lnTo>
                  <a:pt x="52577" y="26504"/>
                </a:lnTo>
                <a:lnTo>
                  <a:pt x="53077" y="18884"/>
                </a:lnTo>
                <a:lnTo>
                  <a:pt x="53172" y="16598"/>
                </a:lnTo>
                <a:lnTo>
                  <a:pt x="53294" y="13712"/>
                </a:lnTo>
                <a:lnTo>
                  <a:pt x="53334" y="12788"/>
                </a:lnTo>
                <a:lnTo>
                  <a:pt x="53430" y="8796"/>
                </a:lnTo>
                <a:lnTo>
                  <a:pt x="53212" y="7708"/>
                </a:lnTo>
                <a:lnTo>
                  <a:pt x="53848" y="7708"/>
                </a:lnTo>
                <a:lnTo>
                  <a:pt x="53751" y="5041"/>
                </a:lnTo>
                <a:lnTo>
                  <a:pt x="53675" y="4770"/>
                </a:lnTo>
                <a:lnTo>
                  <a:pt x="53589" y="4463"/>
                </a:lnTo>
                <a:lnTo>
                  <a:pt x="53201" y="4025"/>
                </a:lnTo>
                <a:lnTo>
                  <a:pt x="52901" y="3554"/>
                </a:lnTo>
                <a:lnTo>
                  <a:pt x="50553" y="1597"/>
                </a:lnTo>
                <a:lnTo>
                  <a:pt x="49402" y="1104"/>
                </a:lnTo>
                <a:lnTo>
                  <a:pt x="47083" y="0"/>
                </a:lnTo>
                <a:close/>
              </a:path>
              <a:path w="94614" h="1411604">
                <a:moveTo>
                  <a:pt x="39244" y="14061"/>
                </a:moveTo>
                <a:lnTo>
                  <a:pt x="39370" y="18884"/>
                </a:lnTo>
                <a:lnTo>
                  <a:pt x="39588" y="22154"/>
                </a:lnTo>
                <a:lnTo>
                  <a:pt x="39624" y="22701"/>
                </a:lnTo>
                <a:lnTo>
                  <a:pt x="39877" y="25361"/>
                </a:lnTo>
                <a:lnTo>
                  <a:pt x="39471" y="29425"/>
                </a:lnTo>
                <a:lnTo>
                  <a:pt x="39370" y="30441"/>
                </a:lnTo>
                <a:lnTo>
                  <a:pt x="38947" y="33712"/>
                </a:lnTo>
                <a:lnTo>
                  <a:pt x="39370" y="32727"/>
                </a:lnTo>
                <a:lnTo>
                  <a:pt x="47340" y="32727"/>
                </a:lnTo>
                <a:lnTo>
                  <a:pt x="43162" y="22701"/>
                </a:lnTo>
                <a:lnTo>
                  <a:pt x="39244" y="14061"/>
                </a:lnTo>
                <a:close/>
              </a:path>
              <a:path w="94614" h="1411604">
                <a:moveTo>
                  <a:pt x="38572" y="9084"/>
                </a:moveTo>
                <a:lnTo>
                  <a:pt x="38511" y="11010"/>
                </a:lnTo>
                <a:lnTo>
                  <a:pt x="39160" y="13712"/>
                </a:lnTo>
                <a:lnTo>
                  <a:pt x="39115" y="12788"/>
                </a:lnTo>
                <a:lnTo>
                  <a:pt x="39004" y="11010"/>
                </a:lnTo>
                <a:lnTo>
                  <a:pt x="38893" y="9994"/>
                </a:lnTo>
                <a:lnTo>
                  <a:pt x="38810" y="9833"/>
                </a:lnTo>
                <a:lnTo>
                  <a:pt x="38572" y="9084"/>
                </a:lnTo>
                <a:close/>
              </a:path>
              <a:path w="94614" h="1411604">
                <a:moveTo>
                  <a:pt x="53848" y="9084"/>
                </a:moveTo>
                <a:lnTo>
                  <a:pt x="53637" y="9833"/>
                </a:lnTo>
                <a:lnTo>
                  <a:pt x="53873" y="11010"/>
                </a:lnTo>
                <a:lnTo>
                  <a:pt x="53848" y="9084"/>
                </a:lnTo>
                <a:close/>
              </a:path>
              <a:path w="94614" h="1411604">
                <a:moveTo>
                  <a:pt x="53212" y="7708"/>
                </a:moveTo>
                <a:lnTo>
                  <a:pt x="53637" y="9833"/>
                </a:lnTo>
                <a:lnTo>
                  <a:pt x="53842" y="9084"/>
                </a:lnTo>
                <a:lnTo>
                  <a:pt x="53212" y="7708"/>
                </a:lnTo>
                <a:close/>
              </a:path>
              <a:path w="94614" h="1411604">
                <a:moveTo>
                  <a:pt x="53848" y="7708"/>
                </a:moveTo>
                <a:lnTo>
                  <a:pt x="53212" y="7708"/>
                </a:lnTo>
                <a:lnTo>
                  <a:pt x="53842" y="9084"/>
                </a:lnTo>
                <a:lnTo>
                  <a:pt x="53848" y="7708"/>
                </a:lnTo>
                <a:close/>
              </a:path>
              <a:path w="94614" h="1411604">
                <a:moveTo>
                  <a:pt x="38480" y="5612"/>
                </a:moveTo>
                <a:lnTo>
                  <a:pt x="37973" y="7200"/>
                </a:lnTo>
                <a:lnTo>
                  <a:pt x="38480" y="8796"/>
                </a:lnTo>
                <a:lnTo>
                  <a:pt x="38480" y="5612"/>
                </a:lnTo>
                <a:close/>
              </a:path>
              <a:path w="94614" h="1411604">
                <a:moveTo>
                  <a:pt x="53911" y="5612"/>
                </a:moveTo>
                <a:lnTo>
                  <a:pt x="53848" y="8796"/>
                </a:lnTo>
                <a:lnTo>
                  <a:pt x="54217" y="7708"/>
                </a:lnTo>
                <a:lnTo>
                  <a:pt x="54355" y="7200"/>
                </a:lnTo>
                <a:lnTo>
                  <a:pt x="53911" y="5612"/>
                </a:lnTo>
                <a:close/>
              </a:path>
              <a:path w="94614" h="1411604">
                <a:moveTo>
                  <a:pt x="38750" y="4770"/>
                </a:moveTo>
                <a:lnTo>
                  <a:pt x="38480" y="5041"/>
                </a:lnTo>
                <a:lnTo>
                  <a:pt x="38480" y="5386"/>
                </a:lnTo>
                <a:lnTo>
                  <a:pt x="38663" y="5041"/>
                </a:lnTo>
                <a:lnTo>
                  <a:pt x="38750" y="4770"/>
                </a:lnTo>
                <a:close/>
              </a:path>
              <a:path w="94614" h="1411604">
                <a:moveTo>
                  <a:pt x="39283" y="3779"/>
                </a:moveTo>
                <a:lnTo>
                  <a:pt x="38988" y="4025"/>
                </a:lnTo>
                <a:lnTo>
                  <a:pt x="38848" y="4463"/>
                </a:lnTo>
                <a:lnTo>
                  <a:pt x="39283" y="3779"/>
                </a:lnTo>
                <a:close/>
              </a:path>
              <a:path w="94614" h="1411604">
                <a:moveTo>
                  <a:pt x="53172" y="3779"/>
                </a:moveTo>
                <a:lnTo>
                  <a:pt x="53201" y="4025"/>
                </a:lnTo>
                <a:lnTo>
                  <a:pt x="53480" y="4463"/>
                </a:lnTo>
                <a:lnTo>
                  <a:pt x="53466" y="4025"/>
                </a:lnTo>
                <a:lnTo>
                  <a:pt x="53172" y="3779"/>
                </a:lnTo>
                <a:close/>
              </a:path>
              <a:path w="94614" h="1411604">
                <a:moveTo>
                  <a:pt x="41902" y="1597"/>
                </a:moveTo>
                <a:lnTo>
                  <a:pt x="40259" y="2247"/>
                </a:lnTo>
                <a:lnTo>
                  <a:pt x="39427" y="3554"/>
                </a:lnTo>
                <a:lnTo>
                  <a:pt x="41122" y="2247"/>
                </a:lnTo>
                <a:lnTo>
                  <a:pt x="41902" y="1597"/>
                </a:lnTo>
                <a:close/>
              </a:path>
              <a:path w="94614" h="1411604">
                <a:moveTo>
                  <a:pt x="50553" y="1597"/>
                </a:moveTo>
                <a:lnTo>
                  <a:pt x="52901" y="3554"/>
                </a:lnTo>
                <a:lnTo>
                  <a:pt x="52070" y="2247"/>
                </a:lnTo>
                <a:lnTo>
                  <a:pt x="50553" y="1597"/>
                </a:lnTo>
                <a:close/>
              </a:path>
              <a:path w="94614" h="1411604">
                <a:moveTo>
                  <a:pt x="45355" y="0"/>
                </a:moveTo>
                <a:lnTo>
                  <a:pt x="43561" y="215"/>
                </a:lnTo>
                <a:lnTo>
                  <a:pt x="41902" y="1597"/>
                </a:lnTo>
                <a:lnTo>
                  <a:pt x="42925" y="1104"/>
                </a:lnTo>
                <a:lnTo>
                  <a:pt x="45355" y="0"/>
                </a:lnTo>
                <a:close/>
              </a:path>
              <a:path w="94614" h="1411604">
                <a:moveTo>
                  <a:pt x="47100" y="0"/>
                </a:moveTo>
                <a:lnTo>
                  <a:pt x="49402" y="1104"/>
                </a:lnTo>
                <a:lnTo>
                  <a:pt x="50553" y="1597"/>
                </a:lnTo>
                <a:lnTo>
                  <a:pt x="48895" y="215"/>
                </a:lnTo>
                <a:lnTo>
                  <a:pt x="471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75EDC60-EE56-C6B6-8AF6-AFD3510ED26F}"/>
                  </a:ext>
                </a:extLst>
              </p14:cNvPr>
              <p14:cNvContentPartPr/>
              <p14:nvPr/>
            </p14:nvContentPartPr>
            <p14:xfrm>
              <a:off x="2304000" y="1767960"/>
              <a:ext cx="5875920" cy="2045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75EDC60-EE56-C6B6-8AF6-AFD3510ED2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4640" y="1758600"/>
                <a:ext cx="5894640" cy="2064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In</a:t>
            </a:r>
            <a:r>
              <a:rPr sz="4000" b="0" spc="-10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case</a:t>
            </a:r>
            <a:r>
              <a:rPr sz="4000" b="0" spc="-10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the</a:t>
            </a:r>
            <a:r>
              <a:rPr sz="4000" b="0" spc="-10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compiler</a:t>
            </a:r>
            <a:r>
              <a:rPr sz="4000" b="0" spc="-8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doesn’t</a:t>
            </a:r>
            <a:r>
              <a:rPr sz="4000" b="0" spc="-8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support</a:t>
            </a:r>
            <a:r>
              <a:rPr sz="4000" b="0" spc="-8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10" dirty="0">
                <a:solidFill>
                  <a:srgbClr val="001F5F"/>
                </a:solidFill>
                <a:latin typeface="Arial MT"/>
                <a:cs typeface="Arial MT"/>
              </a:rPr>
              <a:t>OpenMP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270" y="1783611"/>
            <a:ext cx="7482840" cy="36106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latin typeface="Arial MT"/>
                <a:cs typeface="Arial MT"/>
              </a:rPr>
              <a:t>#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ifdef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_OPENMP</a:t>
            </a:r>
            <a:endParaRPr sz="2800">
              <a:latin typeface="Arial MT"/>
              <a:cs typeface="Arial MT"/>
            </a:endParaRPr>
          </a:p>
          <a:p>
            <a:pPr marL="307975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Arial MT"/>
                <a:cs typeface="Arial MT"/>
              </a:rPr>
              <a:t>int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my_rank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=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omp_get_thread_num</a:t>
            </a:r>
            <a:r>
              <a:rPr sz="2800" dirty="0">
                <a:latin typeface="Arial MT"/>
                <a:cs typeface="Arial MT"/>
              </a:rPr>
              <a:t> (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);</a:t>
            </a:r>
            <a:endParaRPr sz="2800">
              <a:latin typeface="Arial MT"/>
              <a:cs typeface="Arial MT"/>
            </a:endParaRPr>
          </a:p>
          <a:p>
            <a:pPr marL="12700" marR="5080" indent="295275">
              <a:lnSpc>
                <a:spcPct val="120000"/>
              </a:lnSpc>
            </a:pPr>
            <a:r>
              <a:rPr sz="2800" dirty="0">
                <a:latin typeface="Arial MT"/>
                <a:cs typeface="Arial MT"/>
              </a:rPr>
              <a:t>int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thread_count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=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omp_get_num_threads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); </a:t>
            </a:r>
            <a:r>
              <a:rPr sz="2800" dirty="0">
                <a:latin typeface="Arial MT"/>
                <a:cs typeface="Arial MT"/>
              </a:rPr>
              <a:t>#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else</a:t>
            </a:r>
            <a:endParaRPr sz="2800">
              <a:latin typeface="Arial MT"/>
              <a:cs typeface="Arial MT"/>
            </a:endParaRPr>
          </a:p>
          <a:p>
            <a:pPr marL="307975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Arial MT"/>
                <a:cs typeface="Arial MT"/>
              </a:rPr>
              <a:t>int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my_rank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=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0;</a:t>
            </a:r>
            <a:endParaRPr sz="2800">
              <a:latin typeface="Arial MT"/>
              <a:cs typeface="Arial MT"/>
            </a:endParaRPr>
          </a:p>
          <a:p>
            <a:pPr marL="12700" marR="3911600" indent="295275">
              <a:lnSpc>
                <a:spcPct val="120000"/>
              </a:lnSpc>
            </a:pPr>
            <a:r>
              <a:rPr sz="2800" dirty="0">
                <a:latin typeface="Arial MT"/>
                <a:cs typeface="Arial MT"/>
              </a:rPr>
              <a:t>int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thread_count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=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1; </a:t>
            </a:r>
            <a:r>
              <a:rPr sz="2800" dirty="0">
                <a:latin typeface="Arial MT"/>
                <a:cs typeface="Arial MT"/>
              </a:rPr>
              <a:t>#</a:t>
            </a:r>
            <a:r>
              <a:rPr sz="2800" spc="-20" dirty="0">
                <a:latin typeface="Arial MT"/>
                <a:cs typeface="Arial MT"/>
              </a:rPr>
              <a:t> endif</a:t>
            </a:r>
            <a:endParaRPr sz="2800">
              <a:latin typeface="Arial MT"/>
              <a:cs typeface="Arial M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4A14A4D-5190-0E9D-941A-606F70E44491}"/>
                  </a:ext>
                </a:extLst>
              </p14:cNvPr>
              <p14:cNvContentPartPr/>
              <p14:nvPr/>
            </p14:nvContentPartPr>
            <p14:xfrm>
              <a:off x="2035800" y="2339640"/>
              <a:ext cx="8135640" cy="2455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4A14A4D-5190-0E9D-941A-606F70E444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6440" y="2330280"/>
                <a:ext cx="8154360" cy="2474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35099" y="231647"/>
            <a:ext cx="825252" cy="82905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95834" y="2814732"/>
            <a:ext cx="3095244" cy="153333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The</a:t>
            </a:r>
            <a:r>
              <a:rPr sz="4000" b="0" spc="-17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Trapezoidal</a:t>
            </a:r>
            <a:r>
              <a:rPr sz="4000" b="0" spc="-14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20" dirty="0">
                <a:solidFill>
                  <a:srgbClr val="001F5F"/>
                </a:solidFill>
                <a:latin typeface="Arial MT"/>
                <a:cs typeface="Arial MT"/>
              </a:rPr>
              <a:t>Rule</a:t>
            </a:r>
            <a:endParaRPr sz="40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p:sp>
        <p:nvSpPr>
          <p:cNvPr id="6" name="AutoShape 2" descr="trapezoid_rule">
            <a:extLst>
              <a:ext uri="{FF2B5EF4-FFF2-40B4-BE49-F238E27FC236}">
                <a16:creationId xmlns:a16="http://schemas.microsoft.com/office/drawing/2014/main" id="{CAA7712F-5D73-DF45-B2C9-1CA4E003A8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32369C-0F7E-A616-6A08-C67728EB7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138161"/>
            <a:ext cx="5772956" cy="28864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A64199C-A139-7525-6B93-80BF4219471A}"/>
                  </a:ext>
                </a:extLst>
              </p14:cNvPr>
              <p14:cNvContentPartPr/>
              <p14:nvPr/>
            </p14:nvContentPartPr>
            <p14:xfrm>
              <a:off x="714240" y="178560"/>
              <a:ext cx="7662240" cy="6126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A64199C-A139-7525-6B93-80BF421947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4880" y="169200"/>
                <a:ext cx="7680960" cy="6144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35099" y="231647"/>
            <a:ext cx="825252" cy="8290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The</a:t>
            </a:r>
            <a:r>
              <a:rPr sz="4000" b="0" spc="-16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trapezoidal</a:t>
            </a:r>
            <a:r>
              <a:rPr sz="4000" b="0" spc="-1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20" dirty="0">
                <a:solidFill>
                  <a:srgbClr val="001F5F"/>
                </a:solidFill>
                <a:latin typeface="Arial MT"/>
                <a:cs typeface="Arial MT"/>
              </a:rPr>
              <a:t>rule</a:t>
            </a:r>
            <a:endParaRPr sz="4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2639" y="1844039"/>
            <a:ext cx="8200644" cy="266260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96AA01C-D664-E29D-F437-BDF7DC90BE19}"/>
                  </a:ext>
                </a:extLst>
              </p14:cNvPr>
              <p14:cNvContentPartPr/>
              <p14:nvPr/>
            </p14:nvContentPartPr>
            <p14:xfrm>
              <a:off x="2536200" y="1741320"/>
              <a:ext cx="7626240" cy="4813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96AA01C-D664-E29D-F437-BDF7DC90BE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6840" y="1731960"/>
                <a:ext cx="7644960" cy="4832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35099" y="231647"/>
            <a:ext cx="825252" cy="8290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Serial</a:t>
            </a:r>
            <a:r>
              <a:rPr sz="4000" b="0" spc="-1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10" dirty="0">
                <a:solidFill>
                  <a:srgbClr val="001F5F"/>
                </a:solidFill>
                <a:latin typeface="Arial MT"/>
                <a:cs typeface="Arial MT"/>
              </a:rPr>
              <a:t>algorithm</a:t>
            </a:r>
            <a:endParaRPr sz="4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72581" y="1674876"/>
            <a:ext cx="5295214" cy="30480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8102FB0-241A-DADE-BAEB-83B622859B78}"/>
                  </a:ext>
                </a:extLst>
              </p14:cNvPr>
              <p14:cNvContentPartPr/>
              <p14:nvPr/>
            </p14:nvContentPartPr>
            <p14:xfrm>
              <a:off x="3071880" y="1937880"/>
              <a:ext cx="6054480" cy="2446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8102FB0-241A-DADE-BAEB-83B622859B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2520" y="1928520"/>
                <a:ext cx="6073200" cy="2465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1457325"/>
            <a:ext cx="10231755" cy="210756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527685" algn="l"/>
              </a:tabLst>
            </a:pPr>
            <a:r>
              <a:rPr sz="2400" dirty="0">
                <a:latin typeface="Arial MT"/>
                <a:cs typeface="Arial MT"/>
              </a:rPr>
              <a:t>1)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identified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two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types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tasks:</a:t>
            </a:r>
            <a:endParaRPr sz="2400" dirty="0">
              <a:latin typeface="Arial MT"/>
              <a:cs typeface="Arial MT"/>
            </a:endParaRPr>
          </a:p>
          <a:p>
            <a:pPr marL="984885" lvl="1" indent="-515620">
              <a:lnSpc>
                <a:spcPct val="100000"/>
              </a:lnSpc>
              <a:spcBef>
                <a:spcPts val="495"/>
              </a:spcBef>
              <a:buFont typeface="Wingdings"/>
              <a:buChar char=""/>
              <a:tabLst>
                <a:tab pos="984885" algn="l"/>
              </a:tabLst>
            </a:pPr>
            <a:r>
              <a:rPr sz="2400" dirty="0">
                <a:latin typeface="Arial MT"/>
                <a:cs typeface="Arial MT"/>
              </a:rPr>
              <a:t>a)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computation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areas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individual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trapezoids,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and</a:t>
            </a:r>
            <a:endParaRPr sz="2400" dirty="0">
              <a:latin typeface="Arial MT"/>
              <a:cs typeface="Arial MT"/>
            </a:endParaRPr>
          </a:p>
          <a:p>
            <a:pPr marL="984885" lvl="1" indent="-515620">
              <a:lnSpc>
                <a:spcPct val="100000"/>
              </a:lnSpc>
              <a:spcBef>
                <a:spcPts val="500"/>
              </a:spcBef>
              <a:buFont typeface="Wingdings"/>
              <a:buChar char=""/>
              <a:tabLst>
                <a:tab pos="984885" algn="l"/>
              </a:tabLst>
            </a:pPr>
            <a:r>
              <a:rPr sz="2400" dirty="0">
                <a:latin typeface="Arial MT"/>
                <a:cs typeface="Arial MT"/>
              </a:rPr>
              <a:t>b)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adding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areas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trapezoids.</a:t>
            </a:r>
            <a:endParaRPr sz="2400" dirty="0">
              <a:latin typeface="Arial MT"/>
              <a:cs typeface="Arial MT"/>
            </a:endParaRPr>
          </a:p>
          <a:p>
            <a:pPr marL="527685" marR="5080" indent="-515620">
              <a:lnSpc>
                <a:spcPct val="100000"/>
              </a:lnSpc>
              <a:spcBef>
                <a:spcPts val="509"/>
              </a:spcBef>
              <a:buChar char="•"/>
              <a:tabLst>
                <a:tab pos="527685" algn="l"/>
              </a:tabLst>
            </a:pPr>
            <a:r>
              <a:rPr sz="2400" dirty="0">
                <a:latin typeface="Arial MT"/>
                <a:cs typeface="Arial MT"/>
              </a:rPr>
              <a:t>2)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There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communication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among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tasks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first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collection,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but </a:t>
            </a:r>
            <a:r>
              <a:rPr sz="2400" dirty="0">
                <a:latin typeface="Arial MT"/>
                <a:cs typeface="Arial MT"/>
              </a:rPr>
              <a:t>each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task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first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collection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communicates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task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1b.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A</a:t>
            </a:r>
            <a:r>
              <a:rPr sz="4000" b="0" spc="-8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First</a:t>
            </a:r>
            <a:r>
              <a:rPr sz="4000" b="0" spc="-8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OpenMP</a:t>
            </a:r>
            <a:r>
              <a:rPr sz="4000" b="0" spc="-5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10" dirty="0">
                <a:solidFill>
                  <a:srgbClr val="001F5F"/>
                </a:solidFill>
                <a:latin typeface="Arial MT"/>
                <a:cs typeface="Arial MT"/>
              </a:rPr>
              <a:t>Version</a:t>
            </a:r>
            <a:endParaRPr sz="4000">
              <a:latin typeface="Arial MT"/>
              <a:cs typeface="Arial M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3E57F5A-F323-B189-CC92-576561100456}"/>
                  </a:ext>
                </a:extLst>
              </p14:cNvPr>
              <p14:cNvContentPartPr/>
              <p14:nvPr/>
            </p14:nvContentPartPr>
            <p14:xfrm>
              <a:off x="1366200" y="1821600"/>
              <a:ext cx="8081640" cy="1938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3E57F5A-F323-B189-CC92-5765611004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6840" y="1812240"/>
                <a:ext cx="8100360" cy="1956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1519809"/>
            <a:ext cx="10199370" cy="1551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3)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assumed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there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would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many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more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trapezoids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cores.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2400">
              <a:latin typeface="Arial MT"/>
              <a:cs typeface="Arial MT"/>
            </a:endParaRPr>
          </a:p>
          <a:p>
            <a:pPr marL="354965" marR="5080" indent="-34290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So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aggregated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tasks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assigning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contiguous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block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trapezoids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to </a:t>
            </a:r>
            <a:r>
              <a:rPr sz="2400" dirty="0">
                <a:latin typeface="Arial MT"/>
                <a:cs typeface="Arial MT"/>
              </a:rPr>
              <a:t>each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thread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(and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single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thread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each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core).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A</a:t>
            </a:r>
            <a:r>
              <a:rPr sz="4000" b="0" spc="-8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First</a:t>
            </a:r>
            <a:r>
              <a:rPr sz="4000" b="0" spc="-8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OpenMP</a:t>
            </a:r>
            <a:r>
              <a:rPr sz="4000" b="0" spc="-5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10" dirty="0">
                <a:solidFill>
                  <a:srgbClr val="001F5F"/>
                </a:solidFill>
                <a:latin typeface="Arial MT"/>
                <a:cs typeface="Arial MT"/>
              </a:rPr>
              <a:t>Version</a:t>
            </a:r>
            <a:endParaRPr sz="4000">
              <a:latin typeface="Arial MT"/>
              <a:cs typeface="Arial M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C0D8F2C-559C-BB11-4060-1D7C6076633D}"/>
                  </a:ext>
                </a:extLst>
              </p14:cNvPr>
              <p14:cNvContentPartPr/>
              <p14:nvPr/>
            </p14:nvContentPartPr>
            <p14:xfrm>
              <a:off x="7090200" y="2053800"/>
              <a:ext cx="875520" cy="9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C0D8F2C-559C-BB11-4060-1D7C607663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80840" y="2044440"/>
                <a:ext cx="894240" cy="28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6416" y="1053083"/>
            <a:ext cx="6539483" cy="496366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35099" y="231647"/>
            <a:ext cx="825252" cy="82905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001F5F"/>
                </a:solidFill>
                <a:latin typeface="Arial MT"/>
                <a:cs typeface="Arial MT"/>
              </a:rPr>
              <a:t>Assignment</a:t>
            </a:r>
            <a:r>
              <a:rPr b="0" spc="-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1F5F"/>
                </a:solidFill>
                <a:latin typeface="Arial MT"/>
                <a:cs typeface="Arial MT"/>
              </a:rPr>
              <a:t>of</a:t>
            </a:r>
            <a:r>
              <a:rPr b="0" spc="-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1F5F"/>
                </a:solidFill>
                <a:latin typeface="Arial MT"/>
                <a:cs typeface="Arial MT"/>
              </a:rPr>
              <a:t>trapezoids</a:t>
            </a:r>
            <a:r>
              <a:rPr b="0" spc="-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1F5F"/>
                </a:solidFill>
                <a:latin typeface="Arial MT"/>
                <a:cs typeface="Arial MT"/>
              </a:rPr>
              <a:t>to</a:t>
            </a:r>
            <a:r>
              <a:rPr b="0" spc="-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b="0" spc="-10" dirty="0">
                <a:solidFill>
                  <a:srgbClr val="001F5F"/>
                </a:solidFill>
                <a:latin typeface="Arial MT"/>
                <a:cs typeface="Arial MT"/>
              </a:rPr>
              <a:t>threads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A50F167-B22F-15C0-93C3-054D9AF19096}"/>
                  </a:ext>
                </a:extLst>
              </p14:cNvPr>
              <p14:cNvContentPartPr/>
              <p14:nvPr/>
            </p14:nvContentPartPr>
            <p14:xfrm>
              <a:off x="3562920" y="2893320"/>
              <a:ext cx="4152600" cy="2116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A50F167-B22F-15C0-93C3-054D9AF190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53560" y="2883960"/>
                <a:ext cx="4171320" cy="2135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3495" y="908303"/>
            <a:ext cx="8395716" cy="203758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35099" y="231647"/>
            <a:ext cx="825252" cy="8290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28670" y="3166363"/>
            <a:ext cx="679132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 MT"/>
                <a:cs typeface="Arial MT"/>
              </a:rPr>
              <a:t>Unpredictable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results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when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two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(or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more) </a:t>
            </a:r>
            <a:r>
              <a:rPr sz="2800" dirty="0">
                <a:latin typeface="Arial MT"/>
                <a:cs typeface="Arial MT"/>
              </a:rPr>
              <a:t>threads</a:t>
            </a:r>
            <a:r>
              <a:rPr sz="2800" spc="-9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attempt</a:t>
            </a:r>
            <a:r>
              <a:rPr sz="2800" spc="-9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9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simultaneously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execute: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800">
              <a:latin typeface="Arial MT"/>
              <a:cs typeface="Arial MT"/>
            </a:endParaRPr>
          </a:p>
          <a:p>
            <a:pPr marR="556260" algn="ctr">
              <a:lnSpc>
                <a:spcPct val="100000"/>
              </a:lnSpc>
            </a:pPr>
            <a:r>
              <a:rPr sz="2800" dirty="0">
                <a:solidFill>
                  <a:srgbClr val="C00000"/>
                </a:solidFill>
                <a:latin typeface="Arial MT"/>
                <a:cs typeface="Arial MT"/>
              </a:rPr>
              <a:t>global_result</a:t>
            </a:r>
            <a:r>
              <a:rPr sz="2800" spc="-10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00000"/>
                </a:solidFill>
                <a:latin typeface="Arial MT"/>
                <a:cs typeface="Arial MT"/>
              </a:rPr>
              <a:t>+=</a:t>
            </a:r>
            <a:r>
              <a:rPr sz="2800" spc="-1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00000"/>
                </a:solidFill>
                <a:latin typeface="Arial MT"/>
                <a:cs typeface="Arial MT"/>
              </a:rPr>
              <a:t>my_result</a:t>
            </a:r>
            <a:r>
              <a:rPr sz="2800" spc="-114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spc="-50" dirty="0">
                <a:solidFill>
                  <a:srgbClr val="C00000"/>
                </a:solidFill>
                <a:latin typeface="Arial MT"/>
                <a:cs typeface="Arial MT"/>
              </a:rPr>
              <a:t>;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63667" y="5107084"/>
            <a:ext cx="2592324" cy="10742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D56B50A-50E5-B02B-2441-8477BD78A96E}"/>
                  </a:ext>
                </a:extLst>
              </p14:cNvPr>
              <p14:cNvContentPartPr/>
              <p14:nvPr/>
            </p14:nvContentPartPr>
            <p14:xfrm>
              <a:off x="357120" y="1285920"/>
              <a:ext cx="4215240" cy="4500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D56B50A-50E5-B02B-2441-8477BD78A96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7760" y="1276560"/>
                <a:ext cx="4233960" cy="4519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9776" y="6550152"/>
            <a:ext cx="9412605" cy="48895"/>
            <a:chOff x="2779776" y="6550152"/>
            <a:chExt cx="9412605" cy="48895"/>
          </a:xfrm>
        </p:grpSpPr>
        <p:sp>
          <p:nvSpPr>
            <p:cNvPr id="3" name="object 3"/>
            <p:cNvSpPr/>
            <p:nvPr/>
          </p:nvSpPr>
          <p:spPr>
            <a:xfrm>
              <a:off x="6173723" y="6550152"/>
              <a:ext cx="3106420" cy="48895"/>
            </a:xfrm>
            <a:custGeom>
              <a:avLst/>
              <a:gdLst/>
              <a:ahLst/>
              <a:cxnLst/>
              <a:rect l="l" t="t" r="r" b="b"/>
              <a:pathLst>
                <a:path w="3106420" h="48895">
                  <a:moveTo>
                    <a:pt x="3105912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3105912" y="48768"/>
                  </a:lnTo>
                  <a:lnTo>
                    <a:pt x="3105912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11055" y="6550152"/>
              <a:ext cx="2981325" cy="45720"/>
            </a:xfrm>
            <a:custGeom>
              <a:avLst/>
              <a:gdLst/>
              <a:ahLst/>
              <a:cxnLst/>
              <a:rect l="l" t="t" r="r" b="b"/>
              <a:pathLst>
                <a:path w="2981325" h="45720">
                  <a:moveTo>
                    <a:pt x="298094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980944" y="45720"/>
                  </a:lnTo>
                  <a:lnTo>
                    <a:pt x="2980944" y="0"/>
                  </a:lnTo>
                  <a:close/>
                </a:path>
              </a:pathLst>
            </a:custGeom>
            <a:solidFill>
              <a:srgbClr val="E21C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79776" y="6550152"/>
              <a:ext cx="3441700" cy="48895"/>
            </a:xfrm>
            <a:custGeom>
              <a:avLst/>
              <a:gdLst/>
              <a:ahLst/>
              <a:cxnLst/>
              <a:rect l="l" t="t" r="r" b="b"/>
              <a:pathLst>
                <a:path w="3441700" h="48895">
                  <a:moveTo>
                    <a:pt x="3441191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3441191" y="48768"/>
                  </a:lnTo>
                  <a:lnTo>
                    <a:pt x="3441191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93892" y="6553200"/>
              <a:ext cx="3106420" cy="45720"/>
            </a:xfrm>
            <a:custGeom>
              <a:avLst/>
              <a:gdLst/>
              <a:ahLst/>
              <a:cxnLst/>
              <a:rect l="l" t="t" r="r" b="b"/>
              <a:pathLst>
                <a:path w="3106420" h="45720">
                  <a:moveTo>
                    <a:pt x="310591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105912" y="45720"/>
                  </a:lnTo>
                  <a:lnTo>
                    <a:pt x="3105912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45308" y="6553200"/>
              <a:ext cx="3148965" cy="45720"/>
            </a:xfrm>
            <a:custGeom>
              <a:avLst/>
              <a:gdLst/>
              <a:ahLst/>
              <a:cxnLst/>
              <a:rect l="l" t="t" r="r" b="b"/>
              <a:pathLst>
                <a:path w="3148965" h="45720">
                  <a:moveTo>
                    <a:pt x="314858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148584" y="45720"/>
                  </a:lnTo>
                  <a:lnTo>
                    <a:pt x="3148584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86088" y="6553200"/>
              <a:ext cx="3106420" cy="45720"/>
            </a:xfrm>
            <a:custGeom>
              <a:avLst/>
              <a:gdLst/>
              <a:ahLst/>
              <a:cxnLst/>
              <a:rect l="l" t="t" r="r" b="b"/>
              <a:pathLst>
                <a:path w="3106420" h="45720">
                  <a:moveTo>
                    <a:pt x="3105911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105911" y="45720"/>
                  </a:lnTo>
                  <a:lnTo>
                    <a:pt x="310591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0" y="1035685"/>
            <a:ext cx="9347200" cy="2603500"/>
            <a:chOff x="0" y="1035685"/>
            <a:chExt cx="9347200" cy="2603500"/>
          </a:xfrm>
        </p:grpSpPr>
        <p:sp>
          <p:nvSpPr>
            <p:cNvPr id="10" name="object 10"/>
            <p:cNvSpPr/>
            <p:nvPr/>
          </p:nvSpPr>
          <p:spPr>
            <a:xfrm>
              <a:off x="3150107" y="1295400"/>
              <a:ext cx="3104515" cy="45720"/>
            </a:xfrm>
            <a:custGeom>
              <a:avLst/>
              <a:gdLst/>
              <a:ahLst/>
              <a:cxnLst/>
              <a:rect l="l" t="t" r="r" b="b"/>
              <a:pathLst>
                <a:path w="3104515" h="45719">
                  <a:moveTo>
                    <a:pt x="310438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104388" y="45720"/>
                  </a:lnTo>
                  <a:lnTo>
                    <a:pt x="3104388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1295400"/>
              <a:ext cx="3150235" cy="45720"/>
            </a:xfrm>
            <a:custGeom>
              <a:avLst/>
              <a:gdLst/>
              <a:ahLst/>
              <a:cxnLst/>
              <a:rect l="l" t="t" r="r" b="b"/>
              <a:pathLst>
                <a:path w="3150235" h="45719">
                  <a:moveTo>
                    <a:pt x="315010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150108" y="45720"/>
                  </a:lnTo>
                  <a:lnTo>
                    <a:pt x="3150108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81022" y="1035684"/>
              <a:ext cx="7265670" cy="2603500"/>
            </a:xfrm>
            <a:custGeom>
              <a:avLst/>
              <a:gdLst/>
              <a:ahLst/>
              <a:cxnLst/>
              <a:rect l="l" t="t" r="r" b="b"/>
              <a:pathLst>
                <a:path w="7265670" h="2603500">
                  <a:moveTo>
                    <a:pt x="77978" y="101600"/>
                  </a:moveTo>
                  <a:lnTo>
                    <a:pt x="74803" y="63500"/>
                  </a:lnTo>
                  <a:lnTo>
                    <a:pt x="73787" y="50800"/>
                  </a:lnTo>
                  <a:lnTo>
                    <a:pt x="72771" y="50800"/>
                  </a:lnTo>
                  <a:lnTo>
                    <a:pt x="72771" y="38100"/>
                  </a:lnTo>
                  <a:lnTo>
                    <a:pt x="72136" y="38100"/>
                  </a:lnTo>
                  <a:lnTo>
                    <a:pt x="72263" y="25400"/>
                  </a:lnTo>
                  <a:lnTo>
                    <a:pt x="72644" y="25400"/>
                  </a:lnTo>
                  <a:lnTo>
                    <a:pt x="72758" y="12712"/>
                  </a:lnTo>
                  <a:lnTo>
                    <a:pt x="71488" y="12712"/>
                  </a:lnTo>
                  <a:lnTo>
                    <a:pt x="71882" y="0"/>
                  </a:lnTo>
                  <a:lnTo>
                    <a:pt x="71234" y="12712"/>
                  </a:lnTo>
                  <a:lnTo>
                    <a:pt x="71247" y="88900"/>
                  </a:lnTo>
                  <a:lnTo>
                    <a:pt x="71120" y="12712"/>
                  </a:lnTo>
                  <a:lnTo>
                    <a:pt x="71882" y="0"/>
                  </a:lnTo>
                  <a:lnTo>
                    <a:pt x="58039" y="0"/>
                  </a:lnTo>
                  <a:lnTo>
                    <a:pt x="58547" y="12712"/>
                  </a:lnTo>
                  <a:lnTo>
                    <a:pt x="58801" y="12712"/>
                  </a:lnTo>
                  <a:lnTo>
                    <a:pt x="58801" y="38100"/>
                  </a:lnTo>
                  <a:lnTo>
                    <a:pt x="58674" y="50800"/>
                  </a:lnTo>
                  <a:lnTo>
                    <a:pt x="58801" y="50800"/>
                  </a:lnTo>
                  <a:lnTo>
                    <a:pt x="58674" y="63500"/>
                  </a:lnTo>
                  <a:lnTo>
                    <a:pt x="58674" y="88900"/>
                  </a:lnTo>
                  <a:lnTo>
                    <a:pt x="59436" y="114300"/>
                  </a:lnTo>
                  <a:lnTo>
                    <a:pt x="59436" y="127000"/>
                  </a:lnTo>
                  <a:lnTo>
                    <a:pt x="60325" y="152400"/>
                  </a:lnTo>
                  <a:lnTo>
                    <a:pt x="60312" y="254012"/>
                  </a:lnTo>
                  <a:lnTo>
                    <a:pt x="58547" y="279400"/>
                  </a:lnTo>
                  <a:lnTo>
                    <a:pt x="54483" y="292100"/>
                  </a:lnTo>
                  <a:lnTo>
                    <a:pt x="50927" y="317500"/>
                  </a:lnTo>
                  <a:lnTo>
                    <a:pt x="46482" y="342900"/>
                  </a:lnTo>
                  <a:lnTo>
                    <a:pt x="43307" y="368300"/>
                  </a:lnTo>
                  <a:lnTo>
                    <a:pt x="43180" y="368300"/>
                  </a:lnTo>
                  <a:lnTo>
                    <a:pt x="40005" y="381000"/>
                  </a:lnTo>
                  <a:lnTo>
                    <a:pt x="35941" y="406400"/>
                  </a:lnTo>
                  <a:lnTo>
                    <a:pt x="32766" y="431800"/>
                  </a:lnTo>
                  <a:lnTo>
                    <a:pt x="29464" y="457200"/>
                  </a:lnTo>
                  <a:lnTo>
                    <a:pt x="27305" y="495300"/>
                  </a:lnTo>
                  <a:lnTo>
                    <a:pt x="24765" y="520700"/>
                  </a:lnTo>
                  <a:lnTo>
                    <a:pt x="22987" y="546100"/>
                  </a:lnTo>
                  <a:lnTo>
                    <a:pt x="21463" y="571500"/>
                  </a:lnTo>
                  <a:lnTo>
                    <a:pt x="18923" y="609600"/>
                  </a:lnTo>
                  <a:lnTo>
                    <a:pt x="17526" y="635000"/>
                  </a:lnTo>
                  <a:lnTo>
                    <a:pt x="14986" y="660400"/>
                  </a:lnTo>
                  <a:lnTo>
                    <a:pt x="11684" y="698500"/>
                  </a:lnTo>
                  <a:lnTo>
                    <a:pt x="8382" y="723900"/>
                  </a:lnTo>
                  <a:lnTo>
                    <a:pt x="6223" y="762000"/>
                  </a:lnTo>
                  <a:lnTo>
                    <a:pt x="4699" y="787400"/>
                  </a:lnTo>
                  <a:lnTo>
                    <a:pt x="3302" y="825500"/>
                  </a:lnTo>
                  <a:lnTo>
                    <a:pt x="3175" y="1003300"/>
                  </a:lnTo>
                  <a:lnTo>
                    <a:pt x="3048" y="1028700"/>
                  </a:lnTo>
                  <a:lnTo>
                    <a:pt x="3048" y="1282700"/>
                  </a:lnTo>
                  <a:lnTo>
                    <a:pt x="1524" y="1320800"/>
                  </a:lnTo>
                  <a:lnTo>
                    <a:pt x="0" y="1397000"/>
                  </a:lnTo>
                  <a:lnTo>
                    <a:pt x="0" y="1549400"/>
                  </a:lnTo>
                  <a:lnTo>
                    <a:pt x="2159" y="1587500"/>
                  </a:lnTo>
                  <a:lnTo>
                    <a:pt x="6477" y="1612900"/>
                  </a:lnTo>
                  <a:lnTo>
                    <a:pt x="9652" y="1651000"/>
                  </a:lnTo>
                  <a:lnTo>
                    <a:pt x="12446" y="1689100"/>
                  </a:lnTo>
                  <a:lnTo>
                    <a:pt x="15367" y="1727200"/>
                  </a:lnTo>
                  <a:lnTo>
                    <a:pt x="17399" y="1765300"/>
                  </a:lnTo>
                  <a:lnTo>
                    <a:pt x="20701" y="1803400"/>
                  </a:lnTo>
                  <a:lnTo>
                    <a:pt x="24638" y="1828800"/>
                  </a:lnTo>
                  <a:lnTo>
                    <a:pt x="28575" y="1866900"/>
                  </a:lnTo>
                  <a:lnTo>
                    <a:pt x="32512" y="1892300"/>
                  </a:lnTo>
                  <a:lnTo>
                    <a:pt x="36830" y="1917700"/>
                  </a:lnTo>
                  <a:lnTo>
                    <a:pt x="44704" y="1968500"/>
                  </a:lnTo>
                  <a:lnTo>
                    <a:pt x="47879" y="1993900"/>
                  </a:lnTo>
                  <a:lnTo>
                    <a:pt x="50419" y="2019300"/>
                  </a:lnTo>
                  <a:lnTo>
                    <a:pt x="52451" y="2057400"/>
                  </a:lnTo>
                  <a:lnTo>
                    <a:pt x="52451" y="2082800"/>
                  </a:lnTo>
                  <a:lnTo>
                    <a:pt x="52324" y="2108200"/>
                  </a:lnTo>
                  <a:lnTo>
                    <a:pt x="52197" y="2146300"/>
                  </a:lnTo>
                  <a:lnTo>
                    <a:pt x="52070" y="2171700"/>
                  </a:lnTo>
                  <a:lnTo>
                    <a:pt x="51308" y="2209800"/>
                  </a:lnTo>
                  <a:lnTo>
                    <a:pt x="49911" y="2222500"/>
                  </a:lnTo>
                  <a:lnTo>
                    <a:pt x="48133" y="2247900"/>
                  </a:lnTo>
                  <a:lnTo>
                    <a:pt x="48006" y="2247900"/>
                  </a:lnTo>
                  <a:lnTo>
                    <a:pt x="48006" y="2260600"/>
                  </a:lnTo>
                  <a:lnTo>
                    <a:pt x="47371" y="2286000"/>
                  </a:lnTo>
                  <a:lnTo>
                    <a:pt x="47244" y="2336800"/>
                  </a:lnTo>
                  <a:lnTo>
                    <a:pt x="46990" y="2349500"/>
                  </a:lnTo>
                  <a:lnTo>
                    <a:pt x="47625" y="2374900"/>
                  </a:lnTo>
                  <a:lnTo>
                    <a:pt x="50038" y="2400300"/>
                  </a:lnTo>
                  <a:lnTo>
                    <a:pt x="50673" y="2425700"/>
                  </a:lnTo>
                  <a:lnTo>
                    <a:pt x="51435" y="2438400"/>
                  </a:lnTo>
                  <a:lnTo>
                    <a:pt x="51308" y="2489200"/>
                  </a:lnTo>
                  <a:lnTo>
                    <a:pt x="43942" y="2489200"/>
                  </a:lnTo>
                  <a:lnTo>
                    <a:pt x="25908" y="2476500"/>
                  </a:lnTo>
                  <a:lnTo>
                    <a:pt x="381" y="2476500"/>
                  </a:lnTo>
                  <a:lnTo>
                    <a:pt x="20320" y="2489200"/>
                  </a:lnTo>
                  <a:lnTo>
                    <a:pt x="21590" y="2489200"/>
                  </a:lnTo>
                  <a:lnTo>
                    <a:pt x="38608" y="2501900"/>
                  </a:lnTo>
                  <a:lnTo>
                    <a:pt x="37465" y="2501900"/>
                  </a:lnTo>
                  <a:lnTo>
                    <a:pt x="44170" y="2509901"/>
                  </a:lnTo>
                  <a:lnTo>
                    <a:pt x="46570" y="2509901"/>
                  </a:lnTo>
                  <a:lnTo>
                    <a:pt x="51142" y="2509901"/>
                  </a:lnTo>
                  <a:lnTo>
                    <a:pt x="51130" y="2514600"/>
                  </a:lnTo>
                  <a:lnTo>
                    <a:pt x="48133" y="2514600"/>
                  </a:lnTo>
                  <a:lnTo>
                    <a:pt x="44323" y="2514600"/>
                  </a:lnTo>
                  <a:lnTo>
                    <a:pt x="44323" y="2603500"/>
                  </a:lnTo>
                  <a:lnTo>
                    <a:pt x="44450" y="2603500"/>
                  </a:lnTo>
                  <a:lnTo>
                    <a:pt x="62484" y="2603500"/>
                  </a:lnTo>
                  <a:lnTo>
                    <a:pt x="63373" y="2603500"/>
                  </a:lnTo>
                  <a:lnTo>
                    <a:pt x="63360" y="2595524"/>
                  </a:lnTo>
                  <a:lnTo>
                    <a:pt x="63881" y="2590800"/>
                  </a:lnTo>
                  <a:lnTo>
                    <a:pt x="64897" y="2590800"/>
                  </a:lnTo>
                  <a:lnTo>
                    <a:pt x="66802" y="2578100"/>
                  </a:lnTo>
                  <a:lnTo>
                    <a:pt x="68199" y="2565400"/>
                  </a:lnTo>
                  <a:lnTo>
                    <a:pt x="69469" y="2540000"/>
                  </a:lnTo>
                  <a:lnTo>
                    <a:pt x="69418" y="2509901"/>
                  </a:lnTo>
                  <a:lnTo>
                    <a:pt x="69303" y="2489200"/>
                  </a:lnTo>
                  <a:lnTo>
                    <a:pt x="69215" y="2438400"/>
                  </a:lnTo>
                  <a:lnTo>
                    <a:pt x="68453" y="2425700"/>
                  </a:lnTo>
                  <a:lnTo>
                    <a:pt x="67564" y="2400300"/>
                  </a:lnTo>
                  <a:lnTo>
                    <a:pt x="65024" y="2374900"/>
                  </a:lnTo>
                  <a:lnTo>
                    <a:pt x="64262" y="2349500"/>
                  </a:lnTo>
                  <a:lnTo>
                    <a:pt x="64008" y="2336800"/>
                  </a:lnTo>
                  <a:lnTo>
                    <a:pt x="64008" y="2298700"/>
                  </a:lnTo>
                  <a:lnTo>
                    <a:pt x="63881" y="2286000"/>
                  </a:lnTo>
                  <a:lnTo>
                    <a:pt x="64643" y="2273300"/>
                  </a:lnTo>
                  <a:lnTo>
                    <a:pt x="64643" y="2247900"/>
                  </a:lnTo>
                  <a:lnTo>
                    <a:pt x="66421" y="2235200"/>
                  </a:lnTo>
                  <a:lnTo>
                    <a:pt x="67818" y="2209800"/>
                  </a:lnTo>
                  <a:lnTo>
                    <a:pt x="68580" y="2171700"/>
                  </a:lnTo>
                  <a:lnTo>
                    <a:pt x="68300" y="2108200"/>
                  </a:lnTo>
                  <a:lnTo>
                    <a:pt x="68199" y="2082800"/>
                  </a:lnTo>
                  <a:lnTo>
                    <a:pt x="68072" y="2044700"/>
                  </a:lnTo>
                  <a:lnTo>
                    <a:pt x="63373" y="1993900"/>
                  </a:lnTo>
                  <a:lnTo>
                    <a:pt x="56134" y="1943100"/>
                  </a:lnTo>
                  <a:lnTo>
                    <a:pt x="47752" y="1892300"/>
                  </a:lnTo>
                  <a:lnTo>
                    <a:pt x="43815" y="1854200"/>
                  </a:lnTo>
                  <a:lnTo>
                    <a:pt x="39751" y="1828800"/>
                  </a:lnTo>
                  <a:lnTo>
                    <a:pt x="37122" y="1803400"/>
                  </a:lnTo>
                  <a:lnTo>
                    <a:pt x="35814" y="1790700"/>
                  </a:lnTo>
                  <a:lnTo>
                    <a:pt x="35814" y="1803400"/>
                  </a:lnTo>
                  <a:lnTo>
                    <a:pt x="32639" y="1765300"/>
                  </a:lnTo>
                  <a:lnTo>
                    <a:pt x="30480" y="1727200"/>
                  </a:lnTo>
                  <a:lnTo>
                    <a:pt x="24638" y="1651000"/>
                  </a:lnTo>
                  <a:lnTo>
                    <a:pt x="21336" y="1612900"/>
                  </a:lnTo>
                  <a:lnTo>
                    <a:pt x="18364" y="1587500"/>
                  </a:lnTo>
                  <a:lnTo>
                    <a:pt x="16891" y="1574800"/>
                  </a:lnTo>
                  <a:lnTo>
                    <a:pt x="17018" y="1587500"/>
                  </a:lnTo>
                  <a:lnTo>
                    <a:pt x="14859" y="1549400"/>
                  </a:lnTo>
                  <a:lnTo>
                    <a:pt x="14732" y="1397000"/>
                  </a:lnTo>
                  <a:lnTo>
                    <a:pt x="15494" y="1358900"/>
                  </a:lnTo>
                  <a:lnTo>
                    <a:pt x="16129" y="1320800"/>
                  </a:lnTo>
                  <a:lnTo>
                    <a:pt x="17526" y="1282700"/>
                  </a:lnTo>
                  <a:lnTo>
                    <a:pt x="17526" y="1244600"/>
                  </a:lnTo>
                  <a:lnTo>
                    <a:pt x="17399" y="1206500"/>
                  </a:lnTo>
                  <a:lnTo>
                    <a:pt x="17272" y="825500"/>
                  </a:lnTo>
                  <a:lnTo>
                    <a:pt x="18669" y="787400"/>
                  </a:lnTo>
                  <a:lnTo>
                    <a:pt x="20066" y="762000"/>
                  </a:lnTo>
                  <a:lnTo>
                    <a:pt x="22225" y="723900"/>
                  </a:lnTo>
                  <a:lnTo>
                    <a:pt x="25400" y="698500"/>
                  </a:lnTo>
                  <a:lnTo>
                    <a:pt x="28575" y="660400"/>
                  </a:lnTo>
                  <a:lnTo>
                    <a:pt x="31115" y="635000"/>
                  </a:lnTo>
                  <a:lnTo>
                    <a:pt x="32512" y="609600"/>
                  </a:lnTo>
                  <a:lnTo>
                    <a:pt x="35052" y="584200"/>
                  </a:lnTo>
                  <a:lnTo>
                    <a:pt x="36449" y="546100"/>
                  </a:lnTo>
                  <a:lnTo>
                    <a:pt x="38227" y="520700"/>
                  </a:lnTo>
                  <a:lnTo>
                    <a:pt x="40767" y="495300"/>
                  </a:lnTo>
                  <a:lnTo>
                    <a:pt x="42926" y="469900"/>
                  </a:lnTo>
                  <a:lnTo>
                    <a:pt x="46101" y="431800"/>
                  </a:lnTo>
                  <a:lnTo>
                    <a:pt x="49276" y="406400"/>
                  </a:lnTo>
                  <a:lnTo>
                    <a:pt x="53213" y="393700"/>
                  </a:lnTo>
                  <a:lnTo>
                    <a:pt x="56515" y="368300"/>
                  </a:lnTo>
                  <a:lnTo>
                    <a:pt x="59563" y="342900"/>
                  </a:lnTo>
                  <a:lnTo>
                    <a:pt x="63881" y="317500"/>
                  </a:lnTo>
                  <a:lnTo>
                    <a:pt x="64008" y="317500"/>
                  </a:lnTo>
                  <a:lnTo>
                    <a:pt x="67564" y="292100"/>
                  </a:lnTo>
                  <a:lnTo>
                    <a:pt x="67640" y="291452"/>
                  </a:lnTo>
                  <a:lnTo>
                    <a:pt x="71501" y="279400"/>
                  </a:lnTo>
                  <a:lnTo>
                    <a:pt x="73266" y="254012"/>
                  </a:lnTo>
                  <a:lnTo>
                    <a:pt x="73152" y="152400"/>
                  </a:lnTo>
                  <a:lnTo>
                    <a:pt x="72009" y="127000"/>
                  </a:lnTo>
                  <a:lnTo>
                    <a:pt x="72009" y="114300"/>
                  </a:lnTo>
                  <a:lnTo>
                    <a:pt x="71628" y="101600"/>
                  </a:lnTo>
                  <a:lnTo>
                    <a:pt x="77978" y="101600"/>
                  </a:lnTo>
                  <a:close/>
                </a:path>
                <a:path w="7265670" h="2603500">
                  <a:moveTo>
                    <a:pt x="7265670" y="259715"/>
                  </a:moveTo>
                  <a:lnTo>
                    <a:pt x="4161282" y="259715"/>
                  </a:lnTo>
                  <a:lnTo>
                    <a:pt x="4161282" y="305435"/>
                  </a:lnTo>
                  <a:lnTo>
                    <a:pt x="7265670" y="305435"/>
                  </a:lnTo>
                  <a:lnTo>
                    <a:pt x="7265670" y="25971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35099" y="231647"/>
            <a:ext cx="825252" cy="829055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Mutual</a:t>
            </a:r>
            <a:r>
              <a:rPr sz="4000" b="0" spc="-1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10" dirty="0">
                <a:solidFill>
                  <a:srgbClr val="001F5F"/>
                </a:solidFill>
                <a:latin typeface="Arial MT"/>
                <a:cs typeface="Arial MT"/>
              </a:rPr>
              <a:t>exclusion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90570" y="1580832"/>
            <a:ext cx="8437245" cy="211328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dirty="0">
                <a:latin typeface="Arial MT"/>
                <a:cs typeface="Arial MT"/>
              </a:rPr>
              <a:t>#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pragma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omp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critical</a:t>
            </a:r>
            <a:endParaRPr sz="2400">
              <a:latin typeface="Arial MT"/>
              <a:cs typeface="Arial MT"/>
            </a:endParaRPr>
          </a:p>
          <a:p>
            <a:pPr marL="150495">
              <a:lnSpc>
                <a:spcPct val="100000"/>
              </a:lnSpc>
              <a:spcBef>
                <a:spcPts val="575"/>
              </a:spcBef>
            </a:pPr>
            <a:r>
              <a:rPr sz="2400" u="sng" spc="140" dirty="0"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sng" dirty="0"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g</a:t>
            </a:r>
            <a:r>
              <a:rPr sz="2400" dirty="0">
                <a:latin typeface="Arial MT"/>
                <a:cs typeface="Arial MT"/>
              </a:rPr>
              <a:t>lobal_result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+=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my_result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75"/>
              </a:spcBef>
            </a:pPr>
            <a:endParaRPr sz="2400">
              <a:latin typeface="Arial MT"/>
              <a:cs typeface="Arial MT"/>
            </a:endParaRPr>
          </a:p>
          <a:p>
            <a:pPr marL="4108450">
              <a:lnSpc>
                <a:spcPct val="100000"/>
              </a:lnSpc>
            </a:pP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only</a:t>
            </a:r>
            <a:r>
              <a:rPr sz="2000" spc="-2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one</a:t>
            </a:r>
            <a:r>
              <a:rPr sz="2000" spc="-3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thread</a:t>
            </a:r>
            <a:r>
              <a:rPr sz="2000" spc="-4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can</a:t>
            </a:r>
            <a:r>
              <a:rPr sz="2000" spc="-3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Arial MT"/>
                <a:cs typeface="Arial MT"/>
              </a:rPr>
              <a:t>execute</a:t>
            </a:r>
            <a:endParaRPr sz="2000">
              <a:latin typeface="Arial MT"/>
              <a:cs typeface="Arial MT"/>
            </a:endParaRPr>
          </a:p>
          <a:p>
            <a:pPr marL="410845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the</a:t>
            </a:r>
            <a:r>
              <a:rPr sz="2000" spc="-5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following</a:t>
            </a:r>
            <a:r>
              <a:rPr sz="2000" spc="-3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structured</a:t>
            </a:r>
            <a:r>
              <a:rPr sz="2000" spc="-8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block</a:t>
            </a:r>
            <a:r>
              <a:rPr sz="2000" spc="-4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at</a:t>
            </a:r>
            <a:r>
              <a:rPr sz="2000" spc="-4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a</a:t>
            </a:r>
            <a:r>
              <a:rPr sz="2000" spc="-3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C00000"/>
                </a:solidFill>
                <a:latin typeface="Arial MT"/>
                <a:cs typeface="Arial MT"/>
              </a:rPr>
              <a:t>time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940295" y="2188464"/>
            <a:ext cx="2822575" cy="601980"/>
          </a:xfrm>
          <a:custGeom>
            <a:avLst/>
            <a:gdLst/>
            <a:ahLst/>
            <a:cxnLst/>
            <a:rect l="l" t="t" r="r" b="b"/>
            <a:pathLst>
              <a:path w="2822575" h="601980">
                <a:moveTo>
                  <a:pt x="2808604" y="369887"/>
                </a:moveTo>
                <a:lnTo>
                  <a:pt x="2807970" y="370628"/>
                </a:lnTo>
                <a:lnTo>
                  <a:pt x="2807716" y="370839"/>
                </a:lnTo>
                <a:lnTo>
                  <a:pt x="2806573" y="372109"/>
                </a:lnTo>
                <a:lnTo>
                  <a:pt x="2804032" y="373379"/>
                </a:lnTo>
                <a:lnTo>
                  <a:pt x="2800604" y="375919"/>
                </a:lnTo>
                <a:lnTo>
                  <a:pt x="2796412" y="378459"/>
                </a:lnTo>
                <a:lnTo>
                  <a:pt x="2757424" y="393700"/>
                </a:lnTo>
                <a:lnTo>
                  <a:pt x="2748660" y="396239"/>
                </a:lnTo>
                <a:lnTo>
                  <a:pt x="2739389" y="400050"/>
                </a:lnTo>
                <a:lnTo>
                  <a:pt x="2729483" y="402589"/>
                </a:lnTo>
                <a:lnTo>
                  <a:pt x="2708021" y="408939"/>
                </a:lnTo>
                <a:lnTo>
                  <a:pt x="2684399" y="415289"/>
                </a:lnTo>
                <a:lnTo>
                  <a:pt x="2658745" y="421639"/>
                </a:lnTo>
                <a:lnTo>
                  <a:pt x="2631185" y="427989"/>
                </a:lnTo>
                <a:lnTo>
                  <a:pt x="2601595" y="434339"/>
                </a:lnTo>
                <a:lnTo>
                  <a:pt x="2570353" y="441959"/>
                </a:lnTo>
                <a:lnTo>
                  <a:pt x="2537205" y="448309"/>
                </a:lnTo>
                <a:lnTo>
                  <a:pt x="2502534" y="455929"/>
                </a:lnTo>
                <a:lnTo>
                  <a:pt x="2466467" y="462279"/>
                </a:lnTo>
                <a:lnTo>
                  <a:pt x="2390012" y="477519"/>
                </a:lnTo>
                <a:lnTo>
                  <a:pt x="2266060" y="500379"/>
                </a:lnTo>
                <a:lnTo>
                  <a:pt x="2222627" y="509269"/>
                </a:lnTo>
                <a:lnTo>
                  <a:pt x="2087499" y="532129"/>
                </a:lnTo>
                <a:lnTo>
                  <a:pt x="2041017" y="541019"/>
                </a:lnTo>
                <a:lnTo>
                  <a:pt x="1754377" y="590550"/>
                </a:lnTo>
                <a:lnTo>
                  <a:pt x="1756536" y="601979"/>
                </a:lnTo>
                <a:lnTo>
                  <a:pt x="1948814" y="568959"/>
                </a:lnTo>
                <a:lnTo>
                  <a:pt x="2043302" y="553719"/>
                </a:lnTo>
                <a:lnTo>
                  <a:pt x="2089784" y="544829"/>
                </a:lnTo>
                <a:lnTo>
                  <a:pt x="2135504" y="537209"/>
                </a:lnTo>
                <a:lnTo>
                  <a:pt x="2392299" y="490219"/>
                </a:lnTo>
                <a:lnTo>
                  <a:pt x="2539873" y="461009"/>
                </a:lnTo>
                <a:lnTo>
                  <a:pt x="2573020" y="453389"/>
                </a:lnTo>
                <a:lnTo>
                  <a:pt x="2604388" y="447039"/>
                </a:lnTo>
                <a:lnTo>
                  <a:pt x="2634106" y="440689"/>
                </a:lnTo>
                <a:lnTo>
                  <a:pt x="2661920" y="433069"/>
                </a:lnTo>
                <a:lnTo>
                  <a:pt x="2687701" y="426719"/>
                </a:lnTo>
                <a:lnTo>
                  <a:pt x="2711450" y="420369"/>
                </a:lnTo>
                <a:lnTo>
                  <a:pt x="2733294" y="415289"/>
                </a:lnTo>
                <a:lnTo>
                  <a:pt x="2743073" y="411479"/>
                </a:lnTo>
                <a:lnTo>
                  <a:pt x="2752725" y="408939"/>
                </a:lnTo>
                <a:lnTo>
                  <a:pt x="2761487" y="406400"/>
                </a:lnTo>
                <a:lnTo>
                  <a:pt x="2769997" y="402589"/>
                </a:lnTo>
                <a:lnTo>
                  <a:pt x="2777617" y="400050"/>
                </a:lnTo>
                <a:lnTo>
                  <a:pt x="2784855" y="397509"/>
                </a:lnTo>
                <a:lnTo>
                  <a:pt x="2791332" y="394969"/>
                </a:lnTo>
                <a:lnTo>
                  <a:pt x="2797429" y="392429"/>
                </a:lnTo>
                <a:lnTo>
                  <a:pt x="2802889" y="388619"/>
                </a:lnTo>
                <a:lnTo>
                  <a:pt x="2807461" y="386079"/>
                </a:lnTo>
                <a:lnTo>
                  <a:pt x="2811653" y="383539"/>
                </a:lnTo>
                <a:lnTo>
                  <a:pt x="2815462" y="381000"/>
                </a:lnTo>
                <a:lnTo>
                  <a:pt x="2818256" y="378459"/>
                </a:lnTo>
                <a:lnTo>
                  <a:pt x="2818637" y="377189"/>
                </a:lnTo>
                <a:lnTo>
                  <a:pt x="2818892" y="377189"/>
                </a:lnTo>
                <a:lnTo>
                  <a:pt x="2820415" y="374650"/>
                </a:lnTo>
                <a:lnTo>
                  <a:pt x="2820670" y="373379"/>
                </a:lnTo>
                <a:lnTo>
                  <a:pt x="2821051" y="373379"/>
                </a:lnTo>
                <a:lnTo>
                  <a:pt x="2821685" y="370839"/>
                </a:lnTo>
                <a:lnTo>
                  <a:pt x="2809494" y="370839"/>
                </a:lnTo>
                <a:lnTo>
                  <a:pt x="2809494" y="370628"/>
                </a:lnTo>
                <a:lnTo>
                  <a:pt x="2808604" y="369887"/>
                </a:lnTo>
                <a:close/>
              </a:path>
              <a:path w="2822575" h="601980">
                <a:moveTo>
                  <a:pt x="2809557" y="370628"/>
                </a:moveTo>
                <a:lnTo>
                  <a:pt x="2809494" y="370839"/>
                </a:lnTo>
                <a:lnTo>
                  <a:pt x="2809748" y="370839"/>
                </a:lnTo>
                <a:lnTo>
                  <a:pt x="2809557" y="370628"/>
                </a:lnTo>
                <a:close/>
              </a:path>
              <a:path w="2822575" h="601980">
                <a:moveTo>
                  <a:pt x="2809494" y="370162"/>
                </a:moveTo>
                <a:lnTo>
                  <a:pt x="2809494" y="370628"/>
                </a:lnTo>
                <a:lnTo>
                  <a:pt x="2809748" y="370839"/>
                </a:lnTo>
                <a:lnTo>
                  <a:pt x="2810509" y="370839"/>
                </a:lnTo>
                <a:lnTo>
                  <a:pt x="2809494" y="370162"/>
                </a:lnTo>
                <a:close/>
              </a:path>
              <a:path w="2822575" h="601980">
                <a:moveTo>
                  <a:pt x="2809494" y="369276"/>
                </a:moveTo>
                <a:lnTo>
                  <a:pt x="2809494" y="370162"/>
                </a:lnTo>
                <a:lnTo>
                  <a:pt x="2810509" y="370839"/>
                </a:lnTo>
                <a:lnTo>
                  <a:pt x="2809494" y="369276"/>
                </a:lnTo>
                <a:close/>
              </a:path>
              <a:path w="2822575" h="601980">
                <a:moveTo>
                  <a:pt x="2821685" y="367029"/>
                </a:moveTo>
                <a:lnTo>
                  <a:pt x="2809494" y="367029"/>
                </a:lnTo>
                <a:lnTo>
                  <a:pt x="2809494" y="369276"/>
                </a:lnTo>
                <a:lnTo>
                  <a:pt x="2810509" y="370839"/>
                </a:lnTo>
                <a:lnTo>
                  <a:pt x="2821685" y="370839"/>
                </a:lnTo>
                <a:lnTo>
                  <a:pt x="2821889" y="370162"/>
                </a:lnTo>
                <a:lnTo>
                  <a:pt x="2822003" y="368088"/>
                </a:lnTo>
                <a:lnTo>
                  <a:pt x="2821685" y="367029"/>
                </a:lnTo>
                <a:close/>
              </a:path>
              <a:path w="2822575" h="601980">
                <a:moveTo>
                  <a:pt x="2808858" y="368300"/>
                </a:moveTo>
                <a:lnTo>
                  <a:pt x="2806700" y="368300"/>
                </a:lnTo>
                <a:lnTo>
                  <a:pt x="2809494" y="370628"/>
                </a:lnTo>
                <a:lnTo>
                  <a:pt x="2809138" y="370162"/>
                </a:lnTo>
                <a:lnTo>
                  <a:pt x="2809016" y="370027"/>
                </a:lnTo>
                <a:lnTo>
                  <a:pt x="2808890" y="369887"/>
                </a:lnTo>
                <a:lnTo>
                  <a:pt x="2809081" y="369887"/>
                </a:lnTo>
                <a:lnTo>
                  <a:pt x="2808165" y="369276"/>
                </a:lnTo>
                <a:lnTo>
                  <a:pt x="2808858" y="369276"/>
                </a:lnTo>
                <a:lnTo>
                  <a:pt x="2808963" y="369005"/>
                </a:lnTo>
                <a:lnTo>
                  <a:pt x="2809058" y="368652"/>
                </a:lnTo>
                <a:lnTo>
                  <a:pt x="2808858" y="368300"/>
                </a:lnTo>
                <a:close/>
              </a:path>
              <a:path w="2822575" h="601980">
                <a:moveTo>
                  <a:pt x="2808858" y="369276"/>
                </a:moveTo>
                <a:lnTo>
                  <a:pt x="2808341" y="369276"/>
                </a:lnTo>
                <a:lnTo>
                  <a:pt x="2809557" y="370628"/>
                </a:lnTo>
                <a:lnTo>
                  <a:pt x="2809324" y="370162"/>
                </a:lnTo>
                <a:lnTo>
                  <a:pt x="2809290" y="370027"/>
                </a:lnTo>
                <a:lnTo>
                  <a:pt x="2809081" y="369887"/>
                </a:lnTo>
                <a:lnTo>
                  <a:pt x="2808462" y="369887"/>
                </a:lnTo>
                <a:lnTo>
                  <a:pt x="2808858" y="369276"/>
                </a:lnTo>
                <a:close/>
              </a:path>
              <a:path w="2822575" h="601980">
                <a:moveTo>
                  <a:pt x="2809290" y="370027"/>
                </a:moveTo>
                <a:lnTo>
                  <a:pt x="2809324" y="370162"/>
                </a:lnTo>
                <a:lnTo>
                  <a:pt x="2809441" y="370628"/>
                </a:lnTo>
                <a:lnTo>
                  <a:pt x="2809494" y="370162"/>
                </a:lnTo>
                <a:lnTo>
                  <a:pt x="2809290" y="370027"/>
                </a:lnTo>
                <a:close/>
              </a:path>
              <a:path w="2822575" h="601980">
                <a:moveTo>
                  <a:pt x="2808858" y="368300"/>
                </a:moveTo>
                <a:lnTo>
                  <a:pt x="2809255" y="369887"/>
                </a:lnTo>
                <a:lnTo>
                  <a:pt x="2809290" y="370027"/>
                </a:lnTo>
                <a:lnTo>
                  <a:pt x="2809494" y="370162"/>
                </a:lnTo>
                <a:lnTo>
                  <a:pt x="2809494" y="369146"/>
                </a:lnTo>
                <a:lnTo>
                  <a:pt x="2809317" y="369005"/>
                </a:lnTo>
                <a:lnTo>
                  <a:pt x="2808858" y="368300"/>
                </a:lnTo>
                <a:close/>
              </a:path>
              <a:path w="2822575" h="601980">
                <a:moveTo>
                  <a:pt x="2809255" y="369887"/>
                </a:moveTo>
                <a:lnTo>
                  <a:pt x="2809081" y="369887"/>
                </a:lnTo>
                <a:lnTo>
                  <a:pt x="2809290" y="370027"/>
                </a:lnTo>
                <a:lnTo>
                  <a:pt x="2809255" y="369887"/>
                </a:lnTo>
                <a:close/>
              </a:path>
              <a:path w="2822575" h="601980">
                <a:moveTo>
                  <a:pt x="2808341" y="369276"/>
                </a:moveTo>
                <a:lnTo>
                  <a:pt x="2808165" y="369276"/>
                </a:lnTo>
                <a:lnTo>
                  <a:pt x="2809081" y="369887"/>
                </a:lnTo>
                <a:lnTo>
                  <a:pt x="2808890" y="369887"/>
                </a:lnTo>
                <a:lnTo>
                  <a:pt x="2808341" y="369276"/>
                </a:lnTo>
                <a:close/>
              </a:path>
              <a:path w="2822575" h="601980">
                <a:moveTo>
                  <a:pt x="2808890" y="369276"/>
                </a:moveTo>
                <a:lnTo>
                  <a:pt x="2808462" y="369887"/>
                </a:lnTo>
                <a:lnTo>
                  <a:pt x="2808727" y="369887"/>
                </a:lnTo>
                <a:lnTo>
                  <a:pt x="2808890" y="369276"/>
                </a:lnTo>
                <a:close/>
              </a:path>
              <a:path w="2822575" h="601980">
                <a:moveTo>
                  <a:pt x="2809141" y="369005"/>
                </a:moveTo>
                <a:lnTo>
                  <a:pt x="2808925" y="369146"/>
                </a:lnTo>
                <a:lnTo>
                  <a:pt x="2808727" y="369887"/>
                </a:lnTo>
                <a:lnTo>
                  <a:pt x="2808573" y="369887"/>
                </a:lnTo>
                <a:lnTo>
                  <a:pt x="2809122" y="369276"/>
                </a:lnTo>
                <a:lnTo>
                  <a:pt x="2809035" y="369005"/>
                </a:lnTo>
                <a:close/>
              </a:path>
              <a:path w="2822575" h="601980">
                <a:moveTo>
                  <a:pt x="2809103" y="369276"/>
                </a:moveTo>
                <a:lnTo>
                  <a:pt x="2808673" y="369887"/>
                </a:lnTo>
                <a:lnTo>
                  <a:pt x="2809255" y="369887"/>
                </a:lnTo>
                <a:lnTo>
                  <a:pt x="2809103" y="369276"/>
                </a:lnTo>
                <a:close/>
              </a:path>
              <a:path w="2822575" h="601980">
                <a:moveTo>
                  <a:pt x="2809494" y="367029"/>
                </a:moveTo>
                <a:lnTo>
                  <a:pt x="2809209" y="368088"/>
                </a:lnTo>
                <a:lnTo>
                  <a:pt x="2809088" y="368652"/>
                </a:lnTo>
                <a:lnTo>
                  <a:pt x="2809317" y="369005"/>
                </a:lnTo>
                <a:lnTo>
                  <a:pt x="2809409" y="369146"/>
                </a:lnTo>
                <a:lnTo>
                  <a:pt x="2809494" y="369005"/>
                </a:lnTo>
                <a:lnTo>
                  <a:pt x="2809141" y="369005"/>
                </a:lnTo>
                <a:lnTo>
                  <a:pt x="2809317" y="368652"/>
                </a:lnTo>
                <a:lnTo>
                  <a:pt x="2809398" y="368300"/>
                </a:lnTo>
                <a:lnTo>
                  <a:pt x="2809494" y="367029"/>
                </a:lnTo>
                <a:close/>
              </a:path>
              <a:path w="2822575" h="601980">
                <a:moveTo>
                  <a:pt x="2809494" y="368300"/>
                </a:moveTo>
                <a:lnTo>
                  <a:pt x="2809141" y="369005"/>
                </a:lnTo>
                <a:lnTo>
                  <a:pt x="2808647" y="369005"/>
                </a:lnTo>
                <a:lnTo>
                  <a:pt x="2809507" y="368652"/>
                </a:lnTo>
                <a:lnTo>
                  <a:pt x="2809494" y="368300"/>
                </a:lnTo>
                <a:close/>
              </a:path>
              <a:path w="2822575" h="601980">
                <a:moveTo>
                  <a:pt x="2809494" y="368652"/>
                </a:moveTo>
                <a:lnTo>
                  <a:pt x="2808647" y="369005"/>
                </a:lnTo>
                <a:lnTo>
                  <a:pt x="2809494" y="369005"/>
                </a:lnTo>
                <a:lnTo>
                  <a:pt x="2809494" y="368652"/>
                </a:lnTo>
                <a:close/>
              </a:path>
              <a:path w="2822575" h="601980">
                <a:moveTo>
                  <a:pt x="2434081" y="334009"/>
                </a:moveTo>
                <a:lnTo>
                  <a:pt x="2036445" y="334009"/>
                </a:lnTo>
                <a:lnTo>
                  <a:pt x="2098675" y="339089"/>
                </a:lnTo>
                <a:lnTo>
                  <a:pt x="2115693" y="339089"/>
                </a:lnTo>
                <a:lnTo>
                  <a:pt x="2268347" y="344169"/>
                </a:lnTo>
                <a:lnTo>
                  <a:pt x="2392426" y="346709"/>
                </a:lnTo>
                <a:lnTo>
                  <a:pt x="2433828" y="346709"/>
                </a:lnTo>
                <a:lnTo>
                  <a:pt x="2514980" y="349250"/>
                </a:lnTo>
                <a:lnTo>
                  <a:pt x="2553970" y="349250"/>
                </a:lnTo>
                <a:lnTo>
                  <a:pt x="2660904" y="353059"/>
                </a:lnTo>
                <a:lnTo>
                  <a:pt x="2676779" y="353059"/>
                </a:lnTo>
                <a:lnTo>
                  <a:pt x="2706624" y="355600"/>
                </a:lnTo>
                <a:lnTo>
                  <a:pt x="2720339" y="355600"/>
                </a:lnTo>
                <a:lnTo>
                  <a:pt x="2733421" y="356869"/>
                </a:lnTo>
                <a:lnTo>
                  <a:pt x="2776854" y="361950"/>
                </a:lnTo>
                <a:lnTo>
                  <a:pt x="2807715" y="368300"/>
                </a:lnTo>
                <a:lnTo>
                  <a:pt x="2808858" y="368300"/>
                </a:lnTo>
                <a:lnTo>
                  <a:pt x="2809088" y="368652"/>
                </a:lnTo>
                <a:lnTo>
                  <a:pt x="2809209" y="368088"/>
                </a:lnTo>
                <a:lnTo>
                  <a:pt x="2809494" y="367029"/>
                </a:lnTo>
                <a:lnTo>
                  <a:pt x="2821685" y="367029"/>
                </a:lnTo>
                <a:lnTo>
                  <a:pt x="2821178" y="365759"/>
                </a:lnTo>
                <a:lnTo>
                  <a:pt x="2820797" y="364489"/>
                </a:lnTo>
                <a:lnTo>
                  <a:pt x="2820288" y="363219"/>
                </a:lnTo>
                <a:lnTo>
                  <a:pt x="2819527" y="361950"/>
                </a:lnTo>
                <a:lnTo>
                  <a:pt x="2817622" y="360679"/>
                </a:lnTo>
                <a:lnTo>
                  <a:pt x="2817240" y="360679"/>
                </a:lnTo>
                <a:lnTo>
                  <a:pt x="2816859" y="359409"/>
                </a:lnTo>
                <a:lnTo>
                  <a:pt x="2813430" y="358139"/>
                </a:lnTo>
                <a:lnTo>
                  <a:pt x="2813050" y="356869"/>
                </a:lnTo>
                <a:lnTo>
                  <a:pt x="2812414" y="356869"/>
                </a:lnTo>
                <a:lnTo>
                  <a:pt x="2807588" y="355600"/>
                </a:lnTo>
                <a:lnTo>
                  <a:pt x="2801874" y="353059"/>
                </a:lnTo>
                <a:lnTo>
                  <a:pt x="2795015" y="351789"/>
                </a:lnTo>
                <a:lnTo>
                  <a:pt x="2787269" y="350519"/>
                </a:lnTo>
                <a:lnTo>
                  <a:pt x="2778505" y="349250"/>
                </a:lnTo>
                <a:lnTo>
                  <a:pt x="2758185" y="346709"/>
                </a:lnTo>
                <a:lnTo>
                  <a:pt x="2721229" y="342900"/>
                </a:lnTo>
                <a:lnTo>
                  <a:pt x="2707385" y="342900"/>
                </a:lnTo>
                <a:lnTo>
                  <a:pt x="2677413" y="340359"/>
                </a:lnTo>
                <a:lnTo>
                  <a:pt x="2661411" y="340359"/>
                </a:lnTo>
                <a:lnTo>
                  <a:pt x="2554224" y="336550"/>
                </a:lnTo>
                <a:lnTo>
                  <a:pt x="2515234" y="336550"/>
                </a:lnTo>
                <a:lnTo>
                  <a:pt x="2434081" y="334009"/>
                </a:lnTo>
                <a:close/>
              </a:path>
              <a:path w="2822575" h="601980">
                <a:moveTo>
                  <a:pt x="2720085" y="78739"/>
                </a:moveTo>
                <a:lnTo>
                  <a:pt x="2715259" y="82550"/>
                </a:lnTo>
                <a:lnTo>
                  <a:pt x="2709672" y="86359"/>
                </a:lnTo>
                <a:lnTo>
                  <a:pt x="2702559" y="88900"/>
                </a:lnTo>
                <a:lnTo>
                  <a:pt x="2694051" y="92709"/>
                </a:lnTo>
                <a:lnTo>
                  <a:pt x="2684272" y="96519"/>
                </a:lnTo>
                <a:lnTo>
                  <a:pt x="2673350" y="101600"/>
                </a:lnTo>
                <a:lnTo>
                  <a:pt x="2661284" y="105409"/>
                </a:lnTo>
                <a:lnTo>
                  <a:pt x="2648204" y="109219"/>
                </a:lnTo>
                <a:lnTo>
                  <a:pt x="2634233" y="113029"/>
                </a:lnTo>
                <a:lnTo>
                  <a:pt x="2619121" y="118109"/>
                </a:lnTo>
                <a:lnTo>
                  <a:pt x="2603246" y="121919"/>
                </a:lnTo>
                <a:lnTo>
                  <a:pt x="2586608" y="127000"/>
                </a:lnTo>
                <a:lnTo>
                  <a:pt x="2569209" y="132079"/>
                </a:lnTo>
                <a:lnTo>
                  <a:pt x="2551049" y="135889"/>
                </a:lnTo>
                <a:lnTo>
                  <a:pt x="2532253" y="140969"/>
                </a:lnTo>
                <a:lnTo>
                  <a:pt x="2493263" y="149859"/>
                </a:lnTo>
                <a:lnTo>
                  <a:pt x="2452243" y="160019"/>
                </a:lnTo>
                <a:lnTo>
                  <a:pt x="2410079" y="168909"/>
                </a:lnTo>
                <a:lnTo>
                  <a:pt x="2366899" y="179069"/>
                </a:lnTo>
                <a:lnTo>
                  <a:pt x="2323337" y="187959"/>
                </a:lnTo>
                <a:lnTo>
                  <a:pt x="2279904" y="198119"/>
                </a:lnTo>
                <a:lnTo>
                  <a:pt x="2236851" y="207009"/>
                </a:lnTo>
                <a:lnTo>
                  <a:pt x="2194813" y="217169"/>
                </a:lnTo>
                <a:lnTo>
                  <a:pt x="2134488" y="229869"/>
                </a:lnTo>
                <a:lnTo>
                  <a:pt x="2115438" y="234950"/>
                </a:lnTo>
                <a:lnTo>
                  <a:pt x="2096897" y="238759"/>
                </a:lnTo>
                <a:lnTo>
                  <a:pt x="2078989" y="243839"/>
                </a:lnTo>
                <a:lnTo>
                  <a:pt x="2061718" y="247650"/>
                </a:lnTo>
                <a:lnTo>
                  <a:pt x="2045334" y="251459"/>
                </a:lnTo>
                <a:lnTo>
                  <a:pt x="2029713" y="256539"/>
                </a:lnTo>
                <a:lnTo>
                  <a:pt x="2014981" y="260350"/>
                </a:lnTo>
                <a:lnTo>
                  <a:pt x="2001265" y="264159"/>
                </a:lnTo>
                <a:lnTo>
                  <a:pt x="1988311" y="267969"/>
                </a:lnTo>
                <a:lnTo>
                  <a:pt x="1976501" y="271779"/>
                </a:lnTo>
                <a:lnTo>
                  <a:pt x="1965705" y="275589"/>
                </a:lnTo>
                <a:lnTo>
                  <a:pt x="1956053" y="278129"/>
                </a:lnTo>
                <a:lnTo>
                  <a:pt x="1947799" y="281939"/>
                </a:lnTo>
                <a:lnTo>
                  <a:pt x="1940559" y="285750"/>
                </a:lnTo>
                <a:lnTo>
                  <a:pt x="1934463" y="288289"/>
                </a:lnTo>
                <a:lnTo>
                  <a:pt x="1929637" y="292100"/>
                </a:lnTo>
                <a:lnTo>
                  <a:pt x="1929002" y="292100"/>
                </a:lnTo>
                <a:lnTo>
                  <a:pt x="1925447" y="295909"/>
                </a:lnTo>
                <a:lnTo>
                  <a:pt x="1925065" y="297179"/>
                </a:lnTo>
                <a:lnTo>
                  <a:pt x="1924811" y="297179"/>
                </a:lnTo>
                <a:lnTo>
                  <a:pt x="1923542" y="299719"/>
                </a:lnTo>
                <a:lnTo>
                  <a:pt x="1923033" y="300989"/>
                </a:lnTo>
                <a:lnTo>
                  <a:pt x="1922779" y="302260"/>
                </a:lnTo>
                <a:lnTo>
                  <a:pt x="1923033" y="303529"/>
                </a:lnTo>
                <a:lnTo>
                  <a:pt x="1923414" y="306069"/>
                </a:lnTo>
                <a:lnTo>
                  <a:pt x="1923542" y="307339"/>
                </a:lnTo>
                <a:lnTo>
                  <a:pt x="1924050" y="308609"/>
                </a:lnTo>
                <a:lnTo>
                  <a:pt x="1924684" y="309879"/>
                </a:lnTo>
                <a:lnTo>
                  <a:pt x="1926717" y="312419"/>
                </a:lnTo>
                <a:lnTo>
                  <a:pt x="1927732" y="312419"/>
                </a:lnTo>
                <a:lnTo>
                  <a:pt x="1930780" y="314959"/>
                </a:lnTo>
                <a:lnTo>
                  <a:pt x="1931161" y="314959"/>
                </a:lnTo>
                <a:lnTo>
                  <a:pt x="1931543" y="316229"/>
                </a:lnTo>
                <a:lnTo>
                  <a:pt x="1931924" y="316229"/>
                </a:lnTo>
                <a:lnTo>
                  <a:pt x="1936114" y="317500"/>
                </a:lnTo>
                <a:lnTo>
                  <a:pt x="1941956" y="320039"/>
                </a:lnTo>
                <a:lnTo>
                  <a:pt x="1948814" y="322579"/>
                </a:lnTo>
                <a:lnTo>
                  <a:pt x="1956561" y="323850"/>
                </a:lnTo>
                <a:lnTo>
                  <a:pt x="1965325" y="326389"/>
                </a:lnTo>
                <a:lnTo>
                  <a:pt x="1975103" y="327659"/>
                </a:lnTo>
                <a:lnTo>
                  <a:pt x="1997075" y="330200"/>
                </a:lnTo>
                <a:lnTo>
                  <a:pt x="2009394" y="332739"/>
                </a:lnTo>
                <a:lnTo>
                  <a:pt x="2022475" y="334009"/>
                </a:lnTo>
                <a:lnTo>
                  <a:pt x="2392553" y="334009"/>
                </a:lnTo>
                <a:lnTo>
                  <a:pt x="2268601" y="331469"/>
                </a:lnTo>
                <a:lnTo>
                  <a:pt x="2116454" y="326389"/>
                </a:lnTo>
                <a:lnTo>
                  <a:pt x="2099309" y="326389"/>
                </a:lnTo>
                <a:lnTo>
                  <a:pt x="2037460" y="321309"/>
                </a:lnTo>
                <a:lnTo>
                  <a:pt x="2023745" y="321309"/>
                </a:lnTo>
                <a:lnTo>
                  <a:pt x="1998599" y="318769"/>
                </a:lnTo>
                <a:lnTo>
                  <a:pt x="1987423" y="316229"/>
                </a:lnTo>
                <a:lnTo>
                  <a:pt x="1977262" y="314959"/>
                </a:lnTo>
                <a:lnTo>
                  <a:pt x="1967864" y="313689"/>
                </a:lnTo>
                <a:lnTo>
                  <a:pt x="1959736" y="312419"/>
                </a:lnTo>
                <a:lnTo>
                  <a:pt x="1952498" y="309879"/>
                </a:lnTo>
                <a:lnTo>
                  <a:pt x="1946528" y="308609"/>
                </a:lnTo>
                <a:lnTo>
                  <a:pt x="1941702" y="306069"/>
                </a:lnTo>
                <a:lnTo>
                  <a:pt x="1935099" y="306069"/>
                </a:lnTo>
                <a:lnTo>
                  <a:pt x="1935268" y="304800"/>
                </a:lnTo>
                <a:lnTo>
                  <a:pt x="1935099" y="304800"/>
                </a:lnTo>
                <a:lnTo>
                  <a:pt x="1935291" y="304624"/>
                </a:lnTo>
                <a:lnTo>
                  <a:pt x="1935413" y="303711"/>
                </a:lnTo>
                <a:lnTo>
                  <a:pt x="1935437" y="303529"/>
                </a:lnTo>
                <a:lnTo>
                  <a:pt x="1935268" y="302837"/>
                </a:lnTo>
                <a:lnTo>
                  <a:pt x="1934590" y="300989"/>
                </a:lnTo>
                <a:lnTo>
                  <a:pt x="1938781" y="300989"/>
                </a:lnTo>
                <a:lnTo>
                  <a:pt x="1940686" y="299719"/>
                </a:lnTo>
                <a:lnTo>
                  <a:pt x="1945894" y="297179"/>
                </a:lnTo>
                <a:lnTo>
                  <a:pt x="1952498" y="293369"/>
                </a:lnTo>
                <a:lnTo>
                  <a:pt x="1960499" y="290829"/>
                </a:lnTo>
                <a:lnTo>
                  <a:pt x="1969770" y="287019"/>
                </a:lnTo>
                <a:lnTo>
                  <a:pt x="1980310" y="283209"/>
                </a:lnTo>
                <a:lnTo>
                  <a:pt x="2018283" y="271779"/>
                </a:lnTo>
                <a:lnTo>
                  <a:pt x="2064893" y="260350"/>
                </a:lnTo>
                <a:lnTo>
                  <a:pt x="2081910" y="255269"/>
                </a:lnTo>
                <a:lnTo>
                  <a:pt x="2099818" y="251459"/>
                </a:lnTo>
                <a:lnTo>
                  <a:pt x="2137282" y="242569"/>
                </a:lnTo>
                <a:lnTo>
                  <a:pt x="2156840" y="238759"/>
                </a:lnTo>
                <a:lnTo>
                  <a:pt x="2239518" y="219709"/>
                </a:lnTo>
                <a:lnTo>
                  <a:pt x="2326131" y="200659"/>
                </a:lnTo>
                <a:lnTo>
                  <a:pt x="2369693" y="190500"/>
                </a:lnTo>
                <a:lnTo>
                  <a:pt x="2412873" y="181609"/>
                </a:lnTo>
                <a:lnTo>
                  <a:pt x="2455163" y="171450"/>
                </a:lnTo>
                <a:lnTo>
                  <a:pt x="2535428" y="153669"/>
                </a:lnTo>
                <a:lnTo>
                  <a:pt x="2572384" y="143509"/>
                </a:lnTo>
                <a:lnTo>
                  <a:pt x="2589910" y="139700"/>
                </a:lnTo>
                <a:lnTo>
                  <a:pt x="2606675" y="134619"/>
                </a:lnTo>
                <a:lnTo>
                  <a:pt x="2622677" y="130809"/>
                </a:lnTo>
                <a:lnTo>
                  <a:pt x="2637917" y="125729"/>
                </a:lnTo>
                <a:lnTo>
                  <a:pt x="2652013" y="121919"/>
                </a:lnTo>
                <a:lnTo>
                  <a:pt x="2665476" y="116839"/>
                </a:lnTo>
                <a:lnTo>
                  <a:pt x="2677795" y="113029"/>
                </a:lnTo>
                <a:lnTo>
                  <a:pt x="2688971" y="109219"/>
                </a:lnTo>
                <a:lnTo>
                  <a:pt x="2699257" y="105409"/>
                </a:lnTo>
                <a:lnTo>
                  <a:pt x="2708275" y="100329"/>
                </a:lnTo>
                <a:lnTo>
                  <a:pt x="2716149" y="96519"/>
                </a:lnTo>
                <a:lnTo>
                  <a:pt x="2722879" y="92709"/>
                </a:lnTo>
                <a:lnTo>
                  <a:pt x="2727579" y="88900"/>
                </a:lnTo>
                <a:lnTo>
                  <a:pt x="2728213" y="88900"/>
                </a:lnTo>
                <a:lnTo>
                  <a:pt x="2732278" y="85089"/>
                </a:lnTo>
                <a:lnTo>
                  <a:pt x="2732531" y="83819"/>
                </a:lnTo>
                <a:lnTo>
                  <a:pt x="2732785" y="83819"/>
                </a:lnTo>
                <a:lnTo>
                  <a:pt x="2734690" y="80009"/>
                </a:lnTo>
                <a:lnTo>
                  <a:pt x="2719324" y="80009"/>
                </a:lnTo>
                <a:lnTo>
                  <a:pt x="2720085" y="78739"/>
                </a:lnTo>
                <a:close/>
              </a:path>
              <a:path w="2822575" h="601980">
                <a:moveTo>
                  <a:pt x="1935622" y="304323"/>
                </a:moveTo>
                <a:lnTo>
                  <a:pt x="1935291" y="304624"/>
                </a:lnTo>
                <a:lnTo>
                  <a:pt x="1935099" y="306069"/>
                </a:lnTo>
                <a:lnTo>
                  <a:pt x="1935479" y="304800"/>
                </a:lnTo>
                <a:lnTo>
                  <a:pt x="1935532" y="304624"/>
                </a:lnTo>
                <a:lnTo>
                  <a:pt x="1935622" y="304323"/>
                </a:lnTo>
                <a:close/>
              </a:path>
              <a:path w="2822575" h="601980">
                <a:moveTo>
                  <a:pt x="1937892" y="302260"/>
                </a:moveTo>
                <a:lnTo>
                  <a:pt x="1936242" y="302260"/>
                </a:lnTo>
                <a:lnTo>
                  <a:pt x="1936068" y="302837"/>
                </a:lnTo>
                <a:lnTo>
                  <a:pt x="1936496" y="303529"/>
                </a:lnTo>
                <a:lnTo>
                  <a:pt x="1935622" y="304323"/>
                </a:lnTo>
                <a:lnTo>
                  <a:pt x="1935099" y="306069"/>
                </a:lnTo>
                <a:lnTo>
                  <a:pt x="1941702" y="306069"/>
                </a:lnTo>
                <a:lnTo>
                  <a:pt x="1937511" y="304800"/>
                </a:lnTo>
                <a:lnTo>
                  <a:pt x="1935987" y="304800"/>
                </a:lnTo>
                <a:lnTo>
                  <a:pt x="1935961" y="304624"/>
                </a:lnTo>
                <a:lnTo>
                  <a:pt x="1935813" y="304323"/>
                </a:lnTo>
                <a:lnTo>
                  <a:pt x="1935824" y="303711"/>
                </a:lnTo>
                <a:lnTo>
                  <a:pt x="1938083" y="304323"/>
                </a:lnTo>
                <a:lnTo>
                  <a:pt x="1935607" y="302260"/>
                </a:lnTo>
                <a:lnTo>
                  <a:pt x="1937257" y="302837"/>
                </a:lnTo>
                <a:lnTo>
                  <a:pt x="1937892" y="302260"/>
                </a:lnTo>
                <a:close/>
              </a:path>
              <a:path w="2822575" h="601980">
                <a:moveTo>
                  <a:pt x="1935291" y="304624"/>
                </a:moveTo>
                <a:lnTo>
                  <a:pt x="1935099" y="304800"/>
                </a:lnTo>
                <a:lnTo>
                  <a:pt x="1935268" y="304800"/>
                </a:lnTo>
                <a:lnTo>
                  <a:pt x="1935291" y="304624"/>
                </a:lnTo>
                <a:close/>
              </a:path>
              <a:path w="2822575" h="601980">
                <a:moveTo>
                  <a:pt x="1938083" y="304323"/>
                </a:moveTo>
                <a:lnTo>
                  <a:pt x="1935916" y="304323"/>
                </a:lnTo>
                <a:lnTo>
                  <a:pt x="1935987" y="304800"/>
                </a:lnTo>
                <a:lnTo>
                  <a:pt x="1938654" y="304800"/>
                </a:lnTo>
                <a:lnTo>
                  <a:pt x="1938083" y="304323"/>
                </a:lnTo>
                <a:close/>
              </a:path>
              <a:path w="2822575" h="601980">
                <a:moveTo>
                  <a:pt x="1936068" y="302837"/>
                </a:moveTo>
                <a:lnTo>
                  <a:pt x="1935670" y="303529"/>
                </a:lnTo>
                <a:lnTo>
                  <a:pt x="1935588" y="303711"/>
                </a:lnTo>
                <a:lnTo>
                  <a:pt x="1935813" y="304323"/>
                </a:lnTo>
                <a:lnTo>
                  <a:pt x="1935331" y="304323"/>
                </a:lnTo>
                <a:lnTo>
                  <a:pt x="1935291" y="304624"/>
                </a:lnTo>
                <a:lnTo>
                  <a:pt x="1935622" y="304323"/>
                </a:lnTo>
                <a:lnTo>
                  <a:pt x="1935813" y="304323"/>
                </a:lnTo>
                <a:lnTo>
                  <a:pt x="1935588" y="303711"/>
                </a:lnTo>
                <a:lnTo>
                  <a:pt x="1935806" y="303711"/>
                </a:lnTo>
                <a:lnTo>
                  <a:pt x="1936068" y="302837"/>
                </a:lnTo>
                <a:close/>
              </a:path>
              <a:path w="2822575" h="601980">
                <a:moveTo>
                  <a:pt x="1935522" y="303529"/>
                </a:moveTo>
                <a:lnTo>
                  <a:pt x="1935413" y="303711"/>
                </a:lnTo>
                <a:lnTo>
                  <a:pt x="1935331" y="304323"/>
                </a:lnTo>
                <a:lnTo>
                  <a:pt x="1935588" y="303711"/>
                </a:lnTo>
                <a:lnTo>
                  <a:pt x="1935522" y="303529"/>
                </a:lnTo>
                <a:close/>
              </a:path>
              <a:path w="2822575" h="601980">
                <a:moveTo>
                  <a:pt x="1937257" y="302837"/>
                </a:moveTo>
                <a:lnTo>
                  <a:pt x="1936299" y="302837"/>
                </a:lnTo>
                <a:lnTo>
                  <a:pt x="1937130" y="303529"/>
                </a:lnTo>
                <a:lnTo>
                  <a:pt x="1935797" y="303529"/>
                </a:lnTo>
                <a:lnTo>
                  <a:pt x="1935916" y="304323"/>
                </a:lnTo>
                <a:lnTo>
                  <a:pt x="1935622" y="304323"/>
                </a:lnTo>
                <a:lnTo>
                  <a:pt x="1936496" y="303529"/>
                </a:lnTo>
                <a:lnTo>
                  <a:pt x="1936068" y="302837"/>
                </a:lnTo>
                <a:lnTo>
                  <a:pt x="1937257" y="302837"/>
                </a:lnTo>
                <a:close/>
              </a:path>
              <a:path w="2822575" h="601980">
                <a:moveTo>
                  <a:pt x="1934590" y="300989"/>
                </a:moveTo>
                <a:lnTo>
                  <a:pt x="1935522" y="303529"/>
                </a:lnTo>
                <a:lnTo>
                  <a:pt x="1935606" y="302260"/>
                </a:lnTo>
                <a:lnTo>
                  <a:pt x="1934590" y="300989"/>
                </a:lnTo>
                <a:close/>
              </a:path>
              <a:path w="2822575" h="601980">
                <a:moveTo>
                  <a:pt x="1938781" y="300989"/>
                </a:moveTo>
                <a:lnTo>
                  <a:pt x="1934590" y="300989"/>
                </a:lnTo>
                <a:lnTo>
                  <a:pt x="1935607" y="302260"/>
                </a:lnTo>
                <a:lnTo>
                  <a:pt x="1936299" y="302837"/>
                </a:lnTo>
                <a:lnTo>
                  <a:pt x="1935693" y="302837"/>
                </a:lnTo>
                <a:lnTo>
                  <a:pt x="1935797" y="303529"/>
                </a:lnTo>
                <a:lnTo>
                  <a:pt x="1935982" y="302837"/>
                </a:lnTo>
                <a:lnTo>
                  <a:pt x="1935606" y="302260"/>
                </a:lnTo>
                <a:lnTo>
                  <a:pt x="1936876" y="302260"/>
                </a:lnTo>
                <a:lnTo>
                  <a:pt x="1938781" y="300989"/>
                </a:lnTo>
                <a:close/>
              </a:path>
              <a:path w="2822575" h="601980">
                <a:moveTo>
                  <a:pt x="87629" y="0"/>
                </a:moveTo>
                <a:lnTo>
                  <a:pt x="0" y="53339"/>
                </a:lnTo>
                <a:lnTo>
                  <a:pt x="86486" y="101600"/>
                </a:lnTo>
                <a:lnTo>
                  <a:pt x="89534" y="102869"/>
                </a:lnTo>
                <a:lnTo>
                  <a:pt x="93345" y="102869"/>
                </a:lnTo>
                <a:lnTo>
                  <a:pt x="95123" y="99059"/>
                </a:lnTo>
                <a:lnTo>
                  <a:pt x="96774" y="96519"/>
                </a:lnTo>
                <a:lnTo>
                  <a:pt x="95757" y="92709"/>
                </a:lnTo>
                <a:lnTo>
                  <a:pt x="92709" y="90169"/>
                </a:lnTo>
                <a:lnTo>
                  <a:pt x="38294" y="59689"/>
                </a:lnTo>
                <a:lnTo>
                  <a:pt x="12700" y="59689"/>
                </a:lnTo>
                <a:lnTo>
                  <a:pt x="12573" y="53339"/>
                </a:lnTo>
                <a:lnTo>
                  <a:pt x="12446" y="46989"/>
                </a:lnTo>
                <a:lnTo>
                  <a:pt x="35646" y="46563"/>
                </a:lnTo>
                <a:lnTo>
                  <a:pt x="94233" y="11429"/>
                </a:lnTo>
                <a:lnTo>
                  <a:pt x="95250" y="7619"/>
                </a:lnTo>
                <a:lnTo>
                  <a:pt x="93345" y="3809"/>
                </a:lnTo>
                <a:lnTo>
                  <a:pt x="91567" y="1269"/>
                </a:lnTo>
                <a:lnTo>
                  <a:pt x="87629" y="0"/>
                </a:lnTo>
                <a:close/>
              </a:path>
              <a:path w="2822575" h="601980">
                <a:moveTo>
                  <a:pt x="2723165" y="75247"/>
                </a:moveTo>
                <a:lnTo>
                  <a:pt x="2722943" y="75988"/>
                </a:lnTo>
                <a:lnTo>
                  <a:pt x="2722869" y="76234"/>
                </a:lnTo>
                <a:lnTo>
                  <a:pt x="2722028" y="77152"/>
                </a:lnTo>
                <a:lnTo>
                  <a:pt x="2721609" y="77469"/>
                </a:lnTo>
                <a:lnTo>
                  <a:pt x="2719324" y="80009"/>
                </a:lnTo>
                <a:lnTo>
                  <a:pt x="2735072" y="80009"/>
                </a:lnTo>
                <a:lnTo>
                  <a:pt x="2735453" y="78739"/>
                </a:lnTo>
                <a:lnTo>
                  <a:pt x="2735500" y="77152"/>
                </a:lnTo>
                <a:lnTo>
                  <a:pt x="2735638" y="76234"/>
                </a:lnTo>
                <a:lnTo>
                  <a:pt x="2723647" y="76234"/>
                </a:lnTo>
                <a:lnTo>
                  <a:pt x="2723610" y="75988"/>
                </a:lnTo>
                <a:lnTo>
                  <a:pt x="2723165" y="75247"/>
                </a:lnTo>
                <a:close/>
              </a:path>
              <a:path w="2822575" h="601980">
                <a:moveTo>
                  <a:pt x="2722943" y="75988"/>
                </a:moveTo>
                <a:lnTo>
                  <a:pt x="2721895" y="77152"/>
                </a:lnTo>
                <a:lnTo>
                  <a:pt x="2721736" y="77469"/>
                </a:lnTo>
                <a:lnTo>
                  <a:pt x="2722869" y="76234"/>
                </a:lnTo>
                <a:lnTo>
                  <a:pt x="2722836" y="75988"/>
                </a:lnTo>
                <a:close/>
              </a:path>
              <a:path w="2822575" h="601980">
                <a:moveTo>
                  <a:pt x="2722971" y="75247"/>
                </a:moveTo>
                <a:lnTo>
                  <a:pt x="2722477" y="75988"/>
                </a:lnTo>
                <a:lnTo>
                  <a:pt x="2721895" y="77152"/>
                </a:lnTo>
                <a:lnTo>
                  <a:pt x="2722943" y="75988"/>
                </a:lnTo>
                <a:lnTo>
                  <a:pt x="2722971" y="75247"/>
                </a:lnTo>
                <a:close/>
              </a:path>
              <a:path w="2822575" h="601980">
                <a:moveTo>
                  <a:pt x="2735833" y="73660"/>
                </a:moveTo>
                <a:lnTo>
                  <a:pt x="2723642" y="73660"/>
                </a:lnTo>
                <a:lnTo>
                  <a:pt x="2723520" y="74022"/>
                </a:lnTo>
                <a:lnTo>
                  <a:pt x="2723401" y="74595"/>
                </a:lnTo>
                <a:lnTo>
                  <a:pt x="2723769" y="74929"/>
                </a:lnTo>
                <a:lnTo>
                  <a:pt x="2723451" y="74929"/>
                </a:lnTo>
                <a:lnTo>
                  <a:pt x="2723536" y="75988"/>
                </a:lnTo>
                <a:lnTo>
                  <a:pt x="2723659" y="76234"/>
                </a:lnTo>
                <a:lnTo>
                  <a:pt x="2735638" y="76234"/>
                </a:lnTo>
                <a:lnTo>
                  <a:pt x="2735675" y="75988"/>
                </a:lnTo>
                <a:lnTo>
                  <a:pt x="2735786" y="75247"/>
                </a:lnTo>
                <a:lnTo>
                  <a:pt x="2735833" y="74929"/>
                </a:lnTo>
                <a:lnTo>
                  <a:pt x="2723769" y="74929"/>
                </a:lnTo>
                <a:lnTo>
                  <a:pt x="2723401" y="74595"/>
                </a:lnTo>
                <a:lnTo>
                  <a:pt x="2735833" y="74595"/>
                </a:lnTo>
                <a:lnTo>
                  <a:pt x="2735833" y="73660"/>
                </a:lnTo>
                <a:close/>
              </a:path>
              <a:path w="2822575" h="601980">
                <a:moveTo>
                  <a:pt x="2723006" y="74929"/>
                </a:moveTo>
                <a:lnTo>
                  <a:pt x="2722971" y="75247"/>
                </a:lnTo>
                <a:lnTo>
                  <a:pt x="2722836" y="75988"/>
                </a:lnTo>
                <a:lnTo>
                  <a:pt x="2723115" y="75247"/>
                </a:lnTo>
                <a:lnTo>
                  <a:pt x="2723006" y="74929"/>
                </a:lnTo>
                <a:close/>
              </a:path>
              <a:path w="2822575" h="601980">
                <a:moveTo>
                  <a:pt x="2723401" y="74595"/>
                </a:moveTo>
                <a:lnTo>
                  <a:pt x="2723215" y="74929"/>
                </a:lnTo>
                <a:lnTo>
                  <a:pt x="2723165" y="75247"/>
                </a:lnTo>
                <a:lnTo>
                  <a:pt x="2723536" y="75988"/>
                </a:lnTo>
                <a:lnTo>
                  <a:pt x="2723451" y="74929"/>
                </a:lnTo>
                <a:lnTo>
                  <a:pt x="2723401" y="74595"/>
                </a:lnTo>
                <a:close/>
              </a:path>
              <a:path w="2822575" h="601980">
                <a:moveTo>
                  <a:pt x="2723520" y="74022"/>
                </a:moveTo>
                <a:lnTo>
                  <a:pt x="2723090" y="74595"/>
                </a:lnTo>
                <a:lnTo>
                  <a:pt x="2723006" y="74929"/>
                </a:lnTo>
                <a:lnTo>
                  <a:pt x="2723165" y="75247"/>
                </a:lnTo>
                <a:lnTo>
                  <a:pt x="2723215" y="74929"/>
                </a:lnTo>
                <a:lnTo>
                  <a:pt x="2723315" y="74022"/>
                </a:lnTo>
                <a:lnTo>
                  <a:pt x="2723520" y="74022"/>
                </a:lnTo>
                <a:close/>
              </a:path>
              <a:path w="2822575" h="601980">
                <a:moveTo>
                  <a:pt x="2722372" y="73660"/>
                </a:moveTo>
                <a:lnTo>
                  <a:pt x="2723006" y="74929"/>
                </a:lnTo>
                <a:lnTo>
                  <a:pt x="2723174" y="74595"/>
                </a:lnTo>
                <a:lnTo>
                  <a:pt x="2723401" y="74595"/>
                </a:lnTo>
                <a:lnTo>
                  <a:pt x="2722372" y="73660"/>
                </a:lnTo>
                <a:close/>
              </a:path>
              <a:path w="2822575" h="601980">
                <a:moveTo>
                  <a:pt x="2534792" y="35559"/>
                </a:moveTo>
                <a:lnTo>
                  <a:pt x="2070734" y="35559"/>
                </a:lnTo>
                <a:lnTo>
                  <a:pt x="2404618" y="41909"/>
                </a:lnTo>
                <a:lnTo>
                  <a:pt x="2599435" y="52069"/>
                </a:lnTo>
                <a:lnTo>
                  <a:pt x="2636774" y="55879"/>
                </a:lnTo>
                <a:lnTo>
                  <a:pt x="2669285" y="59689"/>
                </a:lnTo>
                <a:lnTo>
                  <a:pt x="2683255" y="62229"/>
                </a:lnTo>
                <a:lnTo>
                  <a:pt x="2695067" y="63500"/>
                </a:lnTo>
                <a:lnTo>
                  <a:pt x="2704846" y="66039"/>
                </a:lnTo>
                <a:lnTo>
                  <a:pt x="2712593" y="68579"/>
                </a:lnTo>
                <a:lnTo>
                  <a:pt x="2718307" y="71119"/>
                </a:lnTo>
                <a:lnTo>
                  <a:pt x="2717546" y="71119"/>
                </a:lnTo>
                <a:lnTo>
                  <a:pt x="2722771" y="74022"/>
                </a:lnTo>
                <a:lnTo>
                  <a:pt x="2723401" y="74595"/>
                </a:lnTo>
                <a:lnTo>
                  <a:pt x="2723090" y="74595"/>
                </a:lnTo>
                <a:lnTo>
                  <a:pt x="2723194" y="74022"/>
                </a:lnTo>
                <a:lnTo>
                  <a:pt x="2722553" y="74022"/>
                </a:lnTo>
                <a:lnTo>
                  <a:pt x="2722372" y="73660"/>
                </a:lnTo>
                <a:lnTo>
                  <a:pt x="2721806" y="73314"/>
                </a:lnTo>
                <a:lnTo>
                  <a:pt x="2720975" y="72389"/>
                </a:lnTo>
                <a:lnTo>
                  <a:pt x="2735453" y="72389"/>
                </a:lnTo>
                <a:lnTo>
                  <a:pt x="2733929" y="67309"/>
                </a:lnTo>
                <a:lnTo>
                  <a:pt x="2733421" y="67309"/>
                </a:lnTo>
                <a:lnTo>
                  <a:pt x="2732912" y="66039"/>
                </a:lnTo>
                <a:lnTo>
                  <a:pt x="2729610" y="63500"/>
                </a:lnTo>
                <a:lnTo>
                  <a:pt x="2729229" y="63500"/>
                </a:lnTo>
                <a:lnTo>
                  <a:pt x="2728849" y="62229"/>
                </a:lnTo>
                <a:lnTo>
                  <a:pt x="2724150" y="59689"/>
                </a:lnTo>
                <a:lnTo>
                  <a:pt x="2723260" y="59689"/>
                </a:lnTo>
                <a:lnTo>
                  <a:pt x="2716276" y="55879"/>
                </a:lnTo>
                <a:lnTo>
                  <a:pt x="2707639" y="53339"/>
                </a:lnTo>
                <a:lnTo>
                  <a:pt x="2697226" y="50800"/>
                </a:lnTo>
                <a:lnTo>
                  <a:pt x="2685033" y="49529"/>
                </a:lnTo>
                <a:lnTo>
                  <a:pt x="2670809" y="46989"/>
                </a:lnTo>
                <a:lnTo>
                  <a:pt x="2637917" y="43179"/>
                </a:lnTo>
                <a:lnTo>
                  <a:pt x="2600452" y="39369"/>
                </a:lnTo>
                <a:lnTo>
                  <a:pt x="2534792" y="35559"/>
                </a:lnTo>
                <a:close/>
              </a:path>
              <a:path w="2822575" h="601980">
                <a:moveTo>
                  <a:pt x="2723642" y="73660"/>
                </a:moveTo>
                <a:lnTo>
                  <a:pt x="2723260" y="73660"/>
                </a:lnTo>
                <a:lnTo>
                  <a:pt x="2723315" y="74022"/>
                </a:lnTo>
                <a:lnTo>
                  <a:pt x="2723401" y="74595"/>
                </a:lnTo>
                <a:lnTo>
                  <a:pt x="2723174" y="74595"/>
                </a:lnTo>
                <a:lnTo>
                  <a:pt x="2723642" y="73660"/>
                </a:lnTo>
                <a:close/>
              </a:path>
              <a:path w="2822575" h="601980">
                <a:moveTo>
                  <a:pt x="2735833" y="72389"/>
                </a:moveTo>
                <a:lnTo>
                  <a:pt x="2720975" y="72389"/>
                </a:lnTo>
                <a:lnTo>
                  <a:pt x="2722771" y="74022"/>
                </a:lnTo>
                <a:lnTo>
                  <a:pt x="2723194" y="74022"/>
                </a:lnTo>
                <a:lnTo>
                  <a:pt x="2723260" y="73660"/>
                </a:lnTo>
                <a:lnTo>
                  <a:pt x="2735833" y="73660"/>
                </a:lnTo>
                <a:lnTo>
                  <a:pt x="2735833" y="72389"/>
                </a:lnTo>
                <a:close/>
              </a:path>
              <a:path w="2822575" h="601980">
                <a:moveTo>
                  <a:pt x="35646" y="46563"/>
                </a:moveTo>
                <a:lnTo>
                  <a:pt x="12446" y="46989"/>
                </a:lnTo>
                <a:lnTo>
                  <a:pt x="12573" y="53339"/>
                </a:lnTo>
                <a:lnTo>
                  <a:pt x="12700" y="59689"/>
                </a:lnTo>
                <a:lnTo>
                  <a:pt x="37481" y="59234"/>
                </a:lnTo>
                <a:lnTo>
                  <a:pt x="36026" y="58419"/>
                </a:lnTo>
                <a:lnTo>
                  <a:pt x="15875" y="58419"/>
                </a:lnTo>
                <a:lnTo>
                  <a:pt x="15762" y="53339"/>
                </a:lnTo>
                <a:lnTo>
                  <a:pt x="15649" y="48259"/>
                </a:lnTo>
                <a:lnTo>
                  <a:pt x="15621" y="46989"/>
                </a:lnTo>
                <a:lnTo>
                  <a:pt x="34935" y="46989"/>
                </a:lnTo>
                <a:lnTo>
                  <a:pt x="35646" y="46563"/>
                </a:lnTo>
                <a:close/>
              </a:path>
              <a:path w="2822575" h="601980">
                <a:moveTo>
                  <a:pt x="37481" y="59234"/>
                </a:moveTo>
                <a:lnTo>
                  <a:pt x="12700" y="59689"/>
                </a:lnTo>
                <a:lnTo>
                  <a:pt x="38294" y="59689"/>
                </a:lnTo>
                <a:lnTo>
                  <a:pt x="37481" y="59234"/>
                </a:lnTo>
                <a:close/>
              </a:path>
              <a:path w="2822575" h="601980">
                <a:moveTo>
                  <a:pt x="2070734" y="22859"/>
                </a:moveTo>
                <a:lnTo>
                  <a:pt x="1654682" y="22859"/>
                </a:lnTo>
                <a:lnTo>
                  <a:pt x="35646" y="46563"/>
                </a:lnTo>
                <a:lnTo>
                  <a:pt x="25607" y="52583"/>
                </a:lnTo>
                <a:lnTo>
                  <a:pt x="37481" y="59234"/>
                </a:lnTo>
                <a:lnTo>
                  <a:pt x="1654809" y="35559"/>
                </a:lnTo>
                <a:lnTo>
                  <a:pt x="2534792" y="35559"/>
                </a:lnTo>
                <a:lnTo>
                  <a:pt x="2404999" y="29209"/>
                </a:lnTo>
                <a:lnTo>
                  <a:pt x="2070734" y="22859"/>
                </a:lnTo>
                <a:close/>
              </a:path>
              <a:path w="2822575" h="601980">
                <a:moveTo>
                  <a:pt x="15621" y="46989"/>
                </a:moveTo>
                <a:lnTo>
                  <a:pt x="15649" y="48259"/>
                </a:lnTo>
                <a:lnTo>
                  <a:pt x="15762" y="53339"/>
                </a:lnTo>
                <a:lnTo>
                  <a:pt x="15875" y="58419"/>
                </a:lnTo>
                <a:lnTo>
                  <a:pt x="25607" y="52583"/>
                </a:lnTo>
                <a:lnTo>
                  <a:pt x="15621" y="46989"/>
                </a:lnTo>
                <a:close/>
              </a:path>
              <a:path w="2822575" h="601980">
                <a:moveTo>
                  <a:pt x="25607" y="52583"/>
                </a:moveTo>
                <a:lnTo>
                  <a:pt x="15875" y="58419"/>
                </a:lnTo>
                <a:lnTo>
                  <a:pt x="36026" y="58419"/>
                </a:lnTo>
                <a:lnTo>
                  <a:pt x="25607" y="52583"/>
                </a:lnTo>
                <a:close/>
              </a:path>
              <a:path w="2822575" h="601980">
                <a:moveTo>
                  <a:pt x="34935" y="46989"/>
                </a:moveTo>
                <a:lnTo>
                  <a:pt x="15621" y="46989"/>
                </a:lnTo>
                <a:lnTo>
                  <a:pt x="25607" y="52583"/>
                </a:lnTo>
                <a:lnTo>
                  <a:pt x="34935" y="4698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7688" y="2187575"/>
            <a:ext cx="84455" cy="338327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1457325"/>
            <a:ext cx="10591165" cy="124777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400" b="1" dirty="0">
                <a:latin typeface="Arial"/>
                <a:cs typeface="Arial"/>
              </a:rPr>
              <a:t>Lab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4: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Converting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sequential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program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multi-threaded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version</a:t>
            </a:r>
            <a:endParaRPr sz="2400" dirty="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49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Use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openMP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improve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Lab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2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code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slave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nodes,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compare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pthreads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and </a:t>
            </a:r>
            <a:r>
              <a:rPr sz="2400" dirty="0">
                <a:latin typeface="Arial MT"/>
                <a:cs typeface="Arial MT"/>
              </a:rPr>
              <a:t>openMP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code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performance.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implement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mutex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deadlock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prevention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Lab</a:t>
            </a:r>
            <a:r>
              <a:rPr sz="4000" b="0" spc="-8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50" dirty="0">
                <a:solidFill>
                  <a:srgbClr val="001F5F"/>
                </a:solidFill>
                <a:latin typeface="Arial MT"/>
                <a:cs typeface="Arial MT"/>
              </a:rPr>
              <a:t>4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3215" y="3723766"/>
            <a:ext cx="45085" cy="8255"/>
          </a:xfrm>
          <a:custGeom>
            <a:avLst/>
            <a:gdLst/>
            <a:ahLst/>
            <a:cxnLst/>
            <a:rect l="l" t="t" r="r" b="b"/>
            <a:pathLst>
              <a:path w="45084" h="8254">
                <a:moveTo>
                  <a:pt x="3330" y="1840"/>
                </a:moveTo>
                <a:lnTo>
                  <a:pt x="1979" y="1840"/>
                </a:lnTo>
                <a:lnTo>
                  <a:pt x="1336" y="2285"/>
                </a:lnTo>
                <a:lnTo>
                  <a:pt x="812" y="3047"/>
                </a:lnTo>
                <a:lnTo>
                  <a:pt x="681" y="3174"/>
                </a:lnTo>
                <a:lnTo>
                  <a:pt x="0" y="4571"/>
                </a:lnTo>
                <a:lnTo>
                  <a:pt x="0" y="5206"/>
                </a:lnTo>
                <a:lnTo>
                  <a:pt x="638" y="6476"/>
                </a:lnTo>
                <a:lnTo>
                  <a:pt x="812" y="6730"/>
                </a:lnTo>
                <a:lnTo>
                  <a:pt x="1511" y="7619"/>
                </a:lnTo>
                <a:lnTo>
                  <a:pt x="2666" y="8127"/>
                </a:lnTo>
                <a:lnTo>
                  <a:pt x="2504" y="8127"/>
                </a:lnTo>
                <a:lnTo>
                  <a:pt x="1661" y="7619"/>
                </a:lnTo>
                <a:lnTo>
                  <a:pt x="5903" y="7619"/>
                </a:lnTo>
                <a:lnTo>
                  <a:pt x="7522" y="6476"/>
                </a:lnTo>
                <a:lnTo>
                  <a:pt x="6527" y="6476"/>
                </a:lnTo>
                <a:lnTo>
                  <a:pt x="8242" y="5968"/>
                </a:lnTo>
                <a:lnTo>
                  <a:pt x="15094" y="5968"/>
                </a:lnTo>
                <a:lnTo>
                  <a:pt x="17792" y="4952"/>
                </a:lnTo>
                <a:lnTo>
                  <a:pt x="18707" y="4571"/>
                </a:lnTo>
                <a:lnTo>
                  <a:pt x="18949" y="4571"/>
                </a:lnTo>
                <a:lnTo>
                  <a:pt x="19634" y="3174"/>
                </a:lnTo>
                <a:lnTo>
                  <a:pt x="19375" y="2412"/>
                </a:lnTo>
                <a:lnTo>
                  <a:pt x="10045" y="2412"/>
                </a:lnTo>
                <a:lnTo>
                  <a:pt x="10414" y="2285"/>
                </a:lnTo>
                <a:lnTo>
                  <a:pt x="2641" y="2285"/>
                </a:lnTo>
                <a:lnTo>
                  <a:pt x="3330" y="1840"/>
                </a:lnTo>
                <a:close/>
              </a:path>
              <a:path w="45084" h="8254">
                <a:moveTo>
                  <a:pt x="5444" y="7619"/>
                </a:moveTo>
                <a:lnTo>
                  <a:pt x="1661" y="7619"/>
                </a:lnTo>
                <a:lnTo>
                  <a:pt x="2504" y="8127"/>
                </a:lnTo>
                <a:lnTo>
                  <a:pt x="2175" y="8127"/>
                </a:lnTo>
                <a:lnTo>
                  <a:pt x="5444" y="7619"/>
                </a:lnTo>
                <a:close/>
              </a:path>
              <a:path w="45084" h="8254">
                <a:moveTo>
                  <a:pt x="5641" y="7619"/>
                </a:moveTo>
                <a:lnTo>
                  <a:pt x="5444" y="7619"/>
                </a:lnTo>
                <a:lnTo>
                  <a:pt x="2175" y="8127"/>
                </a:lnTo>
                <a:lnTo>
                  <a:pt x="3876" y="8127"/>
                </a:lnTo>
                <a:lnTo>
                  <a:pt x="5641" y="7619"/>
                </a:lnTo>
                <a:close/>
              </a:path>
              <a:path w="45084" h="8254">
                <a:moveTo>
                  <a:pt x="812" y="6730"/>
                </a:moveTo>
                <a:lnTo>
                  <a:pt x="1221" y="7619"/>
                </a:lnTo>
                <a:lnTo>
                  <a:pt x="1511" y="7619"/>
                </a:lnTo>
                <a:lnTo>
                  <a:pt x="812" y="6730"/>
                </a:lnTo>
                <a:close/>
              </a:path>
              <a:path w="45084" h="8254">
                <a:moveTo>
                  <a:pt x="15094" y="5968"/>
                </a:moveTo>
                <a:lnTo>
                  <a:pt x="8242" y="5968"/>
                </a:lnTo>
                <a:lnTo>
                  <a:pt x="5903" y="7619"/>
                </a:lnTo>
                <a:lnTo>
                  <a:pt x="10710" y="7619"/>
                </a:lnTo>
                <a:lnTo>
                  <a:pt x="15094" y="5968"/>
                </a:lnTo>
                <a:close/>
              </a:path>
              <a:path w="45084" h="8254">
                <a:moveTo>
                  <a:pt x="8242" y="5968"/>
                </a:moveTo>
                <a:lnTo>
                  <a:pt x="6527" y="6476"/>
                </a:lnTo>
                <a:lnTo>
                  <a:pt x="7522" y="6476"/>
                </a:lnTo>
                <a:lnTo>
                  <a:pt x="8242" y="5968"/>
                </a:lnTo>
                <a:close/>
              </a:path>
              <a:path w="45084" h="8254">
                <a:moveTo>
                  <a:pt x="43167" y="380"/>
                </a:moveTo>
                <a:lnTo>
                  <a:pt x="18237" y="380"/>
                </a:lnTo>
                <a:lnTo>
                  <a:pt x="18770" y="634"/>
                </a:lnTo>
                <a:lnTo>
                  <a:pt x="19591" y="3047"/>
                </a:lnTo>
                <a:lnTo>
                  <a:pt x="19634" y="3174"/>
                </a:lnTo>
                <a:lnTo>
                  <a:pt x="18949" y="4571"/>
                </a:lnTo>
                <a:lnTo>
                  <a:pt x="18707" y="4571"/>
                </a:lnTo>
                <a:lnTo>
                  <a:pt x="17792" y="4952"/>
                </a:lnTo>
                <a:lnTo>
                  <a:pt x="13745" y="6476"/>
                </a:lnTo>
                <a:lnTo>
                  <a:pt x="43167" y="6476"/>
                </a:lnTo>
                <a:lnTo>
                  <a:pt x="44552" y="4952"/>
                </a:lnTo>
                <a:lnTo>
                  <a:pt x="44437" y="1840"/>
                </a:lnTo>
                <a:lnTo>
                  <a:pt x="43629" y="888"/>
                </a:lnTo>
                <a:lnTo>
                  <a:pt x="43167" y="380"/>
                </a:lnTo>
                <a:close/>
              </a:path>
              <a:path w="45084" h="8254">
                <a:moveTo>
                  <a:pt x="0" y="5206"/>
                </a:moveTo>
                <a:lnTo>
                  <a:pt x="114" y="5714"/>
                </a:lnTo>
                <a:lnTo>
                  <a:pt x="288" y="5968"/>
                </a:lnTo>
                <a:lnTo>
                  <a:pt x="257" y="5714"/>
                </a:lnTo>
                <a:lnTo>
                  <a:pt x="0" y="5206"/>
                </a:lnTo>
                <a:close/>
              </a:path>
              <a:path w="45084" h="8254">
                <a:moveTo>
                  <a:pt x="507" y="3555"/>
                </a:moveTo>
                <a:lnTo>
                  <a:pt x="114" y="3936"/>
                </a:lnTo>
                <a:lnTo>
                  <a:pt x="57" y="4571"/>
                </a:lnTo>
                <a:lnTo>
                  <a:pt x="317" y="3936"/>
                </a:lnTo>
                <a:lnTo>
                  <a:pt x="507" y="3555"/>
                </a:lnTo>
                <a:close/>
              </a:path>
              <a:path w="45084" h="8254">
                <a:moveTo>
                  <a:pt x="1336" y="2285"/>
                </a:moveTo>
                <a:lnTo>
                  <a:pt x="1028" y="2412"/>
                </a:lnTo>
                <a:lnTo>
                  <a:pt x="739" y="3047"/>
                </a:lnTo>
                <a:lnTo>
                  <a:pt x="1249" y="2412"/>
                </a:lnTo>
                <a:lnTo>
                  <a:pt x="1336" y="2285"/>
                </a:lnTo>
                <a:close/>
              </a:path>
              <a:path w="45084" h="8254">
                <a:moveTo>
                  <a:pt x="17437" y="0"/>
                </a:moveTo>
                <a:lnTo>
                  <a:pt x="16204" y="380"/>
                </a:lnTo>
                <a:lnTo>
                  <a:pt x="10045" y="2412"/>
                </a:lnTo>
                <a:lnTo>
                  <a:pt x="10909" y="2285"/>
                </a:lnTo>
                <a:lnTo>
                  <a:pt x="19331" y="2285"/>
                </a:lnTo>
                <a:lnTo>
                  <a:pt x="18856" y="888"/>
                </a:lnTo>
                <a:lnTo>
                  <a:pt x="18770" y="634"/>
                </a:lnTo>
                <a:lnTo>
                  <a:pt x="17437" y="0"/>
                </a:lnTo>
                <a:close/>
              </a:path>
              <a:path w="45084" h="8254">
                <a:moveTo>
                  <a:pt x="19331" y="2285"/>
                </a:moveTo>
                <a:lnTo>
                  <a:pt x="10909" y="2285"/>
                </a:lnTo>
                <a:lnTo>
                  <a:pt x="10045" y="2412"/>
                </a:lnTo>
                <a:lnTo>
                  <a:pt x="19375" y="2412"/>
                </a:lnTo>
                <a:lnTo>
                  <a:pt x="19331" y="2285"/>
                </a:lnTo>
                <a:close/>
              </a:path>
              <a:path w="45084" h="8254">
                <a:moveTo>
                  <a:pt x="1979" y="1840"/>
                </a:moveTo>
                <a:lnTo>
                  <a:pt x="1642" y="1840"/>
                </a:lnTo>
                <a:lnTo>
                  <a:pt x="1336" y="2285"/>
                </a:lnTo>
                <a:lnTo>
                  <a:pt x="1979" y="1840"/>
                </a:lnTo>
                <a:close/>
              </a:path>
              <a:path w="45084" h="8254">
                <a:moveTo>
                  <a:pt x="16204" y="380"/>
                </a:moveTo>
                <a:lnTo>
                  <a:pt x="6182" y="380"/>
                </a:lnTo>
                <a:lnTo>
                  <a:pt x="4800" y="888"/>
                </a:lnTo>
                <a:lnTo>
                  <a:pt x="2641" y="2285"/>
                </a:lnTo>
                <a:lnTo>
                  <a:pt x="4111" y="1840"/>
                </a:lnTo>
                <a:lnTo>
                  <a:pt x="11766" y="1840"/>
                </a:lnTo>
                <a:lnTo>
                  <a:pt x="16204" y="380"/>
                </a:lnTo>
                <a:close/>
              </a:path>
              <a:path w="45084" h="8254">
                <a:moveTo>
                  <a:pt x="4111" y="1840"/>
                </a:moveTo>
                <a:lnTo>
                  <a:pt x="2641" y="2285"/>
                </a:lnTo>
                <a:lnTo>
                  <a:pt x="6261" y="2285"/>
                </a:lnTo>
                <a:lnTo>
                  <a:pt x="4111" y="1840"/>
                </a:lnTo>
                <a:close/>
              </a:path>
              <a:path w="45084" h="8254">
                <a:moveTo>
                  <a:pt x="11766" y="1840"/>
                </a:moveTo>
                <a:lnTo>
                  <a:pt x="4111" y="1840"/>
                </a:lnTo>
                <a:lnTo>
                  <a:pt x="6261" y="2285"/>
                </a:lnTo>
                <a:lnTo>
                  <a:pt x="10412" y="2285"/>
                </a:lnTo>
                <a:lnTo>
                  <a:pt x="11766" y="1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35099" y="231647"/>
            <a:ext cx="825252" cy="82905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6BC662-8293-81D4-BB94-8CCA25C6B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6605"/>
            <a:ext cx="4848477" cy="6541595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A1236AE7-172C-49D4-BDC1-4023323AE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400398"/>
            <a:ext cx="5864351" cy="192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function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f(x) = x^2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is defined.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trapezoidal_rule()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calculates the integral: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interval [a,b][a, b][a,b] is divided into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subintervals.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OpenMP is used with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#pragma omp parallel for reduction(+:sum)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to parallelize the summation step.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main()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function calls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trapezoidal_rule()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and prints the result.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7413E5B-CD1C-2928-4495-7B1823915F6C}"/>
                  </a:ext>
                </a:extLst>
              </p14:cNvPr>
              <p14:cNvContentPartPr/>
              <p14:nvPr/>
            </p14:nvContentPartPr>
            <p14:xfrm>
              <a:off x="1509120" y="839520"/>
              <a:ext cx="7403040" cy="2741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7413E5B-CD1C-2928-4495-7B1823915F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9760" y="830160"/>
                <a:ext cx="7421760" cy="2760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9DD18F-063D-CE02-5284-9FEAED5F7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71600"/>
            <a:ext cx="7086600" cy="280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OpenMP allows parallel execution across multiple CPU cores.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reduction(+:sum)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ensures that multiple threads safely update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without conflicts.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improves performance for large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86196-FE4B-331C-B4C5-DA0552542136}"/>
              </a:ext>
            </a:extLst>
          </p:cNvPr>
          <p:cNvSpPr txBox="1"/>
          <p:nvPr/>
        </p:nvSpPr>
        <p:spPr>
          <a:xfrm>
            <a:off x="873177" y="304800"/>
            <a:ext cx="6093500" cy="739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dirty="0"/>
              <a:t>Why OpenMP?</a:t>
            </a:r>
          </a:p>
        </p:txBody>
      </p:sp>
    </p:spTree>
    <p:extLst>
      <p:ext uri="{BB962C8B-B14F-4D97-AF65-F5344CB8AC3E}">
        <p14:creationId xmlns:p14="http://schemas.microsoft.com/office/powerpoint/2010/main" val="3491860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1519809"/>
            <a:ext cx="10263505" cy="198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In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serial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programming,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scope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variable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consists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those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parts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a </a:t>
            </a:r>
            <a:r>
              <a:rPr sz="2400" dirty="0">
                <a:latin typeface="Arial MT"/>
                <a:cs typeface="Arial MT"/>
              </a:rPr>
              <a:t>program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which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variable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used.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15"/>
              </a:spcBef>
              <a:buFont typeface="Arial MT"/>
              <a:buChar char="•"/>
            </a:pPr>
            <a:endParaRPr sz="2400">
              <a:latin typeface="Arial MT"/>
              <a:cs typeface="Arial MT"/>
            </a:endParaRPr>
          </a:p>
          <a:p>
            <a:pPr marL="354965" marR="313055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In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OpenMP,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scope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variable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refers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threads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can </a:t>
            </a:r>
            <a:r>
              <a:rPr sz="2400" dirty="0">
                <a:latin typeface="Arial MT"/>
                <a:cs typeface="Arial MT"/>
              </a:rPr>
              <a:t>access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variable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parallel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block.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Scope</a:t>
            </a:r>
            <a:r>
              <a:rPr sz="4000" b="0" spc="-7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of</a:t>
            </a:r>
            <a:r>
              <a:rPr sz="4000" b="0" spc="-8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10" dirty="0">
                <a:solidFill>
                  <a:srgbClr val="001F5F"/>
                </a:solidFill>
                <a:latin typeface="Arial MT"/>
                <a:cs typeface="Arial MT"/>
              </a:rPr>
              <a:t>Variables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47433" y="3248660"/>
            <a:ext cx="69215" cy="14604"/>
          </a:xfrm>
          <a:custGeom>
            <a:avLst/>
            <a:gdLst/>
            <a:ahLst/>
            <a:cxnLst/>
            <a:rect l="l" t="t" r="r" b="b"/>
            <a:pathLst>
              <a:path w="69215" h="14604">
                <a:moveTo>
                  <a:pt x="67706" y="0"/>
                </a:moveTo>
                <a:lnTo>
                  <a:pt x="66294" y="0"/>
                </a:lnTo>
                <a:lnTo>
                  <a:pt x="40640" y="1269"/>
                </a:lnTo>
                <a:lnTo>
                  <a:pt x="29718" y="1269"/>
                </a:lnTo>
                <a:lnTo>
                  <a:pt x="28956" y="1397"/>
                </a:lnTo>
                <a:lnTo>
                  <a:pt x="2667" y="7874"/>
                </a:lnTo>
                <a:lnTo>
                  <a:pt x="1524" y="8127"/>
                </a:lnTo>
                <a:lnTo>
                  <a:pt x="635" y="9016"/>
                </a:lnTo>
                <a:lnTo>
                  <a:pt x="381" y="10160"/>
                </a:lnTo>
                <a:lnTo>
                  <a:pt x="0" y="11175"/>
                </a:lnTo>
                <a:lnTo>
                  <a:pt x="381" y="12445"/>
                </a:lnTo>
                <a:lnTo>
                  <a:pt x="1905" y="13969"/>
                </a:lnTo>
                <a:lnTo>
                  <a:pt x="3175" y="14350"/>
                </a:lnTo>
                <a:lnTo>
                  <a:pt x="4191" y="13969"/>
                </a:lnTo>
                <a:lnTo>
                  <a:pt x="29885" y="6985"/>
                </a:lnTo>
                <a:lnTo>
                  <a:pt x="29718" y="6985"/>
                </a:lnTo>
                <a:lnTo>
                  <a:pt x="30352" y="6857"/>
                </a:lnTo>
                <a:lnTo>
                  <a:pt x="41021" y="6857"/>
                </a:lnTo>
                <a:lnTo>
                  <a:pt x="53975" y="6095"/>
                </a:lnTo>
                <a:lnTo>
                  <a:pt x="66675" y="4699"/>
                </a:lnTo>
                <a:lnTo>
                  <a:pt x="67846" y="4699"/>
                </a:lnTo>
                <a:lnTo>
                  <a:pt x="68834" y="3428"/>
                </a:lnTo>
                <a:lnTo>
                  <a:pt x="68707" y="888"/>
                </a:lnTo>
                <a:lnTo>
                  <a:pt x="67706" y="0"/>
                </a:lnTo>
                <a:close/>
              </a:path>
              <a:path w="69215" h="14604">
                <a:moveTo>
                  <a:pt x="30352" y="6857"/>
                </a:moveTo>
                <a:lnTo>
                  <a:pt x="29718" y="6985"/>
                </a:lnTo>
                <a:lnTo>
                  <a:pt x="29885" y="6985"/>
                </a:lnTo>
                <a:lnTo>
                  <a:pt x="30352" y="6857"/>
                </a:lnTo>
                <a:close/>
              </a:path>
              <a:path w="69215" h="14604">
                <a:moveTo>
                  <a:pt x="41021" y="6857"/>
                </a:moveTo>
                <a:lnTo>
                  <a:pt x="30352" y="6857"/>
                </a:lnTo>
                <a:lnTo>
                  <a:pt x="29885" y="6985"/>
                </a:lnTo>
                <a:lnTo>
                  <a:pt x="40894" y="6985"/>
                </a:lnTo>
                <a:lnTo>
                  <a:pt x="41021" y="685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02734" y="3459353"/>
            <a:ext cx="1672589" cy="73025"/>
          </a:xfrm>
          <a:custGeom>
            <a:avLst/>
            <a:gdLst/>
            <a:ahLst/>
            <a:cxnLst/>
            <a:rect l="l" t="t" r="r" b="b"/>
            <a:pathLst>
              <a:path w="1672589" h="73025">
                <a:moveTo>
                  <a:pt x="945388" y="16763"/>
                </a:moveTo>
                <a:lnTo>
                  <a:pt x="541019" y="16763"/>
                </a:lnTo>
                <a:lnTo>
                  <a:pt x="460755" y="17399"/>
                </a:lnTo>
                <a:lnTo>
                  <a:pt x="380364" y="19938"/>
                </a:lnTo>
                <a:lnTo>
                  <a:pt x="380111" y="19938"/>
                </a:lnTo>
                <a:lnTo>
                  <a:pt x="231775" y="28321"/>
                </a:lnTo>
                <a:lnTo>
                  <a:pt x="170776" y="32668"/>
                </a:lnTo>
                <a:lnTo>
                  <a:pt x="122809" y="34798"/>
                </a:lnTo>
                <a:lnTo>
                  <a:pt x="81322" y="36068"/>
                </a:lnTo>
                <a:lnTo>
                  <a:pt x="16255" y="36068"/>
                </a:lnTo>
                <a:lnTo>
                  <a:pt x="5841" y="37084"/>
                </a:lnTo>
                <a:lnTo>
                  <a:pt x="2412" y="37464"/>
                </a:lnTo>
                <a:lnTo>
                  <a:pt x="93" y="40132"/>
                </a:lnTo>
                <a:lnTo>
                  <a:pt x="0" y="47117"/>
                </a:lnTo>
                <a:lnTo>
                  <a:pt x="888" y="48895"/>
                </a:lnTo>
                <a:lnTo>
                  <a:pt x="27431" y="70738"/>
                </a:lnTo>
                <a:lnTo>
                  <a:pt x="29972" y="72898"/>
                </a:lnTo>
                <a:lnTo>
                  <a:pt x="33909" y="72517"/>
                </a:lnTo>
                <a:lnTo>
                  <a:pt x="36067" y="69850"/>
                </a:lnTo>
                <a:lnTo>
                  <a:pt x="38226" y="67310"/>
                </a:lnTo>
                <a:lnTo>
                  <a:pt x="37845" y="63500"/>
                </a:lnTo>
                <a:lnTo>
                  <a:pt x="35305" y="61341"/>
                </a:lnTo>
                <a:lnTo>
                  <a:pt x="22390" y="50164"/>
                </a:lnTo>
                <a:lnTo>
                  <a:pt x="7112" y="50164"/>
                </a:lnTo>
                <a:lnTo>
                  <a:pt x="12620" y="44188"/>
                </a:lnTo>
                <a:lnTo>
                  <a:pt x="10909" y="40386"/>
                </a:lnTo>
                <a:lnTo>
                  <a:pt x="10794" y="40132"/>
                </a:lnTo>
                <a:lnTo>
                  <a:pt x="259555" y="40132"/>
                </a:lnTo>
                <a:lnTo>
                  <a:pt x="380873" y="33400"/>
                </a:lnTo>
                <a:lnTo>
                  <a:pt x="461010" y="30987"/>
                </a:lnTo>
                <a:lnTo>
                  <a:pt x="460882" y="30987"/>
                </a:lnTo>
                <a:lnTo>
                  <a:pt x="1501394" y="30225"/>
                </a:lnTo>
                <a:lnTo>
                  <a:pt x="1525777" y="27177"/>
                </a:lnTo>
                <a:lnTo>
                  <a:pt x="1578868" y="21502"/>
                </a:lnTo>
                <a:lnTo>
                  <a:pt x="1577807" y="21502"/>
                </a:lnTo>
                <a:lnTo>
                  <a:pt x="1599056" y="20700"/>
                </a:lnTo>
                <a:lnTo>
                  <a:pt x="1599311" y="20700"/>
                </a:lnTo>
                <a:lnTo>
                  <a:pt x="1606526" y="20066"/>
                </a:lnTo>
                <a:lnTo>
                  <a:pt x="1291336" y="20066"/>
                </a:lnTo>
                <a:lnTo>
                  <a:pt x="1230786" y="18321"/>
                </a:lnTo>
                <a:lnTo>
                  <a:pt x="1231164" y="18321"/>
                </a:lnTo>
                <a:lnTo>
                  <a:pt x="1165478" y="16891"/>
                </a:lnTo>
                <a:lnTo>
                  <a:pt x="1023112" y="16891"/>
                </a:lnTo>
                <a:lnTo>
                  <a:pt x="945388" y="16763"/>
                </a:lnTo>
                <a:close/>
              </a:path>
              <a:path w="1672589" h="73025">
                <a:moveTo>
                  <a:pt x="12620" y="44188"/>
                </a:moveTo>
                <a:lnTo>
                  <a:pt x="7112" y="50164"/>
                </a:lnTo>
                <a:lnTo>
                  <a:pt x="16335" y="49275"/>
                </a:lnTo>
                <a:lnTo>
                  <a:pt x="21362" y="49275"/>
                </a:lnTo>
                <a:lnTo>
                  <a:pt x="16665" y="45212"/>
                </a:lnTo>
                <a:lnTo>
                  <a:pt x="13080" y="45212"/>
                </a:lnTo>
                <a:lnTo>
                  <a:pt x="12620" y="44188"/>
                </a:lnTo>
                <a:close/>
              </a:path>
              <a:path w="1672589" h="73025">
                <a:moveTo>
                  <a:pt x="21362" y="49275"/>
                </a:moveTo>
                <a:lnTo>
                  <a:pt x="16335" y="49275"/>
                </a:lnTo>
                <a:lnTo>
                  <a:pt x="7112" y="50164"/>
                </a:lnTo>
                <a:lnTo>
                  <a:pt x="22390" y="50164"/>
                </a:lnTo>
                <a:lnTo>
                  <a:pt x="21362" y="49275"/>
                </a:lnTo>
                <a:close/>
              </a:path>
              <a:path w="1672589" h="73025">
                <a:moveTo>
                  <a:pt x="259555" y="40132"/>
                </a:moveTo>
                <a:lnTo>
                  <a:pt x="10794" y="40132"/>
                </a:lnTo>
                <a:lnTo>
                  <a:pt x="21362" y="49275"/>
                </a:lnTo>
                <a:lnTo>
                  <a:pt x="85725" y="49275"/>
                </a:lnTo>
                <a:lnTo>
                  <a:pt x="123316" y="48133"/>
                </a:lnTo>
                <a:lnTo>
                  <a:pt x="172085" y="45974"/>
                </a:lnTo>
                <a:lnTo>
                  <a:pt x="232663" y="41656"/>
                </a:lnTo>
                <a:lnTo>
                  <a:pt x="259555" y="40132"/>
                </a:lnTo>
                <a:close/>
              </a:path>
              <a:path w="1672589" h="73025">
                <a:moveTo>
                  <a:pt x="13080" y="43687"/>
                </a:moveTo>
                <a:lnTo>
                  <a:pt x="12620" y="44188"/>
                </a:lnTo>
                <a:lnTo>
                  <a:pt x="13080" y="45212"/>
                </a:lnTo>
                <a:lnTo>
                  <a:pt x="13080" y="43687"/>
                </a:lnTo>
                <a:close/>
              </a:path>
              <a:path w="1672589" h="73025">
                <a:moveTo>
                  <a:pt x="14904" y="43687"/>
                </a:moveTo>
                <a:lnTo>
                  <a:pt x="13080" y="43687"/>
                </a:lnTo>
                <a:lnTo>
                  <a:pt x="13080" y="45212"/>
                </a:lnTo>
                <a:lnTo>
                  <a:pt x="16665" y="45212"/>
                </a:lnTo>
                <a:lnTo>
                  <a:pt x="14904" y="43687"/>
                </a:lnTo>
                <a:close/>
              </a:path>
              <a:path w="1672589" h="73025">
                <a:moveTo>
                  <a:pt x="10794" y="40132"/>
                </a:moveTo>
                <a:lnTo>
                  <a:pt x="12620" y="44188"/>
                </a:lnTo>
                <a:lnTo>
                  <a:pt x="13080" y="43687"/>
                </a:lnTo>
                <a:lnTo>
                  <a:pt x="14904" y="43687"/>
                </a:lnTo>
                <a:lnTo>
                  <a:pt x="10794" y="40132"/>
                </a:lnTo>
                <a:close/>
              </a:path>
              <a:path w="1672589" h="73025">
                <a:moveTo>
                  <a:pt x="1490726" y="31623"/>
                </a:moveTo>
                <a:lnTo>
                  <a:pt x="1233356" y="31623"/>
                </a:lnTo>
                <a:lnTo>
                  <a:pt x="1291081" y="33400"/>
                </a:lnTo>
                <a:lnTo>
                  <a:pt x="1449704" y="33400"/>
                </a:lnTo>
                <a:lnTo>
                  <a:pt x="1490726" y="31623"/>
                </a:lnTo>
                <a:close/>
              </a:path>
              <a:path w="1672589" h="73025">
                <a:moveTo>
                  <a:pt x="1501394" y="30225"/>
                </a:moveTo>
                <a:lnTo>
                  <a:pt x="1171159" y="30225"/>
                </a:lnTo>
                <a:lnTo>
                  <a:pt x="1235040" y="31623"/>
                </a:lnTo>
                <a:lnTo>
                  <a:pt x="1490218" y="31623"/>
                </a:lnTo>
                <a:lnTo>
                  <a:pt x="1501394" y="30225"/>
                </a:lnTo>
                <a:close/>
              </a:path>
              <a:path w="1672589" h="73025">
                <a:moveTo>
                  <a:pt x="1658302" y="3556"/>
                </a:moveTo>
                <a:lnTo>
                  <a:pt x="1646554" y="3556"/>
                </a:lnTo>
                <a:lnTo>
                  <a:pt x="1637918" y="4699"/>
                </a:lnTo>
                <a:lnTo>
                  <a:pt x="1636437" y="4699"/>
                </a:lnTo>
                <a:lnTo>
                  <a:pt x="1625261" y="5461"/>
                </a:lnTo>
                <a:lnTo>
                  <a:pt x="1624986" y="5461"/>
                </a:lnTo>
                <a:lnTo>
                  <a:pt x="1614297" y="6096"/>
                </a:lnTo>
                <a:lnTo>
                  <a:pt x="1614042" y="6096"/>
                </a:lnTo>
                <a:lnTo>
                  <a:pt x="1597956" y="7511"/>
                </a:lnTo>
                <a:lnTo>
                  <a:pt x="1578355" y="8127"/>
                </a:lnTo>
                <a:lnTo>
                  <a:pt x="1577975" y="8255"/>
                </a:lnTo>
                <a:lnTo>
                  <a:pt x="1553844" y="10668"/>
                </a:lnTo>
                <a:lnTo>
                  <a:pt x="1524253" y="13970"/>
                </a:lnTo>
                <a:lnTo>
                  <a:pt x="1489311" y="18321"/>
                </a:lnTo>
                <a:lnTo>
                  <a:pt x="1449069" y="20066"/>
                </a:lnTo>
                <a:lnTo>
                  <a:pt x="1606526" y="20066"/>
                </a:lnTo>
                <a:lnTo>
                  <a:pt x="1614933" y="19326"/>
                </a:lnTo>
                <a:lnTo>
                  <a:pt x="1614554" y="19326"/>
                </a:lnTo>
                <a:lnTo>
                  <a:pt x="1639189" y="17907"/>
                </a:lnTo>
                <a:lnTo>
                  <a:pt x="1638490" y="17907"/>
                </a:lnTo>
                <a:lnTo>
                  <a:pt x="1648205" y="16763"/>
                </a:lnTo>
                <a:lnTo>
                  <a:pt x="1660355" y="16763"/>
                </a:lnTo>
                <a:lnTo>
                  <a:pt x="1661794" y="16510"/>
                </a:lnTo>
                <a:lnTo>
                  <a:pt x="1666062" y="14986"/>
                </a:lnTo>
                <a:lnTo>
                  <a:pt x="1664715" y="14986"/>
                </a:lnTo>
                <a:lnTo>
                  <a:pt x="1667128" y="14605"/>
                </a:lnTo>
                <a:lnTo>
                  <a:pt x="1668144" y="14605"/>
                </a:lnTo>
                <a:lnTo>
                  <a:pt x="1669034" y="14224"/>
                </a:lnTo>
                <a:lnTo>
                  <a:pt x="1669723" y="13462"/>
                </a:lnTo>
                <a:lnTo>
                  <a:pt x="1670812" y="13462"/>
                </a:lnTo>
                <a:lnTo>
                  <a:pt x="1654048" y="13081"/>
                </a:lnTo>
                <a:lnTo>
                  <a:pt x="1654819" y="13081"/>
                </a:lnTo>
                <a:lnTo>
                  <a:pt x="1635632" y="11175"/>
                </a:lnTo>
                <a:lnTo>
                  <a:pt x="1635920" y="11175"/>
                </a:lnTo>
                <a:lnTo>
                  <a:pt x="1612518" y="6731"/>
                </a:lnTo>
                <a:lnTo>
                  <a:pt x="1610900" y="6384"/>
                </a:lnTo>
                <a:lnTo>
                  <a:pt x="1658854" y="6384"/>
                </a:lnTo>
                <a:lnTo>
                  <a:pt x="1658874" y="6096"/>
                </a:lnTo>
                <a:lnTo>
                  <a:pt x="1659127" y="5461"/>
                </a:lnTo>
                <a:lnTo>
                  <a:pt x="1659303" y="4699"/>
                </a:lnTo>
                <a:lnTo>
                  <a:pt x="1659421" y="4191"/>
                </a:lnTo>
                <a:lnTo>
                  <a:pt x="1659508" y="3810"/>
                </a:lnTo>
                <a:lnTo>
                  <a:pt x="1657477" y="3810"/>
                </a:lnTo>
                <a:lnTo>
                  <a:pt x="1658302" y="3556"/>
                </a:lnTo>
                <a:close/>
              </a:path>
              <a:path w="1672589" h="73025">
                <a:moveTo>
                  <a:pt x="1660355" y="16763"/>
                </a:moveTo>
                <a:lnTo>
                  <a:pt x="1654937" y="16763"/>
                </a:lnTo>
                <a:lnTo>
                  <a:pt x="1659636" y="16891"/>
                </a:lnTo>
                <a:lnTo>
                  <a:pt x="1660355" y="16763"/>
                </a:lnTo>
                <a:close/>
              </a:path>
              <a:path w="1672589" h="73025">
                <a:moveTo>
                  <a:pt x="1667128" y="14605"/>
                </a:moveTo>
                <a:lnTo>
                  <a:pt x="1664715" y="14986"/>
                </a:lnTo>
                <a:lnTo>
                  <a:pt x="1666062" y="14986"/>
                </a:lnTo>
                <a:lnTo>
                  <a:pt x="1667128" y="14605"/>
                </a:lnTo>
                <a:close/>
              </a:path>
              <a:path w="1672589" h="73025">
                <a:moveTo>
                  <a:pt x="1668144" y="14605"/>
                </a:moveTo>
                <a:lnTo>
                  <a:pt x="1667128" y="14605"/>
                </a:lnTo>
                <a:lnTo>
                  <a:pt x="1666062" y="14986"/>
                </a:lnTo>
                <a:lnTo>
                  <a:pt x="1667255" y="14986"/>
                </a:lnTo>
                <a:lnTo>
                  <a:pt x="1668144" y="14605"/>
                </a:lnTo>
                <a:close/>
              </a:path>
              <a:path w="1672589" h="73025">
                <a:moveTo>
                  <a:pt x="1671954" y="7238"/>
                </a:moveTo>
                <a:lnTo>
                  <a:pt x="1671825" y="7511"/>
                </a:lnTo>
                <a:lnTo>
                  <a:pt x="1671574" y="9779"/>
                </a:lnTo>
                <a:lnTo>
                  <a:pt x="1671475" y="10668"/>
                </a:lnTo>
                <a:lnTo>
                  <a:pt x="1671418" y="11175"/>
                </a:lnTo>
                <a:lnTo>
                  <a:pt x="1635632" y="11175"/>
                </a:lnTo>
                <a:lnTo>
                  <a:pt x="1654819" y="13081"/>
                </a:lnTo>
                <a:lnTo>
                  <a:pt x="1654048" y="13081"/>
                </a:lnTo>
                <a:lnTo>
                  <a:pt x="1670812" y="13462"/>
                </a:lnTo>
                <a:lnTo>
                  <a:pt x="1668526" y="13462"/>
                </a:lnTo>
                <a:lnTo>
                  <a:pt x="1671739" y="10668"/>
                </a:lnTo>
                <a:lnTo>
                  <a:pt x="1672081" y="9779"/>
                </a:lnTo>
                <a:lnTo>
                  <a:pt x="1671954" y="7238"/>
                </a:lnTo>
                <a:close/>
              </a:path>
              <a:path w="1672589" h="73025">
                <a:moveTo>
                  <a:pt x="1671583" y="11175"/>
                </a:moveTo>
                <a:lnTo>
                  <a:pt x="1671154" y="11175"/>
                </a:lnTo>
                <a:lnTo>
                  <a:pt x="1668526" y="13462"/>
                </a:lnTo>
                <a:lnTo>
                  <a:pt x="1669723" y="13462"/>
                </a:lnTo>
                <a:lnTo>
                  <a:pt x="1671447" y="11557"/>
                </a:lnTo>
                <a:lnTo>
                  <a:pt x="1671583" y="11175"/>
                </a:lnTo>
                <a:close/>
              </a:path>
              <a:path w="1672589" h="73025">
                <a:moveTo>
                  <a:pt x="1658854" y="6384"/>
                </a:moveTo>
                <a:lnTo>
                  <a:pt x="1610900" y="6384"/>
                </a:lnTo>
                <a:lnTo>
                  <a:pt x="1612518" y="6731"/>
                </a:lnTo>
                <a:lnTo>
                  <a:pt x="1635920" y="11175"/>
                </a:lnTo>
                <a:lnTo>
                  <a:pt x="1671418" y="11175"/>
                </a:lnTo>
                <a:lnTo>
                  <a:pt x="1671743" y="8255"/>
                </a:lnTo>
                <a:lnTo>
                  <a:pt x="1671757" y="8127"/>
                </a:lnTo>
                <a:lnTo>
                  <a:pt x="1658738" y="8127"/>
                </a:lnTo>
                <a:lnTo>
                  <a:pt x="1658854" y="6384"/>
                </a:lnTo>
                <a:close/>
              </a:path>
              <a:path w="1672589" h="73025">
                <a:moveTo>
                  <a:pt x="1665477" y="1650"/>
                </a:moveTo>
                <a:lnTo>
                  <a:pt x="1664715" y="1650"/>
                </a:lnTo>
                <a:lnTo>
                  <a:pt x="1662176" y="2159"/>
                </a:lnTo>
                <a:lnTo>
                  <a:pt x="1660366" y="2921"/>
                </a:lnTo>
                <a:lnTo>
                  <a:pt x="1659664" y="3136"/>
                </a:lnTo>
                <a:lnTo>
                  <a:pt x="1659127" y="5461"/>
                </a:lnTo>
                <a:lnTo>
                  <a:pt x="1658874" y="6096"/>
                </a:lnTo>
                <a:lnTo>
                  <a:pt x="1658854" y="6384"/>
                </a:lnTo>
                <a:lnTo>
                  <a:pt x="1658738" y="8127"/>
                </a:lnTo>
                <a:lnTo>
                  <a:pt x="1659265" y="7511"/>
                </a:lnTo>
                <a:lnTo>
                  <a:pt x="1665477" y="1650"/>
                </a:lnTo>
                <a:close/>
              </a:path>
              <a:path w="1672589" h="73025">
                <a:moveTo>
                  <a:pt x="1669938" y="1650"/>
                </a:moveTo>
                <a:lnTo>
                  <a:pt x="1665477" y="1650"/>
                </a:lnTo>
                <a:lnTo>
                  <a:pt x="1658612" y="8127"/>
                </a:lnTo>
                <a:lnTo>
                  <a:pt x="1671757" y="8127"/>
                </a:lnTo>
                <a:lnTo>
                  <a:pt x="1671701" y="5461"/>
                </a:lnTo>
                <a:lnTo>
                  <a:pt x="1671510" y="4699"/>
                </a:lnTo>
                <a:lnTo>
                  <a:pt x="1671383" y="4191"/>
                </a:lnTo>
                <a:lnTo>
                  <a:pt x="1671288" y="3810"/>
                </a:lnTo>
                <a:lnTo>
                  <a:pt x="1671224" y="3556"/>
                </a:lnTo>
                <a:lnTo>
                  <a:pt x="1671119" y="3136"/>
                </a:lnTo>
                <a:lnTo>
                  <a:pt x="1671066" y="2921"/>
                </a:lnTo>
                <a:lnTo>
                  <a:pt x="1670748" y="2412"/>
                </a:lnTo>
                <a:lnTo>
                  <a:pt x="1670557" y="2159"/>
                </a:lnTo>
                <a:lnTo>
                  <a:pt x="1669938" y="1650"/>
                </a:lnTo>
                <a:close/>
              </a:path>
              <a:path w="1672589" h="73025">
                <a:moveTo>
                  <a:pt x="1617878" y="0"/>
                </a:moveTo>
                <a:lnTo>
                  <a:pt x="1611225" y="0"/>
                </a:lnTo>
                <a:lnTo>
                  <a:pt x="1609978" y="1143"/>
                </a:lnTo>
                <a:lnTo>
                  <a:pt x="1609906" y="1650"/>
                </a:lnTo>
                <a:lnTo>
                  <a:pt x="1609833" y="2159"/>
                </a:lnTo>
                <a:lnTo>
                  <a:pt x="1609724" y="2921"/>
                </a:lnTo>
                <a:lnTo>
                  <a:pt x="1609597" y="3810"/>
                </a:lnTo>
                <a:lnTo>
                  <a:pt x="1609470" y="4699"/>
                </a:lnTo>
                <a:lnTo>
                  <a:pt x="1610767" y="6384"/>
                </a:lnTo>
                <a:lnTo>
                  <a:pt x="1614042" y="6096"/>
                </a:lnTo>
                <a:lnTo>
                  <a:pt x="1614297" y="6096"/>
                </a:lnTo>
                <a:lnTo>
                  <a:pt x="1624986" y="5461"/>
                </a:lnTo>
                <a:lnTo>
                  <a:pt x="1625261" y="5461"/>
                </a:lnTo>
                <a:lnTo>
                  <a:pt x="1636437" y="4699"/>
                </a:lnTo>
                <a:lnTo>
                  <a:pt x="1637918" y="4699"/>
                </a:lnTo>
                <a:lnTo>
                  <a:pt x="1646554" y="3556"/>
                </a:lnTo>
                <a:lnTo>
                  <a:pt x="1658302" y="3556"/>
                </a:lnTo>
                <a:lnTo>
                  <a:pt x="1659664" y="3136"/>
                </a:lnTo>
                <a:lnTo>
                  <a:pt x="1659714" y="2921"/>
                </a:lnTo>
                <a:lnTo>
                  <a:pt x="1659831" y="2412"/>
                </a:lnTo>
                <a:lnTo>
                  <a:pt x="1659889" y="2159"/>
                </a:lnTo>
                <a:lnTo>
                  <a:pt x="1661944" y="762"/>
                </a:lnTo>
                <a:lnTo>
                  <a:pt x="1654301" y="762"/>
                </a:lnTo>
                <a:lnTo>
                  <a:pt x="1641119" y="576"/>
                </a:lnTo>
                <a:lnTo>
                  <a:pt x="1638741" y="576"/>
                </a:lnTo>
                <a:lnTo>
                  <a:pt x="1617878" y="0"/>
                </a:lnTo>
                <a:close/>
              </a:path>
              <a:path w="1672589" h="73025">
                <a:moveTo>
                  <a:pt x="1671129" y="2921"/>
                </a:moveTo>
                <a:lnTo>
                  <a:pt x="1671224" y="3556"/>
                </a:lnTo>
                <a:lnTo>
                  <a:pt x="1671701" y="5461"/>
                </a:lnTo>
                <a:lnTo>
                  <a:pt x="1671827" y="6096"/>
                </a:lnTo>
                <a:lnTo>
                  <a:pt x="1671984" y="5461"/>
                </a:lnTo>
                <a:lnTo>
                  <a:pt x="1672081" y="4191"/>
                </a:lnTo>
                <a:lnTo>
                  <a:pt x="1671129" y="2921"/>
                </a:lnTo>
                <a:close/>
              </a:path>
              <a:path w="1672589" h="73025">
                <a:moveTo>
                  <a:pt x="1659664" y="3136"/>
                </a:moveTo>
                <a:lnTo>
                  <a:pt x="1657477" y="3810"/>
                </a:lnTo>
                <a:lnTo>
                  <a:pt x="1658916" y="3556"/>
                </a:lnTo>
                <a:lnTo>
                  <a:pt x="1659567" y="3556"/>
                </a:lnTo>
                <a:lnTo>
                  <a:pt x="1659664" y="3136"/>
                </a:lnTo>
                <a:close/>
              </a:path>
              <a:path w="1672589" h="73025">
                <a:moveTo>
                  <a:pt x="1659567" y="3556"/>
                </a:moveTo>
                <a:lnTo>
                  <a:pt x="1658916" y="3556"/>
                </a:lnTo>
                <a:lnTo>
                  <a:pt x="1657477" y="3810"/>
                </a:lnTo>
                <a:lnTo>
                  <a:pt x="1659508" y="3810"/>
                </a:lnTo>
                <a:lnTo>
                  <a:pt x="1659567" y="3556"/>
                </a:lnTo>
                <a:close/>
              </a:path>
              <a:path w="1672589" h="73025">
                <a:moveTo>
                  <a:pt x="1663064" y="0"/>
                </a:moveTo>
                <a:lnTo>
                  <a:pt x="1659889" y="2159"/>
                </a:lnTo>
                <a:lnTo>
                  <a:pt x="1659831" y="2412"/>
                </a:lnTo>
                <a:lnTo>
                  <a:pt x="1659714" y="2921"/>
                </a:lnTo>
                <a:lnTo>
                  <a:pt x="1659664" y="3136"/>
                </a:lnTo>
                <a:lnTo>
                  <a:pt x="1660366" y="2921"/>
                </a:lnTo>
                <a:lnTo>
                  <a:pt x="1662176" y="2159"/>
                </a:lnTo>
                <a:lnTo>
                  <a:pt x="1664715" y="1650"/>
                </a:lnTo>
                <a:lnTo>
                  <a:pt x="1669938" y="1650"/>
                </a:lnTo>
                <a:lnTo>
                  <a:pt x="1669095" y="1008"/>
                </a:lnTo>
                <a:lnTo>
                  <a:pt x="1666849" y="576"/>
                </a:lnTo>
                <a:lnTo>
                  <a:pt x="1667403" y="576"/>
                </a:lnTo>
                <a:lnTo>
                  <a:pt x="1663064" y="0"/>
                </a:lnTo>
                <a:close/>
              </a:path>
              <a:path w="1672589" h="73025">
                <a:moveTo>
                  <a:pt x="1670605" y="2159"/>
                </a:moveTo>
                <a:lnTo>
                  <a:pt x="1670748" y="2412"/>
                </a:lnTo>
                <a:lnTo>
                  <a:pt x="1671129" y="2921"/>
                </a:lnTo>
                <a:lnTo>
                  <a:pt x="1670939" y="2412"/>
                </a:lnTo>
                <a:lnTo>
                  <a:pt x="1670605" y="2159"/>
                </a:lnTo>
                <a:close/>
              </a:path>
              <a:path w="1672589" h="73025">
                <a:moveTo>
                  <a:pt x="1669095" y="1008"/>
                </a:moveTo>
                <a:lnTo>
                  <a:pt x="1670605" y="2159"/>
                </a:lnTo>
                <a:lnTo>
                  <a:pt x="1670176" y="1650"/>
                </a:lnTo>
                <a:lnTo>
                  <a:pt x="1669795" y="1143"/>
                </a:lnTo>
                <a:lnTo>
                  <a:pt x="1669095" y="1008"/>
                </a:lnTo>
                <a:close/>
              </a:path>
              <a:path w="1672589" h="73025">
                <a:moveTo>
                  <a:pt x="1668528" y="576"/>
                </a:moveTo>
                <a:lnTo>
                  <a:pt x="1666849" y="576"/>
                </a:lnTo>
                <a:lnTo>
                  <a:pt x="1669095" y="1008"/>
                </a:lnTo>
                <a:lnTo>
                  <a:pt x="1668528" y="576"/>
                </a:lnTo>
                <a:close/>
              </a:path>
              <a:path w="1672589" h="73025">
                <a:moveTo>
                  <a:pt x="1662217" y="576"/>
                </a:moveTo>
                <a:lnTo>
                  <a:pt x="1654048" y="762"/>
                </a:lnTo>
                <a:lnTo>
                  <a:pt x="1661944" y="762"/>
                </a:lnTo>
                <a:lnTo>
                  <a:pt x="1662217" y="5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65C8C21-A909-F3B9-CFF8-4929CD2181F5}"/>
                  </a:ext>
                </a:extLst>
              </p14:cNvPr>
              <p14:cNvContentPartPr/>
              <p14:nvPr/>
            </p14:nvContentPartPr>
            <p14:xfrm>
              <a:off x="1482480" y="1901880"/>
              <a:ext cx="7697520" cy="1911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65C8C21-A909-F3B9-CFF8-4929CD2181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3120" y="1892520"/>
                <a:ext cx="7716240" cy="1930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28641" y="3645408"/>
            <a:ext cx="1573780" cy="266395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5343" y="1519809"/>
            <a:ext cx="10387330" cy="320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0858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variable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accessed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all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threads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team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Arial MT"/>
                <a:cs typeface="Arial MT"/>
              </a:rPr>
              <a:t>shared </a:t>
            </a:r>
            <a:r>
              <a:rPr sz="2400" spc="-10" dirty="0">
                <a:latin typeface="Arial MT"/>
                <a:cs typeface="Arial MT"/>
              </a:rPr>
              <a:t>scope.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15"/>
              </a:spcBef>
              <a:buFont typeface="Arial MT"/>
              <a:buChar char="•"/>
            </a:pP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variable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only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accessed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single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thread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private</a:t>
            </a:r>
            <a:r>
              <a:rPr sz="2400" spc="-5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scope.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15"/>
              </a:spcBef>
              <a:buFont typeface="Arial MT"/>
              <a:buChar char="•"/>
            </a:pPr>
            <a:endParaRPr sz="2400">
              <a:latin typeface="Arial MT"/>
              <a:cs typeface="Arial MT"/>
            </a:endParaRPr>
          </a:p>
          <a:p>
            <a:pPr marL="352425" marR="5784215" indent="-340360" algn="just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default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scope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variables 	</a:t>
            </a:r>
            <a:r>
              <a:rPr sz="2400" dirty="0">
                <a:latin typeface="Arial MT"/>
                <a:cs typeface="Arial MT"/>
              </a:rPr>
              <a:t>declared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before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parallel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block 	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66FF"/>
                </a:solidFill>
                <a:latin typeface="Arial MT"/>
                <a:cs typeface="Arial MT"/>
              </a:rPr>
              <a:t>shared</a:t>
            </a:r>
            <a:r>
              <a:rPr sz="2400" spc="-10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Scope</a:t>
            </a:r>
            <a:r>
              <a:rPr sz="4000" b="0" spc="-8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in</a:t>
            </a:r>
            <a:r>
              <a:rPr sz="4000" b="0" spc="-8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10" dirty="0">
                <a:solidFill>
                  <a:srgbClr val="001F5F"/>
                </a:solidFill>
                <a:latin typeface="Arial MT"/>
                <a:cs typeface="Arial MT"/>
              </a:rPr>
              <a:t>OpenMP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26667" y="4605528"/>
            <a:ext cx="1471295" cy="236854"/>
          </a:xfrm>
          <a:custGeom>
            <a:avLst/>
            <a:gdLst/>
            <a:ahLst/>
            <a:cxnLst/>
            <a:rect l="l" t="t" r="r" b="b"/>
            <a:pathLst>
              <a:path w="1471295" h="236854">
                <a:moveTo>
                  <a:pt x="3098" y="200279"/>
                </a:moveTo>
                <a:lnTo>
                  <a:pt x="3987" y="201676"/>
                </a:lnTo>
                <a:lnTo>
                  <a:pt x="5029" y="202819"/>
                </a:lnTo>
                <a:lnTo>
                  <a:pt x="39052" y="233934"/>
                </a:lnTo>
                <a:lnTo>
                  <a:pt x="41732" y="236347"/>
                </a:lnTo>
                <a:lnTo>
                  <a:pt x="45768" y="236347"/>
                </a:lnTo>
                <a:lnTo>
                  <a:pt x="50800" y="230886"/>
                </a:lnTo>
                <a:lnTo>
                  <a:pt x="50660" y="226695"/>
                </a:lnTo>
                <a:lnTo>
                  <a:pt x="48018" y="224282"/>
                </a:lnTo>
                <a:lnTo>
                  <a:pt x="26730" y="204359"/>
                </a:lnTo>
                <a:lnTo>
                  <a:pt x="6539" y="204359"/>
                </a:lnTo>
                <a:lnTo>
                  <a:pt x="9842" y="203581"/>
                </a:lnTo>
                <a:lnTo>
                  <a:pt x="11332" y="203258"/>
                </a:lnTo>
                <a:lnTo>
                  <a:pt x="12433" y="202565"/>
                </a:lnTo>
                <a:lnTo>
                  <a:pt x="12928" y="202184"/>
                </a:lnTo>
                <a:lnTo>
                  <a:pt x="3098" y="200279"/>
                </a:lnTo>
                <a:close/>
              </a:path>
              <a:path w="1471295" h="236854">
                <a:moveTo>
                  <a:pt x="2483" y="201474"/>
                </a:moveTo>
                <a:lnTo>
                  <a:pt x="2507" y="201676"/>
                </a:lnTo>
                <a:lnTo>
                  <a:pt x="3086" y="202819"/>
                </a:lnTo>
                <a:lnTo>
                  <a:pt x="6539" y="204359"/>
                </a:lnTo>
                <a:lnTo>
                  <a:pt x="6900" y="204359"/>
                </a:lnTo>
                <a:lnTo>
                  <a:pt x="2483" y="201474"/>
                </a:lnTo>
                <a:close/>
              </a:path>
              <a:path w="1471295" h="236854">
                <a:moveTo>
                  <a:pt x="9633" y="188300"/>
                </a:moveTo>
                <a:lnTo>
                  <a:pt x="6375" y="189031"/>
                </a:lnTo>
                <a:lnTo>
                  <a:pt x="4732" y="189456"/>
                </a:lnTo>
                <a:lnTo>
                  <a:pt x="3276" y="190754"/>
                </a:lnTo>
                <a:lnTo>
                  <a:pt x="1316" y="192403"/>
                </a:lnTo>
                <a:lnTo>
                  <a:pt x="402" y="197517"/>
                </a:lnTo>
                <a:lnTo>
                  <a:pt x="2144" y="200959"/>
                </a:lnTo>
                <a:lnTo>
                  <a:pt x="2483" y="201474"/>
                </a:lnTo>
                <a:lnTo>
                  <a:pt x="6900" y="204359"/>
                </a:lnTo>
                <a:lnTo>
                  <a:pt x="6713" y="204359"/>
                </a:lnTo>
                <a:lnTo>
                  <a:pt x="5029" y="202819"/>
                </a:lnTo>
                <a:lnTo>
                  <a:pt x="3987" y="201676"/>
                </a:lnTo>
                <a:lnTo>
                  <a:pt x="3098" y="200279"/>
                </a:lnTo>
                <a:lnTo>
                  <a:pt x="22370" y="200279"/>
                </a:lnTo>
                <a:lnTo>
                  <a:pt x="17349" y="195580"/>
                </a:lnTo>
                <a:lnTo>
                  <a:pt x="16167" y="195580"/>
                </a:lnTo>
                <a:lnTo>
                  <a:pt x="14445" y="192913"/>
                </a:lnTo>
                <a:lnTo>
                  <a:pt x="14363" y="192786"/>
                </a:lnTo>
                <a:lnTo>
                  <a:pt x="14683" y="192786"/>
                </a:lnTo>
                <a:lnTo>
                  <a:pt x="12928" y="190500"/>
                </a:lnTo>
                <a:lnTo>
                  <a:pt x="12433" y="190119"/>
                </a:lnTo>
                <a:lnTo>
                  <a:pt x="9633" y="188300"/>
                </a:lnTo>
                <a:close/>
              </a:path>
              <a:path w="1471295" h="236854">
                <a:moveTo>
                  <a:pt x="11388" y="203258"/>
                </a:moveTo>
                <a:lnTo>
                  <a:pt x="9842" y="203581"/>
                </a:lnTo>
                <a:lnTo>
                  <a:pt x="6539" y="204359"/>
                </a:lnTo>
                <a:lnTo>
                  <a:pt x="9727" y="204359"/>
                </a:lnTo>
                <a:lnTo>
                  <a:pt x="11388" y="203258"/>
                </a:lnTo>
                <a:close/>
              </a:path>
              <a:path w="1471295" h="236854">
                <a:moveTo>
                  <a:pt x="23648" y="201474"/>
                </a:moveTo>
                <a:lnTo>
                  <a:pt x="19926" y="201474"/>
                </a:lnTo>
                <a:lnTo>
                  <a:pt x="11388" y="203258"/>
                </a:lnTo>
                <a:lnTo>
                  <a:pt x="9727" y="204359"/>
                </a:lnTo>
                <a:lnTo>
                  <a:pt x="26730" y="204359"/>
                </a:lnTo>
                <a:lnTo>
                  <a:pt x="23648" y="201474"/>
                </a:lnTo>
                <a:close/>
              </a:path>
              <a:path w="1471295" h="236854">
                <a:moveTo>
                  <a:pt x="22370" y="200279"/>
                </a:moveTo>
                <a:lnTo>
                  <a:pt x="3098" y="200279"/>
                </a:lnTo>
                <a:lnTo>
                  <a:pt x="12928" y="202184"/>
                </a:lnTo>
                <a:lnTo>
                  <a:pt x="12433" y="202565"/>
                </a:lnTo>
                <a:lnTo>
                  <a:pt x="11388" y="203258"/>
                </a:lnTo>
                <a:lnTo>
                  <a:pt x="18951" y="201676"/>
                </a:lnTo>
                <a:lnTo>
                  <a:pt x="19559" y="201474"/>
                </a:lnTo>
                <a:lnTo>
                  <a:pt x="23097" y="200959"/>
                </a:lnTo>
                <a:lnTo>
                  <a:pt x="22370" y="200279"/>
                </a:lnTo>
                <a:close/>
              </a:path>
              <a:path w="1471295" h="236854">
                <a:moveTo>
                  <a:pt x="23097" y="200959"/>
                </a:moveTo>
                <a:lnTo>
                  <a:pt x="19559" y="201474"/>
                </a:lnTo>
                <a:lnTo>
                  <a:pt x="19009" y="201676"/>
                </a:lnTo>
                <a:lnTo>
                  <a:pt x="19920" y="201474"/>
                </a:lnTo>
                <a:lnTo>
                  <a:pt x="23648" y="201474"/>
                </a:lnTo>
                <a:lnTo>
                  <a:pt x="23097" y="200959"/>
                </a:lnTo>
                <a:close/>
              </a:path>
              <a:path w="1471295" h="236854">
                <a:moveTo>
                  <a:pt x="402" y="197517"/>
                </a:moveTo>
                <a:lnTo>
                  <a:pt x="317" y="197993"/>
                </a:lnTo>
                <a:lnTo>
                  <a:pt x="1341" y="200279"/>
                </a:lnTo>
                <a:lnTo>
                  <a:pt x="1695" y="200959"/>
                </a:lnTo>
                <a:lnTo>
                  <a:pt x="2483" y="201474"/>
                </a:lnTo>
                <a:lnTo>
                  <a:pt x="2144" y="200959"/>
                </a:lnTo>
                <a:lnTo>
                  <a:pt x="402" y="197517"/>
                </a:lnTo>
                <a:close/>
              </a:path>
              <a:path w="1471295" h="236854">
                <a:moveTo>
                  <a:pt x="35098" y="183896"/>
                </a:moveTo>
                <a:lnTo>
                  <a:pt x="15974" y="186817"/>
                </a:lnTo>
                <a:lnTo>
                  <a:pt x="16306" y="186817"/>
                </a:lnTo>
                <a:lnTo>
                  <a:pt x="9633" y="188300"/>
                </a:lnTo>
                <a:lnTo>
                  <a:pt x="12433" y="190119"/>
                </a:lnTo>
                <a:lnTo>
                  <a:pt x="12928" y="190500"/>
                </a:lnTo>
                <a:lnTo>
                  <a:pt x="14683" y="192786"/>
                </a:lnTo>
                <a:lnTo>
                  <a:pt x="15720" y="194056"/>
                </a:lnTo>
                <a:lnTo>
                  <a:pt x="23097" y="200959"/>
                </a:lnTo>
                <a:lnTo>
                  <a:pt x="35623" y="199136"/>
                </a:lnTo>
                <a:lnTo>
                  <a:pt x="35839" y="199136"/>
                </a:lnTo>
                <a:lnTo>
                  <a:pt x="89241" y="189291"/>
                </a:lnTo>
                <a:lnTo>
                  <a:pt x="88792" y="189291"/>
                </a:lnTo>
                <a:lnTo>
                  <a:pt x="125033" y="184225"/>
                </a:lnTo>
                <a:lnTo>
                  <a:pt x="33364" y="184225"/>
                </a:lnTo>
                <a:lnTo>
                  <a:pt x="35098" y="183896"/>
                </a:lnTo>
                <a:close/>
              </a:path>
              <a:path w="1471295" h="236854">
                <a:moveTo>
                  <a:pt x="1316" y="192403"/>
                </a:moveTo>
                <a:lnTo>
                  <a:pt x="711" y="192913"/>
                </a:lnTo>
                <a:lnTo>
                  <a:pt x="0" y="196723"/>
                </a:lnTo>
                <a:lnTo>
                  <a:pt x="402" y="197517"/>
                </a:lnTo>
                <a:lnTo>
                  <a:pt x="1225" y="192913"/>
                </a:lnTo>
                <a:lnTo>
                  <a:pt x="1316" y="192403"/>
                </a:lnTo>
                <a:close/>
              </a:path>
              <a:path w="1471295" h="236854">
                <a:moveTo>
                  <a:pt x="14499" y="192913"/>
                </a:moveTo>
                <a:lnTo>
                  <a:pt x="15183" y="194056"/>
                </a:lnTo>
                <a:lnTo>
                  <a:pt x="16167" y="195580"/>
                </a:lnTo>
                <a:lnTo>
                  <a:pt x="15659" y="194056"/>
                </a:lnTo>
                <a:lnTo>
                  <a:pt x="14499" y="192913"/>
                </a:lnTo>
                <a:close/>
              </a:path>
              <a:path w="1471295" h="236854">
                <a:moveTo>
                  <a:pt x="15720" y="194056"/>
                </a:moveTo>
                <a:lnTo>
                  <a:pt x="16167" y="195580"/>
                </a:lnTo>
                <a:lnTo>
                  <a:pt x="17349" y="195580"/>
                </a:lnTo>
                <a:lnTo>
                  <a:pt x="15720" y="194056"/>
                </a:lnTo>
                <a:close/>
              </a:path>
              <a:path w="1471295" h="236854">
                <a:moveTo>
                  <a:pt x="14683" y="192786"/>
                </a:moveTo>
                <a:lnTo>
                  <a:pt x="14363" y="192786"/>
                </a:lnTo>
                <a:lnTo>
                  <a:pt x="15720" y="194056"/>
                </a:lnTo>
                <a:lnTo>
                  <a:pt x="14781" y="192913"/>
                </a:lnTo>
                <a:lnTo>
                  <a:pt x="14683" y="192786"/>
                </a:lnTo>
                <a:close/>
              </a:path>
              <a:path w="1471295" h="236854">
                <a:moveTo>
                  <a:pt x="4732" y="189456"/>
                </a:moveTo>
                <a:lnTo>
                  <a:pt x="3644" y="189738"/>
                </a:lnTo>
                <a:lnTo>
                  <a:pt x="1384" y="192024"/>
                </a:lnTo>
                <a:lnTo>
                  <a:pt x="1316" y="192403"/>
                </a:lnTo>
                <a:lnTo>
                  <a:pt x="3276" y="190754"/>
                </a:lnTo>
                <a:lnTo>
                  <a:pt x="4732" y="189456"/>
                </a:lnTo>
                <a:close/>
              </a:path>
              <a:path w="1471295" h="236854">
                <a:moveTo>
                  <a:pt x="9633" y="188300"/>
                </a:moveTo>
                <a:lnTo>
                  <a:pt x="8335" y="188300"/>
                </a:lnTo>
                <a:lnTo>
                  <a:pt x="5842" y="188468"/>
                </a:lnTo>
                <a:lnTo>
                  <a:pt x="4732" y="189456"/>
                </a:lnTo>
                <a:lnTo>
                  <a:pt x="6375" y="189031"/>
                </a:lnTo>
                <a:lnTo>
                  <a:pt x="9633" y="188300"/>
                </a:lnTo>
                <a:close/>
              </a:path>
              <a:path w="1471295" h="236854">
                <a:moveTo>
                  <a:pt x="90648" y="189031"/>
                </a:moveTo>
                <a:lnTo>
                  <a:pt x="88792" y="189291"/>
                </a:lnTo>
                <a:lnTo>
                  <a:pt x="89241" y="189291"/>
                </a:lnTo>
                <a:lnTo>
                  <a:pt x="90648" y="189031"/>
                </a:lnTo>
                <a:close/>
              </a:path>
              <a:path w="1471295" h="236854">
                <a:moveTo>
                  <a:pt x="90648" y="189031"/>
                </a:moveTo>
                <a:lnTo>
                  <a:pt x="89241" y="189291"/>
                </a:lnTo>
                <a:lnTo>
                  <a:pt x="89373" y="189291"/>
                </a:lnTo>
                <a:lnTo>
                  <a:pt x="90648" y="189031"/>
                </a:lnTo>
                <a:close/>
              </a:path>
              <a:path w="1471295" h="236854">
                <a:moveTo>
                  <a:pt x="205962" y="168596"/>
                </a:moveTo>
                <a:lnTo>
                  <a:pt x="124723" y="168596"/>
                </a:lnTo>
                <a:lnTo>
                  <a:pt x="86150" y="173990"/>
                </a:lnTo>
                <a:lnTo>
                  <a:pt x="86677" y="173990"/>
                </a:lnTo>
                <a:lnTo>
                  <a:pt x="33364" y="184225"/>
                </a:lnTo>
                <a:lnTo>
                  <a:pt x="125033" y="184225"/>
                </a:lnTo>
                <a:lnTo>
                  <a:pt x="127393" y="183896"/>
                </a:lnTo>
                <a:lnTo>
                  <a:pt x="127258" y="183896"/>
                </a:lnTo>
                <a:lnTo>
                  <a:pt x="170901" y="174929"/>
                </a:lnTo>
                <a:lnTo>
                  <a:pt x="170615" y="174929"/>
                </a:lnTo>
                <a:lnTo>
                  <a:pt x="205962" y="168596"/>
                </a:lnTo>
                <a:close/>
              </a:path>
              <a:path w="1471295" h="236854">
                <a:moveTo>
                  <a:pt x="173057" y="174486"/>
                </a:moveTo>
                <a:lnTo>
                  <a:pt x="170615" y="174929"/>
                </a:lnTo>
                <a:lnTo>
                  <a:pt x="170901" y="174929"/>
                </a:lnTo>
                <a:lnTo>
                  <a:pt x="173057" y="174486"/>
                </a:lnTo>
                <a:close/>
              </a:path>
              <a:path w="1471295" h="236854">
                <a:moveTo>
                  <a:pt x="124389" y="168596"/>
                </a:moveTo>
                <a:lnTo>
                  <a:pt x="124239" y="168596"/>
                </a:lnTo>
                <a:lnTo>
                  <a:pt x="123714" y="168738"/>
                </a:lnTo>
                <a:lnTo>
                  <a:pt x="124389" y="168596"/>
                </a:lnTo>
                <a:close/>
              </a:path>
              <a:path w="1471295" h="236854">
                <a:moveTo>
                  <a:pt x="1452956" y="37211"/>
                </a:moveTo>
                <a:lnTo>
                  <a:pt x="1345895" y="50292"/>
                </a:lnTo>
                <a:lnTo>
                  <a:pt x="1295677" y="54669"/>
                </a:lnTo>
                <a:lnTo>
                  <a:pt x="1237818" y="58928"/>
                </a:lnTo>
                <a:lnTo>
                  <a:pt x="1169492" y="63119"/>
                </a:lnTo>
                <a:lnTo>
                  <a:pt x="761222" y="82042"/>
                </a:lnTo>
                <a:lnTo>
                  <a:pt x="762035" y="82042"/>
                </a:lnTo>
                <a:lnTo>
                  <a:pt x="678383" y="87884"/>
                </a:lnTo>
                <a:lnTo>
                  <a:pt x="678129" y="87884"/>
                </a:lnTo>
                <a:lnTo>
                  <a:pt x="592150" y="95885"/>
                </a:lnTo>
                <a:lnTo>
                  <a:pt x="506679" y="105283"/>
                </a:lnTo>
                <a:lnTo>
                  <a:pt x="506552" y="105283"/>
                </a:lnTo>
                <a:lnTo>
                  <a:pt x="425145" y="116078"/>
                </a:lnTo>
                <a:lnTo>
                  <a:pt x="346358" y="128258"/>
                </a:lnTo>
                <a:lnTo>
                  <a:pt x="279095" y="139573"/>
                </a:lnTo>
                <a:lnTo>
                  <a:pt x="168097" y="159512"/>
                </a:lnTo>
                <a:lnTo>
                  <a:pt x="167843" y="159512"/>
                </a:lnTo>
                <a:lnTo>
                  <a:pt x="123714" y="168738"/>
                </a:lnTo>
                <a:lnTo>
                  <a:pt x="124723" y="168596"/>
                </a:lnTo>
                <a:lnTo>
                  <a:pt x="205962" y="168596"/>
                </a:lnTo>
                <a:lnTo>
                  <a:pt x="281901" y="155046"/>
                </a:lnTo>
                <a:lnTo>
                  <a:pt x="281758" y="155046"/>
                </a:lnTo>
                <a:lnTo>
                  <a:pt x="351946" y="143391"/>
                </a:lnTo>
                <a:lnTo>
                  <a:pt x="427180" y="131864"/>
                </a:lnTo>
                <a:lnTo>
                  <a:pt x="426890" y="131864"/>
                </a:lnTo>
                <a:lnTo>
                  <a:pt x="507742" y="121142"/>
                </a:lnTo>
                <a:lnTo>
                  <a:pt x="507589" y="121142"/>
                </a:lnTo>
                <a:lnTo>
                  <a:pt x="593547" y="111787"/>
                </a:lnTo>
                <a:lnTo>
                  <a:pt x="593244" y="111787"/>
                </a:lnTo>
                <a:lnTo>
                  <a:pt x="679653" y="103886"/>
                </a:lnTo>
                <a:lnTo>
                  <a:pt x="764824" y="97657"/>
                </a:lnTo>
                <a:lnTo>
                  <a:pt x="1014806" y="85217"/>
                </a:lnTo>
                <a:lnTo>
                  <a:pt x="1170381" y="78359"/>
                </a:lnTo>
                <a:lnTo>
                  <a:pt x="1238834" y="73914"/>
                </a:lnTo>
                <a:lnTo>
                  <a:pt x="1297635" y="69469"/>
                </a:lnTo>
                <a:lnTo>
                  <a:pt x="1347419" y="65151"/>
                </a:lnTo>
                <a:lnTo>
                  <a:pt x="1420571" y="57277"/>
                </a:lnTo>
                <a:lnTo>
                  <a:pt x="1420825" y="57277"/>
                </a:lnTo>
                <a:lnTo>
                  <a:pt x="1442542" y="54102"/>
                </a:lnTo>
                <a:lnTo>
                  <a:pt x="1442415" y="54102"/>
                </a:lnTo>
                <a:lnTo>
                  <a:pt x="1454988" y="52324"/>
                </a:lnTo>
                <a:lnTo>
                  <a:pt x="1470736" y="40386"/>
                </a:lnTo>
                <a:lnTo>
                  <a:pt x="1455242" y="40386"/>
                </a:lnTo>
                <a:lnTo>
                  <a:pt x="1455242" y="37719"/>
                </a:lnTo>
                <a:lnTo>
                  <a:pt x="1454988" y="37719"/>
                </a:lnTo>
                <a:lnTo>
                  <a:pt x="1455141" y="37538"/>
                </a:lnTo>
                <a:lnTo>
                  <a:pt x="1451319" y="37538"/>
                </a:lnTo>
                <a:lnTo>
                  <a:pt x="1452956" y="37211"/>
                </a:lnTo>
                <a:close/>
              </a:path>
              <a:path w="1471295" h="236854">
                <a:moveTo>
                  <a:pt x="283481" y="154764"/>
                </a:moveTo>
                <a:lnTo>
                  <a:pt x="281758" y="155046"/>
                </a:lnTo>
                <a:lnTo>
                  <a:pt x="281901" y="155046"/>
                </a:lnTo>
                <a:lnTo>
                  <a:pt x="283481" y="154764"/>
                </a:lnTo>
                <a:close/>
              </a:path>
              <a:path w="1471295" h="236854">
                <a:moveTo>
                  <a:pt x="429044" y="131578"/>
                </a:moveTo>
                <a:lnTo>
                  <a:pt x="426890" y="131864"/>
                </a:lnTo>
                <a:lnTo>
                  <a:pt x="427180" y="131864"/>
                </a:lnTo>
                <a:lnTo>
                  <a:pt x="429044" y="131578"/>
                </a:lnTo>
                <a:close/>
              </a:path>
              <a:path w="1471295" h="236854">
                <a:moveTo>
                  <a:pt x="508596" y="121142"/>
                </a:moveTo>
                <a:lnTo>
                  <a:pt x="507762" y="121142"/>
                </a:lnTo>
                <a:lnTo>
                  <a:pt x="503558" y="121697"/>
                </a:lnTo>
                <a:lnTo>
                  <a:pt x="508596" y="121142"/>
                </a:lnTo>
                <a:close/>
              </a:path>
              <a:path w="1471295" h="236854">
                <a:moveTo>
                  <a:pt x="1420488" y="42139"/>
                </a:moveTo>
                <a:lnTo>
                  <a:pt x="1418108" y="42389"/>
                </a:lnTo>
                <a:lnTo>
                  <a:pt x="1418750" y="42389"/>
                </a:lnTo>
                <a:lnTo>
                  <a:pt x="1420488" y="42139"/>
                </a:lnTo>
                <a:close/>
              </a:path>
              <a:path w="1471295" h="236854">
                <a:moveTo>
                  <a:pt x="1456644" y="36553"/>
                </a:moveTo>
                <a:lnTo>
                  <a:pt x="1455242" y="37538"/>
                </a:lnTo>
                <a:lnTo>
                  <a:pt x="1455242" y="40386"/>
                </a:lnTo>
                <a:lnTo>
                  <a:pt x="1456644" y="36553"/>
                </a:lnTo>
                <a:close/>
              </a:path>
              <a:path w="1471295" h="236854">
                <a:moveTo>
                  <a:pt x="1470842" y="35306"/>
                </a:moveTo>
                <a:lnTo>
                  <a:pt x="1458417" y="35306"/>
                </a:lnTo>
                <a:lnTo>
                  <a:pt x="1456644" y="36553"/>
                </a:lnTo>
                <a:lnTo>
                  <a:pt x="1455242" y="40386"/>
                </a:lnTo>
                <a:lnTo>
                  <a:pt x="1470736" y="40386"/>
                </a:lnTo>
                <a:lnTo>
                  <a:pt x="1470842" y="35306"/>
                </a:lnTo>
                <a:close/>
              </a:path>
              <a:path w="1471295" h="236854">
                <a:moveTo>
                  <a:pt x="1455242" y="37538"/>
                </a:moveTo>
                <a:lnTo>
                  <a:pt x="1454988" y="37719"/>
                </a:lnTo>
                <a:lnTo>
                  <a:pt x="1455242" y="37719"/>
                </a:lnTo>
                <a:lnTo>
                  <a:pt x="1455242" y="37538"/>
                </a:lnTo>
                <a:close/>
              </a:path>
              <a:path w="1471295" h="236854">
                <a:moveTo>
                  <a:pt x="1455198" y="36338"/>
                </a:moveTo>
                <a:lnTo>
                  <a:pt x="1451457" y="37538"/>
                </a:lnTo>
                <a:lnTo>
                  <a:pt x="1450774" y="37538"/>
                </a:lnTo>
                <a:lnTo>
                  <a:pt x="1452956" y="37211"/>
                </a:lnTo>
                <a:lnTo>
                  <a:pt x="1455232" y="37211"/>
                </a:lnTo>
                <a:lnTo>
                  <a:pt x="1455198" y="36338"/>
                </a:lnTo>
                <a:close/>
              </a:path>
              <a:path w="1471295" h="236854">
                <a:moveTo>
                  <a:pt x="1455232" y="37211"/>
                </a:moveTo>
                <a:lnTo>
                  <a:pt x="1452956" y="37211"/>
                </a:lnTo>
                <a:lnTo>
                  <a:pt x="1451319" y="37538"/>
                </a:lnTo>
                <a:lnTo>
                  <a:pt x="1455245" y="37538"/>
                </a:lnTo>
                <a:lnTo>
                  <a:pt x="1455232" y="37211"/>
                </a:lnTo>
                <a:close/>
              </a:path>
              <a:path w="1471295" h="236854">
                <a:moveTo>
                  <a:pt x="1456522" y="35913"/>
                </a:moveTo>
                <a:lnTo>
                  <a:pt x="1455198" y="36338"/>
                </a:lnTo>
                <a:lnTo>
                  <a:pt x="1455245" y="37538"/>
                </a:lnTo>
                <a:lnTo>
                  <a:pt x="1455420" y="37211"/>
                </a:lnTo>
                <a:lnTo>
                  <a:pt x="1456522" y="35913"/>
                </a:lnTo>
                <a:close/>
              </a:path>
              <a:path w="1471295" h="236854">
                <a:moveTo>
                  <a:pt x="1456925" y="35784"/>
                </a:moveTo>
                <a:lnTo>
                  <a:pt x="1456522" y="35913"/>
                </a:lnTo>
                <a:lnTo>
                  <a:pt x="1455141" y="37538"/>
                </a:lnTo>
                <a:lnTo>
                  <a:pt x="1455710" y="37211"/>
                </a:lnTo>
                <a:lnTo>
                  <a:pt x="1456644" y="36553"/>
                </a:lnTo>
                <a:lnTo>
                  <a:pt x="1456878" y="35913"/>
                </a:lnTo>
                <a:lnTo>
                  <a:pt x="1456925" y="35784"/>
                </a:lnTo>
                <a:close/>
              </a:path>
              <a:path w="1471295" h="236854">
                <a:moveTo>
                  <a:pt x="1458417" y="35306"/>
                </a:moveTo>
                <a:lnTo>
                  <a:pt x="1456925" y="35784"/>
                </a:lnTo>
                <a:lnTo>
                  <a:pt x="1456723" y="36338"/>
                </a:lnTo>
                <a:lnTo>
                  <a:pt x="1456644" y="36553"/>
                </a:lnTo>
                <a:lnTo>
                  <a:pt x="1458417" y="35306"/>
                </a:lnTo>
                <a:close/>
              </a:path>
              <a:path w="1471295" h="236854">
                <a:moveTo>
                  <a:pt x="1454880" y="22124"/>
                </a:moveTo>
                <a:lnTo>
                  <a:pt x="1454988" y="29845"/>
                </a:lnTo>
                <a:lnTo>
                  <a:pt x="1455120" y="34290"/>
                </a:lnTo>
                <a:lnTo>
                  <a:pt x="1455198" y="36338"/>
                </a:lnTo>
                <a:lnTo>
                  <a:pt x="1456522" y="35913"/>
                </a:lnTo>
                <a:lnTo>
                  <a:pt x="1457039" y="35306"/>
                </a:lnTo>
                <a:lnTo>
                  <a:pt x="1470842" y="35306"/>
                </a:lnTo>
                <a:lnTo>
                  <a:pt x="1470992" y="29845"/>
                </a:lnTo>
                <a:lnTo>
                  <a:pt x="1471117" y="23241"/>
                </a:lnTo>
                <a:lnTo>
                  <a:pt x="1455242" y="23241"/>
                </a:lnTo>
                <a:lnTo>
                  <a:pt x="1454880" y="22124"/>
                </a:lnTo>
                <a:close/>
              </a:path>
              <a:path w="1471295" h="236854">
                <a:moveTo>
                  <a:pt x="1457100" y="35306"/>
                </a:moveTo>
                <a:lnTo>
                  <a:pt x="1456632" y="35784"/>
                </a:lnTo>
                <a:lnTo>
                  <a:pt x="1456522" y="35913"/>
                </a:lnTo>
                <a:lnTo>
                  <a:pt x="1456925" y="35784"/>
                </a:lnTo>
                <a:lnTo>
                  <a:pt x="1457100" y="35306"/>
                </a:lnTo>
                <a:close/>
              </a:path>
              <a:path w="1471295" h="236854">
                <a:moveTo>
                  <a:pt x="1458417" y="35306"/>
                </a:moveTo>
                <a:lnTo>
                  <a:pt x="1457100" y="35306"/>
                </a:lnTo>
                <a:lnTo>
                  <a:pt x="1456925" y="35784"/>
                </a:lnTo>
                <a:lnTo>
                  <a:pt x="1458417" y="35306"/>
                </a:lnTo>
                <a:close/>
              </a:path>
              <a:path w="1471295" h="236854">
                <a:moveTo>
                  <a:pt x="1454950" y="21298"/>
                </a:moveTo>
                <a:lnTo>
                  <a:pt x="1454880" y="22124"/>
                </a:lnTo>
                <a:lnTo>
                  <a:pt x="1455242" y="23241"/>
                </a:lnTo>
                <a:lnTo>
                  <a:pt x="1455074" y="22124"/>
                </a:lnTo>
                <a:lnTo>
                  <a:pt x="1454950" y="21298"/>
                </a:lnTo>
                <a:close/>
              </a:path>
              <a:path w="1471295" h="236854">
                <a:moveTo>
                  <a:pt x="1470863" y="18923"/>
                </a:moveTo>
                <a:lnTo>
                  <a:pt x="1453845" y="18923"/>
                </a:lnTo>
                <a:lnTo>
                  <a:pt x="1455766" y="22124"/>
                </a:lnTo>
                <a:lnTo>
                  <a:pt x="1455074" y="22124"/>
                </a:lnTo>
                <a:lnTo>
                  <a:pt x="1455242" y="23241"/>
                </a:lnTo>
                <a:lnTo>
                  <a:pt x="1471117" y="23241"/>
                </a:lnTo>
                <a:lnTo>
                  <a:pt x="1471117" y="22124"/>
                </a:lnTo>
                <a:lnTo>
                  <a:pt x="1455776" y="22124"/>
                </a:lnTo>
                <a:lnTo>
                  <a:pt x="1454950" y="21298"/>
                </a:lnTo>
                <a:lnTo>
                  <a:pt x="1471117" y="21298"/>
                </a:lnTo>
                <a:lnTo>
                  <a:pt x="1471117" y="20800"/>
                </a:lnTo>
                <a:lnTo>
                  <a:pt x="1470863" y="18923"/>
                </a:lnTo>
                <a:close/>
              </a:path>
              <a:path w="1471295" h="236854">
                <a:moveTo>
                  <a:pt x="1454452" y="20800"/>
                </a:moveTo>
                <a:lnTo>
                  <a:pt x="1454880" y="22124"/>
                </a:lnTo>
                <a:lnTo>
                  <a:pt x="1454869" y="21298"/>
                </a:lnTo>
                <a:lnTo>
                  <a:pt x="1454452" y="20800"/>
                </a:lnTo>
                <a:close/>
              </a:path>
              <a:path w="1471295" h="236854">
                <a:moveTo>
                  <a:pt x="1454971" y="20800"/>
                </a:moveTo>
                <a:lnTo>
                  <a:pt x="1454950" y="21298"/>
                </a:lnTo>
                <a:lnTo>
                  <a:pt x="1455776" y="22124"/>
                </a:lnTo>
                <a:lnTo>
                  <a:pt x="1454971" y="20800"/>
                </a:lnTo>
                <a:close/>
              </a:path>
              <a:path w="1471295" h="236854">
                <a:moveTo>
                  <a:pt x="1453845" y="18923"/>
                </a:moveTo>
                <a:lnTo>
                  <a:pt x="1454452" y="20800"/>
                </a:lnTo>
                <a:lnTo>
                  <a:pt x="1454950" y="21298"/>
                </a:lnTo>
                <a:lnTo>
                  <a:pt x="1454862" y="20800"/>
                </a:lnTo>
                <a:lnTo>
                  <a:pt x="1453845" y="18923"/>
                </a:lnTo>
                <a:close/>
              </a:path>
              <a:path w="1471295" h="236854">
                <a:moveTo>
                  <a:pt x="1470078" y="16002"/>
                </a:moveTo>
                <a:lnTo>
                  <a:pt x="1449250" y="16002"/>
                </a:lnTo>
                <a:lnTo>
                  <a:pt x="1451559" y="17018"/>
                </a:lnTo>
                <a:lnTo>
                  <a:pt x="1450211" y="17018"/>
                </a:lnTo>
                <a:lnTo>
                  <a:pt x="1451813" y="18161"/>
                </a:lnTo>
                <a:lnTo>
                  <a:pt x="1452220" y="18510"/>
                </a:lnTo>
                <a:lnTo>
                  <a:pt x="1452575" y="18923"/>
                </a:lnTo>
                <a:lnTo>
                  <a:pt x="1454452" y="20800"/>
                </a:lnTo>
                <a:lnTo>
                  <a:pt x="1453845" y="18923"/>
                </a:lnTo>
                <a:lnTo>
                  <a:pt x="1470863" y="18923"/>
                </a:lnTo>
                <a:lnTo>
                  <a:pt x="1470754" y="18161"/>
                </a:lnTo>
                <a:lnTo>
                  <a:pt x="1470407" y="17018"/>
                </a:lnTo>
                <a:lnTo>
                  <a:pt x="1451559" y="17018"/>
                </a:lnTo>
                <a:lnTo>
                  <a:pt x="1449702" y="16629"/>
                </a:lnTo>
                <a:lnTo>
                  <a:pt x="1470281" y="16629"/>
                </a:lnTo>
                <a:lnTo>
                  <a:pt x="1470078" y="16002"/>
                </a:lnTo>
                <a:close/>
              </a:path>
              <a:path w="1471295" h="236854">
                <a:moveTo>
                  <a:pt x="1447622" y="0"/>
                </a:moveTo>
                <a:lnTo>
                  <a:pt x="1429207" y="762"/>
                </a:lnTo>
                <a:lnTo>
                  <a:pt x="1416888" y="1651"/>
                </a:lnTo>
                <a:lnTo>
                  <a:pt x="1416634" y="1651"/>
                </a:lnTo>
                <a:lnTo>
                  <a:pt x="1399743" y="3302"/>
                </a:lnTo>
                <a:lnTo>
                  <a:pt x="1397838" y="5461"/>
                </a:lnTo>
                <a:lnTo>
                  <a:pt x="1397838" y="10668"/>
                </a:lnTo>
                <a:lnTo>
                  <a:pt x="1399743" y="12827"/>
                </a:lnTo>
                <a:lnTo>
                  <a:pt x="1416634" y="14478"/>
                </a:lnTo>
                <a:lnTo>
                  <a:pt x="1416888" y="14478"/>
                </a:lnTo>
                <a:lnTo>
                  <a:pt x="1429080" y="15240"/>
                </a:lnTo>
                <a:lnTo>
                  <a:pt x="1443748" y="16002"/>
                </a:lnTo>
                <a:lnTo>
                  <a:pt x="1448882" y="16002"/>
                </a:lnTo>
                <a:lnTo>
                  <a:pt x="1449702" y="16629"/>
                </a:lnTo>
                <a:lnTo>
                  <a:pt x="1451559" y="17018"/>
                </a:lnTo>
                <a:lnTo>
                  <a:pt x="1447518" y="15240"/>
                </a:lnTo>
                <a:lnTo>
                  <a:pt x="1469832" y="15240"/>
                </a:lnTo>
                <a:lnTo>
                  <a:pt x="1449273" y="127"/>
                </a:lnTo>
                <a:lnTo>
                  <a:pt x="1447622" y="0"/>
                </a:lnTo>
                <a:close/>
              </a:path>
              <a:path w="1471295" h="236854">
                <a:moveTo>
                  <a:pt x="1448882" y="16002"/>
                </a:moveTo>
                <a:lnTo>
                  <a:pt x="1446704" y="16002"/>
                </a:lnTo>
                <a:lnTo>
                  <a:pt x="1449702" y="16629"/>
                </a:lnTo>
                <a:lnTo>
                  <a:pt x="1448882" y="16002"/>
                </a:lnTo>
                <a:close/>
              </a:path>
              <a:path w="1471295" h="236854">
                <a:moveTo>
                  <a:pt x="1469832" y="15240"/>
                </a:moveTo>
                <a:lnTo>
                  <a:pt x="1447885" y="15240"/>
                </a:lnTo>
                <a:lnTo>
                  <a:pt x="1448882" y="16002"/>
                </a:lnTo>
                <a:lnTo>
                  <a:pt x="1470078" y="16002"/>
                </a:lnTo>
                <a:lnTo>
                  <a:pt x="1469832" y="152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9937520-95D2-0E39-1D32-C62319669D78}"/>
                  </a:ext>
                </a:extLst>
              </p14:cNvPr>
              <p14:cNvContentPartPr/>
              <p14:nvPr/>
            </p14:nvContentPartPr>
            <p14:xfrm>
              <a:off x="1991160" y="1169640"/>
              <a:ext cx="8733600" cy="2313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9937520-95D2-0E39-1D32-C62319669D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1800" y="1160280"/>
                <a:ext cx="8752320" cy="2332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The</a:t>
            </a:r>
            <a:r>
              <a:rPr sz="4000" b="0" spc="-15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Reduction</a:t>
            </a:r>
            <a:r>
              <a:rPr sz="4000" b="0" spc="-1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10" dirty="0">
                <a:solidFill>
                  <a:srgbClr val="001F5F"/>
                </a:solidFill>
                <a:latin typeface="Arial MT"/>
                <a:cs typeface="Arial MT"/>
              </a:rPr>
              <a:t>Clause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4117" y="1918461"/>
            <a:ext cx="65493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We</a:t>
            </a:r>
            <a:r>
              <a:rPr sz="2400" spc="-6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need</a:t>
            </a:r>
            <a:r>
              <a:rPr sz="2400" spc="-4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this</a:t>
            </a:r>
            <a:r>
              <a:rPr sz="2400" spc="-5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more</a:t>
            </a:r>
            <a:r>
              <a:rPr sz="2400" spc="-6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complex</a:t>
            </a:r>
            <a:r>
              <a:rPr sz="2400" spc="-5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version</a:t>
            </a:r>
            <a:r>
              <a:rPr sz="2400" spc="-5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to</a:t>
            </a:r>
            <a:r>
              <a:rPr sz="2400" spc="-5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add</a:t>
            </a:r>
            <a:r>
              <a:rPr sz="2400" spc="-5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C00000"/>
                </a:solidFill>
                <a:latin typeface="Arial MT"/>
                <a:cs typeface="Arial MT"/>
              </a:rPr>
              <a:t>each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thread’s</a:t>
            </a:r>
            <a:r>
              <a:rPr sz="2400" spc="-6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local</a:t>
            </a:r>
            <a:r>
              <a:rPr sz="2400" spc="-6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calculation</a:t>
            </a:r>
            <a:r>
              <a:rPr sz="2400" spc="-3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to</a:t>
            </a:r>
            <a:r>
              <a:rPr sz="2400" spc="-9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get</a:t>
            </a:r>
            <a:r>
              <a:rPr sz="2400" spc="-5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i="1" spc="-10" dirty="0">
                <a:solidFill>
                  <a:srgbClr val="808080"/>
                </a:solidFill>
                <a:latin typeface="Arial"/>
                <a:cs typeface="Arial"/>
              </a:rPr>
              <a:t>global_result</a:t>
            </a:r>
            <a:r>
              <a:rPr sz="2400" spc="-10" dirty="0">
                <a:solidFill>
                  <a:srgbClr val="C00000"/>
                </a:solidFill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2420" y="3146298"/>
            <a:ext cx="7709676" cy="1851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78583" y="4966933"/>
            <a:ext cx="4833434" cy="18549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214117" y="4150563"/>
            <a:ext cx="34677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Although</a:t>
            </a:r>
            <a:r>
              <a:rPr sz="2400" spc="-5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we’d</a:t>
            </a:r>
            <a:r>
              <a:rPr sz="2400" spc="-5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prefer</a:t>
            </a:r>
            <a:r>
              <a:rPr sz="2400" spc="-7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Arial MT"/>
                <a:cs typeface="Arial MT"/>
              </a:rPr>
              <a:t>this.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16783" y="6084208"/>
            <a:ext cx="4093256" cy="204296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4651883" y="5271134"/>
            <a:ext cx="652145" cy="509905"/>
          </a:xfrm>
          <a:custGeom>
            <a:avLst/>
            <a:gdLst/>
            <a:ahLst/>
            <a:cxnLst/>
            <a:rect l="l" t="t" r="r" b="b"/>
            <a:pathLst>
              <a:path w="652145" h="509904">
                <a:moveTo>
                  <a:pt x="551688" y="483501"/>
                </a:moveTo>
                <a:lnTo>
                  <a:pt x="548513" y="485940"/>
                </a:lnTo>
                <a:lnTo>
                  <a:pt x="547537" y="492607"/>
                </a:lnTo>
                <a:lnTo>
                  <a:pt x="547496" y="492886"/>
                </a:lnTo>
                <a:lnTo>
                  <a:pt x="549909" y="496087"/>
                </a:lnTo>
                <a:lnTo>
                  <a:pt x="651637" y="509790"/>
                </a:lnTo>
                <a:lnTo>
                  <a:pt x="650544" y="507060"/>
                </a:lnTo>
                <a:lnTo>
                  <a:pt x="637793" y="507060"/>
                </a:lnTo>
                <a:lnTo>
                  <a:pt x="619253" y="492607"/>
                </a:lnTo>
                <a:lnTo>
                  <a:pt x="551688" y="483501"/>
                </a:lnTo>
                <a:close/>
              </a:path>
              <a:path w="652145" h="509904">
                <a:moveTo>
                  <a:pt x="619253" y="492607"/>
                </a:moveTo>
                <a:lnTo>
                  <a:pt x="637793" y="507060"/>
                </a:lnTo>
                <a:lnTo>
                  <a:pt x="639879" y="504405"/>
                </a:lnTo>
                <a:lnTo>
                  <a:pt x="635762" y="504405"/>
                </a:lnTo>
                <a:lnTo>
                  <a:pt x="631713" y="494287"/>
                </a:lnTo>
                <a:lnTo>
                  <a:pt x="619253" y="492607"/>
                </a:lnTo>
                <a:close/>
              </a:path>
              <a:path w="652145" h="509904">
                <a:moveTo>
                  <a:pt x="609853" y="412940"/>
                </a:moveTo>
                <a:lnTo>
                  <a:pt x="606551" y="414248"/>
                </a:lnTo>
                <a:lnTo>
                  <a:pt x="603376" y="415556"/>
                </a:lnTo>
                <a:lnTo>
                  <a:pt x="601726" y="419252"/>
                </a:lnTo>
                <a:lnTo>
                  <a:pt x="602995" y="422503"/>
                </a:lnTo>
                <a:lnTo>
                  <a:pt x="626992" y="482486"/>
                </a:lnTo>
                <a:lnTo>
                  <a:pt x="645667" y="497039"/>
                </a:lnTo>
                <a:lnTo>
                  <a:pt x="637793" y="507060"/>
                </a:lnTo>
                <a:lnTo>
                  <a:pt x="650544" y="507060"/>
                </a:lnTo>
                <a:lnTo>
                  <a:pt x="614806" y="417779"/>
                </a:lnTo>
                <a:lnTo>
                  <a:pt x="613537" y="414527"/>
                </a:lnTo>
                <a:lnTo>
                  <a:pt x="609853" y="412940"/>
                </a:lnTo>
                <a:close/>
              </a:path>
              <a:path w="652145" h="509904">
                <a:moveTo>
                  <a:pt x="631713" y="494287"/>
                </a:moveTo>
                <a:lnTo>
                  <a:pt x="635762" y="504405"/>
                </a:lnTo>
                <a:lnTo>
                  <a:pt x="642619" y="495757"/>
                </a:lnTo>
                <a:lnTo>
                  <a:pt x="631713" y="494287"/>
                </a:lnTo>
                <a:close/>
              </a:path>
              <a:path w="652145" h="509904">
                <a:moveTo>
                  <a:pt x="626992" y="482486"/>
                </a:moveTo>
                <a:lnTo>
                  <a:pt x="631713" y="494287"/>
                </a:lnTo>
                <a:lnTo>
                  <a:pt x="642619" y="495757"/>
                </a:lnTo>
                <a:lnTo>
                  <a:pt x="635762" y="504405"/>
                </a:lnTo>
                <a:lnTo>
                  <a:pt x="639879" y="504405"/>
                </a:lnTo>
                <a:lnTo>
                  <a:pt x="645667" y="497039"/>
                </a:lnTo>
                <a:lnTo>
                  <a:pt x="626992" y="482486"/>
                </a:lnTo>
                <a:close/>
              </a:path>
              <a:path w="652145" h="509904">
                <a:moveTo>
                  <a:pt x="7874" y="0"/>
                </a:moveTo>
                <a:lnTo>
                  <a:pt x="0" y="9905"/>
                </a:lnTo>
                <a:lnTo>
                  <a:pt x="619253" y="492607"/>
                </a:lnTo>
                <a:lnTo>
                  <a:pt x="631713" y="494287"/>
                </a:lnTo>
                <a:lnTo>
                  <a:pt x="626992" y="482486"/>
                </a:lnTo>
                <a:lnTo>
                  <a:pt x="787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C2383B3-9774-2A80-7B01-EF4F29431199}"/>
                  </a:ext>
                </a:extLst>
              </p14:cNvPr>
              <p14:cNvContentPartPr/>
              <p14:nvPr/>
            </p14:nvContentPartPr>
            <p14:xfrm>
              <a:off x="3607560" y="5375520"/>
              <a:ext cx="4626000" cy="1027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C2383B3-9774-2A80-7B01-EF4F294311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98200" y="5366160"/>
                <a:ext cx="4644720" cy="1046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35099" y="231647"/>
            <a:ext cx="825252" cy="82905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95052" y="2747989"/>
            <a:ext cx="6701987" cy="2225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30272" y="1859407"/>
            <a:ext cx="5394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If</a:t>
            </a:r>
            <a:r>
              <a:rPr sz="2400" spc="-6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we</a:t>
            </a:r>
            <a:r>
              <a:rPr sz="2400" spc="-6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use</a:t>
            </a:r>
            <a:r>
              <a:rPr sz="2400" spc="-4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this,</a:t>
            </a:r>
            <a:r>
              <a:rPr sz="2400" spc="-4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there’s</a:t>
            </a:r>
            <a:r>
              <a:rPr sz="2400" spc="-4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no</a:t>
            </a:r>
            <a:r>
              <a:rPr sz="2400" spc="-4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critical</a:t>
            </a:r>
            <a:r>
              <a:rPr sz="2400" spc="-4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Arial MT"/>
                <a:cs typeface="Arial MT"/>
              </a:rPr>
              <a:t>section!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0272" y="3515614"/>
            <a:ext cx="2700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If</a:t>
            </a:r>
            <a:r>
              <a:rPr sz="2400" spc="-4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we</a:t>
            </a:r>
            <a:r>
              <a:rPr sz="2400" spc="-3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fix</a:t>
            </a:r>
            <a:r>
              <a:rPr sz="2400" spc="-4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it</a:t>
            </a:r>
            <a:r>
              <a:rPr sz="2400" spc="-2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like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Arial MT"/>
                <a:cs typeface="Arial MT"/>
              </a:rPr>
              <a:t>this…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562962" y="4251959"/>
            <a:ext cx="7045959" cy="1381125"/>
            <a:chOff x="2562962" y="4251959"/>
            <a:chExt cx="7045959" cy="138112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2962" y="4251959"/>
              <a:ext cx="7045885" cy="13811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600831" y="5272150"/>
              <a:ext cx="345440" cy="29209"/>
            </a:xfrm>
            <a:custGeom>
              <a:avLst/>
              <a:gdLst/>
              <a:ahLst/>
              <a:cxnLst/>
              <a:rect l="l" t="t" r="r" b="b"/>
              <a:pathLst>
                <a:path w="345439" h="29210">
                  <a:moveTo>
                    <a:pt x="1905" y="15875"/>
                  </a:moveTo>
                  <a:lnTo>
                    <a:pt x="381" y="17018"/>
                  </a:lnTo>
                  <a:lnTo>
                    <a:pt x="254" y="18668"/>
                  </a:lnTo>
                  <a:lnTo>
                    <a:pt x="105" y="19558"/>
                  </a:lnTo>
                  <a:lnTo>
                    <a:pt x="0" y="20193"/>
                  </a:lnTo>
                  <a:lnTo>
                    <a:pt x="1238" y="21843"/>
                  </a:lnTo>
                  <a:lnTo>
                    <a:pt x="2794" y="21843"/>
                  </a:lnTo>
                  <a:lnTo>
                    <a:pt x="62103" y="29210"/>
                  </a:lnTo>
                  <a:lnTo>
                    <a:pt x="95504" y="29210"/>
                  </a:lnTo>
                  <a:lnTo>
                    <a:pt x="136525" y="25654"/>
                  </a:lnTo>
                  <a:lnTo>
                    <a:pt x="136652" y="25654"/>
                  </a:lnTo>
                  <a:lnTo>
                    <a:pt x="156428" y="23240"/>
                  </a:lnTo>
                  <a:lnTo>
                    <a:pt x="62865" y="23240"/>
                  </a:lnTo>
                  <a:lnTo>
                    <a:pt x="3429" y="16129"/>
                  </a:lnTo>
                  <a:lnTo>
                    <a:pt x="1905" y="15875"/>
                  </a:lnTo>
                  <a:close/>
                </a:path>
                <a:path w="345439" h="29210">
                  <a:moveTo>
                    <a:pt x="343408" y="0"/>
                  </a:moveTo>
                  <a:lnTo>
                    <a:pt x="341630" y="0"/>
                  </a:lnTo>
                  <a:lnTo>
                    <a:pt x="290830" y="3429"/>
                  </a:lnTo>
                  <a:lnTo>
                    <a:pt x="236855" y="7746"/>
                  </a:lnTo>
                  <a:lnTo>
                    <a:pt x="183769" y="13208"/>
                  </a:lnTo>
                  <a:lnTo>
                    <a:pt x="135890" y="19558"/>
                  </a:lnTo>
                  <a:lnTo>
                    <a:pt x="94996" y="23240"/>
                  </a:lnTo>
                  <a:lnTo>
                    <a:pt x="156428" y="23240"/>
                  </a:lnTo>
                  <a:lnTo>
                    <a:pt x="184531" y="19812"/>
                  </a:lnTo>
                  <a:lnTo>
                    <a:pt x="237363" y="14351"/>
                  </a:lnTo>
                  <a:lnTo>
                    <a:pt x="343789" y="6096"/>
                  </a:lnTo>
                  <a:lnTo>
                    <a:pt x="345059" y="4699"/>
                  </a:lnTo>
                  <a:lnTo>
                    <a:pt x="344932" y="2921"/>
                  </a:lnTo>
                  <a:lnTo>
                    <a:pt x="344805" y="1270"/>
                  </a:lnTo>
                  <a:lnTo>
                    <a:pt x="34340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30272" y="5892190"/>
            <a:ext cx="64414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…</a:t>
            </a:r>
            <a:r>
              <a:rPr sz="2400" spc="-3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we</a:t>
            </a:r>
            <a:r>
              <a:rPr sz="2400" spc="-2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force</a:t>
            </a:r>
            <a:r>
              <a:rPr sz="2400" spc="-3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the</a:t>
            </a:r>
            <a:r>
              <a:rPr sz="2400" spc="-3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threads</a:t>
            </a:r>
            <a:r>
              <a:rPr sz="2400" spc="-3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to</a:t>
            </a:r>
            <a:r>
              <a:rPr sz="2400" spc="-3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execute</a:t>
            </a:r>
            <a:r>
              <a:rPr sz="2400" spc="-10" dirty="0">
                <a:solidFill>
                  <a:srgbClr val="C00000"/>
                </a:solidFill>
                <a:latin typeface="Arial MT"/>
                <a:cs typeface="Arial MT"/>
              </a:rPr>
              <a:t> sequentially.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35099" y="231647"/>
            <a:ext cx="825252" cy="8290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0986" y="4799177"/>
            <a:ext cx="8555355" cy="15627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b="0" dirty="0">
                <a:solidFill>
                  <a:srgbClr val="C00000"/>
                </a:solidFill>
                <a:latin typeface="Arial MT"/>
                <a:cs typeface="Arial MT"/>
              </a:rPr>
              <a:t>We</a:t>
            </a:r>
            <a:r>
              <a:rPr sz="2800" b="0" spc="-5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b="0" dirty="0">
                <a:solidFill>
                  <a:srgbClr val="C00000"/>
                </a:solidFill>
                <a:latin typeface="Arial MT"/>
                <a:cs typeface="Arial MT"/>
              </a:rPr>
              <a:t>can</a:t>
            </a:r>
            <a:r>
              <a:rPr sz="2800" b="0" spc="-5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b="0" dirty="0">
                <a:solidFill>
                  <a:srgbClr val="C00000"/>
                </a:solidFill>
                <a:latin typeface="Arial MT"/>
                <a:cs typeface="Arial MT"/>
              </a:rPr>
              <a:t>avoid</a:t>
            </a:r>
            <a:r>
              <a:rPr sz="2800" b="0" spc="-5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b="0" dirty="0">
                <a:solidFill>
                  <a:srgbClr val="C00000"/>
                </a:solidFill>
                <a:latin typeface="Arial MT"/>
                <a:cs typeface="Arial MT"/>
              </a:rPr>
              <a:t>this</a:t>
            </a:r>
            <a:r>
              <a:rPr sz="2800" b="0" spc="-5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b="0" spc="-10" dirty="0">
                <a:solidFill>
                  <a:srgbClr val="C00000"/>
                </a:solidFill>
                <a:latin typeface="Arial MT"/>
                <a:cs typeface="Arial MT"/>
              </a:rPr>
              <a:t>problem</a:t>
            </a:r>
            <a:endParaRPr sz="2800">
              <a:latin typeface="Arial MT"/>
              <a:cs typeface="Arial MT"/>
            </a:endParaRPr>
          </a:p>
          <a:p>
            <a:pPr marL="12700" marR="5080">
              <a:lnSpc>
                <a:spcPct val="120000"/>
              </a:lnSpc>
            </a:pPr>
            <a:r>
              <a:rPr sz="2800" b="0" dirty="0">
                <a:solidFill>
                  <a:srgbClr val="C00000"/>
                </a:solidFill>
                <a:latin typeface="Arial MT"/>
                <a:cs typeface="Arial MT"/>
              </a:rPr>
              <a:t>by</a:t>
            </a:r>
            <a:r>
              <a:rPr sz="2800" b="0" spc="-7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b="0" dirty="0">
                <a:solidFill>
                  <a:srgbClr val="C00000"/>
                </a:solidFill>
                <a:latin typeface="Arial MT"/>
                <a:cs typeface="Arial MT"/>
              </a:rPr>
              <a:t>declaring</a:t>
            </a:r>
            <a:r>
              <a:rPr sz="2800" b="0" spc="-5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b="0" dirty="0">
                <a:solidFill>
                  <a:srgbClr val="C00000"/>
                </a:solidFill>
                <a:latin typeface="Arial MT"/>
                <a:cs typeface="Arial MT"/>
              </a:rPr>
              <a:t>a</a:t>
            </a:r>
            <a:r>
              <a:rPr sz="2800" b="0" spc="-6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b="0" dirty="0">
                <a:solidFill>
                  <a:srgbClr val="C00000"/>
                </a:solidFill>
                <a:latin typeface="Arial MT"/>
                <a:cs typeface="Arial MT"/>
              </a:rPr>
              <a:t>private</a:t>
            </a:r>
            <a:r>
              <a:rPr sz="2800" b="0" spc="-5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b="0" dirty="0">
                <a:solidFill>
                  <a:srgbClr val="C00000"/>
                </a:solidFill>
                <a:latin typeface="Arial MT"/>
                <a:cs typeface="Arial MT"/>
              </a:rPr>
              <a:t>variable</a:t>
            </a:r>
            <a:r>
              <a:rPr sz="2800" b="0" spc="-6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b="0" dirty="0">
                <a:solidFill>
                  <a:srgbClr val="C00000"/>
                </a:solidFill>
                <a:latin typeface="Arial MT"/>
                <a:cs typeface="Arial MT"/>
              </a:rPr>
              <a:t>inside</a:t>
            </a:r>
            <a:r>
              <a:rPr sz="2800" b="0" spc="-7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b="0" dirty="0">
                <a:solidFill>
                  <a:srgbClr val="C00000"/>
                </a:solidFill>
                <a:latin typeface="Arial MT"/>
                <a:cs typeface="Arial MT"/>
              </a:rPr>
              <a:t>the</a:t>
            </a:r>
            <a:r>
              <a:rPr sz="2800" b="0" spc="-5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b="0" dirty="0">
                <a:solidFill>
                  <a:srgbClr val="C00000"/>
                </a:solidFill>
                <a:latin typeface="Arial MT"/>
                <a:cs typeface="Arial MT"/>
              </a:rPr>
              <a:t>parallel</a:t>
            </a:r>
            <a:r>
              <a:rPr sz="2800" b="0" spc="-7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b="0" spc="-10" dirty="0">
                <a:solidFill>
                  <a:srgbClr val="C00000"/>
                </a:solidFill>
                <a:latin typeface="Arial MT"/>
                <a:cs typeface="Arial MT"/>
              </a:rPr>
              <a:t>block </a:t>
            </a:r>
            <a:r>
              <a:rPr sz="2800" b="0" dirty="0">
                <a:solidFill>
                  <a:srgbClr val="C00000"/>
                </a:solidFill>
                <a:latin typeface="Arial MT"/>
                <a:cs typeface="Arial MT"/>
              </a:rPr>
              <a:t>and</a:t>
            </a:r>
            <a:r>
              <a:rPr sz="2800" b="0" spc="-7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b="0" dirty="0">
                <a:solidFill>
                  <a:srgbClr val="C00000"/>
                </a:solidFill>
                <a:latin typeface="Arial MT"/>
                <a:cs typeface="Arial MT"/>
              </a:rPr>
              <a:t>moving</a:t>
            </a:r>
            <a:r>
              <a:rPr sz="2800" b="0" spc="-6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b="0" dirty="0">
                <a:solidFill>
                  <a:srgbClr val="C00000"/>
                </a:solidFill>
                <a:latin typeface="Arial MT"/>
                <a:cs typeface="Arial MT"/>
              </a:rPr>
              <a:t>the</a:t>
            </a:r>
            <a:r>
              <a:rPr sz="2800" b="0" spc="-6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b="0" dirty="0">
                <a:solidFill>
                  <a:srgbClr val="C00000"/>
                </a:solidFill>
                <a:latin typeface="Arial MT"/>
                <a:cs typeface="Arial MT"/>
              </a:rPr>
              <a:t>critical</a:t>
            </a:r>
            <a:r>
              <a:rPr sz="2800" b="0" spc="-7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b="0" dirty="0">
                <a:solidFill>
                  <a:srgbClr val="C00000"/>
                </a:solidFill>
                <a:latin typeface="Arial MT"/>
                <a:cs typeface="Arial MT"/>
              </a:rPr>
              <a:t>section</a:t>
            </a:r>
            <a:r>
              <a:rPr sz="2800" b="0" spc="-7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b="0" dirty="0">
                <a:solidFill>
                  <a:srgbClr val="C00000"/>
                </a:solidFill>
                <a:latin typeface="Arial MT"/>
                <a:cs typeface="Arial MT"/>
              </a:rPr>
              <a:t>after</a:t>
            </a:r>
            <a:r>
              <a:rPr sz="2800" b="0" spc="-7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b="0" dirty="0">
                <a:solidFill>
                  <a:srgbClr val="C00000"/>
                </a:solidFill>
                <a:latin typeface="Arial MT"/>
                <a:cs typeface="Arial MT"/>
              </a:rPr>
              <a:t>the</a:t>
            </a:r>
            <a:r>
              <a:rPr sz="2800" b="0" spc="-7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b="0" dirty="0">
                <a:solidFill>
                  <a:srgbClr val="C00000"/>
                </a:solidFill>
                <a:latin typeface="Arial MT"/>
                <a:cs typeface="Arial MT"/>
              </a:rPr>
              <a:t>function</a:t>
            </a:r>
            <a:r>
              <a:rPr sz="2800" b="0" spc="-7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b="0" spc="-10" dirty="0">
                <a:solidFill>
                  <a:srgbClr val="C00000"/>
                </a:solidFill>
                <a:latin typeface="Arial MT"/>
                <a:cs typeface="Arial MT"/>
              </a:rPr>
              <a:t>call.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25694" y="2027230"/>
            <a:ext cx="6176713" cy="110928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393902" y="3381755"/>
            <a:ext cx="7319645" cy="1110615"/>
            <a:chOff x="2393902" y="3381755"/>
            <a:chExt cx="7319645" cy="111061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93902" y="3381755"/>
              <a:ext cx="7319455" cy="111023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878707" y="3466464"/>
              <a:ext cx="989965" cy="77470"/>
            </a:xfrm>
            <a:custGeom>
              <a:avLst/>
              <a:gdLst/>
              <a:ahLst/>
              <a:cxnLst/>
              <a:rect l="l" t="t" r="r" b="b"/>
              <a:pathLst>
                <a:path w="989964" h="77470">
                  <a:moveTo>
                    <a:pt x="104013" y="3429"/>
                  </a:moveTo>
                  <a:lnTo>
                    <a:pt x="103378" y="889"/>
                  </a:lnTo>
                  <a:lnTo>
                    <a:pt x="102108" y="0"/>
                  </a:lnTo>
                  <a:lnTo>
                    <a:pt x="73406" y="6350"/>
                  </a:lnTo>
                  <a:lnTo>
                    <a:pt x="73533" y="6223"/>
                  </a:lnTo>
                  <a:lnTo>
                    <a:pt x="889" y="19558"/>
                  </a:lnTo>
                  <a:lnTo>
                    <a:pt x="0" y="20828"/>
                  </a:lnTo>
                  <a:lnTo>
                    <a:pt x="508" y="23495"/>
                  </a:lnTo>
                  <a:lnTo>
                    <a:pt x="1778" y="24384"/>
                  </a:lnTo>
                  <a:lnTo>
                    <a:pt x="3175" y="24257"/>
                  </a:lnTo>
                  <a:lnTo>
                    <a:pt x="74549" y="11176"/>
                  </a:lnTo>
                  <a:lnTo>
                    <a:pt x="103124" y="4699"/>
                  </a:lnTo>
                  <a:lnTo>
                    <a:pt x="104013" y="3429"/>
                  </a:lnTo>
                  <a:close/>
                </a:path>
                <a:path w="989964" h="77470">
                  <a:moveTo>
                    <a:pt x="989711" y="73660"/>
                  </a:moveTo>
                  <a:lnTo>
                    <a:pt x="988568" y="72656"/>
                  </a:lnTo>
                  <a:lnTo>
                    <a:pt x="986028" y="72656"/>
                  </a:lnTo>
                  <a:lnTo>
                    <a:pt x="984885" y="73660"/>
                  </a:lnTo>
                  <a:lnTo>
                    <a:pt x="984885" y="76327"/>
                  </a:lnTo>
                  <a:lnTo>
                    <a:pt x="986028" y="77355"/>
                  </a:lnTo>
                  <a:lnTo>
                    <a:pt x="988568" y="77355"/>
                  </a:lnTo>
                  <a:lnTo>
                    <a:pt x="989711" y="76327"/>
                  </a:lnTo>
                  <a:lnTo>
                    <a:pt x="989711" y="75057"/>
                  </a:lnTo>
                  <a:lnTo>
                    <a:pt x="989711" y="7366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E530B5D-BEB9-8D5D-2FAF-F5F44FB75166}"/>
                  </a:ext>
                </a:extLst>
              </p14:cNvPr>
              <p14:cNvContentPartPr/>
              <p14:nvPr/>
            </p14:nvContentPartPr>
            <p14:xfrm>
              <a:off x="9751320" y="1258920"/>
              <a:ext cx="1884600" cy="1304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E530B5D-BEB9-8D5D-2FAF-F5F44FB7516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41960" y="1249560"/>
                <a:ext cx="1903320" cy="1323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1457325"/>
            <a:ext cx="10739755" cy="204406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reduction</a:t>
            </a:r>
            <a:r>
              <a:rPr sz="2400" spc="-6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operator</a:t>
            </a:r>
            <a:r>
              <a:rPr sz="2400" spc="-5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binary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operation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(such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addition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multiplication).</a:t>
            </a:r>
            <a:endParaRPr sz="2400">
              <a:latin typeface="Arial MT"/>
              <a:cs typeface="Arial MT"/>
            </a:endParaRPr>
          </a:p>
          <a:p>
            <a:pPr marL="354965" marR="699135" indent="-342900">
              <a:lnSpc>
                <a:spcPct val="100000"/>
              </a:lnSpc>
              <a:spcBef>
                <a:spcPts val="49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reduction</a:t>
            </a:r>
            <a:r>
              <a:rPr sz="2400" spc="-5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computation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repeatedly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applies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same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reduction </a:t>
            </a:r>
            <a:r>
              <a:rPr sz="2400" dirty="0">
                <a:latin typeface="Arial MT"/>
                <a:cs typeface="Arial MT"/>
              </a:rPr>
              <a:t>operator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sequence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operands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order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get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single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result.</a:t>
            </a:r>
            <a:endParaRPr sz="2400">
              <a:latin typeface="Arial MT"/>
              <a:cs typeface="Arial MT"/>
            </a:endParaRPr>
          </a:p>
          <a:p>
            <a:pPr marL="354965" marR="243840" indent="-342900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All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intermediate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results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operation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should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stored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same </a:t>
            </a:r>
            <a:r>
              <a:rPr sz="2400" dirty="0">
                <a:latin typeface="Arial MT"/>
                <a:cs typeface="Arial MT"/>
              </a:rPr>
              <a:t>variable: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reduction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variable.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Reduction</a:t>
            </a:r>
            <a:r>
              <a:rPr sz="4000" b="0" spc="-204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10" dirty="0">
                <a:solidFill>
                  <a:srgbClr val="001F5F"/>
                </a:solidFill>
                <a:latin typeface="Arial MT"/>
                <a:cs typeface="Arial MT"/>
              </a:rPr>
              <a:t>operators</a:t>
            </a:r>
            <a:endParaRPr sz="4000">
              <a:latin typeface="Arial MT"/>
              <a:cs typeface="Arial M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21917FE-13A6-ABDC-DBB2-02E0C8DD606E}"/>
                  </a:ext>
                </a:extLst>
              </p14:cNvPr>
              <p14:cNvContentPartPr/>
              <p14:nvPr/>
            </p14:nvContentPartPr>
            <p14:xfrm>
              <a:off x="884160" y="598320"/>
              <a:ext cx="7876080" cy="625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21917FE-13A6-ABDC-DBB2-02E0C8DD60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800" y="588960"/>
                <a:ext cx="7894800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0F29B7-57EE-8C7C-36C1-50C26C1970DC}"/>
                  </a:ext>
                </a:extLst>
              </p14:cNvPr>
              <p14:cNvContentPartPr/>
              <p14:nvPr/>
            </p14:nvContentPartPr>
            <p14:xfrm>
              <a:off x="1035720" y="1446480"/>
              <a:ext cx="10412640" cy="4492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0F29B7-57EE-8C7C-36C1-50C26C1970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6360" y="1437120"/>
                <a:ext cx="10431360" cy="4510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427" y="1400683"/>
            <a:ext cx="61245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C00000"/>
                </a:solidFill>
                <a:latin typeface="Arial MT"/>
                <a:cs typeface="Arial MT"/>
              </a:rPr>
              <a:t>A</a:t>
            </a:r>
            <a:r>
              <a:rPr sz="2400" b="0" spc="-5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b="0" dirty="0">
                <a:solidFill>
                  <a:srgbClr val="C00000"/>
                </a:solidFill>
                <a:latin typeface="Arial MT"/>
                <a:cs typeface="Arial MT"/>
              </a:rPr>
              <a:t>reduction</a:t>
            </a:r>
            <a:r>
              <a:rPr sz="2400" b="0" spc="-5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b="0" dirty="0">
                <a:solidFill>
                  <a:srgbClr val="C00000"/>
                </a:solidFill>
                <a:latin typeface="Arial MT"/>
                <a:cs typeface="Arial MT"/>
              </a:rPr>
              <a:t>clause</a:t>
            </a:r>
            <a:r>
              <a:rPr sz="2400" b="0" spc="-5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b="0" dirty="0">
                <a:solidFill>
                  <a:srgbClr val="C00000"/>
                </a:solidFill>
                <a:latin typeface="Arial MT"/>
                <a:cs typeface="Arial MT"/>
              </a:rPr>
              <a:t>can</a:t>
            </a:r>
            <a:r>
              <a:rPr sz="2400" b="0" spc="-5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b="0" dirty="0">
                <a:solidFill>
                  <a:srgbClr val="C00000"/>
                </a:solidFill>
                <a:latin typeface="Arial MT"/>
                <a:cs typeface="Arial MT"/>
              </a:rPr>
              <a:t>be</a:t>
            </a:r>
            <a:r>
              <a:rPr sz="2400" b="0" spc="-5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b="0" dirty="0">
                <a:solidFill>
                  <a:srgbClr val="C00000"/>
                </a:solidFill>
                <a:latin typeface="Arial MT"/>
                <a:cs typeface="Arial MT"/>
              </a:rPr>
              <a:t>added</a:t>
            </a:r>
            <a:r>
              <a:rPr sz="2400" b="0" spc="-3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b="0" dirty="0">
                <a:solidFill>
                  <a:srgbClr val="C00000"/>
                </a:solidFill>
                <a:latin typeface="Arial MT"/>
                <a:cs typeface="Arial MT"/>
              </a:rPr>
              <a:t>to</a:t>
            </a:r>
            <a:r>
              <a:rPr sz="2400" b="0" spc="-5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b="0" dirty="0">
                <a:solidFill>
                  <a:srgbClr val="C00000"/>
                </a:solidFill>
                <a:latin typeface="Arial MT"/>
                <a:cs typeface="Arial MT"/>
              </a:rPr>
              <a:t>a</a:t>
            </a:r>
            <a:r>
              <a:rPr sz="2400" b="0" spc="-6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b="0" spc="-10" dirty="0">
                <a:solidFill>
                  <a:srgbClr val="C00000"/>
                </a:solidFill>
                <a:latin typeface="Arial MT"/>
                <a:cs typeface="Arial MT"/>
              </a:rPr>
              <a:t>parallel directive.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30531" y="4240622"/>
            <a:ext cx="8227695" cy="1089025"/>
            <a:chOff x="1930531" y="4240622"/>
            <a:chExt cx="8227695" cy="10890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0531" y="4240622"/>
              <a:ext cx="8227078" cy="108891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43225" y="4636770"/>
              <a:ext cx="393065" cy="60960"/>
            </a:xfrm>
            <a:custGeom>
              <a:avLst/>
              <a:gdLst/>
              <a:ahLst/>
              <a:cxnLst/>
              <a:rect l="l" t="t" r="r" b="b"/>
              <a:pathLst>
                <a:path w="393064" h="60960">
                  <a:moveTo>
                    <a:pt x="2031" y="50545"/>
                  </a:moveTo>
                  <a:lnTo>
                    <a:pt x="254" y="57403"/>
                  </a:lnTo>
                  <a:lnTo>
                    <a:pt x="0" y="58292"/>
                  </a:lnTo>
                  <a:lnTo>
                    <a:pt x="254" y="59308"/>
                  </a:lnTo>
                  <a:lnTo>
                    <a:pt x="1016" y="59943"/>
                  </a:lnTo>
                  <a:lnTo>
                    <a:pt x="1650" y="60705"/>
                  </a:lnTo>
                  <a:lnTo>
                    <a:pt x="2667" y="60959"/>
                  </a:lnTo>
                  <a:lnTo>
                    <a:pt x="3556" y="60705"/>
                  </a:lnTo>
                  <a:lnTo>
                    <a:pt x="4572" y="60451"/>
                  </a:lnTo>
                  <a:lnTo>
                    <a:pt x="5333" y="59689"/>
                  </a:lnTo>
                  <a:lnTo>
                    <a:pt x="5388" y="59308"/>
                  </a:lnTo>
                  <a:lnTo>
                    <a:pt x="5461" y="58800"/>
                  </a:lnTo>
                  <a:lnTo>
                    <a:pt x="7238" y="51942"/>
                  </a:lnTo>
                  <a:lnTo>
                    <a:pt x="7366" y="51180"/>
                  </a:lnTo>
                  <a:lnTo>
                    <a:pt x="2031" y="51180"/>
                  </a:lnTo>
                  <a:lnTo>
                    <a:pt x="2031" y="50545"/>
                  </a:lnTo>
                  <a:close/>
                </a:path>
                <a:path w="393064" h="60960">
                  <a:moveTo>
                    <a:pt x="5461" y="42925"/>
                  </a:moveTo>
                  <a:lnTo>
                    <a:pt x="4825" y="43560"/>
                  </a:lnTo>
                  <a:lnTo>
                    <a:pt x="4318" y="44322"/>
                  </a:lnTo>
                  <a:lnTo>
                    <a:pt x="3048" y="47116"/>
                  </a:lnTo>
                  <a:lnTo>
                    <a:pt x="2286" y="48640"/>
                  </a:lnTo>
                  <a:lnTo>
                    <a:pt x="2088" y="49529"/>
                  </a:lnTo>
                  <a:lnTo>
                    <a:pt x="2031" y="51180"/>
                  </a:lnTo>
                  <a:lnTo>
                    <a:pt x="7086" y="51180"/>
                  </a:lnTo>
                  <a:lnTo>
                    <a:pt x="7366" y="49783"/>
                  </a:lnTo>
                  <a:lnTo>
                    <a:pt x="7747" y="49783"/>
                  </a:lnTo>
                  <a:lnTo>
                    <a:pt x="8508" y="48132"/>
                  </a:lnTo>
                  <a:lnTo>
                    <a:pt x="8855" y="47497"/>
                  </a:lnTo>
                  <a:lnTo>
                    <a:pt x="9016" y="47116"/>
                  </a:lnTo>
                  <a:lnTo>
                    <a:pt x="9270" y="46735"/>
                  </a:lnTo>
                  <a:lnTo>
                    <a:pt x="9525" y="46735"/>
                  </a:lnTo>
                  <a:lnTo>
                    <a:pt x="10160" y="46100"/>
                  </a:lnTo>
                  <a:lnTo>
                    <a:pt x="10989" y="44322"/>
                  </a:lnTo>
                  <a:lnTo>
                    <a:pt x="5461" y="44322"/>
                  </a:lnTo>
                  <a:lnTo>
                    <a:pt x="5461" y="42925"/>
                  </a:lnTo>
                  <a:close/>
                </a:path>
                <a:path w="393064" h="60960">
                  <a:moveTo>
                    <a:pt x="7366" y="49783"/>
                  </a:moveTo>
                  <a:lnTo>
                    <a:pt x="7086" y="51180"/>
                  </a:lnTo>
                  <a:lnTo>
                    <a:pt x="7365" y="50545"/>
                  </a:lnTo>
                  <a:lnTo>
                    <a:pt x="7366" y="49783"/>
                  </a:lnTo>
                  <a:close/>
                </a:path>
                <a:path w="393064" h="60960">
                  <a:moveTo>
                    <a:pt x="7366" y="50545"/>
                  </a:moveTo>
                  <a:lnTo>
                    <a:pt x="7048" y="51180"/>
                  </a:lnTo>
                  <a:lnTo>
                    <a:pt x="7366" y="51180"/>
                  </a:lnTo>
                  <a:lnTo>
                    <a:pt x="7366" y="50545"/>
                  </a:lnTo>
                  <a:close/>
                </a:path>
                <a:path w="393064" h="60960">
                  <a:moveTo>
                    <a:pt x="7747" y="49783"/>
                  </a:moveTo>
                  <a:lnTo>
                    <a:pt x="7366" y="49783"/>
                  </a:lnTo>
                  <a:lnTo>
                    <a:pt x="7366" y="50545"/>
                  </a:lnTo>
                  <a:lnTo>
                    <a:pt x="7747" y="49783"/>
                  </a:lnTo>
                  <a:close/>
                </a:path>
                <a:path w="393064" h="60960">
                  <a:moveTo>
                    <a:pt x="9270" y="46735"/>
                  </a:moveTo>
                  <a:lnTo>
                    <a:pt x="8762" y="47497"/>
                  </a:lnTo>
                  <a:lnTo>
                    <a:pt x="9143" y="47116"/>
                  </a:lnTo>
                  <a:lnTo>
                    <a:pt x="9270" y="46735"/>
                  </a:lnTo>
                  <a:close/>
                </a:path>
                <a:path w="393064" h="60960">
                  <a:moveTo>
                    <a:pt x="9525" y="46735"/>
                  </a:moveTo>
                  <a:lnTo>
                    <a:pt x="9270" y="46735"/>
                  </a:lnTo>
                  <a:lnTo>
                    <a:pt x="9063" y="47116"/>
                  </a:lnTo>
                  <a:lnTo>
                    <a:pt x="9525" y="46735"/>
                  </a:lnTo>
                  <a:close/>
                </a:path>
                <a:path w="393064" h="60960">
                  <a:moveTo>
                    <a:pt x="6223" y="42163"/>
                  </a:moveTo>
                  <a:lnTo>
                    <a:pt x="5461" y="42925"/>
                  </a:lnTo>
                  <a:lnTo>
                    <a:pt x="5461" y="44322"/>
                  </a:lnTo>
                  <a:lnTo>
                    <a:pt x="5603" y="43814"/>
                  </a:lnTo>
                  <a:lnTo>
                    <a:pt x="6223" y="42163"/>
                  </a:lnTo>
                  <a:close/>
                </a:path>
                <a:path w="393064" h="60960">
                  <a:moveTo>
                    <a:pt x="10722" y="42163"/>
                  </a:moveTo>
                  <a:lnTo>
                    <a:pt x="6223" y="42163"/>
                  </a:lnTo>
                  <a:lnTo>
                    <a:pt x="5413" y="44322"/>
                  </a:lnTo>
                  <a:lnTo>
                    <a:pt x="9180" y="44322"/>
                  </a:lnTo>
                  <a:lnTo>
                    <a:pt x="10722" y="42163"/>
                  </a:lnTo>
                  <a:close/>
                </a:path>
                <a:path w="393064" h="60960">
                  <a:moveTo>
                    <a:pt x="11169" y="41655"/>
                  </a:moveTo>
                  <a:lnTo>
                    <a:pt x="10722" y="42163"/>
                  </a:lnTo>
                  <a:lnTo>
                    <a:pt x="9180" y="44322"/>
                  </a:lnTo>
                  <a:lnTo>
                    <a:pt x="8932" y="44322"/>
                  </a:lnTo>
                  <a:lnTo>
                    <a:pt x="10287" y="43814"/>
                  </a:lnTo>
                  <a:lnTo>
                    <a:pt x="11122" y="42644"/>
                  </a:lnTo>
                  <a:lnTo>
                    <a:pt x="11169" y="41655"/>
                  </a:lnTo>
                  <a:close/>
                </a:path>
                <a:path w="393064" h="60960">
                  <a:moveTo>
                    <a:pt x="11122" y="42644"/>
                  </a:moveTo>
                  <a:lnTo>
                    <a:pt x="10287" y="43814"/>
                  </a:lnTo>
                  <a:lnTo>
                    <a:pt x="8932" y="44322"/>
                  </a:lnTo>
                  <a:lnTo>
                    <a:pt x="11042" y="44322"/>
                  </a:lnTo>
                  <a:lnTo>
                    <a:pt x="11122" y="42644"/>
                  </a:lnTo>
                  <a:close/>
                </a:path>
                <a:path w="393064" h="60960">
                  <a:moveTo>
                    <a:pt x="6591" y="40004"/>
                  </a:moveTo>
                  <a:lnTo>
                    <a:pt x="6240" y="40385"/>
                  </a:lnTo>
                  <a:lnTo>
                    <a:pt x="5720" y="41147"/>
                  </a:lnTo>
                  <a:lnTo>
                    <a:pt x="5461" y="41655"/>
                  </a:lnTo>
                  <a:lnTo>
                    <a:pt x="5461" y="42925"/>
                  </a:lnTo>
                  <a:lnTo>
                    <a:pt x="6223" y="42163"/>
                  </a:lnTo>
                  <a:lnTo>
                    <a:pt x="10722" y="42163"/>
                  </a:lnTo>
                  <a:lnTo>
                    <a:pt x="11085" y="41655"/>
                  </a:lnTo>
                  <a:lnTo>
                    <a:pt x="11937" y="41655"/>
                  </a:lnTo>
                  <a:lnTo>
                    <a:pt x="12039" y="41147"/>
                  </a:lnTo>
                  <a:lnTo>
                    <a:pt x="6476" y="41147"/>
                  </a:lnTo>
                  <a:lnTo>
                    <a:pt x="6591" y="40004"/>
                  </a:lnTo>
                  <a:close/>
                </a:path>
                <a:path w="393064" h="60960">
                  <a:moveTo>
                    <a:pt x="11829" y="41655"/>
                  </a:moveTo>
                  <a:lnTo>
                    <a:pt x="11169" y="41655"/>
                  </a:lnTo>
                  <a:lnTo>
                    <a:pt x="11122" y="42644"/>
                  </a:lnTo>
                  <a:lnTo>
                    <a:pt x="11829" y="41655"/>
                  </a:lnTo>
                  <a:close/>
                </a:path>
                <a:path w="393064" h="60960">
                  <a:moveTo>
                    <a:pt x="12192" y="40385"/>
                  </a:moveTo>
                  <a:lnTo>
                    <a:pt x="12039" y="41147"/>
                  </a:lnTo>
                  <a:lnTo>
                    <a:pt x="11937" y="41655"/>
                  </a:lnTo>
                  <a:lnTo>
                    <a:pt x="12192" y="41147"/>
                  </a:lnTo>
                  <a:lnTo>
                    <a:pt x="12192" y="40385"/>
                  </a:lnTo>
                  <a:close/>
                </a:path>
                <a:path w="393064" h="60960">
                  <a:moveTo>
                    <a:pt x="8508" y="38480"/>
                  </a:moveTo>
                  <a:lnTo>
                    <a:pt x="6794" y="38861"/>
                  </a:lnTo>
                  <a:lnTo>
                    <a:pt x="7279" y="38861"/>
                  </a:lnTo>
                  <a:lnTo>
                    <a:pt x="7106" y="39115"/>
                  </a:lnTo>
                  <a:lnTo>
                    <a:pt x="6591" y="40004"/>
                  </a:lnTo>
                  <a:lnTo>
                    <a:pt x="6476" y="41147"/>
                  </a:lnTo>
                  <a:lnTo>
                    <a:pt x="8508" y="38480"/>
                  </a:lnTo>
                  <a:close/>
                </a:path>
                <a:path w="393064" h="60960">
                  <a:moveTo>
                    <a:pt x="13701" y="37972"/>
                  </a:moveTo>
                  <a:lnTo>
                    <a:pt x="13173" y="38480"/>
                  </a:lnTo>
                  <a:lnTo>
                    <a:pt x="8508" y="38480"/>
                  </a:lnTo>
                  <a:lnTo>
                    <a:pt x="6476" y="41147"/>
                  </a:lnTo>
                  <a:lnTo>
                    <a:pt x="12039" y="41147"/>
                  </a:lnTo>
                  <a:lnTo>
                    <a:pt x="12192" y="40385"/>
                  </a:lnTo>
                  <a:lnTo>
                    <a:pt x="12509" y="40385"/>
                  </a:lnTo>
                  <a:lnTo>
                    <a:pt x="12700" y="40004"/>
                  </a:lnTo>
                  <a:lnTo>
                    <a:pt x="13353" y="38480"/>
                  </a:lnTo>
                  <a:lnTo>
                    <a:pt x="13701" y="37972"/>
                  </a:lnTo>
                  <a:close/>
                </a:path>
                <a:path w="393064" h="60960">
                  <a:moveTo>
                    <a:pt x="12515" y="40385"/>
                  </a:moveTo>
                  <a:lnTo>
                    <a:pt x="12192" y="40385"/>
                  </a:lnTo>
                  <a:lnTo>
                    <a:pt x="12192" y="41147"/>
                  </a:lnTo>
                  <a:lnTo>
                    <a:pt x="12515" y="40385"/>
                  </a:lnTo>
                  <a:close/>
                </a:path>
                <a:path w="393064" h="60960">
                  <a:moveTo>
                    <a:pt x="12399" y="32084"/>
                  </a:moveTo>
                  <a:lnTo>
                    <a:pt x="11201" y="32511"/>
                  </a:lnTo>
                  <a:lnTo>
                    <a:pt x="11408" y="32511"/>
                  </a:lnTo>
                  <a:lnTo>
                    <a:pt x="9779" y="33908"/>
                  </a:lnTo>
                  <a:lnTo>
                    <a:pt x="9143" y="34543"/>
                  </a:lnTo>
                  <a:lnTo>
                    <a:pt x="8381" y="35686"/>
                  </a:lnTo>
                  <a:lnTo>
                    <a:pt x="8127" y="36194"/>
                  </a:lnTo>
                  <a:lnTo>
                    <a:pt x="7855" y="36956"/>
                  </a:lnTo>
                  <a:lnTo>
                    <a:pt x="6973" y="38861"/>
                  </a:lnTo>
                  <a:lnTo>
                    <a:pt x="6857" y="39115"/>
                  </a:lnTo>
                  <a:lnTo>
                    <a:pt x="6591" y="40004"/>
                  </a:lnTo>
                  <a:lnTo>
                    <a:pt x="7106" y="39115"/>
                  </a:lnTo>
                  <a:lnTo>
                    <a:pt x="7279" y="38861"/>
                  </a:lnTo>
                  <a:lnTo>
                    <a:pt x="6794" y="38861"/>
                  </a:lnTo>
                  <a:lnTo>
                    <a:pt x="8508" y="38480"/>
                  </a:lnTo>
                  <a:lnTo>
                    <a:pt x="13233" y="38480"/>
                  </a:lnTo>
                  <a:lnTo>
                    <a:pt x="13843" y="37718"/>
                  </a:lnTo>
                  <a:lnTo>
                    <a:pt x="12979" y="37718"/>
                  </a:lnTo>
                  <a:lnTo>
                    <a:pt x="15112" y="36956"/>
                  </a:lnTo>
                  <a:lnTo>
                    <a:pt x="15240" y="36956"/>
                  </a:lnTo>
                  <a:lnTo>
                    <a:pt x="16382" y="36321"/>
                  </a:lnTo>
                  <a:lnTo>
                    <a:pt x="17306" y="35051"/>
                  </a:lnTo>
                  <a:lnTo>
                    <a:pt x="15875" y="35051"/>
                  </a:lnTo>
                  <a:lnTo>
                    <a:pt x="18161" y="33781"/>
                  </a:lnTo>
                  <a:lnTo>
                    <a:pt x="19208" y="33781"/>
                  </a:lnTo>
                  <a:lnTo>
                    <a:pt x="20447" y="33400"/>
                  </a:lnTo>
                  <a:lnTo>
                    <a:pt x="31826" y="33400"/>
                  </a:lnTo>
                  <a:lnTo>
                    <a:pt x="36499" y="32892"/>
                  </a:lnTo>
                  <a:lnTo>
                    <a:pt x="11811" y="32892"/>
                  </a:lnTo>
                  <a:lnTo>
                    <a:pt x="12399" y="32084"/>
                  </a:lnTo>
                  <a:close/>
                </a:path>
                <a:path w="393064" h="60960">
                  <a:moveTo>
                    <a:pt x="13843" y="37718"/>
                  </a:moveTo>
                  <a:lnTo>
                    <a:pt x="13563" y="37972"/>
                  </a:lnTo>
                  <a:lnTo>
                    <a:pt x="13360" y="38480"/>
                  </a:lnTo>
                  <a:lnTo>
                    <a:pt x="13173" y="38480"/>
                  </a:lnTo>
                  <a:lnTo>
                    <a:pt x="13819" y="37972"/>
                  </a:lnTo>
                  <a:lnTo>
                    <a:pt x="13843" y="37718"/>
                  </a:lnTo>
                  <a:close/>
                </a:path>
                <a:path w="393064" h="60960">
                  <a:moveTo>
                    <a:pt x="15112" y="36956"/>
                  </a:moveTo>
                  <a:lnTo>
                    <a:pt x="12979" y="37718"/>
                  </a:lnTo>
                  <a:lnTo>
                    <a:pt x="13843" y="37718"/>
                  </a:lnTo>
                  <a:lnTo>
                    <a:pt x="13701" y="37972"/>
                  </a:lnTo>
                  <a:lnTo>
                    <a:pt x="14143" y="37718"/>
                  </a:lnTo>
                  <a:lnTo>
                    <a:pt x="15112" y="36956"/>
                  </a:lnTo>
                  <a:close/>
                </a:path>
                <a:path w="393064" h="60960">
                  <a:moveTo>
                    <a:pt x="15240" y="36956"/>
                  </a:moveTo>
                  <a:lnTo>
                    <a:pt x="15112" y="36956"/>
                  </a:lnTo>
                  <a:lnTo>
                    <a:pt x="14143" y="37718"/>
                  </a:lnTo>
                  <a:lnTo>
                    <a:pt x="13868" y="37718"/>
                  </a:lnTo>
                  <a:lnTo>
                    <a:pt x="15240" y="36956"/>
                  </a:lnTo>
                  <a:close/>
                </a:path>
                <a:path w="393064" h="60960">
                  <a:moveTo>
                    <a:pt x="18161" y="33781"/>
                  </a:moveTo>
                  <a:lnTo>
                    <a:pt x="15875" y="35051"/>
                  </a:lnTo>
                  <a:lnTo>
                    <a:pt x="17306" y="35051"/>
                  </a:lnTo>
                  <a:lnTo>
                    <a:pt x="18076" y="33908"/>
                  </a:lnTo>
                  <a:lnTo>
                    <a:pt x="18161" y="33781"/>
                  </a:lnTo>
                  <a:close/>
                </a:path>
                <a:path w="393064" h="60960">
                  <a:moveTo>
                    <a:pt x="19208" y="33781"/>
                  </a:moveTo>
                  <a:lnTo>
                    <a:pt x="18161" y="33781"/>
                  </a:lnTo>
                  <a:lnTo>
                    <a:pt x="17399" y="34924"/>
                  </a:lnTo>
                  <a:lnTo>
                    <a:pt x="17306" y="35051"/>
                  </a:lnTo>
                  <a:lnTo>
                    <a:pt x="18694" y="34543"/>
                  </a:lnTo>
                  <a:lnTo>
                    <a:pt x="18875" y="34543"/>
                  </a:lnTo>
                  <a:lnTo>
                    <a:pt x="19748" y="33908"/>
                  </a:lnTo>
                  <a:lnTo>
                    <a:pt x="18795" y="33908"/>
                  </a:lnTo>
                  <a:lnTo>
                    <a:pt x="19208" y="33781"/>
                  </a:lnTo>
                  <a:close/>
                </a:path>
                <a:path w="393064" h="60960">
                  <a:moveTo>
                    <a:pt x="20447" y="33400"/>
                  </a:moveTo>
                  <a:lnTo>
                    <a:pt x="18795" y="33908"/>
                  </a:lnTo>
                  <a:lnTo>
                    <a:pt x="19748" y="33908"/>
                  </a:lnTo>
                  <a:lnTo>
                    <a:pt x="20447" y="33400"/>
                  </a:lnTo>
                  <a:close/>
                </a:path>
                <a:path w="393064" h="60960">
                  <a:moveTo>
                    <a:pt x="27965" y="33400"/>
                  </a:moveTo>
                  <a:lnTo>
                    <a:pt x="20447" y="33400"/>
                  </a:lnTo>
                  <a:lnTo>
                    <a:pt x="19748" y="33908"/>
                  </a:lnTo>
                  <a:lnTo>
                    <a:pt x="25526" y="33908"/>
                  </a:lnTo>
                  <a:lnTo>
                    <a:pt x="26288" y="33781"/>
                  </a:lnTo>
                  <a:lnTo>
                    <a:pt x="27965" y="33400"/>
                  </a:lnTo>
                  <a:close/>
                </a:path>
                <a:path w="393064" h="60960">
                  <a:moveTo>
                    <a:pt x="14097" y="31749"/>
                  </a:moveTo>
                  <a:lnTo>
                    <a:pt x="13335" y="31749"/>
                  </a:lnTo>
                  <a:lnTo>
                    <a:pt x="12399" y="32084"/>
                  </a:lnTo>
                  <a:lnTo>
                    <a:pt x="11811" y="32892"/>
                  </a:lnTo>
                  <a:lnTo>
                    <a:pt x="14097" y="31749"/>
                  </a:lnTo>
                  <a:close/>
                </a:path>
                <a:path w="393064" h="60960">
                  <a:moveTo>
                    <a:pt x="46100" y="31749"/>
                  </a:moveTo>
                  <a:lnTo>
                    <a:pt x="14097" y="31749"/>
                  </a:lnTo>
                  <a:lnTo>
                    <a:pt x="11811" y="32892"/>
                  </a:lnTo>
                  <a:lnTo>
                    <a:pt x="36499" y="32892"/>
                  </a:lnTo>
                  <a:lnTo>
                    <a:pt x="40005" y="32511"/>
                  </a:lnTo>
                  <a:lnTo>
                    <a:pt x="46100" y="31749"/>
                  </a:lnTo>
                  <a:close/>
                </a:path>
                <a:path w="393064" h="60960">
                  <a:moveTo>
                    <a:pt x="16319" y="29336"/>
                  </a:moveTo>
                  <a:lnTo>
                    <a:pt x="15875" y="29336"/>
                  </a:lnTo>
                  <a:lnTo>
                    <a:pt x="13462" y="30606"/>
                  </a:lnTo>
                  <a:lnTo>
                    <a:pt x="12399" y="32084"/>
                  </a:lnTo>
                  <a:lnTo>
                    <a:pt x="13335" y="31749"/>
                  </a:lnTo>
                  <a:lnTo>
                    <a:pt x="53086" y="31749"/>
                  </a:lnTo>
                  <a:lnTo>
                    <a:pt x="59572" y="30384"/>
                  </a:lnTo>
                  <a:lnTo>
                    <a:pt x="65955" y="29844"/>
                  </a:lnTo>
                  <a:lnTo>
                    <a:pt x="15620" y="29844"/>
                  </a:lnTo>
                  <a:lnTo>
                    <a:pt x="16319" y="29336"/>
                  </a:lnTo>
                  <a:close/>
                </a:path>
                <a:path w="393064" h="60960">
                  <a:moveTo>
                    <a:pt x="25357" y="28193"/>
                  </a:moveTo>
                  <a:lnTo>
                    <a:pt x="18795" y="28193"/>
                  </a:lnTo>
                  <a:lnTo>
                    <a:pt x="17018" y="28828"/>
                  </a:lnTo>
                  <a:lnTo>
                    <a:pt x="15620" y="29844"/>
                  </a:lnTo>
                  <a:lnTo>
                    <a:pt x="17272" y="29336"/>
                  </a:lnTo>
                  <a:lnTo>
                    <a:pt x="70670" y="29336"/>
                  </a:lnTo>
                  <a:lnTo>
                    <a:pt x="75985" y="28320"/>
                  </a:lnTo>
                  <a:lnTo>
                    <a:pt x="24892" y="28320"/>
                  </a:lnTo>
                  <a:lnTo>
                    <a:pt x="25357" y="28193"/>
                  </a:lnTo>
                  <a:close/>
                </a:path>
                <a:path w="393064" h="60960">
                  <a:moveTo>
                    <a:pt x="70670" y="29336"/>
                  </a:moveTo>
                  <a:lnTo>
                    <a:pt x="17272" y="29336"/>
                  </a:lnTo>
                  <a:lnTo>
                    <a:pt x="15620" y="29844"/>
                  </a:lnTo>
                  <a:lnTo>
                    <a:pt x="65955" y="29844"/>
                  </a:lnTo>
                  <a:lnTo>
                    <a:pt x="68961" y="29590"/>
                  </a:lnTo>
                  <a:lnTo>
                    <a:pt x="69342" y="29590"/>
                  </a:lnTo>
                  <a:lnTo>
                    <a:pt x="70670" y="29336"/>
                  </a:lnTo>
                  <a:close/>
                </a:path>
                <a:path w="393064" h="60960">
                  <a:moveTo>
                    <a:pt x="359028" y="0"/>
                  </a:moveTo>
                  <a:lnTo>
                    <a:pt x="340613" y="0"/>
                  </a:lnTo>
                  <a:lnTo>
                    <a:pt x="319024" y="1777"/>
                  </a:lnTo>
                  <a:lnTo>
                    <a:pt x="270382" y="7619"/>
                  </a:lnTo>
                  <a:lnTo>
                    <a:pt x="246390" y="9801"/>
                  </a:lnTo>
                  <a:lnTo>
                    <a:pt x="223393" y="11175"/>
                  </a:lnTo>
                  <a:lnTo>
                    <a:pt x="201168" y="11556"/>
                  </a:lnTo>
                  <a:lnTo>
                    <a:pt x="180086" y="13080"/>
                  </a:lnTo>
                  <a:lnTo>
                    <a:pt x="160019" y="14223"/>
                  </a:lnTo>
                  <a:lnTo>
                    <a:pt x="141224" y="15620"/>
                  </a:lnTo>
                  <a:lnTo>
                    <a:pt x="124841" y="16382"/>
                  </a:lnTo>
                  <a:lnTo>
                    <a:pt x="109981" y="17525"/>
                  </a:lnTo>
                  <a:lnTo>
                    <a:pt x="109727" y="17525"/>
                  </a:lnTo>
                  <a:lnTo>
                    <a:pt x="86741" y="20827"/>
                  </a:lnTo>
                  <a:lnTo>
                    <a:pt x="77088" y="21970"/>
                  </a:lnTo>
                  <a:lnTo>
                    <a:pt x="76707" y="21970"/>
                  </a:lnTo>
                  <a:lnTo>
                    <a:pt x="67967" y="23927"/>
                  </a:lnTo>
                  <a:lnTo>
                    <a:pt x="59562" y="24637"/>
                  </a:lnTo>
                  <a:lnTo>
                    <a:pt x="59181" y="24637"/>
                  </a:lnTo>
                  <a:lnTo>
                    <a:pt x="52069" y="26161"/>
                  </a:lnTo>
                  <a:lnTo>
                    <a:pt x="44323" y="26161"/>
                  </a:lnTo>
                  <a:lnTo>
                    <a:pt x="33527" y="27558"/>
                  </a:lnTo>
                  <a:lnTo>
                    <a:pt x="27686" y="27558"/>
                  </a:lnTo>
                  <a:lnTo>
                    <a:pt x="24892" y="28320"/>
                  </a:lnTo>
                  <a:lnTo>
                    <a:pt x="25526" y="28193"/>
                  </a:lnTo>
                  <a:lnTo>
                    <a:pt x="76649" y="28193"/>
                  </a:lnTo>
                  <a:lnTo>
                    <a:pt x="77732" y="27986"/>
                  </a:lnTo>
                  <a:lnTo>
                    <a:pt x="77273" y="27986"/>
                  </a:lnTo>
                  <a:lnTo>
                    <a:pt x="87502" y="26923"/>
                  </a:lnTo>
                  <a:lnTo>
                    <a:pt x="109353" y="23927"/>
                  </a:lnTo>
                  <a:lnTo>
                    <a:pt x="107771" y="23927"/>
                  </a:lnTo>
                  <a:lnTo>
                    <a:pt x="125094" y="22732"/>
                  </a:lnTo>
                  <a:lnTo>
                    <a:pt x="141605" y="21970"/>
                  </a:lnTo>
                  <a:lnTo>
                    <a:pt x="160400" y="20573"/>
                  </a:lnTo>
                  <a:lnTo>
                    <a:pt x="180594" y="19557"/>
                  </a:lnTo>
                  <a:lnTo>
                    <a:pt x="201422" y="18160"/>
                  </a:lnTo>
                  <a:lnTo>
                    <a:pt x="223647" y="17779"/>
                  </a:lnTo>
                  <a:lnTo>
                    <a:pt x="247142" y="16382"/>
                  </a:lnTo>
                  <a:lnTo>
                    <a:pt x="271018" y="14223"/>
                  </a:lnTo>
                  <a:lnTo>
                    <a:pt x="319786" y="8508"/>
                  </a:lnTo>
                  <a:lnTo>
                    <a:pt x="341249" y="6730"/>
                  </a:lnTo>
                  <a:lnTo>
                    <a:pt x="358901" y="6730"/>
                  </a:lnTo>
                  <a:lnTo>
                    <a:pt x="383159" y="6222"/>
                  </a:lnTo>
                  <a:lnTo>
                    <a:pt x="390778" y="5714"/>
                  </a:lnTo>
                  <a:lnTo>
                    <a:pt x="392049" y="5587"/>
                  </a:lnTo>
                  <a:lnTo>
                    <a:pt x="392826" y="4698"/>
                  </a:lnTo>
                  <a:lnTo>
                    <a:pt x="392938" y="2031"/>
                  </a:lnTo>
                  <a:lnTo>
                    <a:pt x="392049" y="1015"/>
                  </a:lnTo>
                  <a:lnTo>
                    <a:pt x="390778" y="1015"/>
                  </a:lnTo>
                  <a:lnTo>
                    <a:pt x="383286" y="507"/>
                  </a:lnTo>
                  <a:lnTo>
                    <a:pt x="372745" y="126"/>
                  </a:lnTo>
                  <a:lnTo>
                    <a:pt x="359028" y="0"/>
                  </a:lnTo>
                  <a:close/>
                </a:path>
                <a:path w="393064" h="60960">
                  <a:moveTo>
                    <a:pt x="76649" y="28193"/>
                  </a:moveTo>
                  <a:lnTo>
                    <a:pt x="25526" y="28193"/>
                  </a:lnTo>
                  <a:lnTo>
                    <a:pt x="24892" y="28320"/>
                  </a:lnTo>
                  <a:lnTo>
                    <a:pt x="75985" y="28320"/>
                  </a:lnTo>
                  <a:lnTo>
                    <a:pt x="76649" y="2819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62489" y="2315625"/>
            <a:ext cx="5666676" cy="22079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104001" y="3094431"/>
            <a:ext cx="25488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+,</a:t>
            </a:r>
            <a:r>
              <a:rPr sz="2400" spc="-2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*,</a:t>
            </a:r>
            <a:r>
              <a:rPr sz="24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-,</a:t>
            </a:r>
            <a:r>
              <a:rPr sz="2400" spc="-2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&amp;,</a:t>
            </a:r>
            <a:r>
              <a:rPr sz="2400" spc="-3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|, ˆ,</a:t>
            </a:r>
            <a:r>
              <a:rPr sz="2400" spc="-2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&amp;&amp;,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C00000"/>
                </a:solidFill>
                <a:latin typeface="Arial MT"/>
                <a:cs typeface="Arial MT"/>
              </a:rPr>
              <a:t>||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34458" y="2654300"/>
            <a:ext cx="930275" cy="572135"/>
          </a:xfrm>
          <a:custGeom>
            <a:avLst/>
            <a:gdLst/>
            <a:ahLst/>
            <a:cxnLst/>
            <a:rect l="l" t="t" r="r" b="b"/>
            <a:pathLst>
              <a:path w="930275" h="572135">
                <a:moveTo>
                  <a:pt x="918889" y="505967"/>
                </a:moveTo>
                <a:lnTo>
                  <a:pt x="916686" y="505967"/>
                </a:lnTo>
                <a:lnTo>
                  <a:pt x="918026" y="518033"/>
                </a:lnTo>
                <a:lnTo>
                  <a:pt x="918082" y="518540"/>
                </a:lnTo>
                <a:lnTo>
                  <a:pt x="894642" y="521052"/>
                </a:lnTo>
                <a:lnTo>
                  <a:pt x="842517" y="559308"/>
                </a:lnTo>
                <a:lnTo>
                  <a:pt x="839724" y="561466"/>
                </a:lnTo>
                <a:lnTo>
                  <a:pt x="839088" y="565403"/>
                </a:lnTo>
                <a:lnTo>
                  <a:pt x="841120" y="568198"/>
                </a:lnTo>
                <a:lnTo>
                  <a:pt x="843279" y="571119"/>
                </a:lnTo>
                <a:lnTo>
                  <a:pt x="847216" y="571626"/>
                </a:lnTo>
                <a:lnTo>
                  <a:pt x="929893" y="510921"/>
                </a:lnTo>
                <a:lnTo>
                  <a:pt x="918889" y="505967"/>
                </a:lnTo>
                <a:close/>
              </a:path>
              <a:path w="930275" h="572135">
                <a:moveTo>
                  <a:pt x="81406" y="0"/>
                </a:moveTo>
                <a:lnTo>
                  <a:pt x="68199" y="38735"/>
                </a:lnTo>
                <a:lnTo>
                  <a:pt x="55499" y="77470"/>
                </a:lnTo>
                <a:lnTo>
                  <a:pt x="43306" y="115697"/>
                </a:lnTo>
                <a:lnTo>
                  <a:pt x="32003" y="153542"/>
                </a:lnTo>
                <a:lnTo>
                  <a:pt x="21843" y="190753"/>
                </a:lnTo>
                <a:lnTo>
                  <a:pt x="6730" y="262382"/>
                </a:lnTo>
                <a:lnTo>
                  <a:pt x="762" y="313182"/>
                </a:lnTo>
                <a:lnTo>
                  <a:pt x="0" y="329438"/>
                </a:lnTo>
                <a:lnTo>
                  <a:pt x="126" y="345313"/>
                </a:lnTo>
                <a:lnTo>
                  <a:pt x="4699" y="390398"/>
                </a:lnTo>
                <a:lnTo>
                  <a:pt x="17399" y="431419"/>
                </a:lnTo>
                <a:lnTo>
                  <a:pt x="38988" y="467487"/>
                </a:lnTo>
                <a:lnTo>
                  <a:pt x="70865" y="497586"/>
                </a:lnTo>
                <a:lnTo>
                  <a:pt x="113537" y="521208"/>
                </a:lnTo>
                <a:lnTo>
                  <a:pt x="166242" y="538352"/>
                </a:lnTo>
                <a:lnTo>
                  <a:pt x="206501" y="546480"/>
                </a:lnTo>
                <a:lnTo>
                  <a:pt x="250443" y="552450"/>
                </a:lnTo>
                <a:lnTo>
                  <a:pt x="297814" y="556387"/>
                </a:lnTo>
                <a:lnTo>
                  <a:pt x="348488" y="558291"/>
                </a:lnTo>
                <a:lnTo>
                  <a:pt x="374903" y="558673"/>
                </a:lnTo>
                <a:lnTo>
                  <a:pt x="392853" y="558673"/>
                </a:lnTo>
                <a:lnTo>
                  <a:pt x="420539" y="558291"/>
                </a:lnTo>
                <a:lnTo>
                  <a:pt x="425722" y="558291"/>
                </a:lnTo>
                <a:lnTo>
                  <a:pt x="487044" y="556133"/>
                </a:lnTo>
                <a:lnTo>
                  <a:pt x="546480" y="552958"/>
                </a:lnTo>
                <a:lnTo>
                  <a:pt x="607567" y="548639"/>
                </a:lnTo>
                <a:lnTo>
                  <a:pt x="641300" y="545846"/>
                </a:lnTo>
                <a:lnTo>
                  <a:pt x="353102" y="545846"/>
                </a:lnTo>
                <a:lnTo>
                  <a:pt x="323468" y="544957"/>
                </a:lnTo>
                <a:lnTo>
                  <a:pt x="274827" y="542036"/>
                </a:lnTo>
                <a:lnTo>
                  <a:pt x="229869" y="537210"/>
                </a:lnTo>
                <a:lnTo>
                  <a:pt x="188594" y="530351"/>
                </a:lnTo>
                <a:lnTo>
                  <a:pt x="151511" y="521208"/>
                </a:lnTo>
                <a:lnTo>
                  <a:pt x="104266" y="503047"/>
                </a:lnTo>
                <a:lnTo>
                  <a:pt x="67817" y="479044"/>
                </a:lnTo>
                <a:lnTo>
                  <a:pt x="41655" y="449452"/>
                </a:lnTo>
                <a:lnTo>
                  <a:pt x="24383" y="414527"/>
                </a:lnTo>
                <a:lnTo>
                  <a:pt x="14986" y="374523"/>
                </a:lnTo>
                <a:lnTo>
                  <a:pt x="12724" y="329438"/>
                </a:lnTo>
                <a:lnTo>
                  <a:pt x="13462" y="314198"/>
                </a:lnTo>
                <a:lnTo>
                  <a:pt x="19176" y="264795"/>
                </a:lnTo>
                <a:lnTo>
                  <a:pt x="34036" y="194055"/>
                </a:lnTo>
                <a:lnTo>
                  <a:pt x="44195" y="157225"/>
                </a:lnTo>
                <a:lnTo>
                  <a:pt x="55371" y="119634"/>
                </a:lnTo>
                <a:lnTo>
                  <a:pt x="67563" y="81407"/>
                </a:lnTo>
                <a:lnTo>
                  <a:pt x="80263" y="42799"/>
                </a:lnTo>
                <a:lnTo>
                  <a:pt x="93471" y="4063"/>
                </a:lnTo>
                <a:lnTo>
                  <a:pt x="81406" y="0"/>
                </a:lnTo>
                <a:close/>
              </a:path>
              <a:path w="930275" h="572135">
                <a:moveTo>
                  <a:pt x="893408" y="508410"/>
                </a:moveTo>
                <a:lnTo>
                  <a:pt x="669416" y="530733"/>
                </a:lnTo>
                <a:lnTo>
                  <a:pt x="606678" y="535939"/>
                </a:lnTo>
                <a:lnTo>
                  <a:pt x="545845" y="540258"/>
                </a:lnTo>
                <a:lnTo>
                  <a:pt x="486537" y="543433"/>
                </a:lnTo>
                <a:lnTo>
                  <a:pt x="429513" y="545464"/>
                </a:lnTo>
                <a:lnTo>
                  <a:pt x="401954" y="545846"/>
                </a:lnTo>
                <a:lnTo>
                  <a:pt x="641300" y="545846"/>
                </a:lnTo>
                <a:lnTo>
                  <a:pt x="670432" y="543433"/>
                </a:lnTo>
                <a:lnTo>
                  <a:pt x="894642" y="521052"/>
                </a:lnTo>
                <a:lnTo>
                  <a:pt x="904849" y="513561"/>
                </a:lnTo>
                <a:lnTo>
                  <a:pt x="893408" y="508410"/>
                </a:lnTo>
                <a:close/>
              </a:path>
              <a:path w="930275" h="572135">
                <a:moveTo>
                  <a:pt x="904849" y="513561"/>
                </a:moveTo>
                <a:lnTo>
                  <a:pt x="894642" y="521052"/>
                </a:lnTo>
                <a:lnTo>
                  <a:pt x="918082" y="518540"/>
                </a:lnTo>
                <a:lnTo>
                  <a:pt x="918026" y="518033"/>
                </a:lnTo>
                <a:lnTo>
                  <a:pt x="914780" y="518033"/>
                </a:lnTo>
                <a:lnTo>
                  <a:pt x="904849" y="513561"/>
                </a:lnTo>
                <a:close/>
              </a:path>
              <a:path w="930275" h="572135">
                <a:moveTo>
                  <a:pt x="913638" y="507111"/>
                </a:moveTo>
                <a:lnTo>
                  <a:pt x="904849" y="513561"/>
                </a:lnTo>
                <a:lnTo>
                  <a:pt x="914780" y="518033"/>
                </a:lnTo>
                <a:lnTo>
                  <a:pt x="913638" y="507111"/>
                </a:lnTo>
                <a:close/>
              </a:path>
              <a:path w="930275" h="572135">
                <a:moveTo>
                  <a:pt x="916813" y="507111"/>
                </a:moveTo>
                <a:lnTo>
                  <a:pt x="913638" y="507111"/>
                </a:lnTo>
                <a:lnTo>
                  <a:pt x="914780" y="518033"/>
                </a:lnTo>
                <a:lnTo>
                  <a:pt x="918026" y="518033"/>
                </a:lnTo>
                <a:lnTo>
                  <a:pt x="916813" y="507111"/>
                </a:lnTo>
                <a:close/>
              </a:path>
              <a:path w="930275" h="572135">
                <a:moveTo>
                  <a:pt x="916686" y="505967"/>
                </a:moveTo>
                <a:lnTo>
                  <a:pt x="893408" y="508410"/>
                </a:lnTo>
                <a:lnTo>
                  <a:pt x="904849" y="513561"/>
                </a:lnTo>
                <a:lnTo>
                  <a:pt x="913638" y="507111"/>
                </a:lnTo>
                <a:lnTo>
                  <a:pt x="916813" y="507111"/>
                </a:lnTo>
                <a:lnTo>
                  <a:pt x="916686" y="505967"/>
                </a:lnTo>
                <a:close/>
              </a:path>
              <a:path w="930275" h="572135">
                <a:moveTo>
                  <a:pt x="836294" y="468884"/>
                </a:moveTo>
                <a:lnTo>
                  <a:pt x="832612" y="470280"/>
                </a:lnTo>
                <a:lnTo>
                  <a:pt x="831088" y="473455"/>
                </a:lnTo>
                <a:lnTo>
                  <a:pt x="829690" y="476630"/>
                </a:lnTo>
                <a:lnTo>
                  <a:pt x="831088" y="480440"/>
                </a:lnTo>
                <a:lnTo>
                  <a:pt x="834389" y="481838"/>
                </a:lnTo>
                <a:lnTo>
                  <a:pt x="893408" y="508410"/>
                </a:lnTo>
                <a:lnTo>
                  <a:pt x="916686" y="505967"/>
                </a:lnTo>
                <a:lnTo>
                  <a:pt x="918889" y="505967"/>
                </a:lnTo>
                <a:lnTo>
                  <a:pt x="839596" y="470280"/>
                </a:lnTo>
                <a:lnTo>
                  <a:pt x="836294" y="46888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12946" y="2645664"/>
            <a:ext cx="10795" cy="22225"/>
          </a:xfrm>
          <a:custGeom>
            <a:avLst/>
            <a:gdLst/>
            <a:ahLst/>
            <a:cxnLst/>
            <a:rect l="l" t="t" r="r" b="b"/>
            <a:pathLst>
              <a:path w="10795" h="22225">
                <a:moveTo>
                  <a:pt x="3682" y="0"/>
                </a:moveTo>
                <a:lnTo>
                  <a:pt x="2539" y="0"/>
                </a:lnTo>
                <a:lnTo>
                  <a:pt x="1524" y="635"/>
                </a:lnTo>
                <a:lnTo>
                  <a:pt x="507" y="1143"/>
                </a:lnTo>
                <a:lnTo>
                  <a:pt x="0" y="2286"/>
                </a:lnTo>
                <a:lnTo>
                  <a:pt x="126" y="4445"/>
                </a:lnTo>
                <a:lnTo>
                  <a:pt x="4103" y="19685"/>
                </a:lnTo>
                <a:lnTo>
                  <a:pt x="4611" y="21336"/>
                </a:lnTo>
                <a:lnTo>
                  <a:pt x="4778" y="21336"/>
                </a:lnTo>
                <a:lnTo>
                  <a:pt x="6223" y="22225"/>
                </a:lnTo>
                <a:lnTo>
                  <a:pt x="7874" y="21716"/>
                </a:lnTo>
                <a:lnTo>
                  <a:pt x="9398" y="21336"/>
                </a:lnTo>
                <a:lnTo>
                  <a:pt x="10413" y="19685"/>
                </a:lnTo>
                <a:lnTo>
                  <a:pt x="10032" y="18034"/>
                </a:lnTo>
                <a:lnTo>
                  <a:pt x="6294" y="3683"/>
                </a:lnTo>
                <a:lnTo>
                  <a:pt x="6177" y="3408"/>
                </a:lnTo>
                <a:lnTo>
                  <a:pt x="6095" y="2921"/>
                </a:lnTo>
                <a:lnTo>
                  <a:pt x="6223" y="2921"/>
                </a:lnTo>
                <a:lnTo>
                  <a:pt x="6223" y="2286"/>
                </a:lnTo>
                <a:lnTo>
                  <a:pt x="5587" y="1143"/>
                </a:lnTo>
                <a:lnTo>
                  <a:pt x="4699" y="635"/>
                </a:lnTo>
                <a:lnTo>
                  <a:pt x="3682" y="0"/>
                </a:lnTo>
                <a:close/>
              </a:path>
              <a:path w="10795" h="22225">
                <a:moveTo>
                  <a:pt x="6223" y="2921"/>
                </a:moveTo>
                <a:lnTo>
                  <a:pt x="6095" y="2921"/>
                </a:lnTo>
                <a:lnTo>
                  <a:pt x="6223" y="3408"/>
                </a:lnTo>
                <a:lnTo>
                  <a:pt x="6223" y="292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0FF0C60-A642-574E-F4F1-DAFCCCBBF10A}"/>
                  </a:ext>
                </a:extLst>
              </p14:cNvPr>
              <p14:cNvContentPartPr/>
              <p14:nvPr/>
            </p14:nvContentPartPr>
            <p14:xfrm>
              <a:off x="2268000" y="1848600"/>
              <a:ext cx="9519480" cy="3813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0FF0C60-A642-574E-F4F1-DAFCCCBBF1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58640" y="1839240"/>
                <a:ext cx="9538200" cy="3831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1457325"/>
            <a:ext cx="10773410" cy="204406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Forks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team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threads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execute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following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structured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block.</a:t>
            </a:r>
            <a:endParaRPr sz="2400">
              <a:latin typeface="Arial MT"/>
              <a:cs typeface="Arial MT"/>
            </a:endParaRPr>
          </a:p>
          <a:p>
            <a:pPr marL="354965" marR="5080" indent="-342900">
              <a:lnSpc>
                <a:spcPct val="100000"/>
              </a:lnSpc>
              <a:spcBef>
                <a:spcPts val="49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However,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structured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block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following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parallel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directive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must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for </a:t>
            </a:r>
            <a:r>
              <a:rPr sz="2400" spc="-10" dirty="0">
                <a:latin typeface="Arial MT"/>
                <a:cs typeface="Arial MT"/>
              </a:rPr>
              <a:t>loop.</a:t>
            </a:r>
            <a:endParaRPr sz="2400">
              <a:latin typeface="Arial MT"/>
              <a:cs typeface="Arial MT"/>
            </a:endParaRPr>
          </a:p>
          <a:p>
            <a:pPr marL="354965" marR="7620" indent="-342900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Furthermore,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parallel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directive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parallelizes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loop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dividing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iterations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loop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among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threads.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The</a:t>
            </a:r>
            <a:r>
              <a:rPr sz="4000" b="0" spc="-1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“Parallel</a:t>
            </a:r>
            <a:r>
              <a:rPr sz="4000" b="0" spc="-10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For”</a:t>
            </a:r>
            <a:r>
              <a:rPr sz="4000" b="0" spc="-10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10" dirty="0">
                <a:solidFill>
                  <a:srgbClr val="001F5F"/>
                </a:solidFill>
                <a:latin typeface="Arial MT"/>
                <a:cs typeface="Arial MT"/>
              </a:rPr>
              <a:t>Directive</a:t>
            </a:r>
            <a:endParaRPr sz="4000">
              <a:latin typeface="Arial MT"/>
              <a:cs typeface="Arial M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11DC6FC-2612-3FEE-1DCC-C555A04D4666}"/>
                  </a:ext>
                </a:extLst>
              </p14:cNvPr>
              <p14:cNvContentPartPr/>
              <p14:nvPr/>
            </p14:nvContentPartPr>
            <p14:xfrm>
              <a:off x="2241360" y="1982520"/>
              <a:ext cx="7912080" cy="3956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11DC6FC-2612-3FEE-1DCC-C555A04D46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2000" y="1973160"/>
                <a:ext cx="7930800" cy="3974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EB68-FB19-6BB5-E371-D74E6D091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ED71B-6086-B8C8-C3C0-B6B24108B3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186D2-84D7-6D65-231C-34C0F837B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454659"/>
            <a:ext cx="5785830" cy="5720081"/>
          </a:xfrm>
          <a:prstGeom prst="rect">
            <a:avLst/>
          </a:prstGeom>
        </p:spPr>
      </p:pic>
      <p:pic>
        <p:nvPicPr>
          <p:cNvPr id="4098" name="Picture 2" descr="I generated images with the prompt: 'AI-generated image of &quot;Parallel Programming in the Grand Restaurant&quot; examples, showcasing a bustling restaurant scene where each table represents a different parallel programming concept, with chefs and servers illustrating processes and threads.'">
            <a:extLst>
              <a:ext uri="{FF2B5EF4-FFF2-40B4-BE49-F238E27FC236}">
                <a16:creationId xmlns:a16="http://schemas.microsoft.com/office/drawing/2014/main" id="{F4296FEF-3A76-1188-10CD-EA26C2B77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43" y="1752600"/>
            <a:ext cx="41656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E47510-A3FC-B82F-D100-6865744AFAFC}"/>
                  </a:ext>
                </a:extLst>
              </p14:cNvPr>
              <p14:cNvContentPartPr/>
              <p14:nvPr/>
            </p14:nvContentPartPr>
            <p14:xfrm>
              <a:off x="2875320" y="473400"/>
              <a:ext cx="8858520" cy="3991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E47510-A3FC-B82F-D100-6865744AFA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65960" y="464040"/>
                <a:ext cx="8877240" cy="401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665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35099" y="231647"/>
            <a:ext cx="825252" cy="82905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0268" y="1474506"/>
            <a:ext cx="3096324" cy="113378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570335" y="3793235"/>
            <a:ext cx="6256655" cy="1609725"/>
            <a:chOff x="3570335" y="3793235"/>
            <a:chExt cx="6256655" cy="160972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70335" y="3793235"/>
              <a:ext cx="6256435" cy="16097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29355" y="4742179"/>
              <a:ext cx="88265" cy="499745"/>
            </a:xfrm>
            <a:custGeom>
              <a:avLst/>
              <a:gdLst/>
              <a:ahLst/>
              <a:cxnLst/>
              <a:rect l="l" t="t" r="r" b="b"/>
              <a:pathLst>
                <a:path w="88264" h="499745">
                  <a:moveTo>
                    <a:pt x="521" y="8901"/>
                  </a:moveTo>
                  <a:lnTo>
                    <a:pt x="635" y="52832"/>
                  </a:lnTo>
                  <a:lnTo>
                    <a:pt x="5143" y="111204"/>
                  </a:lnTo>
                  <a:lnTo>
                    <a:pt x="8425" y="151511"/>
                  </a:lnTo>
                  <a:lnTo>
                    <a:pt x="11545" y="194551"/>
                  </a:lnTo>
                  <a:lnTo>
                    <a:pt x="11592" y="195200"/>
                  </a:lnTo>
                  <a:lnTo>
                    <a:pt x="11684" y="196469"/>
                  </a:lnTo>
                  <a:lnTo>
                    <a:pt x="16383" y="243332"/>
                  </a:lnTo>
                  <a:lnTo>
                    <a:pt x="16510" y="243586"/>
                  </a:lnTo>
                  <a:lnTo>
                    <a:pt x="22225" y="291084"/>
                  </a:lnTo>
                  <a:lnTo>
                    <a:pt x="22352" y="291338"/>
                  </a:lnTo>
                  <a:lnTo>
                    <a:pt x="29591" y="338074"/>
                  </a:lnTo>
                  <a:lnTo>
                    <a:pt x="29718" y="338455"/>
                  </a:lnTo>
                  <a:lnTo>
                    <a:pt x="39370" y="383286"/>
                  </a:lnTo>
                  <a:lnTo>
                    <a:pt x="39497" y="383921"/>
                  </a:lnTo>
                  <a:lnTo>
                    <a:pt x="52705" y="425069"/>
                  </a:lnTo>
                  <a:lnTo>
                    <a:pt x="52832" y="425323"/>
                  </a:lnTo>
                  <a:lnTo>
                    <a:pt x="66091" y="462575"/>
                  </a:lnTo>
                  <a:lnTo>
                    <a:pt x="66167" y="462788"/>
                  </a:lnTo>
                  <a:lnTo>
                    <a:pt x="66294" y="463169"/>
                  </a:lnTo>
                  <a:lnTo>
                    <a:pt x="82225" y="498983"/>
                  </a:lnTo>
                  <a:lnTo>
                    <a:pt x="82444" y="498983"/>
                  </a:lnTo>
                  <a:lnTo>
                    <a:pt x="83820" y="499618"/>
                  </a:lnTo>
                  <a:lnTo>
                    <a:pt x="85344" y="498983"/>
                  </a:lnTo>
                  <a:lnTo>
                    <a:pt x="86995" y="498475"/>
                  </a:lnTo>
                  <a:lnTo>
                    <a:pt x="87757" y="496697"/>
                  </a:lnTo>
                  <a:lnTo>
                    <a:pt x="87249" y="495173"/>
                  </a:lnTo>
                  <a:lnTo>
                    <a:pt x="76105" y="462788"/>
                  </a:lnTo>
                  <a:lnTo>
                    <a:pt x="75192" y="459892"/>
                  </a:lnTo>
                  <a:lnTo>
                    <a:pt x="75131" y="459747"/>
                  </a:lnTo>
                  <a:lnTo>
                    <a:pt x="63246" y="421767"/>
                  </a:lnTo>
                  <a:lnTo>
                    <a:pt x="51454" y="380873"/>
                  </a:lnTo>
                  <a:lnTo>
                    <a:pt x="51379" y="380652"/>
                  </a:lnTo>
                  <a:lnTo>
                    <a:pt x="42267" y="335036"/>
                  </a:lnTo>
                  <a:lnTo>
                    <a:pt x="35433" y="289306"/>
                  </a:lnTo>
                  <a:lnTo>
                    <a:pt x="29718" y="241936"/>
                  </a:lnTo>
                  <a:lnTo>
                    <a:pt x="25146" y="196469"/>
                  </a:lnTo>
                  <a:lnTo>
                    <a:pt x="25044" y="195450"/>
                  </a:lnTo>
                  <a:lnTo>
                    <a:pt x="24953" y="194551"/>
                  </a:lnTo>
                  <a:lnTo>
                    <a:pt x="21917" y="152527"/>
                  </a:lnTo>
                  <a:lnTo>
                    <a:pt x="18638" y="113665"/>
                  </a:lnTo>
                  <a:lnTo>
                    <a:pt x="17345" y="97155"/>
                  </a:lnTo>
                  <a:lnTo>
                    <a:pt x="13921" y="52832"/>
                  </a:lnTo>
                  <a:lnTo>
                    <a:pt x="13873" y="40794"/>
                  </a:lnTo>
                  <a:lnTo>
                    <a:pt x="13462" y="39116"/>
                  </a:lnTo>
                  <a:lnTo>
                    <a:pt x="11877" y="33020"/>
                  </a:lnTo>
                  <a:lnTo>
                    <a:pt x="11735" y="32766"/>
                  </a:lnTo>
                  <a:lnTo>
                    <a:pt x="10011" y="26946"/>
                  </a:lnTo>
                  <a:lnTo>
                    <a:pt x="7620" y="22733"/>
                  </a:lnTo>
                  <a:lnTo>
                    <a:pt x="7366" y="22352"/>
                  </a:lnTo>
                  <a:lnTo>
                    <a:pt x="5461" y="18034"/>
                  </a:lnTo>
                  <a:lnTo>
                    <a:pt x="3834" y="14531"/>
                  </a:lnTo>
                  <a:lnTo>
                    <a:pt x="2412" y="12446"/>
                  </a:lnTo>
                  <a:lnTo>
                    <a:pt x="1397" y="10414"/>
                  </a:lnTo>
                  <a:lnTo>
                    <a:pt x="521" y="8901"/>
                  </a:lnTo>
                  <a:close/>
                </a:path>
                <a:path w="88264" h="499745">
                  <a:moveTo>
                    <a:pt x="14254" y="8001"/>
                  </a:moveTo>
                  <a:lnTo>
                    <a:pt x="14224" y="8509"/>
                  </a:lnTo>
                  <a:lnTo>
                    <a:pt x="13959" y="8509"/>
                  </a:lnTo>
                  <a:lnTo>
                    <a:pt x="13873" y="40794"/>
                  </a:lnTo>
                  <a:lnTo>
                    <a:pt x="14941" y="45147"/>
                  </a:lnTo>
                  <a:lnTo>
                    <a:pt x="15877" y="51832"/>
                  </a:lnTo>
                  <a:lnTo>
                    <a:pt x="21717" y="92837"/>
                  </a:lnTo>
                  <a:lnTo>
                    <a:pt x="22098" y="95377"/>
                  </a:lnTo>
                  <a:lnTo>
                    <a:pt x="24384" y="97155"/>
                  </a:lnTo>
                  <a:lnTo>
                    <a:pt x="26924" y="96774"/>
                  </a:lnTo>
                  <a:lnTo>
                    <a:pt x="29464" y="96520"/>
                  </a:lnTo>
                  <a:lnTo>
                    <a:pt x="31242" y="94107"/>
                  </a:lnTo>
                  <a:lnTo>
                    <a:pt x="30861" y="91567"/>
                  </a:lnTo>
                  <a:lnTo>
                    <a:pt x="25306" y="50795"/>
                  </a:lnTo>
                  <a:lnTo>
                    <a:pt x="25226" y="50201"/>
                  </a:lnTo>
                  <a:lnTo>
                    <a:pt x="24885" y="45857"/>
                  </a:lnTo>
                  <a:lnTo>
                    <a:pt x="24765" y="44323"/>
                  </a:lnTo>
                  <a:lnTo>
                    <a:pt x="24637" y="43815"/>
                  </a:lnTo>
                  <a:lnTo>
                    <a:pt x="23368" y="36957"/>
                  </a:lnTo>
                  <a:lnTo>
                    <a:pt x="22225" y="30480"/>
                  </a:lnTo>
                  <a:lnTo>
                    <a:pt x="22225" y="30226"/>
                  </a:lnTo>
                  <a:lnTo>
                    <a:pt x="20700" y="23368"/>
                  </a:lnTo>
                  <a:lnTo>
                    <a:pt x="20294" y="22352"/>
                  </a:lnTo>
                  <a:lnTo>
                    <a:pt x="20193" y="22098"/>
                  </a:lnTo>
                  <a:lnTo>
                    <a:pt x="17780" y="17272"/>
                  </a:lnTo>
                  <a:lnTo>
                    <a:pt x="17062" y="15240"/>
                  </a:lnTo>
                  <a:lnTo>
                    <a:pt x="16383" y="13462"/>
                  </a:lnTo>
                  <a:lnTo>
                    <a:pt x="15240" y="9906"/>
                  </a:lnTo>
                  <a:lnTo>
                    <a:pt x="14859" y="9271"/>
                  </a:lnTo>
                  <a:lnTo>
                    <a:pt x="14496" y="8509"/>
                  </a:lnTo>
                  <a:lnTo>
                    <a:pt x="14224" y="8509"/>
                  </a:lnTo>
                  <a:lnTo>
                    <a:pt x="14054" y="8001"/>
                  </a:lnTo>
                  <a:lnTo>
                    <a:pt x="14254" y="8001"/>
                  </a:lnTo>
                  <a:close/>
                </a:path>
                <a:path w="88264" h="499745">
                  <a:moveTo>
                    <a:pt x="10011" y="26946"/>
                  </a:moveTo>
                  <a:lnTo>
                    <a:pt x="10983" y="30226"/>
                  </a:lnTo>
                  <a:lnTo>
                    <a:pt x="11811" y="32766"/>
                  </a:lnTo>
                  <a:lnTo>
                    <a:pt x="13462" y="39116"/>
                  </a:lnTo>
                  <a:lnTo>
                    <a:pt x="13873" y="40794"/>
                  </a:lnTo>
                  <a:lnTo>
                    <a:pt x="13909" y="27432"/>
                  </a:lnTo>
                  <a:lnTo>
                    <a:pt x="10287" y="27432"/>
                  </a:lnTo>
                  <a:lnTo>
                    <a:pt x="10011" y="26946"/>
                  </a:lnTo>
                  <a:close/>
                </a:path>
                <a:path w="88264" h="499745">
                  <a:moveTo>
                    <a:pt x="13912" y="26162"/>
                  </a:moveTo>
                  <a:lnTo>
                    <a:pt x="9779" y="26162"/>
                  </a:lnTo>
                  <a:lnTo>
                    <a:pt x="10287" y="27432"/>
                  </a:lnTo>
                  <a:lnTo>
                    <a:pt x="13909" y="27432"/>
                  </a:lnTo>
                  <a:lnTo>
                    <a:pt x="13912" y="26162"/>
                  </a:lnTo>
                  <a:close/>
                </a:path>
                <a:path w="88264" h="499745">
                  <a:moveTo>
                    <a:pt x="3834" y="14531"/>
                  </a:moveTo>
                  <a:lnTo>
                    <a:pt x="5343" y="17780"/>
                  </a:lnTo>
                  <a:lnTo>
                    <a:pt x="7253" y="22098"/>
                  </a:lnTo>
                  <a:lnTo>
                    <a:pt x="7366" y="22352"/>
                  </a:lnTo>
                  <a:lnTo>
                    <a:pt x="7620" y="22733"/>
                  </a:lnTo>
                  <a:lnTo>
                    <a:pt x="10011" y="26946"/>
                  </a:lnTo>
                  <a:lnTo>
                    <a:pt x="9779" y="26162"/>
                  </a:lnTo>
                  <a:lnTo>
                    <a:pt x="13912" y="26162"/>
                  </a:lnTo>
                  <a:lnTo>
                    <a:pt x="13941" y="15240"/>
                  </a:lnTo>
                  <a:lnTo>
                    <a:pt x="4318" y="15240"/>
                  </a:lnTo>
                  <a:lnTo>
                    <a:pt x="3834" y="14531"/>
                  </a:lnTo>
                  <a:close/>
                </a:path>
                <a:path w="88264" h="499745">
                  <a:moveTo>
                    <a:pt x="8354" y="521"/>
                  </a:moveTo>
                  <a:lnTo>
                    <a:pt x="1555" y="1016"/>
                  </a:lnTo>
                  <a:lnTo>
                    <a:pt x="3905" y="1016"/>
                  </a:lnTo>
                  <a:lnTo>
                    <a:pt x="510" y="4808"/>
                  </a:lnTo>
                  <a:lnTo>
                    <a:pt x="521" y="8901"/>
                  </a:lnTo>
                  <a:lnTo>
                    <a:pt x="1397" y="10414"/>
                  </a:lnTo>
                  <a:lnTo>
                    <a:pt x="2412" y="12446"/>
                  </a:lnTo>
                  <a:lnTo>
                    <a:pt x="4318" y="15240"/>
                  </a:lnTo>
                  <a:lnTo>
                    <a:pt x="13941" y="15240"/>
                  </a:lnTo>
                  <a:lnTo>
                    <a:pt x="13850" y="7388"/>
                  </a:lnTo>
                  <a:lnTo>
                    <a:pt x="13589" y="6604"/>
                  </a:lnTo>
                  <a:lnTo>
                    <a:pt x="13886" y="6604"/>
                  </a:lnTo>
                  <a:lnTo>
                    <a:pt x="13671" y="4953"/>
                  </a:lnTo>
                  <a:lnTo>
                    <a:pt x="13621" y="4572"/>
                  </a:lnTo>
                  <a:lnTo>
                    <a:pt x="13515" y="3810"/>
                  </a:lnTo>
                  <a:lnTo>
                    <a:pt x="12725" y="2794"/>
                  </a:lnTo>
                  <a:lnTo>
                    <a:pt x="12130" y="1944"/>
                  </a:lnTo>
                  <a:lnTo>
                    <a:pt x="12261" y="1944"/>
                  </a:lnTo>
                  <a:lnTo>
                    <a:pt x="9652" y="1016"/>
                  </a:lnTo>
                  <a:lnTo>
                    <a:pt x="8354" y="521"/>
                  </a:lnTo>
                  <a:close/>
                </a:path>
                <a:path w="88264" h="499745">
                  <a:moveTo>
                    <a:pt x="510" y="4808"/>
                  </a:moveTo>
                  <a:lnTo>
                    <a:pt x="381" y="4953"/>
                  </a:lnTo>
                  <a:lnTo>
                    <a:pt x="206" y="6350"/>
                  </a:lnTo>
                  <a:lnTo>
                    <a:pt x="121" y="7032"/>
                  </a:lnTo>
                  <a:lnTo>
                    <a:pt x="0" y="8001"/>
                  </a:lnTo>
                  <a:lnTo>
                    <a:pt x="521" y="8901"/>
                  </a:lnTo>
                  <a:lnTo>
                    <a:pt x="510" y="4808"/>
                  </a:lnTo>
                  <a:close/>
                </a:path>
                <a:path w="88264" h="499745">
                  <a:moveTo>
                    <a:pt x="13886" y="6604"/>
                  </a:moveTo>
                  <a:lnTo>
                    <a:pt x="13589" y="6604"/>
                  </a:lnTo>
                  <a:lnTo>
                    <a:pt x="13793" y="7032"/>
                  </a:lnTo>
                  <a:lnTo>
                    <a:pt x="13868" y="7190"/>
                  </a:lnTo>
                  <a:lnTo>
                    <a:pt x="13886" y="6604"/>
                  </a:lnTo>
                  <a:close/>
                </a:path>
                <a:path w="88264" h="499745">
                  <a:moveTo>
                    <a:pt x="13541" y="3960"/>
                  </a:moveTo>
                  <a:lnTo>
                    <a:pt x="13853" y="6350"/>
                  </a:lnTo>
                  <a:lnTo>
                    <a:pt x="13970" y="4572"/>
                  </a:lnTo>
                  <a:lnTo>
                    <a:pt x="13541" y="3960"/>
                  </a:lnTo>
                  <a:close/>
                </a:path>
                <a:path w="88264" h="499745">
                  <a:moveTo>
                    <a:pt x="6985" y="0"/>
                  </a:moveTo>
                  <a:lnTo>
                    <a:pt x="3180" y="1016"/>
                  </a:lnTo>
                  <a:lnTo>
                    <a:pt x="508" y="3810"/>
                  </a:lnTo>
                  <a:lnTo>
                    <a:pt x="510" y="4808"/>
                  </a:lnTo>
                  <a:lnTo>
                    <a:pt x="3905" y="1016"/>
                  </a:lnTo>
                  <a:lnTo>
                    <a:pt x="1555" y="1016"/>
                  </a:lnTo>
                  <a:lnTo>
                    <a:pt x="8354" y="521"/>
                  </a:lnTo>
                  <a:lnTo>
                    <a:pt x="6985" y="0"/>
                  </a:lnTo>
                  <a:close/>
                </a:path>
                <a:path w="88264" h="499745">
                  <a:moveTo>
                    <a:pt x="12261" y="1944"/>
                  </a:moveTo>
                  <a:lnTo>
                    <a:pt x="12130" y="1944"/>
                  </a:lnTo>
                  <a:lnTo>
                    <a:pt x="13436" y="3810"/>
                  </a:lnTo>
                  <a:lnTo>
                    <a:pt x="13335" y="2794"/>
                  </a:lnTo>
                  <a:lnTo>
                    <a:pt x="12261" y="1944"/>
                  </a:lnTo>
                  <a:close/>
                </a:path>
                <a:path w="88264" h="499745">
                  <a:moveTo>
                    <a:pt x="10287" y="381"/>
                  </a:moveTo>
                  <a:lnTo>
                    <a:pt x="8354" y="521"/>
                  </a:lnTo>
                  <a:lnTo>
                    <a:pt x="9652" y="1016"/>
                  </a:lnTo>
                  <a:lnTo>
                    <a:pt x="12261" y="1944"/>
                  </a:lnTo>
                  <a:lnTo>
                    <a:pt x="12130" y="1944"/>
                  </a:lnTo>
                  <a:lnTo>
                    <a:pt x="11967" y="1711"/>
                  </a:lnTo>
                  <a:lnTo>
                    <a:pt x="10287" y="38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48658" y="2737611"/>
            <a:ext cx="695960" cy="836294"/>
          </a:xfrm>
          <a:custGeom>
            <a:avLst/>
            <a:gdLst/>
            <a:ahLst/>
            <a:cxnLst/>
            <a:rect l="l" t="t" r="r" b="b"/>
            <a:pathLst>
              <a:path w="695960" h="836295">
                <a:moveTo>
                  <a:pt x="603376" y="788797"/>
                </a:moveTo>
                <a:lnTo>
                  <a:pt x="599693" y="790575"/>
                </a:lnTo>
                <a:lnTo>
                  <a:pt x="598551" y="793876"/>
                </a:lnTo>
                <a:lnTo>
                  <a:pt x="597280" y="797178"/>
                </a:lnTo>
                <a:lnTo>
                  <a:pt x="599058" y="800735"/>
                </a:lnTo>
                <a:lnTo>
                  <a:pt x="602361" y="802004"/>
                </a:lnTo>
                <a:lnTo>
                  <a:pt x="695451" y="835913"/>
                </a:lnTo>
                <a:lnTo>
                  <a:pt x="694523" y="830326"/>
                </a:lnTo>
                <a:lnTo>
                  <a:pt x="682497" y="830326"/>
                </a:lnTo>
                <a:lnTo>
                  <a:pt x="667512" y="812273"/>
                </a:lnTo>
                <a:lnTo>
                  <a:pt x="606678" y="790066"/>
                </a:lnTo>
                <a:lnTo>
                  <a:pt x="603376" y="788797"/>
                </a:lnTo>
                <a:close/>
              </a:path>
              <a:path w="695960" h="836295">
                <a:moveTo>
                  <a:pt x="667512" y="812273"/>
                </a:moveTo>
                <a:lnTo>
                  <a:pt x="682497" y="830326"/>
                </a:lnTo>
                <a:lnTo>
                  <a:pt x="686165" y="827277"/>
                </a:lnTo>
                <a:lnTo>
                  <a:pt x="681101" y="827277"/>
                </a:lnTo>
                <a:lnTo>
                  <a:pt x="679321" y="816583"/>
                </a:lnTo>
                <a:lnTo>
                  <a:pt x="667512" y="812273"/>
                </a:lnTo>
                <a:close/>
              </a:path>
              <a:path w="695960" h="836295">
                <a:moveTo>
                  <a:pt x="675258" y="732409"/>
                </a:moveTo>
                <a:lnTo>
                  <a:pt x="671829" y="732916"/>
                </a:lnTo>
                <a:lnTo>
                  <a:pt x="668401" y="733551"/>
                </a:lnTo>
                <a:lnTo>
                  <a:pt x="665988" y="736853"/>
                </a:lnTo>
                <a:lnTo>
                  <a:pt x="666622" y="740283"/>
                </a:lnTo>
                <a:lnTo>
                  <a:pt x="677241" y="804088"/>
                </a:lnTo>
                <a:lnTo>
                  <a:pt x="692276" y="822198"/>
                </a:lnTo>
                <a:lnTo>
                  <a:pt x="682497" y="830326"/>
                </a:lnTo>
                <a:lnTo>
                  <a:pt x="694523" y="830326"/>
                </a:lnTo>
                <a:lnTo>
                  <a:pt x="679195" y="738124"/>
                </a:lnTo>
                <a:lnTo>
                  <a:pt x="678561" y="734695"/>
                </a:lnTo>
                <a:lnTo>
                  <a:pt x="675258" y="732409"/>
                </a:lnTo>
                <a:close/>
              </a:path>
              <a:path w="695960" h="836295">
                <a:moveTo>
                  <a:pt x="679321" y="816583"/>
                </a:moveTo>
                <a:lnTo>
                  <a:pt x="681101" y="827277"/>
                </a:lnTo>
                <a:lnTo>
                  <a:pt x="689482" y="820292"/>
                </a:lnTo>
                <a:lnTo>
                  <a:pt x="679321" y="816583"/>
                </a:lnTo>
                <a:close/>
              </a:path>
              <a:path w="695960" h="836295">
                <a:moveTo>
                  <a:pt x="677241" y="804088"/>
                </a:moveTo>
                <a:lnTo>
                  <a:pt x="679321" y="816583"/>
                </a:lnTo>
                <a:lnTo>
                  <a:pt x="689482" y="820292"/>
                </a:lnTo>
                <a:lnTo>
                  <a:pt x="681101" y="827277"/>
                </a:lnTo>
                <a:lnTo>
                  <a:pt x="686165" y="827277"/>
                </a:lnTo>
                <a:lnTo>
                  <a:pt x="692276" y="822198"/>
                </a:lnTo>
                <a:lnTo>
                  <a:pt x="677241" y="804088"/>
                </a:lnTo>
                <a:close/>
              </a:path>
              <a:path w="695960" h="836295">
                <a:moveTo>
                  <a:pt x="9651" y="0"/>
                </a:moveTo>
                <a:lnTo>
                  <a:pt x="0" y="8127"/>
                </a:lnTo>
                <a:lnTo>
                  <a:pt x="667512" y="812273"/>
                </a:lnTo>
                <a:lnTo>
                  <a:pt x="679321" y="816583"/>
                </a:lnTo>
                <a:lnTo>
                  <a:pt x="677241" y="804088"/>
                </a:lnTo>
                <a:lnTo>
                  <a:pt x="965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16852" y="2421635"/>
            <a:ext cx="1079500" cy="321945"/>
          </a:xfrm>
          <a:custGeom>
            <a:avLst/>
            <a:gdLst/>
            <a:ahLst/>
            <a:cxnLst/>
            <a:rect l="l" t="t" r="r" b="b"/>
            <a:pathLst>
              <a:path w="1079500" h="321944">
                <a:moveTo>
                  <a:pt x="0" y="321563"/>
                </a:moveTo>
                <a:lnTo>
                  <a:pt x="80391" y="0"/>
                </a:lnTo>
                <a:lnTo>
                  <a:pt x="998601" y="0"/>
                </a:lnTo>
                <a:lnTo>
                  <a:pt x="1078992" y="321563"/>
                </a:lnTo>
                <a:lnTo>
                  <a:pt x="0" y="321563"/>
                </a:lnTo>
                <a:close/>
              </a:path>
            </a:pathLst>
          </a:custGeom>
          <a:ln w="952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35099" y="231647"/>
            <a:ext cx="825252" cy="8290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Legal</a:t>
            </a:r>
            <a:r>
              <a:rPr sz="4000" b="0" spc="-1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forms</a:t>
            </a:r>
            <a:r>
              <a:rPr sz="4000" b="0" spc="-7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for</a:t>
            </a:r>
            <a:r>
              <a:rPr sz="4000" b="0" spc="-8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10" dirty="0">
                <a:solidFill>
                  <a:srgbClr val="001F5F"/>
                </a:solidFill>
                <a:latin typeface="Arial MT"/>
                <a:cs typeface="Arial MT"/>
              </a:rPr>
              <a:t>parallelizable</a:t>
            </a:r>
            <a:r>
              <a:rPr sz="4000" b="0" spc="-7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for</a:t>
            </a:r>
            <a:r>
              <a:rPr sz="4000" b="0" spc="-7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10" dirty="0">
                <a:solidFill>
                  <a:srgbClr val="001F5F"/>
                </a:solidFill>
                <a:latin typeface="Arial MT"/>
                <a:cs typeface="Arial MT"/>
              </a:rPr>
              <a:t>statements</a:t>
            </a:r>
            <a:endParaRPr sz="40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19928" y="1697508"/>
            <a:ext cx="7746365" cy="2745740"/>
            <a:chOff x="2419928" y="1697508"/>
            <a:chExt cx="7746365" cy="27457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928" y="1697508"/>
              <a:ext cx="7746005" cy="274548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257412" y="1895982"/>
              <a:ext cx="5080" cy="5080"/>
            </a:xfrm>
            <a:custGeom>
              <a:avLst/>
              <a:gdLst/>
              <a:ahLst/>
              <a:cxnLst/>
              <a:rect l="l" t="t" r="r" b="b"/>
              <a:pathLst>
                <a:path w="5079" h="5080">
                  <a:moveTo>
                    <a:pt x="3809" y="0"/>
                  </a:moveTo>
                  <a:lnTo>
                    <a:pt x="1142" y="0"/>
                  </a:lnTo>
                  <a:lnTo>
                    <a:pt x="0" y="1142"/>
                  </a:lnTo>
                  <a:lnTo>
                    <a:pt x="0" y="3809"/>
                  </a:lnTo>
                  <a:lnTo>
                    <a:pt x="1142" y="4952"/>
                  </a:lnTo>
                  <a:lnTo>
                    <a:pt x="3809" y="4952"/>
                  </a:lnTo>
                  <a:lnTo>
                    <a:pt x="4952" y="3809"/>
                  </a:lnTo>
                  <a:lnTo>
                    <a:pt x="4952" y="2539"/>
                  </a:lnTo>
                  <a:lnTo>
                    <a:pt x="4952" y="114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94580" y="5571109"/>
            <a:ext cx="155829" cy="12635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CD451AF-0CD3-DC25-9725-4601E990F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343" y="4852389"/>
            <a:ext cx="704817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legal forms of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loops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can be safely parallelized using tools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OpenMP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When a loop is parallelized, different iterations of the loop can run at the same time. However, for this to work correctly, the loop must follow specific rules: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BAC055C-D36C-D7CB-8A59-95E88C236785}"/>
                  </a:ext>
                </a:extLst>
              </p14:cNvPr>
              <p14:cNvContentPartPr/>
              <p14:nvPr/>
            </p14:nvContentPartPr>
            <p14:xfrm>
              <a:off x="714240" y="2910960"/>
              <a:ext cx="4268880" cy="3224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BAC055C-D36C-D7CB-8A59-95E88C2367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4880" y="2901600"/>
                <a:ext cx="4287600" cy="3242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02B4-073C-E83B-89B3-92240135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32A7B-2BE7-5B64-8DC5-40D2E7A9085B}"/>
              </a:ext>
            </a:extLst>
          </p:cNvPr>
          <p:cNvSpPr txBox="1"/>
          <p:nvPr/>
        </p:nvSpPr>
        <p:spPr>
          <a:xfrm>
            <a:off x="685800" y="2438400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index = start;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128936-A238-DDBE-6404-C5FB58925F48}"/>
              </a:ext>
            </a:extLst>
          </p:cNvPr>
          <p:cNvSpPr txBox="1"/>
          <p:nvPr/>
        </p:nvSpPr>
        <p:spPr>
          <a:xfrm>
            <a:off x="685800" y="3200400"/>
            <a:ext cx="6093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int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r>
              <a:rPr lang="en-IN" dirty="0"/>
              <a:t>for 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10;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r>
              <a:rPr lang="en-IN" dirty="0"/>
              <a:t>    // Do something</a:t>
            </a:r>
          </a:p>
          <a:p>
            <a:r>
              <a:rPr lang="en-IN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C577C-8A98-383F-6186-866ADD8EF7EB}"/>
              </a:ext>
            </a:extLst>
          </p:cNvPr>
          <p:cNvSpPr txBox="1"/>
          <p:nvPr/>
        </p:nvSpPr>
        <p:spPr>
          <a:xfrm>
            <a:off x="709534" y="1676400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</a:t>
            </a:r>
            <a:r>
              <a:rPr lang="en-IN" b="1" dirty="0"/>
              <a:t>. Initialization: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B7A6FD-CF22-B1FC-DE7D-59DC75D3C17F}"/>
              </a:ext>
            </a:extLst>
          </p:cNvPr>
          <p:cNvSpPr txBox="1"/>
          <p:nvPr/>
        </p:nvSpPr>
        <p:spPr>
          <a:xfrm>
            <a:off x="5943600" y="1399401"/>
            <a:ext cx="6093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2. Condition:</a:t>
            </a:r>
          </a:p>
          <a:p>
            <a:r>
              <a:rPr lang="en-IN" dirty="0"/>
              <a:t>The loop's condition must use the index in a simple comparison, like: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486517-D6C8-ABCC-DA21-BF08E93AC164}"/>
              </a:ext>
            </a:extLst>
          </p:cNvPr>
          <p:cNvSpPr txBox="1"/>
          <p:nvPr/>
        </p:nvSpPr>
        <p:spPr>
          <a:xfrm>
            <a:off x="5943600" y="2571929"/>
            <a:ext cx="6093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index &lt; end</a:t>
            </a:r>
          </a:p>
          <a:p>
            <a:r>
              <a:rPr lang="en-IN" dirty="0"/>
              <a:t>index &lt;= end</a:t>
            </a:r>
          </a:p>
          <a:p>
            <a:r>
              <a:rPr lang="en-IN" dirty="0"/>
              <a:t>index &gt;= end</a:t>
            </a:r>
          </a:p>
          <a:p>
            <a:r>
              <a:rPr lang="en-IN" dirty="0"/>
              <a:t>index &gt; 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DF78A7-D286-4B1C-F38D-4CC04DAB462D}"/>
              </a:ext>
            </a:extLst>
          </p:cNvPr>
          <p:cNvSpPr txBox="1"/>
          <p:nvPr/>
        </p:nvSpPr>
        <p:spPr>
          <a:xfrm>
            <a:off x="5943600" y="4164926"/>
            <a:ext cx="6093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for 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100;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r>
              <a:rPr lang="en-IN" dirty="0"/>
              <a:t>    // Valid for parallelization</a:t>
            </a:r>
          </a:p>
          <a:p>
            <a:r>
              <a:rPr lang="en-IN" dirty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4404C8D-1A4B-672F-F1FD-F8508AE07A06}"/>
                  </a:ext>
                </a:extLst>
              </p14:cNvPr>
              <p14:cNvContentPartPr/>
              <p14:nvPr/>
            </p14:nvContentPartPr>
            <p14:xfrm>
              <a:off x="1027080" y="2410920"/>
              <a:ext cx="7179840" cy="2143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4404C8D-1A4B-672F-F1FD-F8508AE07A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7720" y="2401560"/>
                <a:ext cx="7198560" cy="216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37944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7324-11A0-3FBE-8424-AB8DE83F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A270B4-9E40-E9C6-1457-D024AEA83AAD}"/>
              </a:ext>
            </a:extLst>
          </p:cNvPr>
          <p:cNvSpPr txBox="1"/>
          <p:nvPr/>
        </p:nvSpPr>
        <p:spPr>
          <a:xfrm>
            <a:off x="762000" y="1600200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3</a:t>
            </a:r>
            <a:r>
              <a:rPr lang="en-IN" b="1" dirty="0"/>
              <a:t>. Increment/Decrement: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263C14-656B-783C-1970-414D65F3E5C7}"/>
              </a:ext>
            </a:extLst>
          </p:cNvPr>
          <p:cNvSpPr txBox="1"/>
          <p:nvPr/>
        </p:nvSpPr>
        <p:spPr>
          <a:xfrm>
            <a:off x="762000" y="2136338"/>
            <a:ext cx="60935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index++    // Increase by 1</a:t>
            </a:r>
          </a:p>
          <a:p>
            <a:r>
              <a:rPr lang="en-IN" dirty="0"/>
              <a:t>++index    // Increase by 1</a:t>
            </a:r>
          </a:p>
          <a:p>
            <a:r>
              <a:rPr lang="en-IN" dirty="0"/>
              <a:t>index--    // Decrease by 1</a:t>
            </a:r>
          </a:p>
          <a:p>
            <a:r>
              <a:rPr lang="en-IN" dirty="0"/>
              <a:t>--index    // Decrease by 1</a:t>
            </a:r>
          </a:p>
          <a:p>
            <a:r>
              <a:rPr lang="en-IN" dirty="0"/>
              <a:t>index += </a:t>
            </a:r>
            <a:r>
              <a:rPr lang="en-IN" dirty="0" err="1"/>
              <a:t>incr</a:t>
            </a:r>
            <a:r>
              <a:rPr lang="en-IN" dirty="0"/>
              <a:t>    // Increase by a set amount</a:t>
            </a:r>
          </a:p>
          <a:p>
            <a:r>
              <a:rPr lang="en-IN" dirty="0"/>
              <a:t>index -= </a:t>
            </a:r>
            <a:r>
              <a:rPr lang="en-IN" dirty="0" err="1"/>
              <a:t>incr</a:t>
            </a:r>
            <a:r>
              <a:rPr lang="en-IN" dirty="0"/>
              <a:t>    // Decrease by a set amount</a:t>
            </a:r>
          </a:p>
          <a:p>
            <a:r>
              <a:rPr lang="en-IN" dirty="0"/>
              <a:t>index = index + </a:t>
            </a:r>
            <a:r>
              <a:rPr lang="en-IN" dirty="0" err="1"/>
              <a:t>incr</a:t>
            </a:r>
            <a:r>
              <a:rPr lang="en-IN" dirty="0"/>
              <a:t>  // Same as above</a:t>
            </a:r>
          </a:p>
          <a:p>
            <a:r>
              <a:rPr lang="en-IN" dirty="0"/>
              <a:t>index = </a:t>
            </a:r>
            <a:r>
              <a:rPr lang="en-IN" dirty="0" err="1"/>
              <a:t>incr</a:t>
            </a:r>
            <a:r>
              <a:rPr lang="en-IN" dirty="0"/>
              <a:t> + index  // Same as above</a:t>
            </a:r>
          </a:p>
          <a:p>
            <a:r>
              <a:rPr lang="en-IN" dirty="0"/>
              <a:t>index = index - </a:t>
            </a:r>
            <a:r>
              <a:rPr lang="en-IN" dirty="0" err="1"/>
              <a:t>incr</a:t>
            </a:r>
            <a:r>
              <a:rPr lang="en-IN" dirty="0"/>
              <a:t>  // Decrease by a set amount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41A2F6-1588-F07B-AA9E-76A37C75A6F9}"/>
              </a:ext>
            </a:extLst>
          </p:cNvPr>
          <p:cNvSpPr txBox="1"/>
          <p:nvPr/>
        </p:nvSpPr>
        <p:spPr>
          <a:xfrm>
            <a:off x="773243" y="5486400"/>
            <a:ext cx="6093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for 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&lt;= 50; </a:t>
            </a:r>
            <a:r>
              <a:rPr lang="en-IN" dirty="0" err="1"/>
              <a:t>i</a:t>
            </a:r>
            <a:r>
              <a:rPr lang="en-IN" dirty="0"/>
              <a:t> += 5) {</a:t>
            </a:r>
          </a:p>
          <a:p>
            <a:r>
              <a:rPr lang="en-IN" dirty="0"/>
              <a:t>    // Valid for parallelization</a:t>
            </a:r>
          </a:p>
          <a:p>
            <a:r>
              <a:rPr lang="en-IN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9B6345-3467-E80A-150C-23CD5C67E1E2}"/>
              </a:ext>
            </a:extLst>
          </p:cNvPr>
          <p:cNvSpPr txBox="1"/>
          <p:nvPr/>
        </p:nvSpPr>
        <p:spPr>
          <a:xfrm>
            <a:off x="6098500" y="2401340"/>
            <a:ext cx="60935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dirty="0"/>
              <a:t>For a loop to be parallelizable: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loop index should change in a </a:t>
            </a:r>
            <a:r>
              <a:rPr lang="en-IN" b="1" dirty="0"/>
              <a:t>predictable</a:t>
            </a:r>
            <a:r>
              <a:rPr lang="en-IN" dirty="0"/>
              <a:t> way.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loop's start, end, and step should be </a:t>
            </a:r>
            <a:r>
              <a:rPr lang="en-IN" b="1" dirty="0"/>
              <a:t>clearly defined</a:t>
            </a:r>
            <a:r>
              <a:rPr lang="en-IN" dirty="0"/>
              <a:t>.</a:t>
            </a:r>
          </a:p>
          <a:p>
            <a:r>
              <a:rPr lang="en-IN" dirty="0"/>
              <a:t>If these conditions are met, OpenMP and similar tools can safely split the work across multiple threads, improving performance.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F4B4585-ADEF-A59A-6791-B5F92320CC4E}"/>
                  </a:ext>
                </a:extLst>
              </p14:cNvPr>
              <p14:cNvContentPartPr/>
              <p14:nvPr/>
            </p14:nvContentPartPr>
            <p14:xfrm>
              <a:off x="714240" y="2232360"/>
              <a:ext cx="8242560" cy="3858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F4B4585-ADEF-A59A-6791-B5F92320CC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4880" y="2223000"/>
                <a:ext cx="8261280" cy="387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07076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1519809"/>
            <a:ext cx="10671175" cy="1551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variable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8080"/>
                </a:solidFill>
                <a:latin typeface="Arial MT"/>
                <a:cs typeface="Arial MT"/>
              </a:rPr>
              <a:t>index</a:t>
            </a:r>
            <a:r>
              <a:rPr sz="2400" spc="-25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must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have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integer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pointer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type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(e.g.,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can’t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float).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0"/>
              </a:spcBef>
              <a:buFont typeface="Arial MT"/>
              <a:buChar char="•"/>
            </a:pPr>
            <a:endParaRPr sz="2400">
              <a:latin typeface="Arial MT"/>
              <a:cs typeface="Arial MT"/>
            </a:endParaRPr>
          </a:p>
          <a:p>
            <a:pPr marL="354965" marR="868680" indent="-34290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expressions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8080"/>
                </a:solidFill>
                <a:latin typeface="Arial MT"/>
                <a:cs typeface="Arial MT"/>
              </a:rPr>
              <a:t>start</a:t>
            </a:r>
            <a:r>
              <a:rPr sz="2400" dirty="0">
                <a:latin typeface="Arial MT"/>
                <a:cs typeface="Arial MT"/>
              </a:rPr>
              <a:t>,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8080"/>
                </a:solidFill>
                <a:latin typeface="Arial MT"/>
                <a:cs typeface="Arial MT"/>
              </a:rPr>
              <a:t>end</a:t>
            </a:r>
            <a:r>
              <a:rPr sz="2400" dirty="0">
                <a:latin typeface="Arial MT"/>
                <a:cs typeface="Arial MT"/>
              </a:rPr>
              <a:t>,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8080"/>
                </a:solidFill>
                <a:latin typeface="Arial MT"/>
                <a:cs typeface="Arial MT"/>
              </a:rPr>
              <a:t>incr</a:t>
            </a:r>
            <a:r>
              <a:rPr sz="2400" spc="-5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must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have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compatible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type.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For </a:t>
            </a:r>
            <a:r>
              <a:rPr sz="2400" dirty="0">
                <a:latin typeface="Arial MT"/>
                <a:cs typeface="Arial MT"/>
              </a:rPr>
              <a:t>example,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if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index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pointer,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then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8080"/>
                </a:solidFill>
                <a:latin typeface="Arial MT"/>
                <a:cs typeface="Arial MT"/>
              </a:rPr>
              <a:t>incr</a:t>
            </a:r>
            <a:r>
              <a:rPr sz="2400" spc="-4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must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have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integer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type.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1F5F"/>
                </a:solidFill>
                <a:latin typeface="Arial MT"/>
                <a:cs typeface="Arial MT"/>
              </a:rPr>
              <a:t>Caveats</a:t>
            </a:r>
            <a:endParaRPr sz="4000">
              <a:latin typeface="Arial MT"/>
              <a:cs typeface="Arial M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DB876D7-8D21-D6CC-F361-4518F1258243}"/>
                  </a:ext>
                </a:extLst>
              </p14:cNvPr>
              <p14:cNvContentPartPr/>
              <p14:nvPr/>
            </p14:nvContentPartPr>
            <p14:xfrm>
              <a:off x="1839600" y="2134080"/>
              <a:ext cx="7617240" cy="1357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DB876D7-8D21-D6CC-F361-4518F12582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0240" y="2124720"/>
                <a:ext cx="7635960" cy="1376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1519809"/>
            <a:ext cx="10724515" cy="19170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expressions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8080"/>
                </a:solidFill>
                <a:latin typeface="Arial MT"/>
                <a:cs typeface="Arial MT"/>
              </a:rPr>
              <a:t>start</a:t>
            </a:r>
            <a:r>
              <a:rPr sz="2400" dirty="0">
                <a:latin typeface="Arial MT"/>
                <a:cs typeface="Arial MT"/>
              </a:rPr>
              <a:t>,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8080"/>
                </a:solidFill>
                <a:latin typeface="Arial MT"/>
                <a:cs typeface="Arial MT"/>
              </a:rPr>
              <a:t>end</a:t>
            </a:r>
            <a:r>
              <a:rPr sz="2400" dirty="0">
                <a:latin typeface="Arial MT"/>
                <a:cs typeface="Arial MT"/>
              </a:rPr>
              <a:t>,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8080"/>
                </a:solidFill>
                <a:latin typeface="Arial MT"/>
                <a:cs typeface="Arial MT"/>
              </a:rPr>
              <a:t>incr</a:t>
            </a:r>
            <a:r>
              <a:rPr sz="2400" spc="-55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must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change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during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execution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the </a:t>
            </a:r>
            <a:r>
              <a:rPr sz="2400" spc="-10" dirty="0">
                <a:latin typeface="Arial MT"/>
                <a:cs typeface="Arial MT"/>
              </a:rPr>
              <a:t>loop.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0"/>
              </a:spcBef>
              <a:buFont typeface="Arial MT"/>
              <a:buChar char="•"/>
            </a:pP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During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execution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loop,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variable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8080"/>
                </a:solidFill>
                <a:latin typeface="Arial MT"/>
                <a:cs typeface="Arial MT"/>
              </a:rPr>
              <a:t>index</a:t>
            </a:r>
            <a:r>
              <a:rPr sz="2400" spc="-45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only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modified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the</a:t>
            </a:r>
            <a:endParaRPr sz="2400">
              <a:latin typeface="Arial MT"/>
              <a:cs typeface="Arial MT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 MT"/>
                <a:cs typeface="Arial MT"/>
              </a:rPr>
              <a:t>“increment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expression”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for</a:t>
            </a:r>
            <a:r>
              <a:rPr sz="2400" spc="-7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statement.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1F5F"/>
                </a:solidFill>
                <a:latin typeface="Arial MT"/>
                <a:cs typeface="Arial MT"/>
              </a:rPr>
              <a:t>Caveats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Data</a:t>
            </a:r>
            <a:r>
              <a:rPr sz="4000" b="0" spc="-9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10" dirty="0">
                <a:solidFill>
                  <a:srgbClr val="001F5F"/>
                </a:solidFill>
                <a:latin typeface="Arial MT"/>
                <a:cs typeface="Arial MT"/>
              </a:rPr>
              <a:t>dependencies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12035" y="2544191"/>
            <a:ext cx="520700" cy="391795"/>
          </a:xfrm>
          <a:custGeom>
            <a:avLst/>
            <a:gdLst/>
            <a:ahLst/>
            <a:cxnLst/>
            <a:rect l="l" t="t" r="r" b="b"/>
            <a:pathLst>
              <a:path w="520700" h="391794">
                <a:moveTo>
                  <a:pt x="360806" y="335661"/>
                </a:moveTo>
                <a:lnTo>
                  <a:pt x="353226" y="336353"/>
                </a:lnTo>
                <a:lnTo>
                  <a:pt x="346741" y="339772"/>
                </a:lnTo>
                <a:lnTo>
                  <a:pt x="342018" y="345358"/>
                </a:lnTo>
                <a:lnTo>
                  <a:pt x="339725" y="352551"/>
                </a:lnTo>
                <a:lnTo>
                  <a:pt x="340471" y="360130"/>
                </a:lnTo>
                <a:lnTo>
                  <a:pt x="343884" y="366601"/>
                </a:lnTo>
                <a:lnTo>
                  <a:pt x="349440" y="371286"/>
                </a:lnTo>
                <a:lnTo>
                  <a:pt x="356615" y="373507"/>
                </a:lnTo>
                <a:lnTo>
                  <a:pt x="520700" y="391287"/>
                </a:lnTo>
                <a:lnTo>
                  <a:pt x="517635" y="384175"/>
                </a:lnTo>
                <a:lnTo>
                  <a:pt x="478916" y="384175"/>
                </a:lnTo>
                <a:lnTo>
                  <a:pt x="422168" y="342294"/>
                </a:lnTo>
                <a:lnTo>
                  <a:pt x="360806" y="335661"/>
                </a:lnTo>
                <a:close/>
              </a:path>
              <a:path w="520700" h="391794">
                <a:moveTo>
                  <a:pt x="422168" y="342294"/>
                </a:moveTo>
                <a:lnTo>
                  <a:pt x="478916" y="384175"/>
                </a:lnTo>
                <a:lnTo>
                  <a:pt x="484670" y="376428"/>
                </a:lnTo>
                <a:lnTo>
                  <a:pt x="472820" y="376428"/>
                </a:lnTo>
                <a:lnTo>
                  <a:pt x="459848" y="346368"/>
                </a:lnTo>
                <a:lnTo>
                  <a:pt x="422168" y="342294"/>
                </a:lnTo>
                <a:close/>
              </a:path>
              <a:path w="520700" h="391794">
                <a:moveTo>
                  <a:pt x="437794" y="228292"/>
                </a:moveTo>
                <a:lnTo>
                  <a:pt x="430402" y="229870"/>
                </a:lnTo>
                <a:lnTo>
                  <a:pt x="424191" y="234189"/>
                </a:lnTo>
                <a:lnTo>
                  <a:pt x="420243" y="240331"/>
                </a:lnTo>
                <a:lnTo>
                  <a:pt x="418865" y="247497"/>
                </a:lnTo>
                <a:lnTo>
                  <a:pt x="420369" y="254888"/>
                </a:lnTo>
                <a:lnTo>
                  <a:pt x="444870" y="311660"/>
                </a:lnTo>
                <a:lnTo>
                  <a:pt x="501650" y="353568"/>
                </a:lnTo>
                <a:lnTo>
                  <a:pt x="478916" y="384175"/>
                </a:lnTo>
                <a:lnTo>
                  <a:pt x="517635" y="384175"/>
                </a:lnTo>
                <a:lnTo>
                  <a:pt x="455421" y="239775"/>
                </a:lnTo>
                <a:lnTo>
                  <a:pt x="451102" y="233566"/>
                </a:lnTo>
                <a:lnTo>
                  <a:pt x="444960" y="229631"/>
                </a:lnTo>
                <a:lnTo>
                  <a:pt x="437794" y="228292"/>
                </a:lnTo>
                <a:close/>
              </a:path>
              <a:path w="520700" h="391794">
                <a:moveTo>
                  <a:pt x="459848" y="346368"/>
                </a:moveTo>
                <a:lnTo>
                  <a:pt x="472820" y="376428"/>
                </a:lnTo>
                <a:lnTo>
                  <a:pt x="492378" y="349885"/>
                </a:lnTo>
                <a:lnTo>
                  <a:pt x="459848" y="346368"/>
                </a:lnTo>
                <a:close/>
              </a:path>
              <a:path w="520700" h="391794">
                <a:moveTo>
                  <a:pt x="444870" y="311660"/>
                </a:moveTo>
                <a:lnTo>
                  <a:pt x="459848" y="346368"/>
                </a:lnTo>
                <a:lnTo>
                  <a:pt x="492378" y="349885"/>
                </a:lnTo>
                <a:lnTo>
                  <a:pt x="472820" y="376428"/>
                </a:lnTo>
                <a:lnTo>
                  <a:pt x="484670" y="376428"/>
                </a:lnTo>
                <a:lnTo>
                  <a:pt x="501650" y="353568"/>
                </a:lnTo>
                <a:lnTo>
                  <a:pt x="444870" y="311660"/>
                </a:lnTo>
                <a:close/>
              </a:path>
              <a:path w="520700" h="391794">
                <a:moveTo>
                  <a:pt x="22606" y="0"/>
                </a:moveTo>
                <a:lnTo>
                  <a:pt x="0" y="30734"/>
                </a:lnTo>
                <a:lnTo>
                  <a:pt x="422168" y="342294"/>
                </a:lnTo>
                <a:lnTo>
                  <a:pt x="459848" y="346368"/>
                </a:lnTo>
                <a:lnTo>
                  <a:pt x="444870" y="311660"/>
                </a:lnTo>
                <a:lnTo>
                  <a:pt x="2260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04001" y="5616041"/>
            <a:ext cx="2481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1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2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3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5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8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0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0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0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0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48365" y="4679822"/>
            <a:ext cx="171450" cy="407670"/>
          </a:xfrm>
          <a:custGeom>
            <a:avLst/>
            <a:gdLst/>
            <a:ahLst/>
            <a:cxnLst/>
            <a:rect l="l" t="t" r="r" b="b"/>
            <a:pathLst>
              <a:path w="171450" h="407670">
                <a:moveTo>
                  <a:pt x="17670" y="232646"/>
                </a:moveTo>
                <a:lnTo>
                  <a:pt x="10376" y="234695"/>
                </a:lnTo>
                <a:lnTo>
                  <a:pt x="4441" y="239365"/>
                </a:lnTo>
                <a:lnTo>
                  <a:pt x="898" y="245760"/>
                </a:lnTo>
                <a:lnTo>
                  <a:pt x="0" y="253037"/>
                </a:lnTo>
                <a:lnTo>
                  <a:pt x="1994" y="260350"/>
                </a:lnTo>
                <a:lnTo>
                  <a:pt x="76924" y="407288"/>
                </a:lnTo>
                <a:lnTo>
                  <a:pt x="101139" y="370713"/>
                </a:lnTo>
                <a:lnTo>
                  <a:pt x="98133" y="370713"/>
                </a:lnTo>
                <a:lnTo>
                  <a:pt x="60033" y="368426"/>
                </a:lnTo>
                <a:lnTo>
                  <a:pt x="64062" y="298008"/>
                </a:lnTo>
                <a:lnTo>
                  <a:pt x="36030" y="242950"/>
                </a:lnTo>
                <a:lnTo>
                  <a:pt x="31307" y="237071"/>
                </a:lnTo>
                <a:lnTo>
                  <a:pt x="24917" y="233537"/>
                </a:lnTo>
                <a:lnTo>
                  <a:pt x="17670" y="232646"/>
                </a:lnTo>
                <a:close/>
              </a:path>
              <a:path w="171450" h="407670">
                <a:moveTo>
                  <a:pt x="64062" y="298008"/>
                </a:moveTo>
                <a:lnTo>
                  <a:pt x="60033" y="368426"/>
                </a:lnTo>
                <a:lnTo>
                  <a:pt x="98133" y="370713"/>
                </a:lnTo>
                <a:lnTo>
                  <a:pt x="98689" y="360933"/>
                </a:lnTo>
                <a:lnTo>
                  <a:pt x="96101" y="360933"/>
                </a:lnTo>
                <a:lnTo>
                  <a:pt x="63208" y="359028"/>
                </a:lnTo>
                <a:lnTo>
                  <a:pt x="81258" y="331781"/>
                </a:lnTo>
                <a:lnTo>
                  <a:pt x="64062" y="298008"/>
                </a:lnTo>
                <a:close/>
              </a:path>
              <a:path w="171450" h="407670">
                <a:moveTo>
                  <a:pt x="155875" y="240633"/>
                </a:moveTo>
                <a:lnTo>
                  <a:pt x="148345" y="240633"/>
                </a:lnTo>
                <a:lnTo>
                  <a:pt x="141593" y="243439"/>
                </a:lnTo>
                <a:lnTo>
                  <a:pt x="136233" y="248793"/>
                </a:lnTo>
                <a:lnTo>
                  <a:pt x="102140" y="300258"/>
                </a:lnTo>
                <a:lnTo>
                  <a:pt x="98133" y="370713"/>
                </a:lnTo>
                <a:lnTo>
                  <a:pt x="101139" y="370713"/>
                </a:lnTo>
                <a:lnTo>
                  <a:pt x="167983" y="269747"/>
                </a:lnTo>
                <a:lnTo>
                  <a:pt x="170846" y="262745"/>
                </a:lnTo>
                <a:lnTo>
                  <a:pt x="170793" y="255444"/>
                </a:lnTo>
                <a:lnTo>
                  <a:pt x="168042" y="248793"/>
                </a:lnTo>
                <a:lnTo>
                  <a:pt x="165074" y="245760"/>
                </a:lnTo>
                <a:lnTo>
                  <a:pt x="162756" y="243439"/>
                </a:lnTo>
                <a:lnTo>
                  <a:pt x="162918" y="243439"/>
                </a:lnTo>
                <a:lnTo>
                  <a:pt x="155875" y="240633"/>
                </a:lnTo>
                <a:close/>
              </a:path>
              <a:path w="171450" h="407670">
                <a:moveTo>
                  <a:pt x="81258" y="331781"/>
                </a:moveTo>
                <a:lnTo>
                  <a:pt x="63208" y="359028"/>
                </a:lnTo>
                <a:lnTo>
                  <a:pt x="96101" y="360933"/>
                </a:lnTo>
                <a:lnTo>
                  <a:pt x="81258" y="331781"/>
                </a:lnTo>
                <a:close/>
              </a:path>
              <a:path w="171450" h="407670">
                <a:moveTo>
                  <a:pt x="102140" y="300258"/>
                </a:moveTo>
                <a:lnTo>
                  <a:pt x="81258" y="331781"/>
                </a:lnTo>
                <a:lnTo>
                  <a:pt x="96101" y="360933"/>
                </a:lnTo>
                <a:lnTo>
                  <a:pt x="98689" y="360933"/>
                </a:lnTo>
                <a:lnTo>
                  <a:pt x="102140" y="300258"/>
                </a:lnTo>
                <a:close/>
              </a:path>
              <a:path w="171450" h="407670">
                <a:moveTo>
                  <a:pt x="81115" y="0"/>
                </a:moveTo>
                <a:lnTo>
                  <a:pt x="64062" y="298008"/>
                </a:lnTo>
                <a:lnTo>
                  <a:pt x="81258" y="331781"/>
                </a:lnTo>
                <a:lnTo>
                  <a:pt x="102140" y="300258"/>
                </a:lnTo>
                <a:lnTo>
                  <a:pt x="119088" y="2285"/>
                </a:lnTo>
                <a:lnTo>
                  <a:pt x="8111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51369" y="4679441"/>
            <a:ext cx="170815" cy="911225"/>
          </a:xfrm>
          <a:custGeom>
            <a:avLst/>
            <a:gdLst/>
            <a:ahLst/>
            <a:cxnLst/>
            <a:rect l="l" t="t" r="r" b="b"/>
            <a:pathLst>
              <a:path w="170815" h="911225">
                <a:moveTo>
                  <a:pt x="22463" y="745994"/>
                </a:moveTo>
                <a:lnTo>
                  <a:pt x="14825" y="745994"/>
                </a:lnTo>
                <a:lnTo>
                  <a:pt x="7874" y="749045"/>
                </a:lnTo>
                <a:lnTo>
                  <a:pt x="2639" y="754497"/>
                </a:lnTo>
                <a:lnTo>
                  <a:pt x="0" y="761317"/>
                </a:lnTo>
                <a:lnTo>
                  <a:pt x="123" y="768637"/>
                </a:lnTo>
                <a:lnTo>
                  <a:pt x="3175" y="775588"/>
                </a:lnTo>
                <a:lnTo>
                  <a:pt x="97408" y="910932"/>
                </a:lnTo>
                <a:lnTo>
                  <a:pt x="114797" y="874775"/>
                </a:lnTo>
                <a:lnTo>
                  <a:pt x="75437" y="874775"/>
                </a:lnTo>
                <a:lnTo>
                  <a:pt x="69792" y="804579"/>
                </a:lnTo>
                <a:lnTo>
                  <a:pt x="34416" y="753744"/>
                </a:lnTo>
                <a:lnTo>
                  <a:pt x="28965" y="748510"/>
                </a:lnTo>
                <a:lnTo>
                  <a:pt x="22463" y="745994"/>
                </a:lnTo>
                <a:close/>
              </a:path>
              <a:path w="170815" h="911225">
                <a:moveTo>
                  <a:pt x="69792" y="804579"/>
                </a:moveTo>
                <a:lnTo>
                  <a:pt x="75437" y="874775"/>
                </a:lnTo>
                <a:lnTo>
                  <a:pt x="113410" y="871727"/>
                </a:lnTo>
                <a:lnTo>
                  <a:pt x="112870" y="864996"/>
                </a:lnTo>
                <a:lnTo>
                  <a:pt x="77215" y="864996"/>
                </a:lnTo>
                <a:lnTo>
                  <a:pt x="91353" y="835561"/>
                </a:lnTo>
                <a:lnTo>
                  <a:pt x="69792" y="804579"/>
                </a:lnTo>
                <a:close/>
              </a:path>
              <a:path w="170815" h="911225">
                <a:moveTo>
                  <a:pt x="152602" y="734974"/>
                </a:moveTo>
                <a:lnTo>
                  <a:pt x="107764" y="801392"/>
                </a:lnTo>
                <a:lnTo>
                  <a:pt x="113410" y="871727"/>
                </a:lnTo>
                <a:lnTo>
                  <a:pt x="75437" y="874775"/>
                </a:lnTo>
                <a:lnTo>
                  <a:pt x="114797" y="874775"/>
                </a:lnTo>
                <a:lnTo>
                  <a:pt x="168909" y="762253"/>
                </a:lnTo>
                <a:lnTo>
                  <a:pt x="170769" y="754909"/>
                </a:lnTo>
                <a:lnTo>
                  <a:pt x="169890" y="749045"/>
                </a:lnTo>
                <a:lnTo>
                  <a:pt x="169809" y="748510"/>
                </a:lnTo>
                <a:lnTo>
                  <a:pt x="169687" y="747696"/>
                </a:lnTo>
                <a:lnTo>
                  <a:pt x="165963" y="741412"/>
                </a:lnTo>
                <a:lnTo>
                  <a:pt x="159893" y="736853"/>
                </a:lnTo>
                <a:lnTo>
                  <a:pt x="152602" y="734974"/>
                </a:lnTo>
                <a:close/>
              </a:path>
              <a:path w="170815" h="911225">
                <a:moveTo>
                  <a:pt x="91353" y="835561"/>
                </a:moveTo>
                <a:lnTo>
                  <a:pt x="77215" y="864996"/>
                </a:lnTo>
                <a:lnTo>
                  <a:pt x="109981" y="862329"/>
                </a:lnTo>
                <a:lnTo>
                  <a:pt x="91353" y="835561"/>
                </a:lnTo>
                <a:close/>
              </a:path>
              <a:path w="170815" h="911225">
                <a:moveTo>
                  <a:pt x="107764" y="801392"/>
                </a:moveTo>
                <a:lnTo>
                  <a:pt x="91353" y="835561"/>
                </a:lnTo>
                <a:lnTo>
                  <a:pt x="109981" y="862329"/>
                </a:lnTo>
                <a:lnTo>
                  <a:pt x="77215" y="864996"/>
                </a:lnTo>
                <a:lnTo>
                  <a:pt x="112870" y="864996"/>
                </a:lnTo>
                <a:lnTo>
                  <a:pt x="107764" y="801392"/>
                </a:lnTo>
                <a:close/>
              </a:path>
              <a:path w="170815" h="911225">
                <a:moveTo>
                  <a:pt x="43433" y="0"/>
                </a:moveTo>
                <a:lnTo>
                  <a:pt x="5333" y="3047"/>
                </a:lnTo>
                <a:lnTo>
                  <a:pt x="69792" y="804579"/>
                </a:lnTo>
                <a:lnTo>
                  <a:pt x="91353" y="835561"/>
                </a:lnTo>
                <a:lnTo>
                  <a:pt x="107764" y="801392"/>
                </a:lnTo>
                <a:lnTo>
                  <a:pt x="4343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87270" y="2948555"/>
            <a:ext cx="7006590" cy="25546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R="1904364" algn="ctr">
              <a:lnSpc>
                <a:spcPct val="100000"/>
              </a:lnSpc>
              <a:spcBef>
                <a:spcPts val="600"/>
              </a:spcBef>
              <a:tabLst>
                <a:tab pos="1000760" algn="l"/>
                <a:tab pos="1308735" algn="l"/>
                <a:tab pos="2310765" algn="l"/>
                <a:tab pos="2618740" algn="l"/>
              </a:tabLst>
            </a:pPr>
            <a:r>
              <a:rPr sz="2100" spc="-10" dirty="0">
                <a:latin typeface="Cambria"/>
                <a:cs typeface="Cambria"/>
              </a:rPr>
              <a:t>fibo[</a:t>
            </a:r>
            <a:r>
              <a:rPr sz="2100" spc="-90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0</a:t>
            </a:r>
            <a:r>
              <a:rPr sz="2100" spc="-85" dirty="0">
                <a:latin typeface="Cambria"/>
                <a:cs typeface="Cambria"/>
              </a:rPr>
              <a:t> </a:t>
            </a:r>
            <a:r>
              <a:rPr sz="2100" spc="-50" dirty="0">
                <a:latin typeface="Cambria"/>
                <a:cs typeface="Cambria"/>
              </a:rPr>
              <a:t>]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180" dirty="0">
                <a:latin typeface="Cambria"/>
                <a:cs typeface="Cambria"/>
              </a:rPr>
              <a:t>=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-10" dirty="0">
                <a:latin typeface="Cambria"/>
                <a:cs typeface="Cambria"/>
              </a:rPr>
              <a:t>fibo[</a:t>
            </a:r>
            <a:r>
              <a:rPr sz="2100" spc="-85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1</a:t>
            </a:r>
            <a:r>
              <a:rPr sz="2100" spc="-75" dirty="0">
                <a:latin typeface="Cambria"/>
                <a:cs typeface="Cambria"/>
              </a:rPr>
              <a:t> </a:t>
            </a:r>
            <a:r>
              <a:rPr sz="2100" spc="-50" dirty="0">
                <a:latin typeface="Cambria"/>
                <a:cs typeface="Cambria"/>
              </a:rPr>
              <a:t>]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180" dirty="0">
                <a:latin typeface="Cambria"/>
                <a:cs typeface="Cambria"/>
              </a:rPr>
              <a:t>=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-25" dirty="0">
                <a:latin typeface="Cambria"/>
                <a:cs typeface="Cambria"/>
              </a:rPr>
              <a:t>1;</a:t>
            </a:r>
            <a:endParaRPr sz="2100">
              <a:latin typeface="Cambria"/>
              <a:cs typeface="Cambria"/>
            </a:endParaRPr>
          </a:p>
          <a:p>
            <a:pPr marR="219710" algn="ctr">
              <a:lnSpc>
                <a:spcPct val="100000"/>
              </a:lnSpc>
              <a:spcBef>
                <a:spcPts val="505"/>
              </a:spcBef>
              <a:tabLst>
                <a:tab pos="372745" algn="l"/>
                <a:tab pos="1964055" algn="l"/>
                <a:tab pos="2932430" algn="l"/>
                <a:tab pos="3378835" algn="l"/>
              </a:tabLst>
            </a:pPr>
            <a:r>
              <a:rPr sz="2100" spc="50" dirty="0">
                <a:latin typeface="Cambria"/>
                <a:cs typeface="Cambria"/>
              </a:rPr>
              <a:t>#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b="1" spc="-90" dirty="0">
                <a:latin typeface="Cambria"/>
                <a:cs typeface="Cambria"/>
              </a:rPr>
              <a:t>pragma</a:t>
            </a:r>
            <a:r>
              <a:rPr sz="2100" b="1" spc="220" dirty="0">
                <a:latin typeface="Cambria"/>
                <a:cs typeface="Cambria"/>
              </a:rPr>
              <a:t> </a:t>
            </a:r>
            <a:r>
              <a:rPr sz="2100" spc="-25" dirty="0">
                <a:latin typeface="Cambria"/>
                <a:cs typeface="Cambria"/>
              </a:rPr>
              <a:t>omp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-10" dirty="0">
                <a:latin typeface="Cambria"/>
                <a:cs typeface="Cambria"/>
              </a:rPr>
              <a:t>parallel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b="1" spc="-25" dirty="0">
                <a:latin typeface="Cambria"/>
                <a:cs typeface="Cambria"/>
              </a:rPr>
              <a:t>for</a:t>
            </a:r>
            <a:r>
              <a:rPr sz="2100" b="1" dirty="0">
                <a:latin typeface="Cambria"/>
                <a:cs typeface="Cambria"/>
              </a:rPr>
              <a:t>	</a:t>
            </a:r>
            <a:r>
              <a:rPr sz="2100" spc="-10" dirty="0">
                <a:latin typeface="Cambria"/>
                <a:cs typeface="Cambria"/>
              </a:rPr>
              <a:t>num_threads(2)</a:t>
            </a:r>
            <a:endParaRPr sz="2100">
              <a:latin typeface="Cambria"/>
              <a:cs typeface="Cambria"/>
            </a:endParaRPr>
          </a:p>
          <a:p>
            <a:pPr marR="1977389" algn="ctr">
              <a:lnSpc>
                <a:spcPct val="100000"/>
              </a:lnSpc>
              <a:spcBef>
                <a:spcPts val="505"/>
              </a:spcBef>
              <a:tabLst>
                <a:tab pos="446405" algn="l"/>
                <a:tab pos="734060" algn="l"/>
                <a:tab pos="1042035" algn="l"/>
                <a:tab pos="1376045" algn="l"/>
                <a:tab pos="1578610" algn="l"/>
                <a:tab pos="1885950" algn="l"/>
                <a:tab pos="2233930" algn="l"/>
              </a:tabLst>
            </a:pPr>
            <a:r>
              <a:rPr sz="2100" b="1" spc="-25" dirty="0">
                <a:latin typeface="Cambria"/>
                <a:cs typeface="Cambria"/>
              </a:rPr>
              <a:t>for</a:t>
            </a:r>
            <a:r>
              <a:rPr sz="2100" b="1" dirty="0">
                <a:latin typeface="Cambria"/>
                <a:cs typeface="Cambria"/>
              </a:rPr>
              <a:t>	</a:t>
            </a:r>
            <a:r>
              <a:rPr sz="2100" spc="-25" dirty="0">
                <a:latin typeface="Cambria"/>
                <a:cs typeface="Cambria"/>
              </a:rPr>
              <a:t>(i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180" dirty="0">
                <a:latin typeface="Cambria"/>
                <a:cs typeface="Cambria"/>
              </a:rPr>
              <a:t>=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-25" dirty="0">
                <a:latin typeface="Cambria"/>
                <a:cs typeface="Cambria"/>
              </a:rPr>
              <a:t>2;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-50" dirty="0">
                <a:latin typeface="Cambria"/>
                <a:cs typeface="Cambria"/>
              </a:rPr>
              <a:t>i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180" dirty="0">
                <a:latin typeface="Cambria"/>
                <a:cs typeface="Cambria"/>
              </a:rPr>
              <a:t>&lt;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-25" dirty="0">
                <a:latin typeface="Cambria"/>
                <a:cs typeface="Cambria"/>
              </a:rPr>
              <a:t>n;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55" dirty="0">
                <a:latin typeface="Cambria"/>
                <a:cs typeface="Cambria"/>
              </a:rPr>
              <a:t>i++)</a:t>
            </a:r>
            <a:endParaRPr sz="2100">
              <a:latin typeface="Cambria"/>
              <a:cs typeface="Cambria"/>
            </a:endParaRPr>
          </a:p>
          <a:p>
            <a:pPr marR="28575" algn="ctr">
              <a:lnSpc>
                <a:spcPct val="100000"/>
              </a:lnSpc>
              <a:spcBef>
                <a:spcPts val="505"/>
              </a:spcBef>
              <a:tabLst>
                <a:tab pos="944244" algn="l"/>
                <a:tab pos="1252220" algn="l"/>
              </a:tabLst>
            </a:pPr>
            <a:r>
              <a:rPr sz="2100" spc="-10" dirty="0">
                <a:latin typeface="Cambria"/>
                <a:cs typeface="Cambria"/>
              </a:rPr>
              <a:t>fibo[</a:t>
            </a:r>
            <a:r>
              <a:rPr sz="2100" spc="-30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i</a:t>
            </a:r>
            <a:r>
              <a:rPr sz="2100" spc="-10" dirty="0">
                <a:latin typeface="Cambria"/>
                <a:cs typeface="Cambria"/>
              </a:rPr>
              <a:t> </a:t>
            </a:r>
            <a:r>
              <a:rPr sz="2100" spc="-50" dirty="0">
                <a:latin typeface="Cambria"/>
                <a:cs typeface="Cambria"/>
              </a:rPr>
              <a:t>]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180" dirty="0">
                <a:latin typeface="Cambria"/>
                <a:cs typeface="Cambria"/>
              </a:rPr>
              <a:t>=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-10" dirty="0">
                <a:latin typeface="Cambria"/>
                <a:cs typeface="Cambria"/>
              </a:rPr>
              <a:t>fibo[</a:t>
            </a:r>
            <a:r>
              <a:rPr sz="2100" spc="-25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i –</a:t>
            </a:r>
            <a:r>
              <a:rPr sz="2100" spc="-15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1</a:t>
            </a:r>
            <a:r>
              <a:rPr sz="2100" spc="-15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]</a:t>
            </a:r>
            <a:r>
              <a:rPr sz="2100" spc="-10" dirty="0">
                <a:latin typeface="Cambria"/>
                <a:cs typeface="Cambria"/>
              </a:rPr>
              <a:t> </a:t>
            </a:r>
            <a:r>
              <a:rPr sz="2100" spc="229" dirty="0">
                <a:latin typeface="Cambria"/>
                <a:cs typeface="Cambria"/>
              </a:rPr>
              <a:t>+</a:t>
            </a:r>
            <a:r>
              <a:rPr sz="2100" spc="-5" dirty="0">
                <a:latin typeface="Cambria"/>
                <a:cs typeface="Cambria"/>
              </a:rPr>
              <a:t> </a:t>
            </a:r>
            <a:r>
              <a:rPr sz="2100" spc="-10" dirty="0">
                <a:latin typeface="Cambria"/>
                <a:cs typeface="Cambria"/>
              </a:rPr>
              <a:t>fibo[</a:t>
            </a:r>
            <a:r>
              <a:rPr sz="2100" spc="-20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i –</a:t>
            </a:r>
            <a:r>
              <a:rPr sz="2100" spc="-15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2</a:t>
            </a:r>
            <a:r>
              <a:rPr sz="2100" spc="-20" dirty="0">
                <a:latin typeface="Cambria"/>
                <a:cs typeface="Cambria"/>
              </a:rPr>
              <a:t> </a:t>
            </a:r>
            <a:r>
              <a:rPr sz="2100" spc="-25" dirty="0">
                <a:latin typeface="Cambria"/>
                <a:cs typeface="Cambria"/>
              </a:rPr>
              <a:t>];</a:t>
            </a:r>
            <a:endParaRPr sz="2100">
              <a:latin typeface="Cambria"/>
              <a:cs typeface="Cambria"/>
            </a:endParaRPr>
          </a:p>
          <a:p>
            <a:pPr marL="5340350">
              <a:lnSpc>
                <a:spcPct val="100000"/>
              </a:lnSpc>
              <a:spcBef>
                <a:spcPts val="975"/>
              </a:spcBef>
            </a:pP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but</a:t>
            </a:r>
            <a:r>
              <a:rPr sz="2000" spc="-2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Arial MT"/>
                <a:cs typeface="Arial MT"/>
              </a:rPr>
              <a:t>sometimes</a:t>
            </a:r>
            <a:endParaRPr sz="2000">
              <a:latin typeface="Arial MT"/>
              <a:cs typeface="Arial MT"/>
            </a:endParaRPr>
          </a:p>
          <a:p>
            <a:pPr marL="5340350">
              <a:lnSpc>
                <a:spcPts val="1980"/>
              </a:lnSpc>
            </a:pP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we</a:t>
            </a:r>
            <a:r>
              <a:rPr sz="2000" spc="-2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get</a:t>
            </a:r>
            <a:r>
              <a:rPr sz="2000" spc="-20" dirty="0">
                <a:solidFill>
                  <a:srgbClr val="C00000"/>
                </a:solidFill>
                <a:latin typeface="Arial MT"/>
                <a:cs typeface="Arial MT"/>
              </a:rPr>
              <a:t> this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460"/>
              </a:lnSpc>
            </a:pPr>
            <a:r>
              <a:rPr sz="2400" dirty="0">
                <a:latin typeface="Arial MT"/>
                <a:cs typeface="Arial MT"/>
              </a:rPr>
              <a:t>1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2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3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5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8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13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21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34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55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6896" y="5543499"/>
            <a:ext cx="1524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this</a:t>
            </a:r>
            <a:r>
              <a:rPr sz="2000" spc="-2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is</a:t>
            </a:r>
            <a:r>
              <a:rPr sz="2000" spc="-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Arial MT"/>
                <a:cs typeface="Arial MT"/>
              </a:rPr>
              <a:t>correct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9940" y="1288284"/>
            <a:ext cx="4400550" cy="117792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1013460" algn="l"/>
                <a:tab pos="1322070" algn="l"/>
                <a:tab pos="2324735" algn="l"/>
                <a:tab pos="2632075" algn="l"/>
              </a:tabLst>
            </a:pPr>
            <a:r>
              <a:rPr sz="2100" spc="-10" dirty="0">
                <a:latin typeface="Cambria"/>
                <a:cs typeface="Cambria"/>
              </a:rPr>
              <a:t>fibo[</a:t>
            </a:r>
            <a:r>
              <a:rPr sz="2100" spc="-90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0</a:t>
            </a:r>
            <a:r>
              <a:rPr sz="2100" spc="-75" dirty="0">
                <a:latin typeface="Cambria"/>
                <a:cs typeface="Cambria"/>
              </a:rPr>
              <a:t> </a:t>
            </a:r>
            <a:r>
              <a:rPr sz="2100" spc="-50" dirty="0">
                <a:latin typeface="Cambria"/>
                <a:cs typeface="Cambria"/>
              </a:rPr>
              <a:t>]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180" dirty="0">
                <a:latin typeface="Cambria"/>
                <a:cs typeface="Cambria"/>
              </a:rPr>
              <a:t>=</a:t>
            </a:r>
            <a:r>
              <a:rPr sz="2100" dirty="0">
                <a:latin typeface="Cambria"/>
                <a:cs typeface="Cambria"/>
              </a:rPr>
              <a:t>	fibo[</a:t>
            </a:r>
            <a:r>
              <a:rPr sz="2100" spc="-105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1</a:t>
            </a:r>
            <a:r>
              <a:rPr sz="2100" spc="-105" dirty="0">
                <a:latin typeface="Cambria"/>
                <a:cs typeface="Cambria"/>
              </a:rPr>
              <a:t> </a:t>
            </a:r>
            <a:r>
              <a:rPr sz="2100" spc="-50" dirty="0">
                <a:latin typeface="Cambria"/>
                <a:cs typeface="Cambria"/>
              </a:rPr>
              <a:t>]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180" dirty="0">
                <a:latin typeface="Cambria"/>
                <a:cs typeface="Cambria"/>
              </a:rPr>
              <a:t>=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-25" dirty="0">
                <a:latin typeface="Cambria"/>
                <a:cs typeface="Cambria"/>
              </a:rPr>
              <a:t>1;</a:t>
            </a:r>
            <a:endParaRPr sz="2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459105" algn="l"/>
                <a:tab pos="746760" algn="l"/>
                <a:tab pos="1054735" algn="l"/>
                <a:tab pos="1388745" algn="l"/>
                <a:tab pos="1591310" algn="l"/>
                <a:tab pos="1900555" algn="l"/>
                <a:tab pos="2248535" algn="l"/>
              </a:tabLst>
            </a:pPr>
            <a:r>
              <a:rPr sz="2100" b="1" spc="-25" dirty="0">
                <a:latin typeface="Cambria"/>
                <a:cs typeface="Cambria"/>
              </a:rPr>
              <a:t>for</a:t>
            </a:r>
            <a:r>
              <a:rPr sz="2100" b="1" dirty="0">
                <a:latin typeface="Cambria"/>
                <a:cs typeface="Cambria"/>
              </a:rPr>
              <a:t>	</a:t>
            </a:r>
            <a:r>
              <a:rPr sz="2100" spc="-25" dirty="0">
                <a:latin typeface="Cambria"/>
                <a:cs typeface="Cambria"/>
              </a:rPr>
              <a:t>(i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180" dirty="0">
                <a:latin typeface="Cambria"/>
                <a:cs typeface="Cambria"/>
              </a:rPr>
              <a:t>=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-25" dirty="0">
                <a:latin typeface="Cambria"/>
                <a:cs typeface="Cambria"/>
              </a:rPr>
              <a:t>2;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-50" dirty="0">
                <a:latin typeface="Cambria"/>
                <a:cs typeface="Cambria"/>
              </a:rPr>
              <a:t>i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180" dirty="0">
                <a:latin typeface="Cambria"/>
                <a:cs typeface="Cambria"/>
              </a:rPr>
              <a:t>&lt;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-25" dirty="0">
                <a:latin typeface="Cambria"/>
                <a:cs typeface="Cambria"/>
              </a:rPr>
              <a:t>n;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55" dirty="0">
                <a:latin typeface="Cambria"/>
                <a:cs typeface="Cambria"/>
              </a:rPr>
              <a:t>i++)</a:t>
            </a:r>
            <a:endParaRPr sz="2100">
              <a:latin typeface="Cambria"/>
              <a:cs typeface="Cambria"/>
            </a:endParaRPr>
          </a:p>
          <a:p>
            <a:pPr marL="338455">
              <a:lnSpc>
                <a:spcPct val="100000"/>
              </a:lnSpc>
              <a:spcBef>
                <a:spcPts val="505"/>
              </a:spcBef>
              <a:tabLst>
                <a:tab pos="1282065" algn="l"/>
                <a:tab pos="1590040" algn="l"/>
              </a:tabLst>
            </a:pPr>
            <a:r>
              <a:rPr sz="2100" spc="-10" dirty="0">
                <a:latin typeface="Cambria"/>
                <a:cs typeface="Cambria"/>
              </a:rPr>
              <a:t>fibo[</a:t>
            </a:r>
            <a:r>
              <a:rPr sz="2100" spc="-30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i</a:t>
            </a:r>
            <a:r>
              <a:rPr sz="2100" spc="-10" dirty="0">
                <a:latin typeface="Cambria"/>
                <a:cs typeface="Cambria"/>
              </a:rPr>
              <a:t> </a:t>
            </a:r>
            <a:r>
              <a:rPr sz="2100" spc="-50" dirty="0">
                <a:latin typeface="Cambria"/>
                <a:cs typeface="Cambria"/>
              </a:rPr>
              <a:t>]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180" dirty="0">
                <a:latin typeface="Cambria"/>
                <a:cs typeface="Cambria"/>
              </a:rPr>
              <a:t>=</a:t>
            </a:r>
            <a:r>
              <a:rPr sz="2100" dirty="0">
                <a:latin typeface="Cambria"/>
                <a:cs typeface="Cambria"/>
              </a:rPr>
              <a:t>	fibo[</a:t>
            </a:r>
            <a:r>
              <a:rPr sz="2100" spc="-20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i</a:t>
            </a:r>
            <a:r>
              <a:rPr sz="2100" spc="-25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–</a:t>
            </a:r>
            <a:r>
              <a:rPr sz="2100" spc="-15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1</a:t>
            </a:r>
            <a:r>
              <a:rPr sz="2100" spc="-25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]</a:t>
            </a:r>
            <a:r>
              <a:rPr sz="2100" spc="-20" dirty="0">
                <a:latin typeface="Cambria"/>
                <a:cs typeface="Cambria"/>
              </a:rPr>
              <a:t> </a:t>
            </a:r>
            <a:r>
              <a:rPr sz="2100" spc="229" dirty="0">
                <a:latin typeface="Cambria"/>
                <a:cs typeface="Cambria"/>
              </a:rPr>
              <a:t>+</a:t>
            </a:r>
            <a:r>
              <a:rPr sz="2100" spc="-30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fibo[</a:t>
            </a:r>
            <a:r>
              <a:rPr sz="2100" spc="-15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i</a:t>
            </a:r>
            <a:r>
              <a:rPr sz="2100" spc="-20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–</a:t>
            </a:r>
            <a:r>
              <a:rPr sz="2100" spc="-25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2</a:t>
            </a:r>
            <a:r>
              <a:rPr sz="2100" spc="-20" dirty="0">
                <a:latin typeface="Cambria"/>
                <a:cs typeface="Cambria"/>
              </a:rPr>
              <a:t> </a:t>
            </a:r>
            <a:r>
              <a:rPr sz="2100" spc="-25" dirty="0">
                <a:latin typeface="Cambria"/>
                <a:cs typeface="Cambria"/>
              </a:rPr>
              <a:t>];</a:t>
            </a:r>
            <a:endParaRPr sz="210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84642" y="2479801"/>
            <a:ext cx="590550" cy="662305"/>
          </a:xfrm>
          <a:custGeom>
            <a:avLst/>
            <a:gdLst/>
            <a:ahLst/>
            <a:cxnLst/>
            <a:rect l="l" t="t" r="r" b="b"/>
            <a:pathLst>
              <a:path w="590550" h="662305">
                <a:moveTo>
                  <a:pt x="54736" y="485394"/>
                </a:moveTo>
                <a:lnTo>
                  <a:pt x="47104" y="485394"/>
                </a:lnTo>
                <a:lnTo>
                  <a:pt x="40465" y="488156"/>
                </a:lnTo>
                <a:lnTo>
                  <a:pt x="35288" y="493287"/>
                </a:lnTo>
                <a:lnTo>
                  <a:pt x="32384" y="500252"/>
                </a:lnTo>
                <a:lnTo>
                  <a:pt x="0" y="662051"/>
                </a:lnTo>
                <a:lnTo>
                  <a:pt x="47595" y="646430"/>
                </a:lnTo>
                <a:lnTo>
                  <a:pt x="39242" y="646430"/>
                </a:lnTo>
                <a:lnTo>
                  <a:pt x="10794" y="621157"/>
                </a:lnTo>
                <a:lnTo>
                  <a:pt x="57541" y="568475"/>
                </a:lnTo>
                <a:lnTo>
                  <a:pt x="69723" y="507746"/>
                </a:lnTo>
                <a:lnTo>
                  <a:pt x="69703" y="500252"/>
                </a:lnTo>
                <a:lnTo>
                  <a:pt x="66897" y="493474"/>
                </a:lnTo>
                <a:lnTo>
                  <a:pt x="61757" y="488297"/>
                </a:lnTo>
                <a:lnTo>
                  <a:pt x="54736" y="485394"/>
                </a:lnTo>
                <a:close/>
              </a:path>
              <a:path w="590550" h="662305">
                <a:moveTo>
                  <a:pt x="57541" y="568475"/>
                </a:moveTo>
                <a:lnTo>
                  <a:pt x="10794" y="621157"/>
                </a:lnTo>
                <a:lnTo>
                  <a:pt x="39242" y="646430"/>
                </a:lnTo>
                <a:lnTo>
                  <a:pt x="47134" y="637539"/>
                </a:lnTo>
                <a:lnTo>
                  <a:pt x="43687" y="637539"/>
                </a:lnTo>
                <a:lnTo>
                  <a:pt x="19050" y="615696"/>
                </a:lnTo>
                <a:lnTo>
                  <a:pt x="50115" y="605497"/>
                </a:lnTo>
                <a:lnTo>
                  <a:pt x="57541" y="568475"/>
                </a:lnTo>
                <a:close/>
              </a:path>
              <a:path w="590550" h="662305">
                <a:moveTo>
                  <a:pt x="152318" y="573522"/>
                </a:moveTo>
                <a:lnTo>
                  <a:pt x="144779" y="574421"/>
                </a:lnTo>
                <a:lnTo>
                  <a:pt x="86052" y="593700"/>
                </a:lnTo>
                <a:lnTo>
                  <a:pt x="39242" y="646430"/>
                </a:lnTo>
                <a:lnTo>
                  <a:pt x="47595" y="646430"/>
                </a:lnTo>
                <a:lnTo>
                  <a:pt x="156717" y="610615"/>
                </a:lnTo>
                <a:lnTo>
                  <a:pt x="163320" y="606883"/>
                </a:lnTo>
                <a:lnTo>
                  <a:pt x="167814" y="601138"/>
                </a:lnTo>
                <a:lnTo>
                  <a:pt x="169808" y="594131"/>
                </a:lnTo>
                <a:lnTo>
                  <a:pt x="168909" y="586613"/>
                </a:lnTo>
                <a:lnTo>
                  <a:pt x="165157" y="580010"/>
                </a:lnTo>
                <a:lnTo>
                  <a:pt x="159369" y="575516"/>
                </a:lnTo>
                <a:lnTo>
                  <a:pt x="152318" y="573522"/>
                </a:lnTo>
                <a:close/>
              </a:path>
              <a:path w="590550" h="662305">
                <a:moveTo>
                  <a:pt x="50115" y="605497"/>
                </a:moveTo>
                <a:lnTo>
                  <a:pt x="19050" y="615696"/>
                </a:lnTo>
                <a:lnTo>
                  <a:pt x="43687" y="637539"/>
                </a:lnTo>
                <a:lnTo>
                  <a:pt x="50115" y="605497"/>
                </a:lnTo>
                <a:close/>
              </a:path>
              <a:path w="590550" h="662305">
                <a:moveTo>
                  <a:pt x="86052" y="593700"/>
                </a:moveTo>
                <a:lnTo>
                  <a:pt x="50115" y="605497"/>
                </a:lnTo>
                <a:lnTo>
                  <a:pt x="43687" y="637539"/>
                </a:lnTo>
                <a:lnTo>
                  <a:pt x="47134" y="637539"/>
                </a:lnTo>
                <a:lnTo>
                  <a:pt x="86052" y="593700"/>
                </a:lnTo>
                <a:close/>
              </a:path>
              <a:path w="590550" h="662305">
                <a:moveTo>
                  <a:pt x="561975" y="0"/>
                </a:moveTo>
                <a:lnTo>
                  <a:pt x="57541" y="568475"/>
                </a:lnTo>
                <a:lnTo>
                  <a:pt x="50115" y="605497"/>
                </a:lnTo>
                <a:lnTo>
                  <a:pt x="86052" y="593700"/>
                </a:lnTo>
                <a:lnTo>
                  <a:pt x="590550" y="25400"/>
                </a:lnTo>
                <a:lnTo>
                  <a:pt x="561975" y="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79281" y="2089530"/>
            <a:ext cx="13233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0066FF"/>
                </a:solidFill>
                <a:latin typeface="Arial MT"/>
                <a:cs typeface="Arial MT"/>
              </a:rPr>
              <a:t>note</a:t>
            </a:r>
            <a:r>
              <a:rPr sz="1600" spc="-20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66FF"/>
                </a:solidFill>
                <a:latin typeface="Arial MT"/>
                <a:cs typeface="Arial MT"/>
              </a:rPr>
              <a:t>2</a:t>
            </a:r>
            <a:r>
              <a:rPr sz="1600" spc="-30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66FF"/>
                </a:solidFill>
                <a:latin typeface="Arial MT"/>
                <a:cs typeface="Arial MT"/>
              </a:rPr>
              <a:t>threads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31380" y="5952438"/>
            <a:ext cx="1816735" cy="147955"/>
          </a:xfrm>
          <a:custGeom>
            <a:avLst/>
            <a:gdLst/>
            <a:ahLst/>
            <a:cxnLst/>
            <a:rect l="l" t="t" r="r" b="b"/>
            <a:pathLst>
              <a:path w="1816734" h="147954">
                <a:moveTo>
                  <a:pt x="800633" y="133108"/>
                </a:moveTo>
                <a:lnTo>
                  <a:pt x="280758" y="133515"/>
                </a:lnTo>
                <a:lnTo>
                  <a:pt x="283591" y="133045"/>
                </a:lnTo>
                <a:lnTo>
                  <a:pt x="289433" y="131394"/>
                </a:lnTo>
                <a:lnTo>
                  <a:pt x="295275" y="129476"/>
                </a:lnTo>
                <a:lnTo>
                  <a:pt x="300812" y="127800"/>
                </a:lnTo>
                <a:lnTo>
                  <a:pt x="307619" y="127800"/>
                </a:lnTo>
                <a:lnTo>
                  <a:pt x="316776" y="126047"/>
                </a:lnTo>
                <a:lnTo>
                  <a:pt x="333375" y="125577"/>
                </a:lnTo>
                <a:lnTo>
                  <a:pt x="354876" y="125577"/>
                </a:lnTo>
                <a:lnTo>
                  <a:pt x="367093" y="123901"/>
                </a:lnTo>
                <a:lnTo>
                  <a:pt x="378968" y="122974"/>
                </a:lnTo>
                <a:lnTo>
                  <a:pt x="389763" y="120827"/>
                </a:lnTo>
                <a:lnTo>
                  <a:pt x="389940" y="120827"/>
                </a:lnTo>
                <a:lnTo>
                  <a:pt x="394068" y="119392"/>
                </a:lnTo>
                <a:lnTo>
                  <a:pt x="398526" y="117843"/>
                </a:lnTo>
                <a:lnTo>
                  <a:pt x="399288" y="117500"/>
                </a:lnTo>
                <a:lnTo>
                  <a:pt x="404393" y="114287"/>
                </a:lnTo>
                <a:lnTo>
                  <a:pt x="404241" y="114287"/>
                </a:lnTo>
                <a:lnTo>
                  <a:pt x="413181" y="111544"/>
                </a:lnTo>
                <a:lnTo>
                  <a:pt x="414261" y="111213"/>
                </a:lnTo>
                <a:lnTo>
                  <a:pt x="446024" y="101473"/>
                </a:lnTo>
                <a:lnTo>
                  <a:pt x="447040" y="99517"/>
                </a:lnTo>
                <a:lnTo>
                  <a:pt x="446405" y="97663"/>
                </a:lnTo>
                <a:lnTo>
                  <a:pt x="445897" y="95808"/>
                </a:lnTo>
                <a:lnTo>
                  <a:pt x="443992" y="94767"/>
                </a:lnTo>
                <a:lnTo>
                  <a:pt x="442087" y="95326"/>
                </a:lnTo>
                <a:lnTo>
                  <a:pt x="402082" y="107569"/>
                </a:lnTo>
                <a:lnTo>
                  <a:pt x="401320" y="107950"/>
                </a:lnTo>
                <a:lnTo>
                  <a:pt x="395706" y="111404"/>
                </a:lnTo>
                <a:lnTo>
                  <a:pt x="396240" y="111213"/>
                </a:lnTo>
                <a:lnTo>
                  <a:pt x="395478" y="111544"/>
                </a:lnTo>
                <a:lnTo>
                  <a:pt x="395706" y="111404"/>
                </a:lnTo>
                <a:lnTo>
                  <a:pt x="387477" y="114287"/>
                </a:lnTo>
                <a:lnTo>
                  <a:pt x="386994" y="114287"/>
                </a:lnTo>
                <a:lnTo>
                  <a:pt x="377952" y="116230"/>
                </a:lnTo>
                <a:lnTo>
                  <a:pt x="377723" y="116230"/>
                </a:lnTo>
                <a:lnTo>
                  <a:pt x="365544" y="117500"/>
                </a:lnTo>
                <a:lnTo>
                  <a:pt x="365810" y="117500"/>
                </a:lnTo>
                <a:lnTo>
                  <a:pt x="354457" y="119392"/>
                </a:lnTo>
                <a:lnTo>
                  <a:pt x="335940" y="119392"/>
                </a:lnTo>
                <a:lnTo>
                  <a:pt x="317957" y="118884"/>
                </a:lnTo>
                <a:lnTo>
                  <a:pt x="315849" y="118884"/>
                </a:lnTo>
                <a:lnTo>
                  <a:pt x="307111" y="120116"/>
                </a:lnTo>
                <a:lnTo>
                  <a:pt x="299085" y="120116"/>
                </a:lnTo>
                <a:lnTo>
                  <a:pt x="292989" y="121856"/>
                </a:lnTo>
                <a:lnTo>
                  <a:pt x="286931" y="123659"/>
                </a:lnTo>
                <a:lnTo>
                  <a:pt x="281813" y="124879"/>
                </a:lnTo>
                <a:lnTo>
                  <a:pt x="275463" y="125844"/>
                </a:lnTo>
                <a:lnTo>
                  <a:pt x="274624" y="126047"/>
                </a:lnTo>
                <a:lnTo>
                  <a:pt x="259410" y="131203"/>
                </a:lnTo>
                <a:lnTo>
                  <a:pt x="251333" y="133045"/>
                </a:lnTo>
                <a:lnTo>
                  <a:pt x="250126" y="133045"/>
                </a:lnTo>
                <a:lnTo>
                  <a:pt x="246443" y="133540"/>
                </a:lnTo>
                <a:lnTo>
                  <a:pt x="225463" y="133553"/>
                </a:lnTo>
                <a:lnTo>
                  <a:pt x="225463" y="135915"/>
                </a:lnTo>
                <a:lnTo>
                  <a:pt x="224548" y="135178"/>
                </a:lnTo>
                <a:lnTo>
                  <a:pt x="225425" y="135877"/>
                </a:lnTo>
                <a:lnTo>
                  <a:pt x="225463" y="133553"/>
                </a:lnTo>
                <a:lnTo>
                  <a:pt x="223926" y="133553"/>
                </a:lnTo>
                <a:lnTo>
                  <a:pt x="223926" y="134645"/>
                </a:lnTo>
                <a:lnTo>
                  <a:pt x="223177" y="134188"/>
                </a:lnTo>
                <a:lnTo>
                  <a:pt x="223926" y="134645"/>
                </a:lnTo>
                <a:lnTo>
                  <a:pt x="223926" y="133553"/>
                </a:lnTo>
                <a:lnTo>
                  <a:pt x="222796" y="133553"/>
                </a:lnTo>
                <a:lnTo>
                  <a:pt x="222796" y="133934"/>
                </a:lnTo>
                <a:lnTo>
                  <a:pt x="222719" y="134696"/>
                </a:lnTo>
                <a:lnTo>
                  <a:pt x="222377" y="134645"/>
                </a:lnTo>
                <a:lnTo>
                  <a:pt x="222631" y="134645"/>
                </a:lnTo>
                <a:lnTo>
                  <a:pt x="222719" y="133883"/>
                </a:lnTo>
                <a:lnTo>
                  <a:pt x="222491" y="133718"/>
                </a:lnTo>
                <a:lnTo>
                  <a:pt x="222796" y="133934"/>
                </a:lnTo>
                <a:lnTo>
                  <a:pt x="222796" y="133553"/>
                </a:lnTo>
                <a:lnTo>
                  <a:pt x="222250" y="133553"/>
                </a:lnTo>
                <a:lnTo>
                  <a:pt x="221513" y="133045"/>
                </a:lnTo>
                <a:lnTo>
                  <a:pt x="218744" y="133045"/>
                </a:lnTo>
                <a:lnTo>
                  <a:pt x="218084" y="133553"/>
                </a:lnTo>
                <a:lnTo>
                  <a:pt x="0" y="133718"/>
                </a:lnTo>
                <a:lnTo>
                  <a:pt x="217347" y="133718"/>
                </a:lnTo>
                <a:lnTo>
                  <a:pt x="214744" y="135534"/>
                </a:lnTo>
                <a:lnTo>
                  <a:pt x="214490" y="136321"/>
                </a:lnTo>
                <a:lnTo>
                  <a:pt x="213868" y="136804"/>
                </a:lnTo>
                <a:lnTo>
                  <a:pt x="213017" y="139700"/>
                </a:lnTo>
                <a:lnTo>
                  <a:pt x="212979" y="139852"/>
                </a:lnTo>
                <a:lnTo>
                  <a:pt x="213169" y="140449"/>
                </a:lnTo>
                <a:lnTo>
                  <a:pt x="212979" y="141046"/>
                </a:lnTo>
                <a:lnTo>
                  <a:pt x="213868" y="144094"/>
                </a:lnTo>
                <a:lnTo>
                  <a:pt x="214591" y="144653"/>
                </a:lnTo>
                <a:lnTo>
                  <a:pt x="214668" y="145110"/>
                </a:lnTo>
                <a:lnTo>
                  <a:pt x="214782" y="145491"/>
                </a:lnTo>
                <a:lnTo>
                  <a:pt x="214909" y="145491"/>
                </a:lnTo>
                <a:lnTo>
                  <a:pt x="218097" y="147701"/>
                </a:lnTo>
                <a:lnTo>
                  <a:pt x="218554" y="147701"/>
                </a:lnTo>
                <a:lnTo>
                  <a:pt x="221742" y="147701"/>
                </a:lnTo>
                <a:lnTo>
                  <a:pt x="444677" y="147701"/>
                </a:lnTo>
                <a:lnTo>
                  <a:pt x="495503" y="146062"/>
                </a:lnTo>
                <a:lnTo>
                  <a:pt x="513219" y="145491"/>
                </a:lnTo>
                <a:lnTo>
                  <a:pt x="513892" y="145491"/>
                </a:lnTo>
                <a:lnTo>
                  <a:pt x="658088" y="139700"/>
                </a:lnTo>
                <a:lnTo>
                  <a:pt x="733171" y="137147"/>
                </a:lnTo>
                <a:lnTo>
                  <a:pt x="783018" y="134162"/>
                </a:lnTo>
                <a:lnTo>
                  <a:pt x="790448" y="133718"/>
                </a:lnTo>
                <a:lnTo>
                  <a:pt x="800633" y="133108"/>
                </a:lnTo>
                <a:close/>
              </a:path>
              <a:path w="1816734" h="147954">
                <a:moveTo>
                  <a:pt x="1616202" y="16586"/>
                </a:moveTo>
                <a:lnTo>
                  <a:pt x="1616125" y="16256"/>
                </a:lnTo>
                <a:lnTo>
                  <a:pt x="1616062" y="16586"/>
                </a:lnTo>
                <a:lnTo>
                  <a:pt x="1615986" y="17018"/>
                </a:lnTo>
                <a:lnTo>
                  <a:pt x="1616202" y="16586"/>
                </a:lnTo>
                <a:close/>
              </a:path>
              <a:path w="1816734" h="147954">
                <a:moveTo>
                  <a:pt x="1616202" y="15900"/>
                </a:moveTo>
                <a:lnTo>
                  <a:pt x="1615986" y="15468"/>
                </a:lnTo>
                <a:lnTo>
                  <a:pt x="1616062" y="15900"/>
                </a:lnTo>
                <a:lnTo>
                  <a:pt x="1616125" y="16256"/>
                </a:lnTo>
                <a:lnTo>
                  <a:pt x="1616202" y="15900"/>
                </a:lnTo>
                <a:close/>
              </a:path>
              <a:path w="1816734" h="147954">
                <a:moveTo>
                  <a:pt x="1816608" y="12852"/>
                </a:moveTo>
                <a:lnTo>
                  <a:pt x="1816506" y="11544"/>
                </a:lnTo>
                <a:lnTo>
                  <a:pt x="1816481" y="11061"/>
                </a:lnTo>
                <a:lnTo>
                  <a:pt x="1816354" y="10833"/>
                </a:lnTo>
                <a:lnTo>
                  <a:pt x="1816315" y="10604"/>
                </a:lnTo>
                <a:lnTo>
                  <a:pt x="1815719" y="6604"/>
                </a:lnTo>
                <a:lnTo>
                  <a:pt x="1815719" y="6083"/>
                </a:lnTo>
                <a:lnTo>
                  <a:pt x="1814703" y="2413"/>
                </a:lnTo>
                <a:lnTo>
                  <a:pt x="1814195" y="990"/>
                </a:lnTo>
                <a:lnTo>
                  <a:pt x="1812925" y="0"/>
                </a:lnTo>
                <a:lnTo>
                  <a:pt x="1810004" y="0"/>
                </a:lnTo>
                <a:lnTo>
                  <a:pt x="1808734" y="990"/>
                </a:lnTo>
                <a:lnTo>
                  <a:pt x="1807337" y="6083"/>
                </a:lnTo>
                <a:lnTo>
                  <a:pt x="1807210" y="6604"/>
                </a:lnTo>
                <a:lnTo>
                  <a:pt x="1807083" y="7442"/>
                </a:lnTo>
                <a:lnTo>
                  <a:pt x="1807083" y="10604"/>
                </a:lnTo>
                <a:lnTo>
                  <a:pt x="1806994" y="10833"/>
                </a:lnTo>
                <a:lnTo>
                  <a:pt x="1806816" y="11036"/>
                </a:lnTo>
                <a:lnTo>
                  <a:pt x="1807083" y="10604"/>
                </a:lnTo>
                <a:lnTo>
                  <a:pt x="1807083" y="7442"/>
                </a:lnTo>
                <a:lnTo>
                  <a:pt x="1806613" y="10528"/>
                </a:lnTo>
                <a:lnTo>
                  <a:pt x="1806613" y="11988"/>
                </a:lnTo>
                <a:lnTo>
                  <a:pt x="1806321" y="12852"/>
                </a:lnTo>
                <a:lnTo>
                  <a:pt x="1806384" y="12369"/>
                </a:lnTo>
                <a:lnTo>
                  <a:pt x="1806613" y="11988"/>
                </a:lnTo>
                <a:lnTo>
                  <a:pt x="1806613" y="10528"/>
                </a:lnTo>
                <a:lnTo>
                  <a:pt x="1806498" y="11544"/>
                </a:lnTo>
                <a:lnTo>
                  <a:pt x="1805724" y="12788"/>
                </a:lnTo>
                <a:lnTo>
                  <a:pt x="1805305" y="13474"/>
                </a:lnTo>
                <a:lnTo>
                  <a:pt x="1805686" y="12852"/>
                </a:lnTo>
                <a:lnTo>
                  <a:pt x="1805406" y="13081"/>
                </a:lnTo>
                <a:lnTo>
                  <a:pt x="1803019" y="15240"/>
                </a:lnTo>
                <a:lnTo>
                  <a:pt x="1799158" y="18529"/>
                </a:lnTo>
                <a:lnTo>
                  <a:pt x="1798434" y="18821"/>
                </a:lnTo>
                <a:lnTo>
                  <a:pt x="1798434" y="19138"/>
                </a:lnTo>
                <a:lnTo>
                  <a:pt x="1798231" y="19316"/>
                </a:lnTo>
                <a:lnTo>
                  <a:pt x="1798434" y="19138"/>
                </a:lnTo>
                <a:lnTo>
                  <a:pt x="1798434" y="18821"/>
                </a:lnTo>
                <a:lnTo>
                  <a:pt x="1792757" y="21018"/>
                </a:lnTo>
                <a:lnTo>
                  <a:pt x="1783194" y="24307"/>
                </a:lnTo>
                <a:lnTo>
                  <a:pt x="1754593" y="32181"/>
                </a:lnTo>
                <a:lnTo>
                  <a:pt x="1712595" y="40005"/>
                </a:lnTo>
                <a:lnTo>
                  <a:pt x="1535823" y="40005"/>
                </a:lnTo>
                <a:lnTo>
                  <a:pt x="1481455" y="38785"/>
                </a:lnTo>
                <a:lnTo>
                  <a:pt x="1466253" y="38163"/>
                </a:lnTo>
                <a:lnTo>
                  <a:pt x="1474355" y="36423"/>
                </a:lnTo>
                <a:lnTo>
                  <a:pt x="1509268" y="30353"/>
                </a:lnTo>
                <a:lnTo>
                  <a:pt x="1535252" y="26479"/>
                </a:lnTo>
                <a:lnTo>
                  <a:pt x="1555813" y="25031"/>
                </a:lnTo>
                <a:lnTo>
                  <a:pt x="1584718" y="25031"/>
                </a:lnTo>
                <a:lnTo>
                  <a:pt x="1591729" y="24015"/>
                </a:lnTo>
                <a:lnTo>
                  <a:pt x="1600708" y="24015"/>
                </a:lnTo>
                <a:lnTo>
                  <a:pt x="1606156" y="24015"/>
                </a:lnTo>
                <a:lnTo>
                  <a:pt x="1607820" y="24676"/>
                </a:lnTo>
                <a:lnTo>
                  <a:pt x="1609979" y="24193"/>
                </a:lnTo>
                <a:lnTo>
                  <a:pt x="1610487" y="24193"/>
                </a:lnTo>
                <a:lnTo>
                  <a:pt x="1610791" y="24015"/>
                </a:lnTo>
                <a:lnTo>
                  <a:pt x="1611045" y="24015"/>
                </a:lnTo>
                <a:lnTo>
                  <a:pt x="1642770" y="24015"/>
                </a:lnTo>
                <a:lnTo>
                  <a:pt x="1611426" y="23647"/>
                </a:lnTo>
                <a:lnTo>
                  <a:pt x="1613535" y="22390"/>
                </a:lnTo>
                <a:lnTo>
                  <a:pt x="1614258" y="20713"/>
                </a:lnTo>
                <a:lnTo>
                  <a:pt x="1615567" y="19316"/>
                </a:lnTo>
                <a:lnTo>
                  <a:pt x="1615986" y="17018"/>
                </a:lnTo>
                <a:lnTo>
                  <a:pt x="1615986" y="15468"/>
                </a:lnTo>
                <a:lnTo>
                  <a:pt x="1615567" y="13182"/>
                </a:lnTo>
                <a:lnTo>
                  <a:pt x="1614297" y="11836"/>
                </a:lnTo>
                <a:lnTo>
                  <a:pt x="1614614" y="12598"/>
                </a:lnTo>
                <a:lnTo>
                  <a:pt x="1614284" y="11836"/>
                </a:lnTo>
                <a:lnTo>
                  <a:pt x="1613535" y="10109"/>
                </a:lnTo>
                <a:lnTo>
                  <a:pt x="1611617" y="8978"/>
                </a:lnTo>
                <a:lnTo>
                  <a:pt x="1611782" y="9232"/>
                </a:lnTo>
                <a:lnTo>
                  <a:pt x="1611528" y="8978"/>
                </a:lnTo>
                <a:lnTo>
                  <a:pt x="1611401" y="8864"/>
                </a:lnTo>
                <a:lnTo>
                  <a:pt x="1611071" y="8534"/>
                </a:lnTo>
                <a:lnTo>
                  <a:pt x="1610842" y="8534"/>
                </a:lnTo>
                <a:lnTo>
                  <a:pt x="1610512" y="8331"/>
                </a:lnTo>
                <a:lnTo>
                  <a:pt x="1610067" y="8331"/>
                </a:lnTo>
                <a:lnTo>
                  <a:pt x="1607820" y="7823"/>
                </a:lnTo>
                <a:lnTo>
                  <a:pt x="1605915" y="8585"/>
                </a:lnTo>
                <a:lnTo>
                  <a:pt x="1587944" y="8763"/>
                </a:lnTo>
                <a:lnTo>
                  <a:pt x="1587944" y="23558"/>
                </a:lnTo>
                <a:lnTo>
                  <a:pt x="1553806" y="23253"/>
                </a:lnTo>
                <a:lnTo>
                  <a:pt x="1580007" y="23253"/>
                </a:lnTo>
                <a:lnTo>
                  <a:pt x="1587944" y="23558"/>
                </a:lnTo>
                <a:lnTo>
                  <a:pt x="1587944" y="8763"/>
                </a:lnTo>
                <a:lnTo>
                  <a:pt x="1564449" y="8978"/>
                </a:lnTo>
                <a:lnTo>
                  <a:pt x="1587055" y="8978"/>
                </a:lnTo>
                <a:lnTo>
                  <a:pt x="1580134" y="9232"/>
                </a:lnTo>
                <a:lnTo>
                  <a:pt x="1558086" y="10426"/>
                </a:lnTo>
                <a:lnTo>
                  <a:pt x="1554048" y="10426"/>
                </a:lnTo>
                <a:lnTo>
                  <a:pt x="1533220" y="11836"/>
                </a:lnTo>
                <a:lnTo>
                  <a:pt x="1533525" y="11836"/>
                </a:lnTo>
                <a:lnTo>
                  <a:pt x="1506270" y="15900"/>
                </a:lnTo>
                <a:lnTo>
                  <a:pt x="1471333" y="22085"/>
                </a:lnTo>
                <a:lnTo>
                  <a:pt x="1427988" y="31457"/>
                </a:lnTo>
                <a:lnTo>
                  <a:pt x="1409001" y="35788"/>
                </a:lnTo>
                <a:lnTo>
                  <a:pt x="1380109" y="34582"/>
                </a:lnTo>
                <a:lnTo>
                  <a:pt x="1331976" y="31457"/>
                </a:lnTo>
                <a:lnTo>
                  <a:pt x="1286014" y="27698"/>
                </a:lnTo>
                <a:lnTo>
                  <a:pt x="1288262" y="27698"/>
                </a:lnTo>
                <a:lnTo>
                  <a:pt x="1240828" y="26416"/>
                </a:lnTo>
                <a:lnTo>
                  <a:pt x="1240396" y="26416"/>
                </a:lnTo>
                <a:lnTo>
                  <a:pt x="1206474" y="23190"/>
                </a:lnTo>
                <a:lnTo>
                  <a:pt x="1193927" y="21996"/>
                </a:lnTo>
                <a:lnTo>
                  <a:pt x="1145794" y="19316"/>
                </a:lnTo>
                <a:lnTo>
                  <a:pt x="1094994" y="17640"/>
                </a:lnTo>
                <a:lnTo>
                  <a:pt x="937323" y="9461"/>
                </a:lnTo>
                <a:lnTo>
                  <a:pt x="615061" y="9461"/>
                </a:lnTo>
                <a:lnTo>
                  <a:pt x="582891" y="11988"/>
                </a:lnTo>
                <a:lnTo>
                  <a:pt x="552704" y="13081"/>
                </a:lnTo>
                <a:lnTo>
                  <a:pt x="526923" y="14579"/>
                </a:lnTo>
                <a:lnTo>
                  <a:pt x="504444" y="16484"/>
                </a:lnTo>
                <a:lnTo>
                  <a:pt x="486664" y="17640"/>
                </a:lnTo>
                <a:lnTo>
                  <a:pt x="470662" y="19316"/>
                </a:lnTo>
                <a:lnTo>
                  <a:pt x="428879" y="27698"/>
                </a:lnTo>
                <a:lnTo>
                  <a:pt x="376682" y="46012"/>
                </a:lnTo>
                <a:lnTo>
                  <a:pt x="372110" y="50419"/>
                </a:lnTo>
                <a:lnTo>
                  <a:pt x="373126" y="53454"/>
                </a:lnTo>
                <a:lnTo>
                  <a:pt x="374269" y="56489"/>
                </a:lnTo>
                <a:lnTo>
                  <a:pt x="377571" y="58089"/>
                </a:lnTo>
                <a:lnTo>
                  <a:pt x="431241" y="39433"/>
                </a:lnTo>
                <a:lnTo>
                  <a:pt x="431063" y="39433"/>
                </a:lnTo>
                <a:lnTo>
                  <a:pt x="431279" y="39382"/>
                </a:lnTo>
                <a:lnTo>
                  <a:pt x="431609" y="39306"/>
                </a:lnTo>
                <a:lnTo>
                  <a:pt x="432358" y="39154"/>
                </a:lnTo>
                <a:lnTo>
                  <a:pt x="444500" y="36703"/>
                </a:lnTo>
                <a:lnTo>
                  <a:pt x="471360" y="32181"/>
                </a:lnTo>
                <a:lnTo>
                  <a:pt x="470230" y="32181"/>
                </a:lnTo>
                <a:lnTo>
                  <a:pt x="487400" y="30695"/>
                </a:lnTo>
                <a:lnTo>
                  <a:pt x="505460" y="29705"/>
                </a:lnTo>
                <a:lnTo>
                  <a:pt x="527316" y="28016"/>
                </a:lnTo>
                <a:lnTo>
                  <a:pt x="553339" y="26606"/>
                </a:lnTo>
                <a:lnTo>
                  <a:pt x="583692" y="25565"/>
                </a:lnTo>
                <a:lnTo>
                  <a:pt x="583907" y="25565"/>
                </a:lnTo>
                <a:lnTo>
                  <a:pt x="614133" y="23190"/>
                </a:lnTo>
                <a:lnTo>
                  <a:pt x="934110" y="23190"/>
                </a:lnTo>
                <a:lnTo>
                  <a:pt x="1094359" y="30695"/>
                </a:lnTo>
                <a:lnTo>
                  <a:pt x="1156423" y="32181"/>
                </a:lnTo>
                <a:lnTo>
                  <a:pt x="1150670" y="32181"/>
                </a:lnTo>
                <a:lnTo>
                  <a:pt x="1192923" y="34277"/>
                </a:lnTo>
                <a:lnTo>
                  <a:pt x="1239266" y="38481"/>
                </a:lnTo>
                <a:lnTo>
                  <a:pt x="1284516" y="39433"/>
                </a:lnTo>
                <a:lnTo>
                  <a:pt x="1331214" y="42786"/>
                </a:lnTo>
                <a:lnTo>
                  <a:pt x="1368374" y="44818"/>
                </a:lnTo>
                <a:lnTo>
                  <a:pt x="1265364" y="65735"/>
                </a:lnTo>
                <a:lnTo>
                  <a:pt x="1143177" y="85191"/>
                </a:lnTo>
                <a:lnTo>
                  <a:pt x="1013180" y="100977"/>
                </a:lnTo>
                <a:lnTo>
                  <a:pt x="875919" y="113512"/>
                </a:lnTo>
                <a:lnTo>
                  <a:pt x="804418" y="118554"/>
                </a:lnTo>
                <a:lnTo>
                  <a:pt x="730834" y="122974"/>
                </a:lnTo>
                <a:lnTo>
                  <a:pt x="729564" y="122974"/>
                </a:lnTo>
                <a:lnTo>
                  <a:pt x="653681" y="125577"/>
                </a:lnTo>
                <a:lnTo>
                  <a:pt x="654354" y="125577"/>
                </a:lnTo>
                <a:lnTo>
                  <a:pt x="460032" y="133045"/>
                </a:lnTo>
                <a:lnTo>
                  <a:pt x="801700" y="133045"/>
                </a:lnTo>
                <a:lnTo>
                  <a:pt x="802233" y="133045"/>
                </a:lnTo>
                <a:lnTo>
                  <a:pt x="876871" y="127800"/>
                </a:lnTo>
                <a:lnTo>
                  <a:pt x="1014730" y="115138"/>
                </a:lnTo>
                <a:lnTo>
                  <a:pt x="1145286" y="99275"/>
                </a:lnTo>
                <a:lnTo>
                  <a:pt x="1267968" y="79857"/>
                </a:lnTo>
                <a:lnTo>
                  <a:pt x="1380236" y="57188"/>
                </a:lnTo>
                <a:lnTo>
                  <a:pt x="1424851" y="47091"/>
                </a:lnTo>
                <a:lnTo>
                  <a:pt x="1481201" y="49149"/>
                </a:lnTo>
                <a:lnTo>
                  <a:pt x="1530604" y="50203"/>
                </a:lnTo>
                <a:lnTo>
                  <a:pt x="1713877" y="50203"/>
                </a:lnTo>
                <a:lnTo>
                  <a:pt x="1757045" y="42164"/>
                </a:lnTo>
                <a:lnTo>
                  <a:pt x="1764880" y="40005"/>
                </a:lnTo>
                <a:lnTo>
                  <a:pt x="1785797" y="34277"/>
                </a:lnTo>
                <a:lnTo>
                  <a:pt x="1785950" y="34277"/>
                </a:lnTo>
                <a:lnTo>
                  <a:pt x="1796923" y="30505"/>
                </a:lnTo>
                <a:lnTo>
                  <a:pt x="1813788" y="19316"/>
                </a:lnTo>
                <a:lnTo>
                  <a:pt x="1814068" y="18961"/>
                </a:lnTo>
                <a:lnTo>
                  <a:pt x="1814487" y="18262"/>
                </a:lnTo>
                <a:lnTo>
                  <a:pt x="1815846" y="16078"/>
                </a:lnTo>
                <a:lnTo>
                  <a:pt x="1816455" y="13474"/>
                </a:lnTo>
                <a:lnTo>
                  <a:pt x="1816544" y="13081"/>
                </a:lnTo>
                <a:lnTo>
                  <a:pt x="1816608" y="128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35828" y="4498594"/>
            <a:ext cx="846455" cy="71755"/>
          </a:xfrm>
          <a:custGeom>
            <a:avLst/>
            <a:gdLst/>
            <a:ahLst/>
            <a:cxnLst/>
            <a:rect l="l" t="t" r="r" b="b"/>
            <a:pathLst>
              <a:path w="846454" h="71754">
                <a:moveTo>
                  <a:pt x="10287" y="63626"/>
                </a:moveTo>
                <a:lnTo>
                  <a:pt x="8312" y="63626"/>
                </a:lnTo>
                <a:lnTo>
                  <a:pt x="32004" y="70484"/>
                </a:lnTo>
                <a:lnTo>
                  <a:pt x="34798" y="71373"/>
                </a:lnTo>
                <a:lnTo>
                  <a:pt x="37846" y="69722"/>
                </a:lnTo>
                <a:lnTo>
                  <a:pt x="38608" y="66928"/>
                </a:lnTo>
                <a:lnTo>
                  <a:pt x="39497" y="64134"/>
                </a:lnTo>
                <a:lnTo>
                  <a:pt x="39359" y="63880"/>
                </a:lnTo>
                <a:lnTo>
                  <a:pt x="8763" y="63880"/>
                </a:lnTo>
                <a:lnTo>
                  <a:pt x="10287" y="63626"/>
                </a:lnTo>
                <a:close/>
              </a:path>
              <a:path w="846454" h="71754">
                <a:moveTo>
                  <a:pt x="570103" y="4063"/>
                </a:moveTo>
                <a:lnTo>
                  <a:pt x="443240" y="4063"/>
                </a:lnTo>
                <a:lnTo>
                  <a:pt x="398653" y="5460"/>
                </a:lnTo>
                <a:lnTo>
                  <a:pt x="347725" y="8254"/>
                </a:lnTo>
                <a:lnTo>
                  <a:pt x="296925" y="12318"/>
                </a:lnTo>
                <a:lnTo>
                  <a:pt x="161417" y="25272"/>
                </a:lnTo>
                <a:lnTo>
                  <a:pt x="124587" y="29590"/>
                </a:lnTo>
                <a:lnTo>
                  <a:pt x="93345" y="32892"/>
                </a:lnTo>
                <a:lnTo>
                  <a:pt x="93091" y="32892"/>
                </a:lnTo>
                <a:lnTo>
                  <a:pt x="66257" y="36575"/>
                </a:lnTo>
                <a:lnTo>
                  <a:pt x="66929" y="36575"/>
                </a:lnTo>
                <a:lnTo>
                  <a:pt x="28448" y="43052"/>
                </a:lnTo>
                <a:lnTo>
                  <a:pt x="15367" y="46481"/>
                </a:lnTo>
                <a:lnTo>
                  <a:pt x="15112" y="46481"/>
                </a:lnTo>
                <a:lnTo>
                  <a:pt x="6223" y="49148"/>
                </a:lnTo>
                <a:lnTo>
                  <a:pt x="2921" y="51307"/>
                </a:lnTo>
                <a:lnTo>
                  <a:pt x="1723" y="52831"/>
                </a:lnTo>
                <a:lnTo>
                  <a:pt x="1476" y="53212"/>
                </a:lnTo>
                <a:lnTo>
                  <a:pt x="428" y="56006"/>
                </a:lnTo>
                <a:lnTo>
                  <a:pt x="342" y="56237"/>
                </a:lnTo>
                <a:lnTo>
                  <a:pt x="0" y="57403"/>
                </a:lnTo>
                <a:lnTo>
                  <a:pt x="0" y="60324"/>
                </a:lnTo>
                <a:lnTo>
                  <a:pt x="1905" y="62737"/>
                </a:lnTo>
                <a:lnTo>
                  <a:pt x="4572" y="63626"/>
                </a:lnTo>
                <a:lnTo>
                  <a:pt x="5461" y="63880"/>
                </a:lnTo>
                <a:lnTo>
                  <a:pt x="9190" y="63880"/>
                </a:lnTo>
                <a:lnTo>
                  <a:pt x="8312" y="63626"/>
                </a:lnTo>
                <a:lnTo>
                  <a:pt x="39221" y="63626"/>
                </a:lnTo>
                <a:lnTo>
                  <a:pt x="38052" y="61467"/>
                </a:lnTo>
                <a:lnTo>
                  <a:pt x="9651" y="61467"/>
                </a:lnTo>
                <a:lnTo>
                  <a:pt x="11956" y="59961"/>
                </a:lnTo>
                <a:lnTo>
                  <a:pt x="12863" y="57403"/>
                </a:lnTo>
                <a:lnTo>
                  <a:pt x="12798" y="56237"/>
                </a:lnTo>
                <a:lnTo>
                  <a:pt x="9021" y="52577"/>
                </a:lnTo>
                <a:lnTo>
                  <a:pt x="51872" y="52577"/>
                </a:lnTo>
                <a:lnTo>
                  <a:pt x="68708" y="49619"/>
                </a:lnTo>
                <a:lnTo>
                  <a:pt x="94223" y="46073"/>
                </a:lnTo>
                <a:lnTo>
                  <a:pt x="94004" y="46073"/>
                </a:lnTo>
                <a:lnTo>
                  <a:pt x="125984" y="42798"/>
                </a:lnTo>
                <a:lnTo>
                  <a:pt x="162813" y="38480"/>
                </a:lnTo>
                <a:lnTo>
                  <a:pt x="298069" y="25526"/>
                </a:lnTo>
                <a:lnTo>
                  <a:pt x="348704" y="21583"/>
                </a:lnTo>
                <a:lnTo>
                  <a:pt x="399288" y="18795"/>
                </a:lnTo>
                <a:lnTo>
                  <a:pt x="447675" y="17271"/>
                </a:lnTo>
                <a:lnTo>
                  <a:pt x="758915" y="17271"/>
                </a:lnTo>
                <a:lnTo>
                  <a:pt x="759024" y="17017"/>
                </a:lnTo>
                <a:lnTo>
                  <a:pt x="696601" y="17017"/>
                </a:lnTo>
                <a:lnTo>
                  <a:pt x="669134" y="14408"/>
                </a:lnTo>
                <a:lnTo>
                  <a:pt x="669430" y="14408"/>
                </a:lnTo>
                <a:lnTo>
                  <a:pt x="636243" y="11516"/>
                </a:lnTo>
                <a:lnTo>
                  <a:pt x="636005" y="11516"/>
                </a:lnTo>
                <a:lnTo>
                  <a:pt x="604266" y="6984"/>
                </a:lnTo>
                <a:lnTo>
                  <a:pt x="604012" y="6984"/>
                </a:lnTo>
                <a:lnTo>
                  <a:pt x="570103" y="4063"/>
                </a:lnTo>
                <a:close/>
              </a:path>
              <a:path w="846454" h="71754">
                <a:moveTo>
                  <a:pt x="13588" y="63626"/>
                </a:moveTo>
                <a:lnTo>
                  <a:pt x="10287" y="63626"/>
                </a:lnTo>
                <a:lnTo>
                  <a:pt x="8763" y="63880"/>
                </a:lnTo>
                <a:lnTo>
                  <a:pt x="5461" y="63880"/>
                </a:lnTo>
                <a:lnTo>
                  <a:pt x="13588" y="63626"/>
                </a:lnTo>
                <a:close/>
              </a:path>
              <a:path w="846454" h="71754">
                <a:moveTo>
                  <a:pt x="39221" y="63626"/>
                </a:moveTo>
                <a:lnTo>
                  <a:pt x="13588" y="63626"/>
                </a:lnTo>
                <a:lnTo>
                  <a:pt x="5461" y="63880"/>
                </a:lnTo>
                <a:lnTo>
                  <a:pt x="39359" y="63880"/>
                </a:lnTo>
                <a:lnTo>
                  <a:pt x="39221" y="63626"/>
                </a:lnTo>
                <a:close/>
              </a:path>
              <a:path w="846454" h="71754">
                <a:moveTo>
                  <a:pt x="11956" y="59961"/>
                </a:moveTo>
                <a:lnTo>
                  <a:pt x="9651" y="61467"/>
                </a:lnTo>
                <a:lnTo>
                  <a:pt x="11607" y="60944"/>
                </a:lnTo>
                <a:lnTo>
                  <a:pt x="11956" y="59961"/>
                </a:lnTo>
                <a:close/>
              </a:path>
              <a:path w="846454" h="71754">
                <a:moveTo>
                  <a:pt x="11607" y="60944"/>
                </a:moveTo>
                <a:lnTo>
                  <a:pt x="9651" y="61467"/>
                </a:lnTo>
                <a:lnTo>
                  <a:pt x="38052" y="61467"/>
                </a:lnTo>
                <a:lnTo>
                  <a:pt x="37846" y="61086"/>
                </a:lnTo>
                <a:lnTo>
                  <a:pt x="11557" y="61086"/>
                </a:lnTo>
                <a:lnTo>
                  <a:pt x="11607" y="60944"/>
                </a:lnTo>
                <a:close/>
              </a:path>
              <a:path w="846454" h="71754">
                <a:moveTo>
                  <a:pt x="25947" y="57403"/>
                </a:moveTo>
                <a:lnTo>
                  <a:pt x="25140" y="57403"/>
                </a:lnTo>
                <a:lnTo>
                  <a:pt x="18669" y="59054"/>
                </a:lnTo>
                <a:lnTo>
                  <a:pt x="11668" y="60944"/>
                </a:lnTo>
                <a:lnTo>
                  <a:pt x="11557" y="61086"/>
                </a:lnTo>
                <a:lnTo>
                  <a:pt x="37846" y="61086"/>
                </a:lnTo>
                <a:lnTo>
                  <a:pt x="25947" y="57403"/>
                </a:lnTo>
                <a:close/>
              </a:path>
              <a:path w="846454" h="71754">
                <a:moveTo>
                  <a:pt x="12954" y="59308"/>
                </a:moveTo>
                <a:lnTo>
                  <a:pt x="11956" y="59961"/>
                </a:lnTo>
                <a:lnTo>
                  <a:pt x="11607" y="60944"/>
                </a:lnTo>
                <a:lnTo>
                  <a:pt x="12155" y="60324"/>
                </a:lnTo>
                <a:lnTo>
                  <a:pt x="12954" y="59308"/>
                </a:lnTo>
                <a:close/>
              </a:path>
              <a:path w="846454" h="71754">
                <a:moveTo>
                  <a:pt x="17719" y="59308"/>
                </a:moveTo>
                <a:lnTo>
                  <a:pt x="12954" y="59308"/>
                </a:lnTo>
                <a:lnTo>
                  <a:pt x="11668" y="60944"/>
                </a:lnTo>
                <a:lnTo>
                  <a:pt x="17719" y="59308"/>
                </a:lnTo>
                <a:close/>
              </a:path>
              <a:path w="846454" h="71754">
                <a:moveTo>
                  <a:pt x="12798" y="56237"/>
                </a:moveTo>
                <a:lnTo>
                  <a:pt x="12863" y="57403"/>
                </a:lnTo>
                <a:lnTo>
                  <a:pt x="11956" y="59961"/>
                </a:lnTo>
                <a:lnTo>
                  <a:pt x="12954" y="59308"/>
                </a:lnTo>
                <a:lnTo>
                  <a:pt x="17719" y="59308"/>
                </a:lnTo>
                <a:lnTo>
                  <a:pt x="25140" y="57403"/>
                </a:lnTo>
                <a:lnTo>
                  <a:pt x="25947" y="57403"/>
                </a:lnTo>
                <a:lnTo>
                  <a:pt x="22636" y="56387"/>
                </a:lnTo>
                <a:lnTo>
                  <a:pt x="12954" y="56387"/>
                </a:lnTo>
                <a:lnTo>
                  <a:pt x="12798" y="56237"/>
                </a:lnTo>
                <a:close/>
              </a:path>
              <a:path w="846454" h="71754">
                <a:moveTo>
                  <a:pt x="51872" y="52577"/>
                </a:moveTo>
                <a:lnTo>
                  <a:pt x="9525" y="52577"/>
                </a:lnTo>
                <a:lnTo>
                  <a:pt x="11049" y="52831"/>
                </a:lnTo>
                <a:lnTo>
                  <a:pt x="25947" y="57403"/>
                </a:lnTo>
                <a:lnTo>
                  <a:pt x="25140" y="57403"/>
                </a:lnTo>
                <a:lnTo>
                  <a:pt x="30617" y="56006"/>
                </a:lnTo>
                <a:lnTo>
                  <a:pt x="48260" y="53212"/>
                </a:lnTo>
                <a:lnTo>
                  <a:pt x="51872" y="52577"/>
                </a:lnTo>
                <a:close/>
              </a:path>
              <a:path w="846454" h="71754">
                <a:moveTo>
                  <a:pt x="19739" y="55498"/>
                </a:moveTo>
                <a:lnTo>
                  <a:pt x="12700" y="55498"/>
                </a:lnTo>
                <a:lnTo>
                  <a:pt x="12845" y="56006"/>
                </a:lnTo>
                <a:lnTo>
                  <a:pt x="12954" y="56387"/>
                </a:lnTo>
                <a:lnTo>
                  <a:pt x="22636" y="56387"/>
                </a:lnTo>
                <a:lnTo>
                  <a:pt x="19739" y="55498"/>
                </a:lnTo>
                <a:close/>
              </a:path>
              <a:path w="846454" h="71754">
                <a:moveTo>
                  <a:pt x="9525" y="52577"/>
                </a:moveTo>
                <a:lnTo>
                  <a:pt x="9021" y="52577"/>
                </a:lnTo>
                <a:lnTo>
                  <a:pt x="12798" y="56237"/>
                </a:lnTo>
                <a:lnTo>
                  <a:pt x="12700" y="55498"/>
                </a:lnTo>
                <a:lnTo>
                  <a:pt x="19739" y="55498"/>
                </a:lnTo>
                <a:lnTo>
                  <a:pt x="11049" y="52831"/>
                </a:lnTo>
                <a:lnTo>
                  <a:pt x="9525" y="52577"/>
                </a:lnTo>
                <a:close/>
              </a:path>
              <a:path w="846454" h="71754">
                <a:moveTo>
                  <a:pt x="69227" y="49619"/>
                </a:moveTo>
                <a:lnTo>
                  <a:pt x="68750" y="49619"/>
                </a:lnTo>
                <a:lnTo>
                  <a:pt x="66509" y="50005"/>
                </a:lnTo>
                <a:lnTo>
                  <a:pt x="69227" y="49619"/>
                </a:lnTo>
                <a:close/>
              </a:path>
              <a:path w="846454" h="71754">
                <a:moveTo>
                  <a:pt x="94879" y="46073"/>
                </a:moveTo>
                <a:lnTo>
                  <a:pt x="94171" y="46073"/>
                </a:lnTo>
                <a:lnTo>
                  <a:pt x="91295" y="46481"/>
                </a:lnTo>
                <a:lnTo>
                  <a:pt x="90995" y="46481"/>
                </a:lnTo>
                <a:lnTo>
                  <a:pt x="94879" y="46073"/>
                </a:lnTo>
                <a:close/>
              </a:path>
              <a:path w="846454" h="71754">
                <a:moveTo>
                  <a:pt x="759806" y="24383"/>
                </a:moveTo>
                <a:lnTo>
                  <a:pt x="635848" y="24383"/>
                </a:lnTo>
                <a:lnTo>
                  <a:pt x="692912" y="29082"/>
                </a:lnTo>
                <a:lnTo>
                  <a:pt x="790492" y="29082"/>
                </a:lnTo>
                <a:lnTo>
                  <a:pt x="805318" y="25653"/>
                </a:lnTo>
                <a:lnTo>
                  <a:pt x="762000" y="25653"/>
                </a:lnTo>
                <a:lnTo>
                  <a:pt x="759806" y="24383"/>
                </a:lnTo>
                <a:close/>
              </a:path>
              <a:path w="846454" h="71754">
                <a:moveTo>
                  <a:pt x="803018" y="13757"/>
                </a:moveTo>
                <a:lnTo>
                  <a:pt x="788915" y="17017"/>
                </a:lnTo>
                <a:lnTo>
                  <a:pt x="759024" y="17017"/>
                </a:lnTo>
                <a:lnTo>
                  <a:pt x="758044" y="19303"/>
                </a:lnTo>
                <a:lnTo>
                  <a:pt x="757936" y="19557"/>
                </a:lnTo>
                <a:lnTo>
                  <a:pt x="758611" y="21583"/>
                </a:lnTo>
                <a:lnTo>
                  <a:pt x="759633" y="24383"/>
                </a:lnTo>
                <a:lnTo>
                  <a:pt x="759806" y="24383"/>
                </a:lnTo>
                <a:lnTo>
                  <a:pt x="762000" y="25653"/>
                </a:lnTo>
                <a:lnTo>
                  <a:pt x="764540" y="25018"/>
                </a:lnTo>
                <a:lnTo>
                  <a:pt x="784987" y="19303"/>
                </a:lnTo>
                <a:lnTo>
                  <a:pt x="785241" y="19303"/>
                </a:lnTo>
                <a:lnTo>
                  <a:pt x="800460" y="14408"/>
                </a:lnTo>
                <a:lnTo>
                  <a:pt x="830540" y="14408"/>
                </a:lnTo>
                <a:lnTo>
                  <a:pt x="803018" y="13757"/>
                </a:lnTo>
                <a:close/>
              </a:path>
              <a:path w="846454" h="71754">
                <a:moveTo>
                  <a:pt x="833580" y="12755"/>
                </a:moveTo>
                <a:lnTo>
                  <a:pt x="807351" y="12755"/>
                </a:lnTo>
                <a:lnTo>
                  <a:pt x="803018" y="13757"/>
                </a:lnTo>
                <a:lnTo>
                  <a:pt x="830540" y="14408"/>
                </a:lnTo>
                <a:lnTo>
                  <a:pt x="800460" y="14408"/>
                </a:lnTo>
                <a:lnTo>
                  <a:pt x="785241" y="19303"/>
                </a:lnTo>
                <a:lnTo>
                  <a:pt x="784987" y="19303"/>
                </a:lnTo>
                <a:lnTo>
                  <a:pt x="764540" y="25018"/>
                </a:lnTo>
                <a:lnTo>
                  <a:pt x="762000" y="25653"/>
                </a:lnTo>
                <a:lnTo>
                  <a:pt x="805318" y="25653"/>
                </a:lnTo>
                <a:lnTo>
                  <a:pt x="810260" y="24510"/>
                </a:lnTo>
                <a:lnTo>
                  <a:pt x="810513" y="24383"/>
                </a:lnTo>
                <a:lnTo>
                  <a:pt x="823849" y="20827"/>
                </a:lnTo>
                <a:lnTo>
                  <a:pt x="824103" y="20827"/>
                </a:lnTo>
                <a:lnTo>
                  <a:pt x="833120" y="18033"/>
                </a:lnTo>
                <a:lnTo>
                  <a:pt x="838183" y="15450"/>
                </a:lnTo>
                <a:lnTo>
                  <a:pt x="835478" y="14858"/>
                </a:lnTo>
                <a:lnTo>
                  <a:pt x="834982" y="14858"/>
                </a:lnTo>
                <a:lnTo>
                  <a:pt x="833580" y="12755"/>
                </a:lnTo>
                <a:close/>
              </a:path>
              <a:path w="846454" h="71754">
                <a:moveTo>
                  <a:pt x="758915" y="17271"/>
                </a:moveTo>
                <a:lnTo>
                  <a:pt x="568960" y="17271"/>
                </a:lnTo>
                <a:lnTo>
                  <a:pt x="603475" y="20116"/>
                </a:lnTo>
                <a:lnTo>
                  <a:pt x="602862" y="20116"/>
                </a:lnTo>
                <a:lnTo>
                  <a:pt x="634807" y="24383"/>
                </a:lnTo>
                <a:lnTo>
                  <a:pt x="759633" y="24383"/>
                </a:lnTo>
                <a:lnTo>
                  <a:pt x="758698" y="21843"/>
                </a:lnTo>
                <a:lnTo>
                  <a:pt x="757936" y="19557"/>
                </a:lnTo>
                <a:lnTo>
                  <a:pt x="758915" y="17271"/>
                </a:lnTo>
                <a:close/>
              </a:path>
              <a:path w="846454" h="71754">
                <a:moveTo>
                  <a:pt x="841340" y="0"/>
                </a:moveTo>
                <a:lnTo>
                  <a:pt x="817499" y="0"/>
                </a:lnTo>
                <a:lnTo>
                  <a:pt x="801243" y="380"/>
                </a:lnTo>
                <a:lnTo>
                  <a:pt x="798957" y="888"/>
                </a:lnTo>
                <a:lnTo>
                  <a:pt x="761492" y="16001"/>
                </a:lnTo>
                <a:lnTo>
                  <a:pt x="758734" y="17017"/>
                </a:lnTo>
                <a:lnTo>
                  <a:pt x="788915" y="17017"/>
                </a:lnTo>
                <a:lnTo>
                  <a:pt x="800207" y="14408"/>
                </a:lnTo>
                <a:lnTo>
                  <a:pt x="800460" y="14408"/>
                </a:lnTo>
                <a:lnTo>
                  <a:pt x="802481" y="13757"/>
                </a:lnTo>
                <a:lnTo>
                  <a:pt x="800886" y="13757"/>
                </a:lnTo>
                <a:lnTo>
                  <a:pt x="803401" y="13461"/>
                </a:lnTo>
                <a:lnTo>
                  <a:pt x="804298" y="13461"/>
                </a:lnTo>
                <a:lnTo>
                  <a:pt x="805678" y="13142"/>
                </a:lnTo>
                <a:lnTo>
                  <a:pt x="818519" y="9718"/>
                </a:lnTo>
                <a:lnTo>
                  <a:pt x="828771" y="6397"/>
                </a:lnTo>
                <a:lnTo>
                  <a:pt x="834898" y="2539"/>
                </a:lnTo>
                <a:lnTo>
                  <a:pt x="838073" y="634"/>
                </a:lnTo>
                <a:lnTo>
                  <a:pt x="842437" y="634"/>
                </a:lnTo>
                <a:lnTo>
                  <a:pt x="841340" y="0"/>
                </a:lnTo>
                <a:close/>
              </a:path>
              <a:path w="846454" h="71754">
                <a:moveTo>
                  <a:pt x="844538" y="10921"/>
                </a:moveTo>
                <a:lnTo>
                  <a:pt x="832358" y="10921"/>
                </a:lnTo>
                <a:lnTo>
                  <a:pt x="838793" y="14408"/>
                </a:lnTo>
                <a:lnTo>
                  <a:pt x="840720" y="14408"/>
                </a:lnTo>
                <a:lnTo>
                  <a:pt x="838596" y="15239"/>
                </a:lnTo>
                <a:lnTo>
                  <a:pt x="838183" y="15450"/>
                </a:lnTo>
                <a:lnTo>
                  <a:pt x="838962" y="15620"/>
                </a:lnTo>
                <a:lnTo>
                  <a:pt x="840902" y="14408"/>
                </a:lnTo>
                <a:lnTo>
                  <a:pt x="844042" y="11683"/>
                </a:lnTo>
                <a:lnTo>
                  <a:pt x="844538" y="10921"/>
                </a:lnTo>
                <a:close/>
              </a:path>
              <a:path w="846454" h="71754">
                <a:moveTo>
                  <a:pt x="839343" y="14858"/>
                </a:moveTo>
                <a:lnTo>
                  <a:pt x="835478" y="14858"/>
                </a:lnTo>
                <a:lnTo>
                  <a:pt x="838183" y="15450"/>
                </a:lnTo>
                <a:lnTo>
                  <a:pt x="839343" y="14858"/>
                </a:lnTo>
                <a:close/>
              </a:path>
              <a:path w="846454" h="71754">
                <a:moveTo>
                  <a:pt x="832358" y="10921"/>
                </a:moveTo>
                <a:lnTo>
                  <a:pt x="834982" y="14858"/>
                </a:lnTo>
                <a:lnTo>
                  <a:pt x="839343" y="14858"/>
                </a:lnTo>
                <a:lnTo>
                  <a:pt x="838596" y="15239"/>
                </a:lnTo>
                <a:lnTo>
                  <a:pt x="840720" y="14408"/>
                </a:lnTo>
                <a:lnTo>
                  <a:pt x="838793" y="14408"/>
                </a:lnTo>
                <a:lnTo>
                  <a:pt x="832358" y="10921"/>
                </a:lnTo>
                <a:close/>
              </a:path>
              <a:path w="846454" h="71754">
                <a:moveTo>
                  <a:pt x="845681" y="9238"/>
                </a:moveTo>
                <a:lnTo>
                  <a:pt x="845323" y="9718"/>
                </a:lnTo>
                <a:lnTo>
                  <a:pt x="844151" y="11516"/>
                </a:lnTo>
                <a:lnTo>
                  <a:pt x="844042" y="11683"/>
                </a:lnTo>
                <a:lnTo>
                  <a:pt x="840902" y="14408"/>
                </a:lnTo>
                <a:lnTo>
                  <a:pt x="845058" y="11810"/>
                </a:lnTo>
                <a:lnTo>
                  <a:pt x="845565" y="9718"/>
                </a:lnTo>
                <a:lnTo>
                  <a:pt x="845681" y="9238"/>
                </a:lnTo>
                <a:close/>
              </a:path>
              <a:path w="846454" h="71754">
                <a:moveTo>
                  <a:pt x="803401" y="13461"/>
                </a:moveTo>
                <a:lnTo>
                  <a:pt x="800886" y="13757"/>
                </a:lnTo>
                <a:lnTo>
                  <a:pt x="802481" y="13757"/>
                </a:lnTo>
                <a:lnTo>
                  <a:pt x="803401" y="13461"/>
                </a:lnTo>
                <a:close/>
              </a:path>
              <a:path w="846454" h="71754">
                <a:moveTo>
                  <a:pt x="804298" y="13461"/>
                </a:moveTo>
                <a:lnTo>
                  <a:pt x="803401" y="13461"/>
                </a:lnTo>
                <a:lnTo>
                  <a:pt x="802481" y="13757"/>
                </a:lnTo>
                <a:lnTo>
                  <a:pt x="803018" y="13757"/>
                </a:lnTo>
                <a:lnTo>
                  <a:pt x="804298" y="13461"/>
                </a:lnTo>
                <a:close/>
              </a:path>
              <a:path w="846454" h="71754">
                <a:moveTo>
                  <a:pt x="845636" y="9238"/>
                </a:moveTo>
                <a:lnTo>
                  <a:pt x="820318" y="9238"/>
                </a:lnTo>
                <a:lnTo>
                  <a:pt x="805724" y="13142"/>
                </a:lnTo>
                <a:lnTo>
                  <a:pt x="807351" y="12755"/>
                </a:lnTo>
                <a:lnTo>
                  <a:pt x="833580" y="12755"/>
                </a:lnTo>
                <a:lnTo>
                  <a:pt x="832358" y="10921"/>
                </a:lnTo>
                <a:lnTo>
                  <a:pt x="844538" y="10921"/>
                </a:lnTo>
                <a:lnTo>
                  <a:pt x="845636" y="9238"/>
                </a:lnTo>
                <a:close/>
              </a:path>
              <a:path w="846454" h="71754">
                <a:moveTo>
                  <a:pt x="828771" y="6397"/>
                </a:moveTo>
                <a:lnTo>
                  <a:pt x="818519" y="9718"/>
                </a:lnTo>
                <a:lnTo>
                  <a:pt x="820318" y="9238"/>
                </a:lnTo>
                <a:lnTo>
                  <a:pt x="845681" y="9238"/>
                </a:lnTo>
                <a:lnTo>
                  <a:pt x="845796" y="8762"/>
                </a:lnTo>
                <a:lnTo>
                  <a:pt x="845920" y="8254"/>
                </a:lnTo>
                <a:lnTo>
                  <a:pt x="845998" y="7619"/>
                </a:lnTo>
                <a:lnTo>
                  <a:pt x="845650" y="6984"/>
                </a:lnTo>
                <a:lnTo>
                  <a:pt x="845565" y="6857"/>
                </a:lnTo>
                <a:lnTo>
                  <a:pt x="828040" y="6857"/>
                </a:lnTo>
                <a:lnTo>
                  <a:pt x="828771" y="6397"/>
                </a:lnTo>
                <a:close/>
              </a:path>
              <a:path w="846454" h="71754">
                <a:moveTo>
                  <a:pt x="845970" y="8254"/>
                </a:moveTo>
                <a:lnTo>
                  <a:pt x="845796" y="8762"/>
                </a:lnTo>
                <a:lnTo>
                  <a:pt x="845681" y="9238"/>
                </a:lnTo>
                <a:lnTo>
                  <a:pt x="845947" y="8762"/>
                </a:lnTo>
                <a:lnTo>
                  <a:pt x="845970" y="8254"/>
                </a:lnTo>
                <a:close/>
              </a:path>
              <a:path w="846454" h="71754">
                <a:moveTo>
                  <a:pt x="842437" y="634"/>
                </a:moveTo>
                <a:lnTo>
                  <a:pt x="838073" y="634"/>
                </a:lnTo>
                <a:lnTo>
                  <a:pt x="842137" y="1523"/>
                </a:lnTo>
                <a:lnTo>
                  <a:pt x="844042" y="4571"/>
                </a:lnTo>
                <a:lnTo>
                  <a:pt x="846074" y="7619"/>
                </a:lnTo>
                <a:lnTo>
                  <a:pt x="846074" y="5968"/>
                </a:lnTo>
                <a:lnTo>
                  <a:pt x="844804" y="3555"/>
                </a:lnTo>
                <a:lnTo>
                  <a:pt x="843534" y="1269"/>
                </a:lnTo>
                <a:lnTo>
                  <a:pt x="842437" y="634"/>
                </a:lnTo>
                <a:close/>
              </a:path>
              <a:path w="846454" h="71754">
                <a:moveTo>
                  <a:pt x="829310" y="6222"/>
                </a:moveTo>
                <a:lnTo>
                  <a:pt x="828771" y="6397"/>
                </a:lnTo>
                <a:lnTo>
                  <a:pt x="828040" y="6857"/>
                </a:lnTo>
                <a:lnTo>
                  <a:pt x="829310" y="6222"/>
                </a:lnTo>
                <a:close/>
              </a:path>
              <a:path w="846454" h="71754">
                <a:moveTo>
                  <a:pt x="845142" y="6222"/>
                </a:moveTo>
                <a:lnTo>
                  <a:pt x="829310" y="6222"/>
                </a:lnTo>
                <a:lnTo>
                  <a:pt x="828040" y="6857"/>
                </a:lnTo>
                <a:lnTo>
                  <a:pt x="845565" y="6857"/>
                </a:lnTo>
                <a:lnTo>
                  <a:pt x="845258" y="6397"/>
                </a:lnTo>
                <a:lnTo>
                  <a:pt x="845142" y="6222"/>
                </a:lnTo>
                <a:close/>
              </a:path>
              <a:path w="846454" h="71754">
                <a:moveTo>
                  <a:pt x="838073" y="634"/>
                </a:moveTo>
                <a:lnTo>
                  <a:pt x="834898" y="2539"/>
                </a:lnTo>
                <a:lnTo>
                  <a:pt x="828771" y="6397"/>
                </a:lnTo>
                <a:lnTo>
                  <a:pt x="829310" y="6222"/>
                </a:lnTo>
                <a:lnTo>
                  <a:pt x="845142" y="6222"/>
                </a:lnTo>
                <a:lnTo>
                  <a:pt x="844042" y="4571"/>
                </a:lnTo>
                <a:lnTo>
                  <a:pt x="842137" y="1523"/>
                </a:lnTo>
                <a:lnTo>
                  <a:pt x="838073" y="6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39946" y="3956177"/>
            <a:ext cx="17780" cy="85090"/>
          </a:xfrm>
          <a:custGeom>
            <a:avLst/>
            <a:gdLst/>
            <a:ahLst/>
            <a:cxnLst/>
            <a:rect l="l" t="t" r="r" b="b"/>
            <a:pathLst>
              <a:path w="17779" h="85089">
                <a:moveTo>
                  <a:pt x="3682" y="0"/>
                </a:moveTo>
                <a:lnTo>
                  <a:pt x="2412" y="254"/>
                </a:lnTo>
                <a:lnTo>
                  <a:pt x="1397" y="1016"/>
                </a:lnTo>
                <a:lnTo>
                  <a:pt x="507" y="1905"/>
                </a:lnTo>
                <a:lnTo>
                  <a:pt x="0" y="3048"/>
                </a:lnTo>
                <a:lnTo>
                  <a:pt x="253" y="4318"/>
                </a:lnTo>
                <a:lnTo>
                  <a:pt x="8254" y="51054"/>
                </a:lnTo>
                <a:lnTo>
                  <a:pt x="12191" y="84074"/>
                </a:lnTo>
                <a:lnTo>
                  <a:pt x="13588" y="85090"/>
                </a:lnTo>
                <a:lnTo>
                  <a:pt x="16637" y="84836"/>
                </a:lnTo>
                <a:lnTo>
                  <a:pt x="17652" y="83439"/>
                </a:lnTo>
                <a:lnTo>
                  <a:pt x="14858" y="49911"/>
                </a:lnTo>
                <a:lnTo>
                  <a:pt x="6857" y="1905"/>
                </a:lnTo>
                <a:lnTo>
                  <a:pt x="5968" y="889"/>
                </a:lnTo>
                <a:lnTo>
                  <a:pt x="368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044F4FC-0293-A717-F0B4-3B37B9BED417}"/>
                  </a:ext>
                </a:extLst>
              </p14:cNvPr>
              <p14:cNvContentPartPr/>
              <p14:nvPr/>
            </p14:nvContentPartPr>
            <p14:xfrm>
              <a:off x="5518440" y="3687840"/>
              <a:ext cx="4581360" cy="26438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044F4FC-0293-A717-F0B4-3B37B9BED4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9080" y="3678480"/>
                <a:ext cx="4600080" cy="2662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1518285"/>
            <a:ext cx="10412730" cy="2649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378460" indent="-515620">
              <a:lnSpc>
                <a:spcPct val="100000"/>
              </a:lnSpc>
              <a:spcBef>
                <a:spcPts val="95"/>
              </a:spcBef>
              <a:buFont typeface="Arial MT"/>
              <a:buAutoNum type="arabicPeriod"/>
              <a:tabLst>
                <a:tab pos="527685" algn="l"/>
              </a:tabLst>
            </a:pPr>
            <a:r>
              <a:rPr sz="2800" dirty="0">
                <a:latin typeface="Arial MT"/>
                <a:cs typeface="Arial MT"/>
              </a:rPr>
              <a:t>OpenMP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compilers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don’t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check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for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dependences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among </a:t>
            </a:r>
            <a:r>
              <a:rPr sz="2800" dirty="0">
                <a:latin typeface="Arial MT"/>
                <a:cs typeface="Arial MT"/>
              </a:rPr>
              <a:t>iterations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loop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that’s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being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parallelized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with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parallel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for </a:t>
            </a:r>
            <a:r>
              <a:rPr sz="2800" spc="-10" dirty="0">
                <a:latin typeface="Arial MT"/>
                <a:cs typeface="Arial MT"/>
              </a:rPr>
              <a:t>directive.</a:t>
            </a:r>
            <a:endParaRPr sz="2800">
              <a:latin typeface="Arial MT"/>
              <a:cs typeface="Arial MT"/>
            </a:endParaRPr>
          </a:p>
          <a:p>
            <a:pPr marL="527685" marR="5080" indent="-51562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527685" algn="l"/>
              </a:tabLst>
            </a:pPr>
            <a:r>
              <a:rPr sz="2800" dirty="0">
                <a:latin typeface="Arial MT"/>
                <a:cs typeface="Arial MT"/>
              </a:rPr>
              <a:t>A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loop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which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results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one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or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more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iterations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depend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on </a:t>
            </a:r>
            <a:r>
              <a:rPr sz="2800" dirty="0">
                <a:latin typeface="Arial MT"/>
                <a:cs typeface="Arial MT"/>
              </a:rPr>
              <a:t>other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iterations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cannot,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general,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be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correctly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parallelized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by </a:t>
            </a:r>
            <a:r>
              <a:rPr sz="2800" spc="-10" dirty="0">
                <a:latin typeface="Arial MT"/>
                <a:cs typeface="Arial MT"/>
              </a:rPr>
              <a:t>OpenMP.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What</a:t>
            </a:r>
            <a:r>
              <a:rPr sz="4000" b="0" spc="-8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10" dirty="0">
                <a:solidFill>
                  <a:srgbClr val="001F5F"/>
                </a:solidFill>
                <a:latin typeface="Arial MT"/>
                <a:cs typeface="Arial MT"/>
              </a:rPr>
              <a:t>happened?</a:t>
            </a:r>
            <a:endParaRPr sz="4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93655" y="4175759"/>
            <a:ext cx="2115218" cy="218236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35099" y="231647"/>
            <a:ext cx="825252" cy="8290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Calibri"/>
                <a:cs typeface="Calibri"/>
              </a:rPr>
              <a:t>Estimating</a:t>
            </a:r>
            <a:r>
              <a:rPr sz="4000" b="0" spc="-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4000" b="0" spc="-50" dirty="0">
                <a:solidFill>
                  <a:srgbClr val="001F5F"/>
                </a:solidFill>
                <a:latin typeface="Arial MT"/>
                <a:cs typeface="Arial MT"/>
              </a:rPr>
              <a:t>π</a:t>
            </a:r>
            <a:endParaRPr sz="4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0849" y="1790633"/>
            <a:ext cx="5991971" cy="9141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91292" y="3385125"/>
            <a:ext cx="4704650" cy="264729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7EFCB06-5894-D1A0-C918-9EEFA39C74CE}"/>
                  </a:ext>
                </a:extLst>
              </p14:cNvPr>
              <p14:cNvContentPartPr/>
              <p14:nvPr/>
            </p14:nvContentPartPr>
            <p14:xfrm>
              <a:off x="2687760" y="1428840"/>
              <a:ext cx="5250960" cy="4608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7EFCB06-5894-D1A0-C918-9EEFA39C74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8400" y="1419480"/>
                <a:ext cx="5269680" cy="4626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OpenMP</a:t>
            </a:r>
            <a:r>
              <a:rPr sz="4000" b="0" spc="-15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solution</a:t>
            </a:r>
            <a:r>
              <a:rPr sz="4000" b="0" spc="-15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25" dirty="0">
                <a:solidFill>
                  <a:srgbClr val="001F5F"/>
                </a:solidFill>
                <a:latin typeface="Arial MT"/>
                <a:cs typeface="Arial MT"/>
              </a:rPr>
              <a:t>#1</a:t>
            </a:r>
            <a:endParaRPr sz="40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6133" y="2209476"/>
            <a:ext cx="8122980" cy="258195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919097" y="1527555"/>
            <a:ext cx="3717290" cy="546100"/>
          </a:xfrm>
          <a:custGeom>
            <a:avLst/>
            <a:gdLst/>
            <a:ahLst/>
            <a:cxnLst/>
            <a:rect l="l" t="t" r="r" b="b"/>
            <a:pathLst>
              <a:path w="3717290" h="546100">
                <a:moveTo>
                  <a:pt x="2500756" y="0"/>
                </a:moveTo>
                <a:lnTo>
                  <a:pt x="1992122" y="0"/>
                </a:lnTo>
                <a:lnTo>
                  <a:pt x="1604137" y="3810"/>
                </a:lnTo>
                <a:lnTo>
                  <a:pt x="1230502" y="11429"/>
                </a:lnTo>
                <a:lnTo>
                  <a:pt x="888872" y="22860"/>
                </a:lnTo>
                <a:lnTo>
                  <a:pt x="836421" y="25400"/>
                </a:lnTo>
                <a:lnTo>
                  <a:pt x="785240" y="26670"/>
                </a:lnTo>
                <a:lnTo>
                  <a:pt x="597026" y="36829"/>
                </a:lnTo>
                <a:lnTo>
                  <a:pt x="554482" y="40639"/>
                </a:lnTo>
                <a:lnTo>
                  <a:pt x="475233" y="45720"/>
                </a:lnTo>
                <a:lnTo>
                  <a:pt x="438657" y="49529"/>
                </a:lnTo>
                <a:lnTo>
                  <a:pt x="404494" y="52070"/>
                </a:lnTo>
                <a:lnTo>
                  <a:pt x="342900" y="59689"/>
                </a:lnTo>
                <a:lnTo>
                  <a:pt x="315594" y="62229"/>
                </a:lnTo>
                <a:lnTo>
                  <a:pt x="266064" y="69850"/>
                </a:lnTo>
                <a:lnTo>
                  <a:pt x="243204" y="74929"/>
                </a:lnTo>
                <a:lnTo>
                  <a:pt x="221487" y="78739"/>
                </a:lnTo>
                <a:lnTo>
                  <a:pt x="200913" y="83820"/>
                </a:lnTo>
                <a:lnTo>
                  <a:pt x="181609" y="88900"/>
                </a:lnTo>
                <a:lnTo>
                  <a:pt x="163321" y="95250"/>
                </a:lnTo>
                <a:lnTo>
                  <a:pt x="146176" y="100329"/>
                </a:lnTo>
                <a:lnTo>
                  <a:pt x="101091" y="119379"/>
                </a:lnTo>
                <a:lnTo>
                  <a:pt x="65023" y="139700"/>
                </a:lnTo>
                <a:lnTo>
                  <a:pt x="54736" y="146050"/>
                </a:lnTo>
                <a:lnTo>
                  <a:pt x="45592" y="153670"/>
                </a:lnTo>
                <a:lnTo>
                  <a:pt x="37337" y="161289"/>
                </a:lnTo>
                <a:lnTo>
                  <a:pt x="29844" y="168910"/>
                </a:lnTo>
                <a:lnTo>
                  <a:pt x="23240" y="177800"/>
                </a:lnTo>
                <a:lnTo>
                  <a:pt x="17525" y="185420"/>
                </a:lnTo>
                <a:lnTo>
                  <a:pt x="1269" y="227329"/>
                </a:lnTo>
                <a:lnTo>
                  <a:pt x="54" y="243839"/>
                </a:lnTo>
                <a:lnTo>
                  <a:pt x="0" y="245110"/>
                </a:lnTo>
                <a:lnTo>
                  <a:pt x="435" y="252729"/>
                </a:lnTo>
                <a:lnTo>
                  <a:pt x="507" y="254000"/>
                </a:lnTo>
                <a:lnTo>
                  <a:pt x="1523" y="262889"/>
                </a:lnTo>
                <a:lnTo>
                  <a:pt x="16001" y="306070"/>
                </a:lnTo>
                <a:lnTo>
                  <a:pt x="36321" y="340360"/>
                </a:lnTo>
                <a:lnTo>
                  <a:pt x="62991" y="373379"/>
                </a:lnTo>
                <a:lnTo>
                  <a:pt x="94487" y="403860"/>
                </a:lnTo>
                <a:lnTo>
                  <a:pt x="129285" y="433070"/>
                </a:lnTo>
                <a:lnTo>
                  <a:pt x="165861" y="458470"/>
                </a:lnTo>
                <a:lnTo>
                  <a:pt x="202945" y="481329"/>
                </a:lnTo>
                <a:lnTo>
                  <a:pt x="221233" y="490220"/>
                </a:lnTo>
                <a:lnTo>
                  <a:pt x="239013" y="499110"/>
                </a:lnTo>
                <a:lnTo>
                  <a:pt x="293496" y="519429"/>
                </a:lnTo>
                <a:lnTo>
                  <a:pt x="336930" y="528320"/>
                </a:lnTo>
                <a:lnTo>
                  <a:pt x="386206" y="535939"/>
                </a:lnTo>
                <a:lnTo>
                  <a:pt x="470407" y="543560"/>
                </a:lnTo>
                <a:lnTo>
                  <a:pt x="532764" y="546100"/>
                </a:lnTo>
                <a:lnTo>
                  <a:pt x="670559" y="546100"/>
                </a:lnTo>
                <a:lnTo>
                  <a:pt x="822705" y="541020"/>
                </a:lnTo>
                <a:lnTo>
                  <a:pt x="944498" y="533400"/>
                </a:lnTo>
                <a:lnTo>
                  <a:pt x="533019" y="533400"/>
                </a:lnTo>
                <a:lnTo>
                  <a:pt x="471042" y="530860"/>
                </a:lnTo>
                <a:lnTo>
                  <a:pt x="362457" y="520700"/>
                </a:lnTo>
                <a:lnTo>
                  <a:pt x="338963" y="515620"/>
                </a:lnTo>
                <a:lnTo>
                  <a:pt x="316991" y="511810"/>
                </a:lnTo>
                <a:lnTo>
                  <a:pt x="296544" y="506729"/>
                </a:lnTo>
                <a:lnTo>
                  <a:pt x="277748" y="500379"/>
                </a:lnTo>
                <a:lnTo>
                  <a:pt x="260603" y="495300"/>
                </a:lnTo>
                <a:lnTo>
                  <a:pt x="244094" y="487679"/>
                </a:lnTo>
                <a:lnTo>
                  <a:pt x="226821" y="478789"/>
                </a:lnTo>
                <a:lnTo>
                  <a:pt x="208914" y="469900"/>
                </a:lnTo>
                <a:lnTo>
                  <a:pt x="172592" y="448310"/>
                </a:lnTo>
                <a:lnTo>
                  <a:pt x="136778" y="422910"/>
                </a:lnTo>
                <a:lnTo>
                  <a:pt x="102869" y="394970"/>
                </a:lnTo>
                <a:lnTo>
                  <a:pt x="72262" y="364489"/>
                </a:lnTo>
                <a:lnTo>
                  <a:pt x="46481" y="332739"/>
                </a:lnTo>
                <a:lnTo>
                  <a:pt x="20319" y="284479"/>
                </a:lnTo>
                <a:lnTo>
                  <a:pt x="12700" y="245110"/>
                </a:lnTo>
                <a:lnTo>
                  <a:pt x="12953" y="237489"/>
                </a:lnTo>
                <a:lnTo>
                  <a:pt x="24129" y="199389"/>
                </a:lnTo>
                <a:lnTo>
                  <a:pt x="39623" y="177800"/>
                </a:lnTo>
                <a:lnTo>
                  <a:pt x="46481" y="170179"/>
                </a:lnTo>
                <a:lnTo>
                  <a:pt x="54228" y="163829"/>
                </a:lnTo>
                <a:lnTo>
                  <a:pt x="62737" y="156210"/>
                </a:lnTo>
                <a:lnTo>
                  <a:pt x="72262" y="149860"/>
                </a:lnTo>
                <a:lnTo>
                  <a:pt x="82803" y="143510"/>
                </a:lnTo>
                <a:lnTo>
                  <a:pt x="94233" y="135889"/>
                </a:lnTo>
                <a:lnTo>
                  <a:pt x="106806" y="130810"/>
                </a:lnTo>
                <a:lnTo>
                  <a:pt x="120395" y="124460"/>
                </a:lnTo>
                <a:lnTo>
                  <a:pt x="134873" y="118110"/>
                </a:lnTo>
                <a:lnTo>
                  <a:pt x="150621" y="113029"/>
                </a:lnTo>
                <a:lnTo>
                  <a:pt x="167385" y="106679"/>
                </a:lnTo>
                <a:lnTo>
                  <a:pt x="185292" y="101600"/>
                </a:lnTo>
                <a:lnTo>
                  <a:pt x="204215" y="96520"/>
                </a:lnTo>
                <a:lnTo>
                  <a:pt x="224125" y="91511"/>
                </a:lnTo>
                <a:lnTo>
                  <a:pt x="245871" y="87629"/>
                </a:lnTo>
                <a:lnTo>
                  <a:pt x="268477" y="82550"/>
                </a:lnTo>
                <a:lnTo>
                  <a:pt x="317500" y="74929"/>
                </a:lnTo>
                <a:lnTo>
                  <a:pt x="344423" y="71120"/>
                </a:lnTo>
                <a:lnTo>
                  <a:pt x="373888" y="68579"/>
                </a:lnTo>
                <a:lnTo>
                  <a:pt x="405764" y="64770"/>
                </a:lnTo>
                <a:lnTo>
                  <a:pt x="439927" y="62229"/>
                </a:lnTo>
                <a:lnTo>
                  <a:pt x="476376" y="58420"/>
                </a:lnTo>
                <a:lnTo>
                  <a:pt x="555370" y="53339"/>
                </a:lnTo>
                <a:lnTo>
                  <a:pt x="597788" y="49529"/>
                </a:lnTo>
                <a:lnTo>
                  <a:pt x="785876" y="39370"/>
                </a:lnTo>
                <a:lnTo>
                  <a:pt x="836929" y="38100"/>
                </a:lnTo>
                <a:lnTo>
                  <a:pt x="889380" y="35560"/>
                </a:lnTo>
                <a:lnTo>
                  <a:pt x="1230883" y="24129"/>
                </a:lnTo>
                <a:lnTo>
                  <a:pt x="1604390" y="16510"/>
                </a:lnTo>
                <a:lnTo>
                  <a:pt x="3159887" y="12700"/>
                </a:lnTo>
                <a:lnTo>
                  <a:pt x="3063748" y="10160"/>
                </a:lnTo>
                <a:lnTo>
                  <a:pt x="3013075" y="7620"/>
                </a:lnTo>
                <a:lnTo>
                  <a:pt x="2961004" y="6350"/>
                </a:lnTo>
                <a:lnTo>
                  <a:pt x="2852801" y="5079"/>
                </a:lnTo>
                <a:lnTo>
                  <a:pt x="2739516" y="2539"/>
                </a:lnTo>
                <a:lnTo>
                  <a:pt x="2500756" y="0"/>
                </a:lnTo>
                <a:close/>
              </a:path>
              <a:path w="3717290" h="546100">
                <a:moveTo>
                  <a:pt x="1375664" y="488950"/>
                </a:moveTo>
                <a:lnTo>
                  <a:pt x="1287526" y="495300"/>
                </a:lnTo>
                <a:lnTo>
                  <a:pt x="1199769" y="502920"/>
                </a:lnTo>
                <a:lnTo>
                  <a:pt x="1027429" y="515620"/>
                </a:lnTo>
                <a:lnTo>
                  <a:pt x="822070" y="528320"/>
                </a:lnTo>
                <a:lnTo>
                  <a:pt x="670178" y="533400"/>
                </a:lnTo>
                <a:lnTo>
                  <a:pt x="944498" y="533400"/>
                </a:lnTo>
                <a:lnTo>
                  <a:pt x="1028319" y="528320"/>
                </a:lnTo>
                <a:lnTo>
                  <a:pt x="1200784" y="515620"/>
                </a:lnTo>
                <a:lnTo>
                  <a:pt x="1288541" y="508000"/>
                </a:lnTo>
                <a:lnTo>
                  <a:pt x="1376679" y="501650"/>
                </a:lnTo>
                <a:lnTo>
                  <a:pt x="1375765" y="490220"/>
                </a:lnTo>
                <a:lnTo>
                  <a:pt x="1375664" y="488950"/>
                </a:lnTo>
                <a:close/>
              </a:path>
              <a:path w="3717290" h="546100">
                <a:moveTo>
                  <a:pt x="2864237" y="398996"/>
                </a:moveTo>
                <a:lnTo>
                  <a:pt x="2840887" y="405157"/>
                </a:lnTo>
                <a:lnTo>
                  <a:pt x="2922651" y="427989"/>
                </a:lnTo>
                <a:lnTo>
                  <a:pt x="2925953" y="429260"/>
                </a:lnTo>
                <a:lnTo>
                  <a:pt x="2929508" y="427989"/>
                </a:lnTo>
                <a:lnTo>
                  <a:pt x="2930398" y="424179"/>
                </a:lnTo>
                <a:lnTo>
                  <a:pt x="2931414" y="420370"/>
                </a:lnTo>
                <a:lnTo>
                  <a:pt x="2929381" y="417829"/>
                </a:lnTo>
                <a:lnTo>
                  <a:pt x="2926079" y="416560"/>
                </a:lnTo>
                <a:lnTo>
                  <a:pt x="2864237" y="398996"/>
                </a:lnTo>
                <a:close/>
              </a:path>
              <a:path w="3717290" h="546100">
                <a:moveTo>
                  <a:pt x="2903854" y="328929"/>
                </a:moveTo>
                <a:lnTo>
                  <a:pt x="2899791" y="328929"/>
                </a:lnTo>
                <a:lnTo>
                  <a:pt x="2897378" y="331470"/>
                </a:lnTo>
                <a:lnTo>
                  <a:pt x="2827147" y="401320"/>
                </a:lnTo>
                <a:lnTo>
                  <a:pt x="2840887" y="405157"/>
                </a:lnTo>
                <a:lnTo>
                  <a:pt x="2840672" y="403860"/>
                </a:lnTo>
                <a:lnTo>
                  <a:pt x="2837815" y="392429"/>
                </a:lnTo>
                <a:lnTo>
                  <a:pt x="2859940" y="386592"/>
                </a:lnTo>
                <a:lnTo>
                  <a:pt x="2908807" y="337820"/>
                </a:lnTo>
                <a:lnTo>
                  <a:pt x="2908807" y="334010"/>
                </a:lnTo>
                <a:lnTo>
                  <a:pt x="2903854" y="328929"/>
                </a:lnTo>
                <a:close/>
              </a:path>
              <a:path w="3717290" h="546100">
                <a:moveTo>
                  <a:pt x="2859940" y="386592"/>
                </a:moveTo>
                <a:lnTo>
                  <a:pt x="2837815" y="392429"/>
                </a:lnTo>
                <a:lnTo>
                  <a:pt x="2840996" y="405157"/>
                </a:lnTo>
                <a:lnTo>
                  <a:pt x="2850616" y="402589"/>
                </a:lnTo>
                <a:lnTo>
                  <a:pt x="2843911" y="402589"/>
                </a:lnTo>
                <a:lnTo>
                  <a:pt x="2841116" y="392429"/>
                </a:lnTo>
                <a:lnTo>
                  <a:pt x="2854090" y="392429"/>
                </a:lnTo>
                <a:lnTo>
                  <a:pt x="2859940" y="386592"/>
                </a:lnTo>
                <a:close/>
              </a:path>
              <a:path w="3717290" h="546100">
                <a:moveTo>
                  <a:pt x="2841116" y="392429"/>
                </a:moveTo>
                <a:lnTo>
                  <a:pt x="2843911" y="402589"/>
                </a:lnTo>
                <a:lnTo>
                  <a:pt x="2851216" y="395298"/>
                </a:lnTo>
                <a:lnTo>
                  <a:pt x="2841116" y="392429"/>
                </a:lnTo>
                <a:close/>
              </a:path>
              <a:path w="3717290" h="546100">
                <a:moveTo>
                  <a:pt x="2851216" y="395298"/>
                </a:moveTo>
                <a:lnTo>
                  <a:pt x="2843911" y="402589"/>
                </a:lnTo>
                <a:lnTo>
                  <a:pt x="2850616" y="402589"/>
                </a:lnTo>
                <a:lnTo>
                  <a:pt x="2864237" y="398996"/>
                </a:lnTo>
                <a:lnTo>
                  <a:pt x="2851216" y="395298"/>
                </a:lnTo>
                <a:close/>
              </a:path>
              <a:path w="3717290" h="546100">
                <a:moveTo>
                  <a:pt x="3716739" y="100329"/>
                </a:moveTo>
                <a:lnTo>
                  <a:pt x="3704208" y="100329"/>
                </a:lnTo>
                <a:lnTo>
                  <a:pt x="3703988" y="100931"/>
                </a:lnTo>
                <a:lnTo>
                  <a:pt x="3703954" y="101600"/>
                </a:lnTo>
                <a:lnTo>
                  <a:pt x="3703743" y="101600"/>
                </a:lnTo>
                <a:lnTo>
                  <a:pt x="3688588" y="120650"/>
                </a:lnTo>
                <a:lnTo>
                  <a:pt x="3682365" y="125729"/>
                </a:lnTo>
                <a:lnTo>
                  <a:pt x="3675126" y="130810"/>
                </a:lnTo>
                <a:lnTo>
                  <a:pt x="3666998" y="135889"/>
                </a:lnTo>
                <a:lnTo>
                  <a:pt x="3657854" y="140970"/>
                </a:lnTo>
                <a:lnTo>
                  <a:pt x="3647820" y="146050"/>
                </a:lnTo>
                <a:lnTo>
                  <a:pt x="3636899" y="152400"/>
                </a:lnTo>
                <a:lnTo>
                  <a:pt x="3625088" y="157479"/>
                </a:lnTo>
                <a:lnTo>
                  <a:pt x="3612388" y="163829"/>
                </a:lnTo>
                <a:lnTo>
                  <a:pt x="3598926" y="168910"/>
                </a:lnTo>
                <a:lnTo>
                  <a:pt x="3584702" y="175260"/>
                </a:lnTo>
                <a:lnTo>
                  <a:pt x="3569589" y="180339"/>
                </a:lnTo>
                <a:lnTo>
                  <a:pt x="3553967" y="186689"/>
                </a:lnTo>
                <a:lnTo>
                  <a:pt x="3537330" y="193039"/>
                </a:lnTo>
                <a:lnTo>
                  <a:pt x="3520186" y="199389"/>
                </a:lnTo>
                <a:lnTo>
                  <a:pt x="3502405" y="205739"/>
                </a:lnTo>
                <a:lnTo>
                  <a:pt x="3483864" y="210820"/>
                </a:lnTo>
                <a:lnTo>
                  <a:pt x="3464814" y="217170"/>
                </a:lnTo>
                <a:lnTo>
                  <a:pt x="3424808" y="231139"/>
                </a:lnTo>
                <a:lnTo>
                  <a:pt x="3382644" y="243839"/>
                </a:lnTo>
                <a:lnTo>
                  <a:pt x="3145154" y="311150"/>
                </a:lnTo>
                <a:lnTo>
                  <a:pt x="2859940" y="386592"/>
                </a:lnTo>
                <a:lnTo>
                  <a:pt x="2851216" y="395298"/>
                </a:lnTo>
                <a:lnTo>
                  <a:pt x="2864237" y="398996"/>
                </a:lnTo>
                <a:lnTo>
                  <a:pt x="3148456" y="323850"/>
                </a:lnTo>
                <a:lnTo>
                  <a:pt x="3248152" y="295910"/>
                </a:lnTo>
                <a:lnTo>
                  <a:pt x="3296030" y="281939"/>
                </a:lnTo>
                <a:lnTo>
                  <a:pt x="3342004" y="269239"/>
                </a:lnTo>
                <a:lnTo>
                  <a:pt x="3386454" y="255270"/>
                </a:lnTo>
                <a:lnTo>
                  <a:pt x="3449066" y="236220"/>
                </a:lnTo>
                <a:lnTo>
                  <a:pt x="3488054" y="223520"/>
                </a:lnTo>
                <a:lnTo>
                  <a:pt x="3524504" y="210820"/>
                </a:lnTo>
                <a:lnTo>
                  <a:pt x="3541776" y="204470"/>
                </a:lnTo>
                <a:lnTo>
                  <a:pt x="3558413" y="198120"/>
                </a:lnTo>
                <a:lnTo>
                  <a:pt x="3574288" y="193039"/>
                </a:lnTo>
                <a:lnTo>
                  <a:pt x="3603879" y="180339"/>
                </a:lnTo>
                <a:lnTo>
                  <a:pt x="3617594" y="175260"/>
                </a:lnTo>
                <a:lnTo>
                  <a:pt x="3630549" y="168910"/>
                </a:lnTo>
                <a:lnTo>
                  <a:pt x="3642487" y="163829"/>
                </a:lnTo>
                <a:lnTo>
                  <a:pt x="3653916" y="157479"/>
                </a:lnTo>
                <a:lnTo>
                  <a:pt x="3664204" y="152400"/>
                </a:lnTo>
                <a:lnTo>
                  <a:pt x="3673729" y="147320"/>
                </a:lnTo>
                <a:lnTo>
                  <a:pt x="3682491" y="140970"/>
                </a:lnTo>
                <a:lnTo>
                  <a:pt x="3690112" y="135889"/>
                </a:lnTo>
                <a:lnTo>
                  <a:pt x="3697097" y="130810"/>
                </a:lnTo>
                <a:lnTo>
                  <a:pt x="3703066" y="124460"/>
                </a:lnTo>
                <a:lnTo>
                  <a:pt x="3708018" y="119379"/>
                </a:lnTo>
                <a:lnTo>
                  <a:pt x="3712082" y="114300"/>
                </a:lnTo>
                <a:lnTo>
                  <a:pt x="3714495" y="109220"/>
                </a:lnTo>
                <a:lnTo>
                  <a:pt x="3714750" y="109220"/>
                </a:lnTo>
                <a:lnTo>
                  <a:pt x="3714877" y="107950"/>
                </a:lnTo>
                <a:lnTo>
                  <a:pt x="3716401" y="103260"/>
                </a:lnTo>
                <a:lnTo>
                  <a:pt x="3716528" y="102870"/>
                </a:lnTo>
                <a:lnTo>
                  <a:pt x="3716654" y="101600"/>
                </a:lnTo>
                <a:lnTo>
                  <a:pt x="3703954" y="101600"/>
                </a:lnTo>
                <a:lnTo>
                  <a:pt x="3704088" y="100931"/>
                </a:lnTo>
                <a:lnTo>
                  <a:pt x="3716699" y="100931"/>
                </a:lnTo>
                <a:lnTo>
                  <a:pt x="3716739" y="100329"/>
                </a:lnTo>
                <a:close/>
              </a:path>
              <a:path w="3717290" h="546100">
                <a:moveTo>
                  <a:pt x="2854090" y="392429"/>
                </a:moveTo>
                <a:lnTo>
                  <a:pt x="2841116" y="392429"/>
                </a:lnTo>
                <a:lnTo>
                  <a:pt x="2851216" y="395298"/>
                </a:lnTo>
                <a:lnTo>
                  <a:pt x="2854090" y="392429"/>
                </a:lnTo>
                <a:close/>
              </a:path>
              <a:path w="3717290" h="546100">
                <a:moveTo>
                  <a:pt x="3716400" y="93979"/>
                </a:moveTo>
                <a:lnTo>
                  <a:pt x="3703574" y="93979"/>
                </a:lnTo>
                <a:lnTo>
                  <a:pt x="3703675" y="94488"/>
                </a:lnTo>
                <a:lnTo>
                  <a:pt x="3704081" y="95250"/>
                </a:lnTo>
                <a:lnTo>
                  <a:pt x="3703828" y="95250"/>
                </a:lnTo>
                <a:lnTo>
                  <a:pt x="3704208" y="96520"/>
                </a:lnTo>
                <a:lnTo>
                  <a:pt x="3704183" y="97027"/>
                </a:lnTo>
                <a:lnTo>
                  <a:pt x="3704336" y="97789"/>
                </a:lnTo>
                <a:lnTo>
                  <a:pt x="3704145" y="97789"/>
                </a:lnTo>
                <a:lnTo>
                  <a:pt x="3704018" y="100329"/>
                </a:lnTo>
                <a:lnTo>
                  <a:pt x="3703988" y="100931"/>
                </a:lnTo>
                <a:lnTo>
                  <a:pt x="3704208" y="100329"/>
                </a:lnTo>
                <a:lnTo>
                  <a:pt x="3716739" y="100329"/>
                </a:lnTo>
                <a:lnTo>
                  <a:pt x="3716908" y="97789"/>
                </a:lnTo>
                <a:lnTo>
                  <a:pt x="3704336" y="97789"/>
                </a:lnTo>
                <a:lnTo>
                  <a:pt x="3704259" y="97027"/>
                </a:lnTo>
                <a:lnTo>
                  <a:pt x="3716832" y="97027"/>
                </a:lnTo>
                <a:lnTo>
                  <a:pt x="3716781" y="96520"/>
                </a:lnTo>
                <a:lnTo>
                  <a:pt x="3716591" y="95250"/>
                </a:lnTo>
                <a:lnTo>
                  <a:pt x="3704081" y="95250"/>
                </a:lnTo>
                <a:lnTo>
                  <a:pt x="3703777" y="94488"/>
                </a:lnTo>
                <a:lnTo>
                  <a:pt x="3716477" y="94488"/>
                </a:lnTo>
                <a:lnTo>
                  <a:pt x="3716400" y="93979"/>
                </a:lnTo>
                <a:close/>
              </a:path>
              <a:path w="3717290" h="546100">
                <a:moveTo>
                  <a:pt x="3714241" y="87629"/>
                </a:moveTo>
                <a:lnTo>
                  <a:pt x="3699510" y="87629"/>
                </a:lnTo>
                <a:lnTo>
                  <a:pt x="3702973" y="93171"/>
                </a:lnTo>
                <a:lnTo>
                  <a:pt x="3703675" y="94488"/>
                </a:lnTo>
                <a:lnTo>
                  <a:pt x="3703574" y="93979"/>
                </a:lnTo>
                <a:lnTo>
                  <a:pt x="3716400" y="93979"/>
                </a:lnTo>
                <a:lnTo>
                  <a:pt x="3716030" y="91511"/>
                </a:lnTo>
                <a:lnTo>
                  <a:pt x="3715512" y="90170"/>
                </a:lnTo>
                <a:lnTo>
                  <a:pt x="3714241" y="87629"/>
                </a:lnTo>
                <a:close/>
              </a:path>
              <a:path w="3717290" h="546100">
                <a:moveTo>
                  <a:pt x="3159887" y="12700"/>
                </a:moveTo>
                <a:lnTo>
                  <a:pt x="2500629" y="12700"/>
                </a:lnTo>
                <a:lnTo>
                  <a:pt x="2739390" y="15239"/>
                </a:lnTo>
                <a:lnTo>
                  <a:pt x="2852674" y="17779"/>
                </a:lnTo>
                <a:lnTo>
                  <a:pt x="2960878" y="19050"/>
                </a:lnTo>
                <a:lnTo>
                  <a:pt x="3012820" y="20320"/>
                </a:lnTo>
                <a:lnTo>
                  <a:pt x="3063366" y="22860"/>
                </a:lnTo>
                <a:lnTo>
                  <a:pt x="3248787" y="27939"/>
                </a:lnTo>
                <a:lnTo>
                  <a:pt x="3290569" y="30479"/>
                </a:lnTo>
                <a:lnTo>
                  <a:pt x="3330448" y="31750"/>
                </a:lnTo>
                <a:lnTo>
                  <a:pt x="3368166" y="34289"/>
                </a:lnTo>
                <a:lnTo>
                  <a:pt x="3403727" y="35560"/>
                </a:lnTo>
                <a:lnTo>
                  <a:pt x="3468116" y="40639"/>
                </a:lnTo>
                <a:lnTo>
                  <a:pt x="3496691" y="41910"/>
                </a:lnTo>
                <a:lnTo>
                  <a:pt x="3546348" y="46989"/>
                </a:lnTo>
                <a:lnTo>
                  <a:pt x="3585972" y="52070"/>
                </a:lnTo>
                <a:lnTo>
                  <a:pt x="3603243" y="55879"/>
                </a:lnTo>
                <a:lnTo>
                  <a:pt x="3619245" y="58420"/>
                </a:lnTo>
                <a:lnTo>
                  <a:pt x="3633597" y="60960"/>
                </a:lnTo>
                <a:lnTo>
                  <a:pt x="3646804" y="64770"/>
                </a:lnTo>
                <a:lnTo>
                  <a:pt x="3658489" y="67310"/>
                </a:lnTo>
                <a:lnTo>
                  <a:pt x="3668776" y="71120"/>
                </a:lnTo>
                <a:lnTo>
                  <a:pt x="3677792" y="74929"/>
                </a:lnTo>
                <a:lnTo>
                  <a:pt x="3685413" y="78739"/>
                </a:lnTo>
                <a:lnTo>
                  <a:pt x="3691763" y="81279"/>
                </a:lnTo>
                <a:lnTo>
                  <a:pt x="3696589" y="85089"/>
                </a:lnTo>
                <a:lnTo>
                  <a:pt x="3700308" y="88900"/>
                </a:lnTo>
                <a:lnTo>
                  <a:pt x="3699510" y="87629"/>
                </a:lnTo>
                <a:lnTo>
                  <a:pt x="3714241" y="87629"/>
                </a:lnTo>
                <a:lnTo>
                  <a:pt x="3713606" y="86360"/>
                </a:lnTo>
                <a:lnTo>
                  <a:pt x="3713353" y="85089"/>
                </a:lnTo>
                <a:lnTo>
                  <a:pt x="3712844" y="85089"/>
                </a:lnTo>
                <a:lnTo>
                  <a:pt x="3709669" y="80010"/>
                </a:lnTo>
                <a:lnTo>
                  <a:pt x="3709035" y="80010"/>
                </a:lnTo>
                <a:lnTo>
                  <a:pt x="3704081" y="74929"/>
                </a:lnTo>
                <a:lnTo>
                  <a:pt x="3697986" y="71120"/>
                </a:lnTo>
                <a:lnTo>
                  <a:pt x="3690747" y="66039"/>
                </a:lnTo>
                <a:lnTo>
                  <a:pt x="3682365" y="62229"/>
                </a:lnTo>
                <a:lnTo>
                  <a:pt x="3672713" y="58420"/>
                </a:lnTo>
                <a:lnTo>
                  <a:pt x="3661917" y="55879"/>
                </a:lnTo>
                <a:lnTo>
                  <a:pt x="3649726" y="52070"/>
                </a:lnTo>
                <a:lnTo>
                  <a:pt x="3636264" y="48260"/>
                </a:lnTo>
                <a:lnTo>
                  <a:pt x="3621531" y="45720"/>
                </a:lnTo>
                <a:lnTo>
                  <a:pt x="3605276" y="43179"/>
                </a:lnTo>
                <a:lnTo>
                  <a:pt x="3587750" y="39370"/>
                </a:lnTo>
                <a:lnTo>
                  <a:pt x="3547617" y="34289"/>
                </a:lnTo>
                <a:lnTo>
                  <a:pt x="3497706" y="29210"/>
                </a:lnTo>
                <a:lnTo>
                  <a:pt x="3469004" y="27939"/>
                </a:lnTo>
                <a:lnTo>
                  <a:pt x="3404489" y="22860"/>
                </a:lnTo>
                <a:lnTo>
                  <a:pt x="3368802" y="21589"/>
                </a:lnTo>
                <a:lnTo>
                  <a:pt x="3330955" y="19050"/>
                </a:lnTo>
                <a:lnTo>
                  <a:pt x="3291204" y="17779"/>
                </a:lnTo>
                <a:lnTo>
                  <a:pt x="3249294" y="15239"/>
                </a:lnTo>
                <a:lnTo>
                  <a:pt x="3159887" y="127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15076" y="1510030"/>
            <a:ext cx="19640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loop</a:t>
            </a:r>
            <a:r>
              <a:rPr sz="2000" spc="-3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Arial MT"/>
                <a:cs typeface="Arial MT"/>
              </a:rPr>
              <a:t>dependency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151745" cy="1728470"/>
            <a:chOff x="0" y="0"/>
            <a:chExt cx="10151745" cy="17284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075163" cy="15560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4676" y="67056"/>
              <a:ext cx="10076815" cy="1661160"/>
            </a:xfrm>
            <a:custGeom>
              <a:avLst/>
              <a:gdLst/>
              <a:ahLst/>
              <a:cxnLst/>
              <a:rect l="l" t="t" r="r" b="b"/>
              <a:pathLst>
                <a:path w="10076815" h="1661160">
                  <a:moveTo>
                    <a:pt x="10076688" y="0"/>
                  </a:moveTo>
                  <a:lnTo>
                    <a:pt x="0" y="0"/>
                  </a:lnTo>
                  <a:lnTo>
                    <a:pt x="0" y="1661160"/>
                  </a:lnTo>
                  <a:lnTo>
                    <a:pt x="10076688" y="1661160"/>
                  </a:lnTo>
                  <a:lnTo>
                    <a:pt x="10076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051304" y="5137402"/>
            <a:ext cx="10140950" cy="1720850"/>
            <a:chOff x="2051304" y="5137402"/>
            <a:chExt cx="10140950" cy="17208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6836" y="5303519"/>
              <a:ext cx="10075164" cy="155447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51304" y="5137402"/>
              <a:ext cx="10076815" cy="1661160"/>
            </a:xfrm>
            <a:custGeom>
              <a:avLst/>
              <a:gdLst/>
              <a:ahLst/>
              <a:cxnLst/>
              <a:rect l="l" t="t" r="r" b="b"/>
              <a:pathLst>
                <a:path w="10076815" h="1661159">
                  <a:moveTo>
                    <a:pt x="10076688" y="0"/>
                  </a:moveTo>
                  <a:lnTo>
                    <a:pt x="0" y="0"/>
                  </a:lnTo>
                  <a:lnTo>
                    <a:pt x="0" y="1661159"/>
                  </a:lnTo>
                  <a:lnTo>
                    <a:pt x="10076688" y="1661159"/>
                  </a:lnTo>
                  <a:lnTo>
                    <a:pt x="10076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3232" y="6405716"/>
            <a:ext cx="1381736" cy="45228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35099" y="231647"/>
            <a:ext cx="825252" cy="82905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688" rIns="0" bIns="0" rtlCol="0">
            <a:spAutoFit/>
          </a:bodyPr>
          <a:lstStyle/>
          <a:p>
            <a:pPr marL="301625">
              <a:lnSpc>
                <a:spcPct val="100000"/>
              </a:lnSpc>
              <a:spcBef>
                <a:spcPts val="100"/>
              </a:spcBef>
            </a:pPr>
            <a:r>
              <a:rPr dirty="0"/>
              <a:t>MPI</a:t>
            </a:r>
            <a:r>
              <a:rPr spc="-5" dirty="0"/>
              <a:t> </a:t>
            </a:r>
            <a:r>
              <a:rPr dirty="0"/>
              <a:t>vs</a:t>
            </a:r>
            <a:r>
              <a:rPr spc="-10" dirty="0"/>
              <a:t> OpenMP</a:t>
            </a: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468681"/>
              </p:ext>
            </p:extLst>
          </p:nvPr>
        </p:nvGraphicFramePr>
        <p:xfrm>
          <a:off x="2414271" y="1447800"/>
          <a:ext cx="7363458" cy="4053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1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1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MPI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OpenMP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91440" marR="2978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Available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from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different</a:t>
                      </a:r>
                      <a:r>
                        <a:rPr sz="14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vendors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gets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compiled</a:t>
                      </a:r>
                      <a:r>
                        <a:rPr sz="14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on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Windows,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macOS,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Linux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operating</a:t>
                      </a:r>
                      <a:r>
                        <a:rPr sz="14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systems..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45656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An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add-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on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compiler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such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as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GNU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compiler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Intel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compiler.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91440" marR="4273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Supports</a:t>
                      </a:r>
                      <a:r>
                        <a:rPr sz="14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parallel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computation</a:t>
                      </a:r>
                      <a:r>
                        <a:rPr sz="14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for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distributed-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memory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shared-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memory systems.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Supports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parallel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computation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shared-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memory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systems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only.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process-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based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parallelism.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thread-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based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parallelism.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91440" marR="1600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MPI,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each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process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has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its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own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memory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space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executes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independently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from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other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processes.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5105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OpenMP,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threads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share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same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resources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access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shared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memory.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 marR="6419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Processes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exchange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data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by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passing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messages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each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other.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473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There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is no notion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message-passing.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Threads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access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shared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memory.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Process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creation</a:t>
                      </a:r>
                      <a:r>
                        <a:rPr sz="14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overhead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occurs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one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time.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22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It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depends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on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implementation.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More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overhead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can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occur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when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creating</a:t>
                      </a:r>
                      <a:r>
                        <a:rPr sz="14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threads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join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task.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8897" y="1480920"/>
            <a:ext cx="8123730" cy="288535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OpenMP</a:t>
            </a:r>
            <a:r>
              <a:rPr sz="4000" b="0" spc="-15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solution</a:t>
            </a:r>
            <a:r>
              <a:rPr sz="4000" b="0" spc="-15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25" dirty="0">
                <a:solidFill>
                  <a:srgbClr val="001F5F"/>
                </a:solidFill>
                <a:latin typeface="Arial MT"/>
                <a:cs typeface="Arial MT"/>
              </a:rPr>
              <a:t>#2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4181" y="2949905"/>
            <a:ext cx="2040889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Insures</a:t>
            </a:r>
            <a:r>
              <a:rPr sz="2000" spc="-4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factor</a:t>
            </a:r>
            <a:r>
              <a:rPr sz="2000" spc="-4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C00000"/>
                </a:solidFill>
                <a:latin typeface="Arial MT"/>
                <a:cs typeface="Arial MT"/>
              </a:rPr>
              <a:t>has</a:t>
            </a:r>
            <a:endParaRPr sz="20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private</a:t>
            </a:r>
            <a:r>
              <a:rPr sz="2000" spc="-5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Arial MT"/>
                <a:cs typeface="Arial MT"/>
              </a:rPr>
              <a:t>scope.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11746" y="2249423"/>
            <a:ext cx="1431290" cy="588645"/>
          </a:xfrm>
          <a:custGeom>
            <a:avLst/>
            <a:gdLst/>
            <a:ahLst/>
            <a:cxnLst/>
            <a:rect l="l" t="t" r="r" b="b"/>
            <a:pathLst>
              <a:path w="1431290" h="588644">
                <a:moveTo>
                  <a:pt x="1352308" y="212343"/>
                </a:moveTo>
                <a:lnTo>
                  <a:pt x="1276350" y="212343"/>
                </a:lnTo>
                <a:lnTo>
                  <a:pt x="1287779" y="212851"/>
                </a:lnTo>
                <a:lnTo>
                  <a:pt x="1298575" y="213613"/>
                </a:lnTo>
                <a:lnTo>
                  <a:pt x="1341881" y="222123"/>
                </a:lnTo>
                <a:lnTo>
                  <a:pt x="1378966" y="238378"/>
                </a:lnTo>
                <a:lnTo>
                  <a:pt x="1407922" y="267715"/>
                </a:lnTo>
                <a:lnTo>
                  <a:pt x="1418335" y="305053"/>
                </a:lnTo>
                <a:lnTo>
                  <a:pt x="1418335" y="315595"/>
                </a:lnTo>
                <a:lnTo>
                  <a:pt x="1417477" y="326389"/>
                </a:lnTo>
                <a:lnTo>
                  <a:pt x="1417447" y="326771"/>
                </a:lnTo>
                <a:lnTo>
                  <a:pt x="1405381" y="375792"/>
                </a:lnTo>
                <a:lnTo>
                  <a:pt x="1388618" y="416433"/>
                </a:lnTo>
                <a:lnTo>
                  <a:pt x="1366520" y="459739"/>
                </a:lnTo>
                <a:lnTo>
                  <a:pt x="1331722" y="519938"/>
                </a:lnTo>
                <a:lnTo>
                  <a:pt x="1293241" y="581913"/>
                </a:lnTo>
                <a:lnTo>
                  <a:pt x="1304035" y="588517"/>
                </a:lnTo>
                <a:lnTo>
                  <a:pt x="1342644" y="526414"/>
                </a:lnTo>
                <a:lnTo>
                  <a:pt x="1377823" y="465581"/>
                </a:lnTo>
                <a:lnTo>
                  <a:pt x="1400175" y="421766"/>
                </a:lnTo>
                <a:lnTo>
                  <a:pt x="1417447" y="379729"/>
                </a:lnTo>
                <a:lnTo>
                  <a:pt x="1428186" y="340613"/>
                </a:lnTo>
                <a:lnTo>
                  <a:pt x="1431026" y="315595"/>
                </a:lnTo>
                <a:lnTo>
                  <a:pt x="1430908" y="303784"/>
                </a:lnTo>
                <a:lnTo>
                  <a:pt x="1418589" y="260730"/>
                </a:lnTo>
                <a:lnTo>
                  <a:pt x="1385188" y="227329"/>
                </a:lnTo>
                <a:lnTo>
                  <a:pt x="1360043" y="215011"/>
                </a:lnTo>
                <a:lnTo>
                  <a:pt x="1352308" y="212343"/>
                </a:lnTo>
                <a:close/>
              </a:path>
              <a:path w="1431290" h="588644">
                <a:moveTo>
                  <a:pt x="61418" y="24836"/>
                </a:moveTo>
                <a:lnTo>
                  <a:pt x="46372" y="82930"/>
                </a:lnTo>
                <a:lnTo>
                  <a:pt x="42418" y="137287"/>
                </a:lnTo>
                <a:lnTo>
                  <a:pt x="42925" y="163322"/>
                </a:lnTo>
                <a:lnTo>
                  <a:pt x="50548" y="212343"/>
                </a:lnTo>
                <a:lnTo>
                  <a:pt x="50673" y="212851"/>
                </a:lnTo>
                <a:lnTo>
                  <a:pt x="69850" y="257175"/>
                </a:lnTo>
                <a:lnTo>
                  <a:pt x="103631" y="294766"/>
                </a:lnTo>
                <a:lnTo>
                  <a:pt x="139700" y="317373"/>
                </a:lnTo>
                <a:lnTo>
                  <a:pt x="186435" y="334390"/>
                </a:lnTo>
                <a:lnTo>
                  <a:pt x="223774" y="342518"/>
                </a:lnTo>
                <a:lnTo>
                  <a:pt x="272237" y="346710"/>
                </a:lnTo>
                <a:lnTo>
                  <a:pt x="296672" y="346710"/>
                </a:lnTo>
                <a:lnTo>
                  <a:pt x="356997" y="343662"/>
                </a:lnTo>
                <a:lnTo>
                  <a:pt x="425196" y="336676"/>
                </a:lnTo>
                <a:lnTo>
                  <a:pt x="446531" y="334010"/>
                </a:lnTo>
                <a:lnTo>
                  <a:pt x="273430" y="334010"/>
                </a:lnTo>
                <a:lnTo>
                  <a:pt x="258191" y="333375"/>
                </a:lnTo>
                <a:lnTo>
                  <a:pt x="207518" y="326389"/>
                </a:lnTo>
                <a:lnTo>
                  <a:pt x="159257" y="312038"/>
                </a:lnTo>
                <a:lnTo>
                  <a:pt x="122047" y="292608"/>
                </a:lnTo>
                <a:lnTo>
                  <a:pt x="87249" y="260096"/>
                </a:lnTo>
                <a:lnTo>
                  <a:pt x="66421" y="220725"/>
                </a:lnTo>
                <a:lnTo>
                  <a:pt x="56642" y="175133"/>
                </a:lnTo>
                <a:lnTo>
                  <a:pt x="55118" y="137795"/>
                </a:lnTo>
                <a:lnTo>
                  <a:pt x="56387" y="111633"/>
                </a:lnTo>
                <a:lnTo>
                  <a:pt x="59054" y="84709"/>
                </a:lnTo>
                <a:lnTo>
                  <a:pt x="62737" y="57150"/>
                </a:lnTo>
                <a:lnTo>
                  <a:pt x="65906" y="36646"/>
                </a:lnTo>
                <a:lnTo>
                  <a:pt x="61418" y="24836"/>
                </a:lnTo>
                <a:close/>
              </a:path>
              <a:path w="1431290" h="588644">
                <a:moveTo>
                  <a:pt x="1276603" y="199643"/>
                </a:moveTo>
                <a:lnTo>
                  <a:pt x="1250950" y="199643"/>
                </a:lnTo>
                <a:lnTo>
                  <a:pt x="1232662" y="200151"/>
                </a:lnTo>
                <a:lnTo>
                  <a:pt x="1234842" y="200151"/>
                </a:lnTo>
                <a:lnTo>
                  <a:pt x="1220491" y="200913"/>
                </a:lnTo>
                <a:lnTo>
                  <a:pt x="1221025" y="200913"/>
                </a:lnTo>
                <a:lnTo>
                  <a:pt x="1208024" y="201802"/>
                </a:lnTo>
                <a:lnTo>
                  <a:pt x="1176781" y="204342"/>
                </a:lnTo>
                <a:lnTo>
                  <a:pt x="1107668" y="212343"/>
                </a:lnTo>
                <a:lnTo>
                  <a:pt x="1034033" y="223012"/>
                </a:lnTo>
                <a:lnTo>
                  <a:pt x="954658" y="235838"/>
                </a:lnTo>
                <a:lnTo>
                  <a:pt x="618108" y="295148"/>
                </a:lnTo>
                <a:lnTo>
                  <a:pt x="536955" y="308355"/>
                </a:lnTo>
                <a:lnTo>
                  <a:pt x="460121" y="319531"/>
                </a:lnTo>
                <a:lnTo>
                  <a:pt x="389000" y="327913"/>
                </a:lnTo>
                <a:lnTo>
                  <a:pt x="325247" y="332993"/>
                </a:lnTo>
                <a:lnTo>
                  <a:pt x="296545" y="334010"/>
                </a:lnTo>
                <a:lnTo>
                  <a:pt x="446531" y="334010"/>
                </a:lnTo>
                <a:lnTo>
                  <a:pt x="461772" y="332104"/>
                </a:lnTo>
                <a:lnTo>
                  <a:pt x="538860" y="320928"/>
                </a:lnTo>
                <a:lnTo>
                  <a:pt x="661924" y="300481"/>
                </a:lnTo>
                <a:lnTo>
                  <a:pt x="996950" y="241680"/>
                </a:lnTo>
                <a:lnTo>
                  <a:pt x="1073911" y="229870"/>
                </a:lnTo>
                <a:lnTo>
                  <a:pt x="1110360" y="224789"/>
                </a:lnTo>
                <a:lnTo>
                  <a:pt x="1145158" y="220472"/>
                </a:lnTo>
                <a:lnTo>
                  <a:pt x="1178178" y="217042"/>
                </a:lnTo>
                <a:lnTo>
                  <a:pt x="1207496" y="214629"/>
                </a:lnTo>
                <a:lnTo>
                  <a:pt x="1207198" y="214629"/>
                </a:lnTo>
                <a:lnTo>
                  <a:pt x="1221930" y="213613"/>
                </a:lnTo>
                <a:lnTo>
                  <a:pt x="1221422" y="213613"/>
                </a:lnTo>
                <a:lnTo>
                  <a:pt x="1235519" y="212851"/>
                </a:lnTo>
                <a:lnTo>
                  <a:pt x="1233381" y="212851"/>
                </a:lnTo>
                <a:lnTo>
                  <a:pt x="1251330" y="212343"/>
                </a:lnTo>
                <a:lnTo>
                  <a:pt x="1352308" y="212343"/>
                </a:lnTo>
                <a:lnTo>
                  <a:pt x="1345310" y="209930"/>
                </a:lnTo>
                <a:lnTo>
                  <a:pt x="1299463" y="200913"/>
                </a:lnTo>
                <a:lnTo>
                  <a:pt x="1288414" y="200151"/>
                </a:lnTo>
                <a:lnTo>
                  <a:pt x="1276603" y="199643"/>
                </a:lnTo>
                <a:close/>
              </a:path>
              <a:path w="1431290" h="588644">
                <a:moveTo>
                  <a:pt x="69875" y="11429"/>
                </a:moveTo>
                <a:lnTo>
                  <a:pt x="57150" y="11429"/>
                </a:lnTo>
                <a:lnTo>
                  <a:pt x="69723" y="13462"/>
                </a:lnTo>
                <a:lnTo>
                  <a:pt x="67055" y="29210"/>
                </a:lnTo>
                <a:lnTo>
                  <a:pt x="65906" y="36646"/>
                </a:lnTo>
                <a:lnTo>
                  <a:pt x="88900" y="97154"/>
                </a:lnTo>
                <a:lnTo>
                  <a:pt x="90170" y="100329"/>
                </a:lnTo>
                <a:lnTo>
                  <a:pt x="93852" y="101980"/>
                </a:lnTo>
                <a:lnTo>
                  <a:pt x="97027" y="100711"/>
                </a:lnTo>
                <a:lnTo>
                  <a:pt x="100329" y="99567"/>
                </a:lnTo>
                <a:lnTo>
                  <a:pt x="101980" y="95885"/>
                </a:lnTo>
                <a:lnTo>
                  <a:pt x="69875" y="11429"/>
                </a:lnTo>
                <a:close/>
              </a:path>
              <a:path w="1431290" h="588644">
                <a:moveTo>
                  <a:pt x="65531" y="0"/>
                </a:moveTo>
                <a:lnTo>
                  <a:pt x="2285" y="76326"/>
                </a:lnTo>
                <a:lnTo>
                  <a:pt x="0" y="78993"/>
                </a:lnTo>
                <a:lnTo>
                  <a:pt x="380" y="82930"/>
                </a:lnTo>
                <a:lnTo>
                  <a:pt x="5714" y="87502"/>
                </a:lnTo>
                <a:lnTo>
                  <a:pt x="9778" y="87122"/>
                </a:lnTo>
                <a:lnTo>
                  <a:pt x="13118" y="83058"/>
                </a:lnTo>
                <a:lnTo>
                  <a:pt x="53346" y="34566"/>
                </a:lnTo>
                <a:lnTo>
                  <a:pt x="54482" y="27177"/>
                </a:lnTo>
                <a:lnTo>
                  <a:pt x="57150" y="11429"/>
                </a:lnTo>
                <a:lnTo>
                  <a:pt x="69875" y="11429"/>
                </a:lnTo>
                <a:lnTo>
                  <a:pt x="65531" y="0"/>
                </a:lnTo>
                <a:close/>
              </a:path>
              <a:path w="1431290" h="588644">
                <a:moveTo>
                  <a:pt x="69529" y="14604"/>
                </a:moveTo>
                <a:lnTo>
                  <a:pt x="57530" y="14604"/>
                </a:lnTo>
                <a:lnTo>
                  <a:pt x="68325" y="16510"/>
                </a:lnTo>
                <a:lnTo>
                  <a:pt x="61418" y="24836"/>
                </a:lnTo>
                <a:lnTo>
                  <a:pt x="65906" y="36646"/>
                </a:lnTo>
                <a:lnTo>
                  <a:pt x="67055" y="29210"/>
                </a:lnTo>
                <a:lnTo>
                  <a:pt x="69529" y="14604"/>
                </a:lnTo>
                <a:close/>
              </a:path>
              <a:path w="1431290" h="588644">
                <a:moveTo>
                  <a:pt x="57150" y="11429"/>
                </a:moveTo>
                <a:lnTo>
                  <a:pt x="54482" y="27177"/>
                </a:lnTo>
                <a:lnTo>
                  <a:pt x="53346" y="34566"/>
                </a:lnTo>
                <a:lnTo>
                  <a:pt x="61418" y="24836"/>
                </a:lnTo>
                <a:lnTo>
                  <a:pt x="57530" y="14604"/>
                </a:lnTo>
                <a:lnTo>
                  <a:pt x="69529" y="14604"/>
                </a:lnTo>
                <a:lnTo>
                  <a:pt x="69723" y="13462"/>
                </a:lnTo>
                <a:lnTo>
                  <a:pt x="57150" y="11429"/>
                </a:lnTo>
                <a:close/>
              </a:path>
              <a:path w="1431290" h="588644">
                <a:moveTo>
                  <a:pt x="57530" y="14604"/>
                </a:moveTo>
                <a:lnTo>
                  <a:pt x="61418" y="24836"/>
                </a:lnTo>
                <a:lnTo>
                  <a:pt x="68325" y="16510"/>
                </a:lnTo>
                <a:lnTo>
                  <a:pt x="57530" y="1460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25EE80B-4661-523D-6A94-210D47A87B10}"/>
                  </a:ext>
                </a:extLst>
              </p14:cNvPr>
              <p14:cNvContentPartPr/>
              <p14:nvPr/>
            </p14:nvContentPartPr>
            <p14:xfrm>
              <a:off x="2750400" y="1937880"/>
              <a:ext cx="6054480" cy="2554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25EE80B-4661-523D-6A94-210D47A87B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1040" y="1928520"/>
                <a:ext cx="6073200" cy="2572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35099" y="231647"/>
            <a:ext cx="825252" cy="8290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More</a:t>
            </a:r>
            <a:r>
              <a:rPr sz="4000" b="0" spc="-9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About</a:t>
            </a:r>
            <a:r>
              <a:rPr sz="4000" b="0" spc="-9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Loops</a:t>
            </a:r>
            <a:r>
              <a:rPr sz="4000" b="0" spc="-9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in</a:t>
            </a:r>
            <a:r>
              <a:rPr sz="4000" b="0" spc="-10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OpenMP:</a:t>
            </a:r>
            <a:r>
              <a:rPr sz="4000" b="0" spc="-8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10" dirty="0">
                <a:solidFill>
                  <a:srgbClr val="001F5F"/>
                </a:solidFill>
                <a:latin typeface="Arial MT"/>
                <a:cs typeface="Arial MT"/>
              </a:rPr>
              <a:t>Sorting</a:t>
            </a:r>
            <a:endParaRPr sz="4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1530" y="1598675"/>
            <a:ext cx="2209528" cy="30952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35099" y="231647"/>
            <a:ext cx="825252" cy="8290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Bubble</a:t>
            </a:r>
            <a:r>
              <a:rPr sz="4000" b="0" spc="-15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20" dirty="0">
                <a:solidFill>
                  <a:srgbClr val="001F5F"/>
                </a:solidFill>
                <a:latin typeface="Arial MT"/>
                <a:cs typeface="Arial MT"/>
              </a:rPr>
              <a:t>Sort</a:t>
            </a:r>
            <a:endParaRPr sz="40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1306" y="1598331"/>
            <a:ext cx="9161145" cy="4205605"/>
            <a:chOff x="751306" y="1598331"/>
            <a:chExt cx="9161145" cy="42056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306" y="1598331"/>
              <a:ext cx="7684059" cy="199141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6852" y="2708147"/>
              <a:ext cx="3095244" cy="3095243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35099" y="231647"/>
            <a:ext cx="825252" cy="8290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001F5F"/>
                </a:solidFill>
                <a:latin typeface="Arial MT"/>
                <a:cs typeface="Arial MT"/>
              </a:rPr>
              <a:t>Serial</a:t>
            </a:r>
            <a:r>
              <a:rPr b="0" spc="-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b="0" spc="-10" dirty="0">
                <a:solidFill>
                  <a:srgbClr val="001F5F"/>
                </a:solidFill>
                <a:latin typeface="Arial MT"/>
                <a:cs typeface="Arial MT"/>
              </a:rPr>
              <a:t>Odd-</a:t>
            </a:r>
            <a:r>
              <a:rPr b="0" dirty="0">
                <a:solidFill>
                  <a:srgbClr val="001F5F"/>
                </a:solidFill>
                <a:latin typeface="Arial MT"/>
                <a:cs typeface="Arial MT"/>
              </a:rPr>
              <a:t>Even</a:t>
            </a:r>
            <a:r>
              <a:rPr b="0" spc="-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1F5F"/>
                </a:solidFill>
                <a:latin typeface="Arial MT"/>
                <a:cs typeface="Arial MT"/>
              </a:rPr>
              <a:t>Transposition</a:t>
            </a:r>
            <a:r>
              <a:rPr b="0" spc="-3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b="0" spc="-20" dirty="0">
                <a:solidFill>
                  <a:srgbClr val="001F5F"/>
                </a:solidFill>
                <a:latin typeface="Arial MT"/>
                <a:cs typeface="Arial MT"/>
              </a:rPr>
              <a:t>Sort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3100" y="1824407"/>
            <a:ext cx="7770195" cy="222309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35099" y="231647"/>
            <a:ext cx="825252" cy="8290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001F5F"/>
                </a:solidFill>
                <a:latin typeface="Arial MT"/>
                <a:cs typeface="Arial MT"/>
              </a:rPr>
              <a:t>Serial</a:t>
            </a:r>
            <a:r>
              <a:rPr b="0" spc="-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b="0" spc="-10" dirty="0">
                <a:solidFill>
                  <a:srgbClr val="001F5F"/>
                </a:solidFill>
                <a:latin typeface="Arial MT"/>
                <a:cs typeface="Arial MT"/>
              </a:rPr>
              <a:t>Odd-</a:t>
            </a:r>
            <a:r>
              <a:rPr b="0" dirty="0">
                <a:solidFill>
                  <a:srgbClr val="001F5F"/>
                </a:solidFill>
                <a:latin typeface="Arial MT"/>
                <a:cs typeface="Arial MT"/>
              </a:rPr>
              <a:t>Even</a:t>
            </a:r>
            <a:r>
              <a:rPr b="0" spc="-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1F5F"/>
                </a:solidFill>
                <a:latin typeface="Arial MT"/>
                <a:cs typeface="Arial MT"/>
              </a:rPr>
              <a:t>Transposition</a:t>
            </a:r>
            <a:r>
              <a:rPr b="0" spc="-3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b="0" spc="-20" dirty="0">
                <a:solidFill>
                  <a:srgbClr val="001F5F"/>
                </a:solidFill>
                <a:latin typeface="Arial MT"/>
                <a:cs typeface="Arial MT"/>
              </a:rPr>
              <a:t>Sort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5555" y="1761118"/>
            <a:ext cx="4311871" cy="343908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6908" y="1456942"/>
            <a:ext cx="11785600" cy="5401310"/>
            <a:chOff x="406908" y="1456942"/>
            <a:chExt cx="11785600" cy="5401310"/>
          </a:xfrm>
        </p:grpSpPr>
        <p:sp>
          <p:nvSpPr>
            <p:cNvPr id="3" name="object 3"/>
            <p:cNvSpPr/>
            <p:nvPr/>
          </p:nvSpPr>
          <p:spPr>
            <a:xfrm>
              <a:off x="6173723" y="6550152"/>
              <a:ext cx="3106420" cy="48895"/>
            </a:xfrm>
            <a:custGeom>
              <a:avLst/>
              <a:gdLst/>
              <a:ahLst/>
              <a:cxnLst/>
              <a:rect l="l" t="t" r="r" b="b"/>
              <a:pathLst>
                <a:path w="3106420" h="48895">
                  <a:moveTo>
                    <a:pt x="3105912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3105912" y="48768"/>
                  </a:lnTo>
                  <a:lnTo>
                    <a:pt x="3105912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11055" y="6550152"/>
              <a:ext cx="2981325" cy="45720"/>
            </a:xfrm>
            <a:custGeom>
              <a:avLst/>
              <a:gdLst/>
              <a:ahLst/>
              <a:cxnLst/>
              <a:rect l="l" t="t" r="r" b="b"/>
              <a:pathLst>
                <a:path w="2981325" h="45720">
                  <a:moveTo>
                    <a:pt x="298094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980944" y="45720"/>
                  </a:lnTo>
                  <a:lnTo>
                    <a:pt x="2980944" y="0"/>
                  </a:lnTo>
                  <a:close/>
                </a:path>
              </a:pathLst>
            </a:custGeom>
            <a:solidFill>
              <a:srgbClr val="E21C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79775" y="6550152"/>
              <a:ext cx="3441700" cy="48895"/>
            </a:xfrm>
            <a:custGeom>
              <a:avLst/>
              <a:gdLst/>
              <a:ahLst/>
              <a:cxnLst/>
              <a:rect l="l" t="t" r="r" b="b"/>
              <a:pathLst>
                <a:path w="3441700" h="48895">
                  <a:moveTo>
                    <a:pt x="3441191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3441191" y="48768"/>
                  </a:lnTo>
                  <a:lnTo>
                    <a:pt x="3441191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93892" y="6553200"/>
              <a:ext cx="3106420" cy="45720"/>
            </a:xfrm>
            <a:custGeom>
              <a:avLst/>
              <a:gdLst/>
              <a:ahLst/>
              <a:cxnLst/>
              <a:rect l="l" t="t" r="r" b="b"/>
              <a:pathLst>
                <a:path w="3106420" h="45720">
                  <a:moveTo>
                    <a:pt x="310591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105912" y="45720"/>
                  </a:lnTo>
                  <a:lnTo>
                    <a:pt x="3105912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45308" y="6553200"/>
              <a:ext cx="3148965" cy="45720"/>
            </a:xfrm>
            <a:custGeom>
              <a:avLst/>
              <a:gdLst/>
              <a:ahLst/>
              <a:cxnLst/>
              <a:rect l="l" t="t" r="r" b="b"/>
              <a:pathLst>
                <a:path w="3148965" h="45720">
                  <a:moveTo>
                    <a:pt x="314858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148584" y="45720"/>
                  </a:lnTo>
                  <a:lnTo>
                    <a:pt x="3148584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86088" y="6553200"/>
              <a:ext cx="3106420" cy="45720"/>
            </a:xfrm>
            <a:custGeom>
              <a:avLst/>
              <a:gdLst/>
              <a:ahLst/>
              <a:cxnLst/>
              <a:rect l="l" t="t" r="r" b="b"/>
              <a:pathLst>
                <a:path w="3106420" h="45720">
                  <a:moveTo>
                    <a:pt x="3105911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105911" y="45720"/>
                  </a:lnTo>
                  <a:lnTo>
                    <a:pt x="310591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908" y="1456942"/>
              <a:ext cx="7014972" cy="540105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306953" y="2088895"/>
              <a:ext cx="116205" cy="50800"/>
            </a:xfrm>
            <a:custGeom>
              <a:avLst/>
              <a:gdLst/>
              <a:ahLst/>
              <a:cxnLst/>
              <a:rect l="l" t="t" r="r" b="b"/>
              <a:pathLst>
                <a:path w="116204" h="50800">
                  <a:moveTo>
                    <a:pt x="4952" y="0"/>
                  </a:moveTo>
                  <a:lnTo>
                    <a:pt x="3301" y="0"/>
                  </a:lnTo>
                  <a:lnTo>
                    <a:pt x="762" y="1524"/>
                  </a:lnTo>
                  <a:lnTo>
                    <a:pt x="0" y="2920"/>
                  </a:lnTo>
                  <a:lnTo>
                    <a:pt x="126" y="5968"/>
                  </a:lnTo>
                  <a:lnTo>
                    <a:pt x="1016" y="7365"/>
                  </a:lnTo>
                  <a:lnTo>
                    <a:pt x="2286" y="8000"/>
                  </a:lnTo>
                  <a:lnTo>
                    <a:pt x="44450" y="29844"/>
                  </a:lnTo>
                  <a:lnTo>
                    <a:pt x="75057" y="40512"/>
                  </a:lnTo>
                  <a:lnTo>
                    <a:pt x="113919" y="50545"/>
                  </a:lnTo>
                  <a:lnTo>
                    <a:pt x="115316" y="49783"/>
                  </a:lnTo>
                  <a:lnTo>
                    <a:pt x="115950" y="47243"/>
                  </a:lnTo>
                  <a:lnTo>
                    <a:pt x="115188" y="45846"/>
                  </a:lnTo>
                  <a:lnTo>
                    <a:pt x="76581" y="35051"/>
                  </a:lnTo>
                  <a:lnTo>
                    <a:pt x="76835" y="35178"/>
                  </a:lnTo>
                  <a:lnTo>
                    <a:pt x="47117" y="24002"/>
                  </a:lnTo>
                  <a:lnTo>
                    <a:pt x="47498" y="24256"/>
                  </a:lnTo>
                  <a:lnTo>
                    <a:pt x="495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0" y="1295400"/>
            <a:ext cx="9347200" cy="45720"/>
            <a:chOff x="0" y="1295400"/>
            <a:chExt cx="9347200" cy="45720"/>
          </a:xfrm>
        </p:grpSpPr>
        <p:sp>
          <p:nvSpPr>
            <p:cNvPr id="12" name="object 12"/>
            <p:cNvSpPr/>
            <p:nvPr/>
          </p:nvSpPr>
          <p:spPr>
            <a:xfrm>
              <a:off x="3150107" y="1295400"/>
              <a:ext cx="3104515" cy="45720"/>
            </a:xfrm>
            <a:custGeom>
              <a:avLst/>
              <a:gdLst/>
              <a:ahLst/>
              <a:cxnLst/>
              <a:rect l="l" t="t" r="r" b="b"/>
              <a:pathLst>
                <a:path w="3104515" h="45719">
                  <a:moveTo>
                    <a:pt x="310438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104388" y="45720"/>
                  </a:lnTo>
                  <a:lnTo>
                    <a:pt x="3104388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295400"/>
              <a:ext cx="3150235" cy="45720"/>
            </a:xfrm>
            <a:custGeom>
              <a:avLst/>
              <a:gdLst/>
              <a:ahLst/>
              <a:cxnLst/>
              <a:rect l="l" t="t" r="r" b="b"/>
              <a:pathLst>
                <a:path w="3150235" h="45719">
                  <a:moveTo>
                    <a:pt x="315010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150108" y="45720"/>
                  </a:lnTo>
                  <a:lnTo>
                    <a:pt x="3150108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42303" y="1295400"/>
              <a:ext cx="3104515" cy="45720"/>
            </a:xfrm>
            <a:custGeom>
              <a:avLst/>
              <a:gdLst/>
              <a:ahLst/>
              <a:cxnLst/>
              <a:rect l="l" t="t" r="r" b="b"/>
              <a:pathLst>
                <a:path w="3104515" h="45719">
                  <a:moveTo>
                    <a:pt x="310438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104388" y="45720"/>
                  </a:lnTo>
                  <a:lnTo>
                    <a:pt x="310438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35099" y="231647"/>
            <a:ext cx="825252" cy="829055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solidFill>
                  <a:srgbClr val="001F5F"/>
                </a:solidFill>
                <a:latin typeface="Arial MT"/>
                <a:cs typeface="Arial MT"/>
              </a:rPr>
              <a:t>First</a:t>
            </a:r>
            <a:r>
              <a:rPr sz="3200" b="0" spc="-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3200" b="0" dirty="0">
                <a:solidFill>
                  <a:srgbClr val="001F5F"/>
                </a:solidFill>
                <a:latin typeface="Arial MT"/>
                <a:cs typeface="Arial MT"/>
              </a:rPr>
              <a:t>OpenMP</a:t>
            </a:r>
            <a:r>
              <a:rPr sz="3200" b="0" spc="-3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3200" b="0" spc="-10" dirty="0">
                <a:solidFill>
                  <a:srgbClr val="001F5F"/>
                </a:solidFill>
                <a:latin typeface="Arial MT"/>
                <a:cs typeface="Arial MT"/>
              </a:rPr>
              <a:t>Odd-</a:t>
            </a:r>
            <a:r>
              <a:rPr sz="3200" b="0" dirty="0">
                <a:solidFill>
                  <a:srgbClr val="001F5F"/>
                </a:solidFill>
                <a:latin typeface="Arial MT"/>
                <a:cs typeface="Arial MT"/>
              </a:rPr>
              <a:t>Even</a:t>
            </a:r>
            <a:r>
              <a:rPr sz="3200" b="0" spc="-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3200" b="0" spc="-20" dirty="0">
                <a:solidFill>
                  <a:srgbClr val="001F5F"/>
                </a:solidFill>
                <a:latin typeface="Arial MT"/>
                <a:cs typeface="Arial MT"/>
              </a:rPr>
              <a:t>Sort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455" y="1243583"/>
            <a:ext cx="6428232" cy="542848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35099" y="231647"/>
            <a:ext cx="825252" cy="82905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solidFill>
                  <a:srgbClr val="001F5F"/>
                </a:solidFill>
                <a:latin typeface="Arial MT"/>
                <a:cs typeface="Arial MT"/>
              </a:rPr>
              <a:t>Second</a:t>
            </a:r>
            <a:r>
              <a:rPr sz="3200" b="0" spc="-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3200" b="0" dirty="0">
                <a:solidFill>
                  <a:srgbClr val="001F5F"/>
                </a:solidFill>
                <a:latin typeface="Arial MT"/>
                <a:cs typeface="Arial MT"/>
              </a:rPr>
              <a:t>OpenMP</a:t>
            </a:r>
            <a:r>
              <a:rPr sz="3200" b="0" spc="-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3200" b="0" spc="-10" dirty="0">
                <a:solidFill>
                  <a:srgbClr val="001F5F"/>
                </a:solidFill>
                <a:latin typeface="Arial MT"/>
                <a:cs typeface="Arial MT"/>
              </a:rPr>
              <a:t>Odd-</a:t>
            </a:r>
            <a:r>
              <a:rPr sz="3200" b="0" dirty="0">
                <a:solidFill>
                  <a:srgbClr val="001F5F"/>
                </a:solidFill>
                <a:latin typeface="Arial MT"/>
                <a:cs typeface="Arial MT"/>
              </a:rPr>
              <a:t>Even</a:t>
            </a:r>
            <a:r>
              <a:rPr sz="3200" b="0" spc="-5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3200" b="0" spc="-20" dirty="0">
                <a:solidFill>
                  <a:srgbClr val="001F5F"/>
                </a:solidFill>
                <a:latin typeface="Arial MT"/>
                <a:cs typeface="Arial MT"/>
              </a:rPr>
              <a:t>Sort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35099" y="231647"/>
            <a:ext cx="825252" cy="82905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424683" y="2421635"/>
            <a:ext cx="8243570" cy="3889375"/>
            <a:chOff x="2424683" y="2421635"/>
            <a:chExt cx="8243570" cy="388937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10599" y="3500627"/>
              <a:ext cx="2057400" cy="28102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24683" y="2421635"/>
              <a:ext cx="7008876" cy="12573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40254" y="1459458"/>
            <a:ext cx="75577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4755" marR="5080" indent="-2472690">
              <a:lnSpc>
                <a:spcPct val="120000"/>
              </a:lnSpc>
              <a:spcBef>
                <a:spcPts val="100"/>
              </a:spcBef>
            </a:pP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Odd-even</a:t>
            </a:r>
            <a:r>
              <a:rPr sz="2000" b="0" spc="-6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sort</a:t>
            </a:r>
            <a:r>
              <a:rPr sz="2000" b="0" spc="-4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with</a:t>
            </a:r>
            <a:r>
              <a:rPr sz="2000" b="0" spc="-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two</a:t>
            </a:r>
            <a:r>
              <a:rPr sz="2000" b="0" spc="-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parallel</a:t>
            </a:r>
            <a:r>
              <a:rPr sz="2000" b="0" spc="-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for</a:t>
            </a:r>
            <a:r>
              <a:rPr sz="2000" b="0" spc="-2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directives</a:t>
            </a:r>
            <a:r>
              <a:rPr sz="2000" b="0" spc="-4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and</a:t>
            </a:r>
            <a:r>
              <a:rPr sz="2000" b="0" spc="-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two</a:t>
            </a:r>
            <a:r>
              <a:rPr sz="2000" b="0" spc="-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for</a:t>
            </a:r>
            <a:r>
              <a:rPr sz="2000" b="0" spc="-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spc="-10" dirty="0">
                <a:solidFill>
                  <a:srgbClr val="000000"/>
                </a:solidFill>
                <a:latin typeface="Arial MT"/>
                <a:cs typeface="Arial MT"/>
              </a:rPr>
              <a:t>directives.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(Times</a:t>
            </a:r>
            <a:r>
              <a:rPr sz="2000" b="0" spc="-3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are</a:t>
            </a:r>
            <a:r>
              <a:rPr sz="2000" b="0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in</a:t>
            </a:r>
            <a:r>
              <a:rPr sz="2000" b="0" spc="-10" dirty="0">
                <a:solidFill>
                  <a:srgbClr val="000000"/>
                </a:solidFill>
                <a:latin typeface="Arial MT"/>
                <a:cs typeface="Arial MT"/>
              </a:rPr>
              <a:t> seconds.)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1532" y="979932"/>
            <a:ext cx="3816096" cy="38160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35099" y="231647"/>
            <a:ext cx="825252" cy="82905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Scheduling</a:t>
            </a:r>
            <a:r>
              <a:rPr sz="4000" b="0" spc="-229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10" dirty="0">
                <a:solidFill>
                  <a:srgbClr val="001F5F"/>
                </a:solidFill>
                <a:latin typeface="Arial MT"/>
                <a:cs typeface="Arial MT"/>
              </a:rPr>
              <a:t>Loops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9363" y="1617428"/>
            <a:ext cx="3381720" cy="8006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69996" y="1478254"/>
            <a:ext cx="250952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2000" b="0" dirty="0">
                <a:solidFill>
                  <a:srgbClr val="C00000"/>
                </a:solidFill>
                <a:latin typeface="Arial MT"/>
                <a:cs typeface="Arial MT"/>
              </a:rPr>
              <a:t>We</a:t>
            </a:r>
            <a:r>
              <a:rPr sz="2000" b="0" spc="-3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C00000"/>
                </a:solidFill>
                <a:latin typeface="Arial MT"/>
                <a:cs typeface="Arial MT"/>
              </a:rPr>
              <a:t>want</a:t>
            </a:r>
            <a:r>
              <a:rPr sz="2000" b="0" spc="-3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C00000"/>
                </a:solidFill>
                <a:latin typeface="Arial MT"/>
                <a:cs typeface="Arial MT"/>
              </a:rPr>
              <a:t>to</a:t>
            </a:r>
            <a:r>
              <a:rPr sz="2000" b="0" spc="-3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b="0" spc="-10" dirty="0">
                <a:solidFill>
                  <a:srgbClr val="C00000"/>
                </a:solidFill>
                <a:latin typeface="Arial MT"/>
                <a:cs typeface="Arial MT"/>
              </a:rPr>
              <a:t>parallelize </a:t>
            </a:r>
            <a:r>
              <a:rPr sz="2000" b="0" dirty="0">
                <a:solidFill>
                  <a:srgbClr val="C00000"/>
                </a:solidFill>
                <a:latin typeface="Arial MT"/>
                <a:cs typeface="Arial MT"/>
              </a:rPr>
              <a:t>this</a:t>
            </a:r>
            <a:r>
              <a:rPr sz="2000" b="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b="0" spc="-10" dirty="0">
                <a:solidFill>
                  <a:srgbClr val="C00000"/>
                </a:solidFill>
                <a:latin typeface="Arial MT"/>
                <a:cs typeface="Arial MT"/>
              </a:rPr>
              <a:t>loop.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82614" y="2848717"/>
            <a:ext cx="4962152" cy="17899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54777" y="4895469"/>
            <a:ext cx="271208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Assignment</a:t>
            </a:r>
            <a:r>
              <a:rPr sz="2000" spc="-3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of</a:t>
            </a:r>
            <a:r>
              <a:rPr sz="200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C00000"/>
                </a:solidFill>
                <a:latin typeface="Arial MT"/>
                <a:cs typeface="Arial MT"/>
              </a:rPr>
              <a:t>work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using</a:t>
            </a:r>
            <a:r>
              <a:rPr sz="2000" spc="-2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cyclic</a:t>
            </a:r>
            <a:r>
              <a:rPr sz="2000" spc="-2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Arial MT"/>
                <a:cs typeface="Arial MT"/>
              </a:rPr>
              <a:t>partitioning.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1D97157-B347-094E-5749-37962E433028}"/>
                  </a:ext>
                </a:extLst>
              </p14:cNvPr>
              <p14:cNvContentPartPr/>
              <p14:nvPr/>
            </p14:nvContentPartPr>
            <p14:xfrm>
              <a:off x="5902560" y="1321560"/>
              <a:ext cx="4893840" cy="1321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1D97157-B347-094E-5749-37962E4330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93200" y="1312200"/>
                <a:ext cx="4912560" cy="1340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1252-B418-2041-965C-C86DAB1A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BD541-5031-7BE0-53D0-89AACE375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83EF02-9154-84AE-E2EF-D7F67AEC4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37404"/>
            <a:ext cx="5734850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483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35099" y="231647"/>
            <a:ext cx="825252" cy="82905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55495" y="1560194"/>
            <a:ext cx="6789856" cy="26003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06822" y="4031742"/>
            <a:ext cx="3585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Our</a:t>
            </a:r>
            <a:r>
              <a:rPr sz="2400" spc="-6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definition</a:t>
            </a:r>
            <a:r>
              <a:rPr sz="2400" spc="-5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of</a:t>
            </a:r>
            <a:r>
              <a:rPr sz="2400" spc="-6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function</a:t>
            </a:r>
            <a:r>
              <a:rPr sz="2400" spc="-6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i="1" spc="-25" dirty="0">
                <a:solidFill>
                  <a:srgbClr val="C00000"/>
                </a:solidFill>
                <a:latin typeface="Arial"/>
                <a:cs typeface="Arial"/>
              </a:rPr>
              <a:t>f</a:t>
            </a:r>
            <a:r>
              <a:rPr sz="2400" spc="-25" dirty="0">
                <a:solidFill>
                  <a:srgbClr val="C00000"/>
                </a:solidFill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1457325"/>
            <a:ext cx="10584180" cy="296608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f(i)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calls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function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i="1" dirty="0">
                <a:latin typeface="Arial"/>
                <a:cs typeface="Arial"/>
              </a:rPr>
              <a:t>i</a:t>
            </a:r>
            <a:r>
              <a:rPr sz="2400" i="1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 MT"/>
                <a:cs typeface="Arial MT"/>
              </a:rPr>
              <a:t>times.</a:t>
            </a:r>
            <a:endParaRPr sz="2400">
              <a:latin typeface="Arial MT"/>
              <a:cs typeface="Arial MT"/>
            </a:endParaRPr>
          </a:p>
          <a:p>
            <a:pPr marL="354965" marR="5080" indent="-342900">
              <a:lnSpc>
                <a:spcPct val="100000"/>
              </a:lnSpc>
              <a:spcBef>
                <a:spcPts val="49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Assume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execute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f(2i)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requires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approximately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twice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much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time </a:t>
            </a:r>
            <a:r>
              <a:rPr sz="2400" dirty="0">
                <a:latin typeface="Arial MT"/>
                <a:cs typeface="Arial MT"/>
              </a:rPr>
              <a:t>as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execute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f(i).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30"/>
              </a:spcBef>
              <a:buFont typeface="Arial MT"/>
              <a:buChar char="•"/>
            </a:pP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10,000</a:t>
            </a:r>
            <a:endParaRPr sz="2400">
              <a:latin typeface="Arial MT"/>
              <a:cs typeface="Arial MT"/>
            </a:endParaRPr>
          </a:p>
          <a:p>
            <a:pPr marL="897890" lvl="1" indent="-428625">
              <a:lnSpc>
                <a:spcPct val="100000"/>
              </a:lnSpc>
              <a:spcBef>
                <a:spcPts val="490"/>
              </a:spcBef>
              <a:buFont typeface="Wingdings"/>
              <a:buChar char=""/>
              <a:tabLst>
                <a:tab pos="897890" algn="l"/>
              </a:tabLst>
            </a:pPr>
            <a:r>
              <a:rPr sz="2400" dirty="0">
                <a:latin typeface="Arial MT"/>
                <a:cs typeface="Arial MT"/>
              </a:rPr>
              <a:t>one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thread</a:t>
            </a:r>
            <a:endParaRPr sz="2400">
              <a:latin typeface="Arial MT"/>
              <a:cs typeface="Arial MT"/>
            </a:endParaRPr>
          </a:p>
          <a:p>
            <a:pPr marL="897890" lvl="1" indent="-428625">
              <a:lnSpc>
                <a:spcPct val="100000"/>
              </a:lnSpc>
              <a:spcBef>
                <a:spcPts val="505"/>
              </a:spcBef>
              <a:buFont typeface="Wingdings"/>
              <a:buChar char=""/>
              <a:tabLst>
                <a:tab pos="897890" algn="l"/>
              </a:tabLst>
            </a:pPr>
            <a:r>
              <a:rPr sz="2400" spc="-20" dirty="0">
                <a:latin typeface="Arial MT"/>
                <a:cs typeface="Arial MT"/>
              </a:rPr>
              <a:t>run-</a:t>
            </a:r>
            <a:r>
              <a:rPr sz="2400" dirty="0">
                <a:latin typeface="Arial MT"/>
                <a:cs typeface="Arial MT"/>
              </a:rPr>
              <a:t>time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3.67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seconds.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1F5F"/>
                </a:solidFill>
                <a:latin typeface="Arial MT"/>
                <a:cs typeface="Arial MT"/>
              </a:rPr>
              <a:t>Results</a:t>
            </a:r>
            <a:endParaRPr sz="4000">
              <a:latin typeface="Arial MT"/>
              <a:cs typeface="Arial M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4EAFC5F-208A-D8B6-90B8-7D8826E6B14D}"/>
                  </a:ext>
                </a:extLst>
              </p14:cNvPr>
              <p14:cNvContentPartPr/>
              <p14:nvPr/>
            </p14:nvContentPartPr>
            <p14:xfrm>
              <a:off x="241200" y="1553760"/>
              <a:ext cx="4474080" cy="3000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4EAFC5F-208A-D8B6-90B8-7D8826E6B1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840" y="1544400"/>
                <a:ext cx="4492800" cy="3019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1457325"/>
            <a:ext cx="4188460" cy="431800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10,000</a:t>
            </a:r>
            <a:endParaRPr sz="2400">
              <a:latin typeface="Arial MT"/>
              <a:cs typeface="Arial MT"/>
            </a:endParaRPr>
          </a:p>
          <a:p>
            <a:pPr marL="897890" lvl="1" indent="-428625">
              <a:lnSpc>
                <a:spcPct val="100000"/>
              </a:lnSpc>
              <a:spcBef>
                <a:spcPts val="495"/>
              </a:spcBef>
              <a:buFont typeface="Wingdings"/>
              <a:buChar char=""/>
              <a:tabLst>
                <a:tab pos="897890" algn="l"/>
              </a:tabLst>
            </a:pPr>
            <a:r>
              <a:rPr sz="2400" dirty="0">
                <a:latin typeface="Arial MT"/>
                <a:cs typeface="Arial MT"/>
              </a:rPr>
              <a:t>two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threads</a:t>
            </a:r>
            <a:endParaRPr sz="2400">
              <a:latin typeface="Arial MT"/>
              <a:cs typeface="Arial MT"/>
            </a:endParaRPr>
          </a:p>
          <a:p>
            <a:pPr marL="897890" lvl="1" indent="-428625">
              <a:lnSpc>
                <a:spcPct val="100000"/>
              </a:lnSpc>
              <a:spcBef>
                <a:spcPts val="500"/>
              </a:spcBef>
              <a:buFont typeface="Wingdings"/>
              <a:buChar char=""/>
              <a:tabLst>
                <a:tab pos="897890" algn="l"/>
              </a:tabLst>
            </a:pPr>
            <a:r>
              <a:rPr sz="2400" dirty="0">
                <a:latin typeface="Arial MT"/>
                <a:cs typeface="Arial MT"/>
              </a:rPr>
              <a:t>default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assignment</a:t>
            </a:r>
            <a:endParaRPr sz="2400">
              <a:latin typeface="Arial MT"/>
              <a:cs typeface="Arial MT"/>
            </a:endParaRPr>
          </a:p>
          <a:p>
            <a:pPr marL="897890" lvl="1" indent="-428625">
              <a:lnSpc>
                <a:spcPct val="100000"/>
              </a:lnSpc>
              <a:spcBef>
                <a:spcPts val="509"/>
              </a:spcBef>
              <a:buFont typeface="Wingdings"/>
              <a:buChar char=""/>
              <a:tabLst>
                <a:tab pos="897890" algn="l"/>
              </a:tabLst>
            </a:pPr>
            <a:r>
              <a:rPr sz="2400" spc="-20" dirty="0">
                <a:latin typeface="Arial MT"/>
                <a:cs typeface="Arial MT"/>
              </a:rPr>
              <a:t>run-</a:t>
            </a:r>
            <a:r>
              <a:rPr sz="2400" dirty="0">
                <a:latin typeface="Arial MT"/>
                <a:cs typeface="Arial MT"/>
              </a:rPr>
              <a:t>time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2.76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seconds</a:t>
            </a:r>
            <a:endParaRPr sz="2400">
              <a:latin typeface="Arial MT"/>
              <a:cs typeface="Arial MT"/>
            </a:endParaRPr>
          </a:p>
          <a:p>
            <a:pPr marL="897890" lvl="1" indent="-428625">
              <a:lnSpc>
                <a:spcPct val="100000"/>
              </a:lnSpc>
              <a:spcBef>
                <a:spcPts val="490"/>
              </a:spcBef>
              <a:buFont typeface="Wingdings"/>
              <a:buChar char=""/>
              <a:tabLst>
                <a:tab pos="897890" algn="l"/>
              </a:tabLst>
            </a:pPr>
            <a:r>
              <a:rPr sz="2400" dirty="0">
                <a:latin typeface="Arial MT"/>
                <a:cs typeface="Arial MT"/>
              </a:rPr>
              <a:t>speedup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1.33</a:t>
            </a: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10,000</a:t>
            </a:r>
            <a:endParaRPr sz="2400">
              <a:latin typeface="Arial MT"/>
              <a:cs typeface="Arial MT"/>
            </a:endParaRPr>
          </a:p>
          <a:p>
            <a:pPr marL="897890" lvl="1" indent="-428625">
              <a:lnSpc>
                <a:spcPct val="100000"/>
              </a:lnSpc>
              <a:spcBef>
                <a:spcPts val="505"/>
              </a:spcBef>
              <a:buFont typeface="Wingdings"/>
              <a:buChar char=""/>
              <a:tabLst>
                <a:tab pos="897890" algn="l"/>
              </a:tabLst>
            </a:pPr>
            <a:r>
              <a:rPr sz="2400" dirty="0">
                <a:latin typeface="Arial MT"/>
                <a:cs typeface="Arial MT"/>
              </a:rPr>
              <a:t>two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threads</a:t>
            </a:r>
            <a:endParaRPr sz="2400">
              <a:latin typeface="Arial MT"/>
              <a:cs typeface="Arial MT"/>
            </a:endParaRPr>
          </a:p>
          <a:p>
            <a:pPr marL="897890" lvl="1" indent="-428625">
              <a:lnSpc>
                <a:spcPct val="100000"/>
              </a:lnSpc>
              <a:spcBef>
                <a:spcPts val="490"/>
              </a:spcBef>
              <a:buClr>
                <a:srgbClr val="000000"/>
              </a:buClr>
              <a:buFont typeface="Wingdings"/>
              <a:buChar char=""/>
              <a:tabLst>
                <a:tab pos="897890" algn="l"/>
              </a:tabLst>
            </a:pP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cyclic</a:t>
            </a:r>
            <a:r>
              <a:rPr sz="2400" spc="-7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Arial MT"/>
                <a:cs typeface="Arial MT"/>
              </a:rPr>
              <a:t>assignment</a:t>
            </a:r>
            <a:endParaRPr sz="2400">
              <a:latin typeface="Arial MT"/>
              <a:cs typeface="Arial MT"/>
            </a:endParaRPr>
          </a:p>
          <a:p>
            <a:pPr marL="897890" lvl="1" indent="-428625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Font typeface="Wingdings"/>
              <a:buChar char=""/>
              <a:tabLst>
                <a:tab pos="897890" algn="l"/>
              </a:tabLst>
            </a:pPr>
            <a:r>
              <a:rPr sz="2400" spc="-20" dirty="0">
                <a:solidFill>
                  <a:srgbClr val="C00000"/>
                </a:solidFill>
                <a:latin typeface="Arial MT"/>
                <a:cs typeface="Arial MT"/>
              </a:rPr>
              <a:t>run-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time</a:t>
            </a:r>
            <a:r>
              <a:rPr sz="2400" spc="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=</a:t>
            </a:r>
            <a:r>
              <a:rPr sz="240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1.84</a:t>
            </a:r>
            <a:r>
              <a:rPr sz="2400" spc="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Arial MT"/>
                <a:cs typeface="Arial MT"/>
              </a:rPr>
              <a:t>seconds</a:t>
            </a:r>
            <a:endParaRPr sz="2400">
              <a:latin typeface="Arial MT"/>
              <a:cs typeface="Arial MT"/>
            </a:endParaRPr>
          </a:p>
          <a:p>
            <a:pPr marL="897890" lvl="1" indent="-428625">
              <a:lnSpc>
                <a:spcPct val="100000"/>
              </a:lnSpc>
              <a:spcBef>
                <a:spcPts val="509"/>
              </a:spcBef>
              <a:buClr>
                <a:srgbClr val="000000"/>
              </a:buClr>
              <a:buFont typeface="Wingdings"/>
              <a:buChar char=""/>
              <a:tabLst>
                <a:tab pos="897890" algn="l"/>
              </a:tabLst>
            </a:pP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speedup</a:t>
            </a:r>
            <a:r>
              <a:rPr sz="2400" spc="-4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=</a:t>
            </a:r>
            <a:r>
              <a:rPr sz="2400" spc="-6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C00000"/>
                </a:solidFill>
                <a:latin typeface="Arial MT"/>
                <a:cs typeface="Arial MT"/>
              </a:rPr>
              <a:t>1.99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1F5F"/>
                </a:solidFill>
                <a:latin typeface="Arial MT"/>
                <a:cs typeface="Arial MT"/>
              </a:rPr>
              <a:t>Results</a:t>
            </a:r>
            <a:endParaRPr sz="4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3426" y="3717035"/>
            <a:ext cx="1442904" cy="215950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52F8482-66E2-A7ED-C35A-8068CBEA9403}"/>
                  </a:ext>
                </a:extLst>
              </p14:cNvPr>
              <p14:cNvContentPartPr/>
              <p14:nvPr/>
            </p14:nvContentPartPr>
            <p14:xfrm>
              <a:off x="2214720" y="1696680"/>
              <a:ext cx="8742240" cy="4241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52F8482-66E2-A7ED-C35A-8068CBEA94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5360" y="1687320"/>
                <a:ext cx="8760960" cy="4260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1519809"/>
            <a:ext cx="2722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Default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schedule: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343" y="3411473"/>
            <a:ext cx="2569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Cyclic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schedule: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The</a:t>
            </a:r>
            <a:r>
              <a:rPr sz="4000" b="0" spc="-114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Schedule</a:t>
            </a:r>
            <a:r>
              <a:rPr sz="4000" b="0" spc="-114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10" dirty="0">
                <a:solidFill>
                  <a:srgbClr val="001F5F"/>
                </a:solidFill>
                <a:latin typeface="Arial MT"/>
                <a:cs typeface="Arial MT"/>
              </a:rPr>
              <a:t>Clause</a:t>
            </a:r>
            <a:endParaRPr sz="40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1867" y="1844039"/>
            <a:ext cx="8333232" cy="157276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8716" y="4366259"/>
            <a:ext cx="8314944" cy="161848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A47D2FF-8BE8-721D-A7D2-5A288754F823}"/>
                  </a:ext>
                </a:extLst>
              </p14:cNvPr>
              <p14:cNvContentPartPr/>
              <p14:nvPr/>
            </p14:nvContentPartPr>
            <p14:xfrm>
              <a:off x="2295000" y="2000160"/>
              <a:ext cx="1205640" cy="2304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A47D2FF-8BE8-721D-A7D2-5A288754F8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5640" y="1990800"/>
                <a:ext cx="1224360" cy="2323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1457325"/>
            <a:ext cx="10386695" cy="333184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Type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be:</a:t>
            </a:r>
            <a:endParaRPr sz="2400">
              <a:latin typeface="Arial MT"/>
              <a:cs typeface="Arial MT"/>
            </a:endParaRPr>
          </a:p>
          <a:p>
            <a:pPr marL="897890" marR="179705" lvl="1" indent="-428625">
              <a:lnSpc>
                <a:spcPct val="100000"/>
              </a:lnSpc>
              <a:spcBef>
                <a:spcPts val="495"/>
              </a:spcBef>
              <a:buClr>
                <a:srgbClr val="000000"/>
              </a:buClr>
              <a:buFont typeface="Wingdings"/>
              <a:buChar char=""/>
              <a:tabLst>
                <a:tab pos="897890" algn="l"/>
              </a:tabLst>
            </a:pPr>
            <a:r>
              <a:rPr sz="2400" dirty="0">
                <a:solidFill>
                  <a:srgbClr val="808080"/>
                </a:solidFill>
                <a:latin typeface="Arial MT"/>
                <a:cs typeface="Arial MT"/>
              </a:rPr>
              <a:t>static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iterations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assigned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threads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before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loop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is </a:t>
            </a:r>
            <a:r>
              <a:rPr sz="2400" spc="-10" dirty="0">
                <a:latin typeface="Arial MT"/>
                <a:cs typeface="Arial MT"/>
              </a:rPr>
              <a:t>executed.</a:t>
            </a:r>
            <a:endParaRPr sz="2400">
              <a:latin typeface="Arial MT"/>
              <a:cs typeface="Arial MT"/>
            </a:endParaRPr>
          </a:p>
          <a:p>
            <a:pPr marL="897890" marR="5080" lvl="1" indent="-428625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Font typeface="Wingdings"/>
              <a:buChar char=""/>
              <a:tabLst>
                <a:tab pos="897890" algn="l"/>
              </a:tabLst>
            </a:pPr>
            <a:r>
              <a:rPr sz="2400" dirty="0">
                <a:solidFill>
                  <a:srgbClr val="808080"/>
                </a:solidFill>
                <a:latin typeface="Arial MT"/>
                <a:cs typeface="Arial MT"/>
              </a:rPr>
              <a:t>dynamic</a:t>
            </a:r>
            <a:r>
              <a:rPr sz="2400" spc="-65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8080"/>
                </a:solidFill>
                <a:latin typeface="Arial MT"/>
                <a:cs typeface="Arial MT"/>
              </a:rPr>
              <a:t>guided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iterations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assigned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threads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while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loop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executing.</a:t>
            </a:r>
            <a:endParaRPr sz="2400">
              <a:latin typeface="Arial MT"/>
              <a:cs typeface="Arial MT"/>
            </a:endParaRPr>
          </a:p>
          <a:p>
            <a:pPr marL="897890" lvl="1" indent="-428625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Font typeface="Wingdings"/>
              <a:buChar char=""/>
              <a:tabLst>
                <a:tab pos="897890" algn="l"/>
              </a:tabLst>
            </a:pPr>
            <a:r>
              <a:rPr sz="2400" dirty="0">
                <a:solidFill>
                  <a:srgbClr val="808080"/>
                </a:solidFill>
                <a:latin typeface="Arial MT"/>
                <a:cs typeface="Arial MT"/>
              </a:rPr>
              <a:t>auto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compiler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and/or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run-</a:t>
            </a:r>
            <a:r>
              <a:rPr sz="2400" dirty="0">
                <a:latin typeface="Arial MT"/>
                <a:cs typeface="Arial MT"/>
              </a:rPr>
              <a:t>time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determine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schedule.</a:t>
            </a:r>
            <a:endParaRPr sz="2400">
              <a:latin typeface="Arial MT"/>
              <a:cs typeface="Arial MT"/>
            </a:endParaRPr>
          </a:p>
          <a:p>
            <a:pPr marL="897890" lvl="1" indent="-428625">
              <a:lnSpc>
                <a:spcPct val="100000"/>
              </a:lnSpc>
              <a:spcBef>
                <a:spcPts val="490"/>
              </a:spcBef>
              <a:buClr>
                <a:srgbClr val="000000"/>
              </a:buClr>
              <a:buFont typeface="Wingdings"/>
              <a:buChar char=""/>
              <a:tabLst>
                <a:tab pos="897890" algn="l"/>
              </a:tabLst>
            </a:pPr>
            <a:r>
              <a:rPr sz="2400" dirty="0">
                <a:solidFill>
                  <a:srgbClr val="808080"/>
                </a:solidFill>
                <a:latin typeface="Arial MT"/>
                <a:cs typeface="Arial MT"/>
              </a:rPr>
              <a:t>runtime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schedule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determined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run-</a:t>
            </a:r>
            <a:r>
              <a:rPr sz="2400" spc="-10" dirty="0">
                <a:latin typeface="Arial MT"/>
                <a:cs typeface="Arial MT"/>
              </a:rPr>
              <a:t>time.</a:t>
            </a: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chunksize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positive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integer.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schedule</a:t>
            </a:r>
            <a:r>
              <a:rPr sz="4000" b="0" spc="-10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(</a:t>
            </a:r>
            <a:r>
              <a:rPr sz="4000" b="0" spc="-8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type</a:t>
            </a:r>
            <a:r>
              <a:rPr sz="4000" b="0" spc="-9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,</a:t>
            </a:r>
            <a:r>
              <a:rPr sz="4000" b="0" spc="-9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chunksize</a:t>
            </a:r>
            <a:r>
              <a:rPr sz="4000" b="0" spc="-9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50" dirty="0">
                <a:solidFill>
                  <a:srgbClr val="001F5F"/>
                </a:solidFill>
                <a:latin typeface="Arial MT"/>
                <a:cs typeface="Arial MT"/>
              </a:rPr>
              <a:t>)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9835" y="1991486"/>
            <a:ext cx="172720" cy="1841500"/>
          </a:xfrm>
          <a:custGeom>
            <a:avLst/>
            <a:gdLst/>
            <a:ahLst/>
            <a:cxnLst/>
            <a:rect l="l" t="t" r="r" b="b"/>
            <a:pathLst>
              <a:path w="172719" h="1841500">
                <a:moveTo>
                  <a:pt x="141960" y="1828800"/>
                </a:moveTo>
                <a:lnTo>
                  <a:pt x="129971" y="1828800"/>
                </a:lnTo>
                <a:lnTo>
                  <a:pt x="131406" y="1841500"/>
                </a:lnTo>
                <a:lnTo>
                  <a:pt x="149313" y="1841500"/>
                </a:lnTo>
                <a:lnTo>
                  <a:pt x="141960" y="1828800"/>
                </a:lnTo>
                <a:close/>
              </a:path>
              <a:path w="172719" h="1841500">
                <a:moveTo>
                  <a:pt x="149339" y="1828800"/>
                </a:moveTo>
                <a:lnTo>
                  <a:pt x="141960" y="1828800"/>
                </a:lnTo>
                <a:lnTo>
                  <a:pt x="149313" y="1841500"/>
                </a:lnTo>
                <a:lnTo>
                  <a:pt x="149339" y="1828800"/>
                </a:lnTo>
                <a:close/>
              </a:path>
              <a:path w="172719" h="1841500">
                <a:moveTo>
                  <a:pt x="164287" y="1828800"/>
                </a:moveTo>
                <a:lnTo>
                  <a:pt x="149339" y="1828800"/>
                </a:lnTo>
                <a:lnTo>
                  <a:pt x="149313" y="1841500"/>
                </a:lnTo>
                <a:lnTo>
                  <a:pt x="162509" y="1841500"/>
                </a:lnTo>
                <a:lnTo>
                  <a:pt x="164287" y="1828800"/>
                </a:lnTo>
                <a:close/>
              </a:path>
              <a:path w="172719" h="1841500">
                <a:moveTo>
                  <a:pt x="169049" y="1828800"/>
                </a:moveTo>
                <a:lnTo>
                  <a:pt x="164287" y="1828800"/>
                </a:lnTo>
                <a:lnTo>
                  <a:pt x="162509" y="1841500"/>
                </a:lnTo>
                <a:lnTo>
                  <a:pt x="169049" y="1828800"/>
                </a:lnTo>
                <a:close/>
              </a:path>
              <a:path w="172719" h="1841500">
                <a:moveTo>
                  <a:pt x="170891" y="1828800"/>
                </a:moveTo>
                <a:lnTo>
                  <a:pt x="169049" y="1828800"/>
                </a:lnTo>
                <a:lnTo>
                  <a:pt x="162509" y="1841500"/>
                </a:lnTo>
                <a:lnTo>
                  <a:pt x="172669" y="1841500"/>
                </a:lnTo>
                <a:lnTo>
                  <a:pt x="170891" y="1828800"/>
                </a:lnTo>
                <a:close/>
              </a:path>
              <a:path w="172719" h="1841500">
                <a:moveTo>
                  <a:pt x="140385" y="1816100"/>
                </a:moveTo>
                <a:lnTo>
                  <a:pt x="123647" y="1816100"/>
                </a:lnTo>
                <a:lnTo>
                  <a:pt x="125806" y="1828800"/>
                </a:lnTo>
                <a:lnTo>
                  <a:pt x="142913" y="1828800"/>
                </a:lnTo>
                <a:lnTo>
                  <a:pt x="140385" y="1816100"/>
                </a:lnTo>
                <a:close/>
              </a:path>
              <a:path w="172719" h="1841500">
                <a:moveTo>
                  <a:pt x="137312" y="1752600"/>
                </a:moveTo>
                <a:lnTo>
                  <a:pt x="122948" y="1752600"/>
                </a:lnTo>
                <a:lnTo>
                  <a:pt x="122872" y="1816100"/>
                </a:lnTo>
                <a:lnTo>
                  <a:pt x="137426" y="1816100"/>
                </a:lnTo>
                <a:lnTo>
                  <a:pt x="137312" y="1752600"/>
                </a:lnTo>
                <a:close/>
              </a:path>
              <a:path w="172719" h="1841500">
                <a:moveTo>
                  <a:pt x="136258" y="1739900"/>
                </a:moveTo>
                <a:lnTo>
                  <a:pt x="120802" y="1739900"/>
                </a:lnTo>
                <a:lnTo>
                  <a:pt x="122605" y="1752600"/>
                </a:lnTo>
                <a:lnTo>
                  <a:pt x="136601" y="1752600"/>
                </a:lnTo>
                <a:lnTo>
                  <a:pt x="136258" y="1739900"/>
                </a:lnTo>
                <a:close/>
              </a:path>
              <a:path w="172719" h="1841500">
                <a:moveTo>
                  <a:pt x="122123" y="711200"/>
                </a:moveTo>
                <a:lnTo>
                  <a:pt x="109334" y="711200"/>
                </a:lnTo>
                <a:lnTo>
                  <a:pt x="110769" y="736600"/>
                </a:lnTo>
                <a:lnTo>
                  <a:pt x="111874" y="749300"/>
                </a:lnTo>
                <a:lnTo>
                  <a:pt x="113296" y="762000"/>
                </a:lnTo>
                <a:lnTo>
                  <a:pt x="114007" y="774700"/>
                </a:lnTo>
                <a:lnTo>
                  <a:pt x="115443" y="787400"/>
                </a:lnTo>
                <a:lnTo>
                  <a:pt x="116154" y="800100"/>
                </a:lnTo>
                <a:lnTo>
                  <a:pt x="116179" y="812800"/>
                </a:lnTo>
                <a:lnTo>
                  <a:pt x="117233" y="812800"/>
                </a:lnTo>
                <a:lnTo>
                  <a:pt x="117271" y="1054100"/>
                </a:lnTo>
                <a:lnTo>
                  <a:pt x="117970" y="1066800"/>
                </a:lnTo>
                <a:lnTo>
                  <a:pt x="118681" y="1092200"/>
                </a:lnTo>
                <a:lnTo>
                  <a:pt x="120484" y="1104900"/>
                </a:lnTo>
                <a:lnTo>
                  <a:pt x="121196" y="1117600"/>
                </a:lnTo>
                <a:lnTo>
                  <a:pt x="122275" y="1143000"/>
                </a:lnTo>
                <a:lnTo>
                  <a:pt x="122999" y="1155700"/>
                </a:lnTo>
                <a:lnTo>
                  <a:pt x="123685" y="1168400"/>
                </a:lnTo>
                <a:lnTo>
                  <a:pt x="123697" y="1358900"/>
                </a:lnTo>
                <a:lnTo>
                  <a:pt x="122262" y="1371600"/>
                </a:lnTo>
                <a:lnTo>
                  <a:pt x="118681" y="1397000"/>
                </a:lnTo>
                <a:lnTo>
                  <a:pt x="116103" y="1409700"/>
                </a:lnTo>
                <a:lnTo>
                  <a:pt x="114515" y="1422400"/>
                </a:lnTo>
                <a:lnTo>
                  <a:pt x="113804" y="1447800"/>
                </a:lnTo>
                <a:lnTo>
                  <a:pt x="112280" y="1460500"/>
                </a:lnTo>
                <a:lnTo>
                  <a:pt x="111582" y="1473200"/>
                </a:lnTo>
                <a:lnTo>
                  <a:pt x="109766" y="1485900"/>
                </a:lnTo>
                <a:lnTo>
                  <a:pt x="109664" y="1498600"/>
                </a:lnTo>
                <a:lnTo>
                  <a:pt x="109550" y="1524000"/>
                </a:lnTo>
                <a:lnTo>
                  <a:pt x="109512" y="1536700"/>
                </a:lnTo>
                <a:lnTo>
                  <a:pt x="109677" y="1536700"/>
                </a:lnTo>
                <a:lnTo>
                  <a:pt x="112140" y="1549400"/>
                </a:lnTo>
                <a:lnTo>
                  <a:pt x="114236" y="1562100"/>
                </a:lnTo>
                <a:lnTo>
                  <a:pt x="115620" y="1574800"/>
                </a:lnTo>
                <a:lnTo>
                  <a:pt x="116700" y="1587500"/>
                </a:lnTo>
                <a:lnTo>
                  <a:pt x="118097" y="1600200"/>
                </a:lnTo>
                <a:lnTo>
                  <a:pt x="118021" y="1727200"/>
                </a:lnTo>
                <a:lnTo>
                  <a:pt x="119100" y="1739900"/>
                </a:lnTo>
                <a:lnTo>
                  <a:pt x="133286" y="1739900"/>
                </a:lnTo>
                <a:lnTo>
                  <a:pt x="132295" y="1727200"/>
                </a:lnTo>
                <a:lnTo>
                  <a:pt x="132206" y="1663700"/>
                </a:lnTo>
                <a:lnTo>
                  <a:pt x="132079" y="1600200"/>
                </a:lnTo>
                <a:lnTo>
                  <a:pt x="130632" y="1587500"/>
                </a:lnTo>
                <a:lnTo>
                  <a:pt x="129552" y="1574800"/>
                </a:lnTo>
                <a:lnTo>
                  <a:pt x="128066" y="1562100"/>
                </a:lnTo>
                <a:lnTo>
                  <a:pt x="125844" y="1549400"/>
                </a:lnTo>
                <a:lnTo>
                  <a:pt x="123266" y="1536700"/>
                </a:lnTo>
                <a:lnTo>
                  <a:pt x="123177" y="1485900"/>
                </a:lnTo>
                <a:lnTo>
                  <a:pt x="125018" y="1473200"/>
                </a:lnTo>
                <a:lnTo>
                  <a:pt x="125679" y="1460500"/>
                </a:lnTo>
                <a:lnTo>
                  <a:pt x="127101" y="1447800"/>
                </a:lnTo>
                <a:lnTo>
                  <a:pt x="129082" y="1409700"/>
                </a:lnTo>
                <a:lnTo>
                  <a:pt x="131559" y="1397000"/>
                </a:lnTo>
                <a:lnTo>
                  <a:pt x="135153" y="1371600"/>
                </a:lnTo>
                <a:lnTo>
                  <a:pt x="136601" y="1358900"/>
                </a:lnTo>
                <a:lnTo>
                  <a:pt x="136613" y="1168400"/>
                </a:lnTo>
                <a:lnTo>
                  <a:pt x="135864" y="1155700"/>
                </a:lnTo>
                <a:lnTo>
                  <a:pt x="135153" y="1143000"/>
                </a:lnTo>
                <a:lnTo>
                  <a:pt x="134061" y="1117600"/>
                </a:lnTo>
                <a:lnTo>
                  <a:pt x="133337" y="1104900"/>
                </a:lnTo>
                <a:lnTo>
                  <a:pt x="131533" y="1079500"/>
                </a:lnTo>
                <a:lnTo>
                  <a:pt x="130086" y="1054100"/>
                </a:lnTo>
                <a:lnTo>
                  <a:pt x="130086" y="812800"/>
                </a:lnTo>
                <a:lnTo>
                  <a:pt x="129019" y="800100"/>
                </a:lnTo>
                <a:lnTo>
                  <a:pt x="128295" y="787400"/>
                </a:lnTo>
                <a:lnTo>
                  <a:pt x="126847" y="774700"/>
                </a:lnTo>
                <a:lnTo>
                  <a:pt x="126123" y="762000"/>
                </a:lnTo>
                <a:lnTo>
                  <a:pt x="124675" y="749300"/>
                </a:lnTo>
                <a:lnTo>
                  <a:pt x="123621" y="736600"/>
                </a:lnTo>
                <a:lnTo>
                  <a:pt x="122123" y="711200"/>
                </a:lnTo>
                <a:close/>
              </a:path>
              <a:path w="172719" h="1841500">
                <a:moveTo>
                  <a:pt x="114820" y="584200"/>
                </a:moveTo>
                <a:lnTo>
                  <a:pt x="102184" y="584200"/>
                </a:lnTo>
                <a:lnTo>
                  <a:pt x="102895" y="609600"/>
                </a:lnTo>
                <a:lnTo>
                  <a:pt x="104317" y="622300"/>
                </a:lnTo>
                <a:lnTo>
                  <a:pt x="104292" y="660400"/>
                </a:lnTo>
                <a:lnTo>
                  <a:pt x="105790" y="685800"/>
                </a:lnTo>
                <a:lnTo>
                  <a:pt x="109385" y="723900"/>
                </a:lnTo>
                <a:lnTo>
                  <a:pt x="109334" y="711200"/>
                </a:lnTo>
                <a:lnTo>
                  <a:pt x="122123" y="711200"/>
                </a:lnTo>
                <a:lnTo>
                  <a:pt x="118567" y="685800"/>
                </a:lnTo>
                <a:lnTo>
                  <a:pt x="117132" y="660400"/>
                </a:lnTo>
                <a:lnTo>
                  <a:pt x="117081" y="622300"/>
                </a:lnTo>
                <a:lnTo>
                  <a:pt x="114820" y="584200"/>
                </a:lnTo>
                <a:close/>
              </a:path>
              <a:path w="172719" h="1841500">
                <a:moveTo>
                  <a:pt x="50342" y="190500"/>
                </a:moveTo>
                <a:lnTo>
                  <a:pt x="37884" y="190500"/>
                </a:lnTo>
                <a:lnTo>
                  <a:pt x="45453" y="228600"/>
                </a:lnTo>
                <a:lnTo>
                  <a:pt x="48437" y="228600"/>
                </a:lnTo>
                <a:lnTo>
                  <a:pt x="58013" y="266700"/>
                </a:lnTo>
                <a:lnTo>
                  <a:pt x="60439" y="279400"/>
                </a:lnTo>
                <a:lnTo>
                  <a:pt x="63296" y="304800"/>
                </a:lnTo>
                <a:lnTo>
                  <a:pt x="64109" y="317500"/>
                </a:lnTo>
                <a:lnTo>
                  <a:pt x="66230" y="330200"/>
                </a:lnTo>
                <a:lnTo>
                  <a:pt x="67652" y="342900"/>
                </a:lnTo>
                <a:lnTo>
                  <a:pt x="68440" y="355600"/>
                </a:lnTo>
                <a:lnTo>
                  <a:pt x="71628" y="381000"/>
                </a:lnTo>
                <a:lnTo>
                  <a:pt x="73787" y="406400"/>
                </a:lnTo>
                <a:lnTo>
                  <a:pt x="77381" y="419100"/>
                </a:lnTo>
                <a:lnTo>
                  <a:pt x="79565" y="444500"/>
                </a:lnTo>
                <a:lnTo>
                  <a:pt x="82791" y="469900"/>
                </a:lnTo>
                <a:lnTo>
                  <a:pt x="85001" y="495300"/>
                </a:lnTo>
                <a:lnTo>
                  <a:pt x="88544" y="508000"/>
                </a:lnTo>
                <a:lnTo>
                  <a:pt x="90716" y="520700"/>
                </a:lnTo>
                <a:lnTo>
                  <a:pt x="92633" y="533400"/>
                </a:lnTo>
                <a:lnTo>
                  <a:pt x="95427" y="546100"/>
                </a:lnTo>
                <a:lnTo>
                  <a:pt x="99733" y="571500"/>
                </a:lnTo>
                <a:lnTo>
                  <a:pt x="102285" y="596900"/>
                </a:lnTo>
                <a:lnTo>
                  <a:pt x="102184" y="584200"/>
                </a:lnTo>
                <a:lnTo>
                  <a:pt x="114820" y="584200"/>
                </a:lnTo>
                <a:lnTo>
                  <a:pt x="112293" y="571500"/>
                </a:lnTo>
                <a:lnTo>
                  <a:pt x="108000" y="546100"/>
                </a:lnTo>
                <a:lnTo>
                  <a:pt x="105143" y="533400"/>
                </a:lnTo>
                <a:lnTo>
                  <a:pt x="103339" y="520700"/>
                </a:lnTo>
                <a:lnTo>
                  <a:pt x="101142" y="508000"/>
                </a:lnTo>
                <a:lnTo>
                  <a:pt x="97624" y="482600"/>
                </a:lnTo>
                <a:lnTo>
                  <a:pt x="95453" y="469900"/>
                </a:lnTo>
                <a:lnTo>
                  <a:pt x="92214" y="444500"/>
                </a:lnTo>
                <a:lnTo>
                  <a:pt x="90043" y="419100"/>
                </a:lnTo>
                <a:lnTo>
                  <a:pt x="86436" y="406400"/>
                </a:lnTo>
                <a:lnTo>
                  <a:pt x="84226" y="381000"/>
                </a:lnTo>
                <a:lnTo>
                  <a:pt x="81064" y="355600"/>
                </a:lnTo>
                <a:lnTo>
                  <a:pt x="80327" y="342900"/>
                </a:lnTo>
                <a:lnTo>
                  <a:pt x="78879" y="330200"/>
                </a:lnTo>
                <a:lnTo>
                  <a:pt x="77774" y="317500"/>
                </a:lnTo>
                <a:lnTo>
                  <a:pt x="76733" y="317500"/>
                </a:lnTo>
                <a:lnTo>
                  <a:pt x="76047" y="304800"/>
                </a:lnTo>
                <a:lnTo>
                  <a:pt x="74574" y="292100"/>
                </a:lnTo>
                <a:lnTo>
                  <a:pt x="73050" y="279400"/>
                </a:lnTo>
                <a:lnTo>
                  <a:pt x="70434" y="266700"/>
                </a:lnTo>
                <a:lnTo>
                  <a:pt x="60693" y="228600"/>
                </a:lnTo>
                <a:lnTo>
                  <a:pt x="57899" y="215900"/>
                </a:lnTo>
                <a:lnTo>
                  <a:pt x="55384" y="203200"/>
                </a:lnTo>
                <a:lnTo>
                  <a:pt x="52857" y="203200"/>
                </a:lnTo>
                <a:lnTo>
                  <a:pt x="50342" y="190500"/>
                </a:lnTo>
                <a:close/>
              </a:path>
              <a:path w="172719" h="1841500">
                <a:moveTo>
                  <a:pt x="76669" y="304800"/>
                </a:moveTo>
                <a:lnTo>
                  <a:pt x="76733" y="317500"/>
                </a:lnTo>
                <a:lnTo>
                  <a:pt x="77774" y="317500"/>
                </a:lnTo>
                <a:lnTo>
                  <a:pt x="76669" y="304800"/>
                </a:lnTo>
                <a:close/>
              </a:path>
              <a:path w="172719" h="1841500">
                <a:moveTo>
                  <a:pt x="48272" y="127000"/>
                </a:moveTo>
                <a:lnTo>
                  <a:pt x="35610" y="127000"/>
                </a:lnTo>
                <a:lnTo>
                  <a:pt x="35598" y="152400"/>
                </a:lnTo>
                <a:lnTo>
                  <a:pt x="37744" y="190500"/>
                </a:lnTo>
                <a:lnTo>
                  <a:pt x="50482" y="190500"/>
                </a:lnTo>
                <a:lnTo>
                  <a:pt x="48310" y="152400"/>
                </a:lnTo>
                <a:lnTo>
                  <a:pt x="48272" y="127000"/>
                </a:lnTo>
                <a:close/>
              </a:path>
              <a:path w="172719" h="1841500">
                <a:moveTo>
                  <a:pt x="33921" y="38100"/>
                </a:moveTo>
                <a:lnTo>
                  <a:pt x="32489" y="49839"/>
                </a:lnTo>
                <a:lnTo>
                  <a:pt x="32481" y="52580"/>
                </a:lnTo>
                <a:lnTo>
                  <a:pt x="33134" y="63500"/>
                </a:lnTo>
                <a:lnTo>
                  <a:pt x="33134" y="88900"/>
                </a:lnTo>
                <a:lnTo>
                  <a:pt x="33858" y="101600"/>
                </a:lnTo>
                <a:lnTo>
                  <a:pt x="34925" y="114300"/>
                </a:lnTo>
                <a:lnTo>
                  <a:pt x="34912" y="127000"/>
                </a:lnTo>
                <a:lnTo>
                  <a:pt x="35604" y="139362"/>
                </a:lnTo>
                <a:lnTo>
                  <a:pt x="35610" y="127000"/>
                </a:lnTo>
                <a:lnTo>
                  <a:pt x="47561" y="127000"/>
                </a:lnTo>
                <a:lnTo>
                  <a:pt x="47510" y="114300"/>
                </a:lnTo>
                <a:lnTo>
                  <a:pt x="46456" y="101600"/>
                </a:lnTo>
                <a:lnTo>
                  <a:pt x="45745" y="88900"/>
                </a:lnTo>
                <a:lnTo>
                  <a:pt x="45707" y="63500"/>
                </a:lnTo>
                <a:lnTo>
                  <a:pt x="45063" y="52580"/>
                </a:lnTo>
                <a:lnTo>
                  <a:pt x="44957" y="50800"/>
                </a:lnTo>
                <a:lnTo>
                  <a:pt x="33502" y="50800"/>
                </a:lnTo>
                <a:lnTo>
                  <a:pt x="33921" y="38100"/>
                </a:lnTo>
                <a:close/>
              </a:path>
              <a:path w="172719" h="1841500">
                <a:moveTo>
                  <a:pt x="18110" y="88900"/>
                </a:moveTo>
                <a:lnTo>
                  <a:pt x="10350" y="88900"/>
                </a:lnTo>
                <a:lnTo>
                  <a:pt x="0" y="127000"/>
                </a:lnTo>
                <a:lnTo>
                  <a:pt x="7569" y="127000"/>
                </a:lnTo>
                <a:lnTo>
                  <a:pt x="18110" y="88900"/>
                </a:lnTo>
                <a:close/>
              </a:path>
              <a:path w="172719" h="1841500">
                <a:moveTo>
                  <a:pt x="22567" y="76200"/>
                </a:moveTo>
                <a:lnTo>
                  <a:pt x="14478" y="76200"/>
                </a:lnTo>
                <a:lnTo>
                  <a:pt x="12992" y="88900"/>
                </a:lnTo>
                <a:lnTo>
                  <a:pt x="21056" y="88900"/>
                </a:lnTo>
                <a:lnTo>
                  <a:pt x="22567" y="76200"/>
                </a:lnTo>
                <a:close/>
              </a:path>
              <a:path w="172719" h="1841500">
                <a:moveTo>
                  <a:pt x="27762" y="63500"/>
                </a:moveTo>
                <a:lnTo>
                  <a:pt x="17487" y="63500"/>
                </a:lnTo>
                <a:lnTo>
                  <a:pt x="16179" y="76200"/>
                </a:lnTo>
                <a:lnTo>
                  <a:pt x="26174" y="76200"/>
                </a:lnTo>
                <a:lnTo>
                  <a:pt x="27762" y="63500"/>
                </a:lnTo>
                <a:close/>
              </a:path>
              <a:path w="172719" h="1841500">
                <a:moveTo>
                  <a:pt x="30391" y="50800"/>
                </a:moveTo>
                <a:lnTo>
                  <a:pt x="21069" y="50800"/>
                </a:lnTo>
                <a:lnTo>
                  <a:pt x="19342" y="63500"/>
                </a:lnTo>
                <a:lnTo>
                  <a:pt x="28511" y="63500"/>
                </a:lnTo>
                <a:lnTo>
                  <a:pt x="30391" y="50800"/>
                </a:lnTo>
                <a:close/>
              </a:path>
              <a:path w="172719" h="1841500">
                <a:moveTo>
                  <a:pt x="32524" y="38100"/>
                </a:moveTo>
                <a:lnTo>
                  <a:pt x="24028" y="38100"/>
                </a:lnTo>
                <a:lnTo>
                  <a:pt x="22795" y="49839"/>
                </a:lnTo>
                <a:lnTo>
                  <a:pt x="22694" y="50800"/>
                </a:lnTo>
                <a:lnTo>
                  <a:pt x="32460" y="50800"/>
                </a:lnTo>
                <a:lnTo>
                  <a:pt x="32524" y="38100"/>
                </a:lnTo>
                <a:close/>
              </a:path>
              <a:path w="172719" h="1841500">
                <a:moveTo>
                  <a:pt x="44780" y="38100"/>
                </a:moveTo>
                <a:lnTo>
                  <a:pt x="36106" y="38100"/>
                </a:lnTo>
                <a:lnTo>
                  <a:pt x="33502" y="50800"/>
                </a:lnTo>
                <a:lnTo>
                  <a:pt x="44957" y="50800"/>
                </a:lnTo>
                <a:lnTo>
                  <a:pt x="44780" y="38100"/>
                </a:lnTo>
                <a:close/>
              </a:path>
              <a:path w="172719" h="1841500">
                <a:moveTo>
                  <a:pt x="36106" y="38100"/>
                </a:moveTo>
                <a:lnTo>
                  <a:pt x="33921" y="38100"/>
                </a:lnTo>
                <a:lnTo>
                  <a:pt x="33534" y="49839"/>
                </a:lnTo>
                <a:lnTo>
                  <a:pt x="33524" y="50139"/>
                </a:lnTo>
                <a:lnTo>
                  <a:pt x="33699" y="49839"/>
                </a:lnTo>
                <a:lnTo>
                  <a:pt x="36106" y="38100"/>
                </a:lnTo>
                <a:close/>
              </a:path>
              <a:path w="172719" h="1841500">
                <a:moveTo>
                  <a:pt x="33921" y="38100"/>
                </a:moveTo>
                <a:lnTo>
                  <a:pt x="32524" y="38100"/>
                </a:lnTo>
                <a:lnTo>
                  <a:pt x="32489" y="49839"/>
                </a:lnTo>
                <a:lnTo>
                  <a:pt x="33921" y="38100"/>
                </a:lnTo>
                <a:close/>
              </a:path>
              <a:path w="172719" h="1841500">
                <a:moveTo>
                  <a:pt x="29844" y="12700"/>
                </a:moveTo>
                <a:lnTo>
                  <a:pt x="29209" y="12700"/>
                </a:lnTo>
                <a:lnTo>
                  <a:pt x="29289" y="25966"/>
                </a:lnTo>
                <a:lnTo>
                  <a:pt x="28003" y="38100"/>
                </a:lnTo>
                <a:lnTo>
                  <a:pt x="30835" y="38100"/>
                </a:lnTo>
                <a:lnTo>
                  <a:pt x="30083" y="25966"/>
                </a:lnTo>
                <a:lnTo>
                  <a:pt x="30015" y="24870"/>
                </a:lnTo>
                <a:lnTo>
                  <a:pt x="29844" y="12700"/>
                </a:lnTo>
                <a:close/>
              </a:path>
              <a:path w="172719" h="1841500">
                <a:moveTo>
                  <a:pt x="41528" y="12700"/>
                </a:moveTo>
                <a:lnTo>
                  <a:pt x="29844" y="12700"/>
                </a:lnTo>
                <a:lnTo>
                  <a:pt x="30015" y="24870"/>
                </a:lnTo>
                <a:lnTo>
                  <a:pt x="30835" y="38100"/>
                </a:lnTo>
                <a:lnTo>
                  <a:pt x="37896" y="38100"/>
                </a:lnTo>
                <a:lnTo>
                  <a:pt x="39279" y="25966"/>
                </a:lnTo>
                <a:lnTo>
                  <a:pt x="39343" y="25406"/>
                </a:lnTo>
                <a:lnTo>
                  <a:pt x="41008" y="25406"/>
                </a:lnTo>
                <a:lnTo>
                  <a:pt x="41528" y="12700"/>
                </a:lnTo>
                <a:close/>
              </a:path>
              <a:path w="172719" h="1841500">
                <a:moveTo>
                  <a:pt x="42354" y="25406"/>
                </a:moveTo>
                <a:lnTo>
                  <a:pt x="39343" y="25406"/>
                </a:lnTo>
                <a:lnTo>
                  <a:pt x="37896" y="38100"/>
                </a:lnTo>
                <a:lnTo>
                  <a:pt x="43065" y="38100"/>
                </a:lnTo>
                <a:lnTo>
                  <a:pt x="42386" y="25966"/>
                </a:lnTo>
                <a:lnTo>
                  <a:pt x="42354" y="25406"/>
                </a:lnTo>
                <a:close/>
              </a:path>
              <a:path w="172719" h="1841500">
                <a:moveTo>
                  <a:pt x="41719" y="12700"/>
                </a:moveTo>
                <a:lnTo>
                  <a:pt x="41528" y="12700"/>
                </a:lnTo>
                <a:lnTo>
                  <a:pt x="41029" y="24870"/>
                </a:lnTo>
                <a:lnTo>
                  <a:pt x="41008" y="25406"/>
                </a:lnTo>
                <a:lnTo>
                  <a:pt x="41706" y="25406"/>
                </a:lnTo>
                <a:lnTo>
                  <a:pt x="41719" y="12700"/>
                </a:lnTo>
                <a:close/>
              </a:path>
              <a:path w="172719" h="1841500">
                <a:moveTo>
                  <a:pt x="34988" y="0"/>
                </a:moveTo>
                <a:lnTo>
                  <a:pt x="32689" y="12700"/>
                </a:lnTo>
                <a:lnTo>
                  <a:pt x="33197" y="12700"/>
                </a:lnTo>
                <a:lnTo>
                  <a:pt x="35471" y="2223"/>
                </a:lnTo>
                <a:lnTo>
                  <a:pt x="34988" y="0"/>
                </a:lnTo>
                <a:close/>
              </a:path>
              <a:path w="172719" h="1841500">
                <a:moveTo>
                  <a:pt x="35471" y="2223"/>
                </a:moveTo>
                <a:lnTo>
                  <a:pt x="33197" y="12700"/>
                </a:lnTo>
                <a:lnTo>
                  <a:pt x="37744" y="12700"/>
                </a:lnTo>
                <a:lnTo>
                  <a:pt x="35471" y="2223"/>
                </a:lnTo>
                <a:close/>
              </a:path>
              <a:path w="172719" h="1841500">
                <a:moveTo>
                  <a:pt x="35953" y="0"/>
                </a:moveTo>
                <a:lnTo>
                  <a:pt x="35471" y="2223"/>
                </a:lnTo>
                <a:lnTo>
                  <a:pt x="37744" y="12700"/>
                </a:lnTo>
                <a:lnTo>
                  <a:pt x="38252" y="12700"/>
                </a:lnTo>
                <a:lnTo>
                  <a:pt x="3595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95553" y="4131309"/>
            <a:ext cx="363220" cy="203835"/>
            <a:chOff x="595553" y="4131309"/>
            <a:chExt cx="363220" cy="203835"/>
          </a:xfrm>
        </p:grpSpPr>
        <p:sp>
          <p:nvSpPr>
            <p:cNvPr id="6" name="object 6"/>
            <p:cNvSpPr/>
            <p:nvPr/>
          </p:nvSpPr>
          <p:spPr>
            <a:xfrm>
              <a:off x="595553" y="4149089"/>
              <a:ext cx="363220" cy="57150"/>
            </a:xfrm>
            <a:custGeom>
              <a:avLst/>
              <a:gdLst/>
              <a:ahLst/>
              <a:cxnLst/>
              <a:rect l="l" t="t" r="r" b="b"/>
              <a:pathLst>
                <a:path w="363219" h="57150">
                  <a:moveTo>
                    <a:pt x="83296" y="0"/>
                  </a:moveTo>
                  <a:lnTo>
                    <a:pt x="10629" y="0"/>
                  </a:lnTo>
                  <a:lnTo>
                    <a:pt x="9334" y="127"/>
                  </a:lnTo>
                  <a:lnTo>
                    <a:pt x="4660" y="1270"/>
                  </a:lnTo>
                  <a:lnTo>
                    <a:pt x="1879" y="1905"/>
                  </a:lnTo>
                  <a:lnTo>
                    <a:pt x="0" y="4572"/>
                  </a:lnTo>
                  <a:lnTo>
                    <a:pt x="254" y="7366"/>
                  </a:lnTo>
                  <a:lnTo>
                    <a:pt x="311" y="8001"/>
                  </a:lnTo>
                  <a:lnTo>
                    <a:pt x="398" y="9017"/>
                  </a:lnTo>
                  <a:lnTo>
                    <a:pt x="514" y="11049"/>
                  </a:lnTo>
                  <a:lnTo>
                    <a:pt x="622" y="13589"/>
                  </a:lnTo>
                  <a:lnTo>
                    <a:pt x="1199" y="15621"/>
                  </a:lnTo>
                  <a:lnTo>
                    <a:pt x="1379" y="16129"/>
                  </a:lnTo>
                  <a:lnTo>
                    <a:pt x="22377" y="53340"/>
                  </a:lnTo>
                  <a:lnTo>
                    <a:pt x="23761" y="55753"/>
                  </a:lnTo>
                  <a:lnTo>
                    <a:pt x="26873" y="56642"/>
                  </a:lnTo>
                  <a:lnTo>
                    <a:pt x="31788" y="53848"/>
                  </a:lnTo>
                  <a:lnTo>
                    <a:pt x="32664" y="50800"/>
                  </a:lnTo>
                  <a:lnTo>
                    <a:pt x="31305" y="48260"/>
                  </a:lnTo>
                  <a:lnTo>
                    <a:pt x="12171" y="13589"/>
                  </a:lnTo>
                  <a:lnTo>
                    <a:pt x="11290" y="13589"/>
                  </a:lnTo>
                  <a:lnTo>
                    <a:pt x="11020" y="12446"/>
                  </a:lnTo>
                  <a:lnTo>
                    <a:pt x="7239" y="12446"/>
                  </a:lnTo>
                  <a:lnTo>
                    <a:pt x="11658" y="7366"/>
                  </a:lnTo>
                  <a:lnTo>
                    <a:pt x="132593" y="7366"/>
                  </a:lnTo>
                  <a:lnTo>
                    <a:pt x="108798" y="4084"/>
                  </a:lnTo>
                  <a:lnTo>
                    <a:pt x="108930" y="4084"/>
                  </a:lnTo>
                  <a:lnTo>
                    <a:pt x="83296" y="0"/>
                  </a:lnTo>
                  <a:close/>
                </a:path>
                <a:path w="363219" h="57150">
                  <a:moveTo>
                    <a:pt x="353428" y="29337"/>
                  </a:moveTo>
                  <a:lnTo>
                    <a:pt x="352564" y="29591"/>
                  </a:lnTo>
                  <a:lnTo>
                    <a:pt x="220903" y="29591"/>
                  </a:lnTo>
                  <a:lnTo>
                    <a:pt x="248615" y="31115"/>
                  </a:lnTo>
                  <a:lnTo>
                    <a:pt x="276504" y="31877"/>
                  </a:lnTo>
                  <a:lnTo>
                    <a:pt x="345414" y="31877"/>
                  </a:lnTo>
                  <a:lnTo>
                    <a:pt x="347662" y="31496"/>
                  </a:lnTo>
                  <a:lnTo>
                    <a:pt x="353428" y="29337"/>
                  </a:lnTo>
                  <a:close/>
                </a:path>
                <a:path w="363219" h="57150">
                  <a:moveTo>
                    <a:pt x="157453" y="11049"/>
                  </a:moveTo>
                  <a:lnTo>
                    <a:pt x="13195" y="11049"/>
                  </a:lnTo>
                  <a:lnTo>
                    <a:pt x="9988" y="11684"/>
                  </a:lnTo>
                  <a:lnTo>
                    <a:pt x="80568" y="11684"/>
                  </a:lnTo>
                  <a:lnTo>
                    <a:pt x="107604" y="16129"/>
                  </a:lnTo>
                  <a:lnTo>
                    <a:pt x="106984" y="16129"/>
                  </a:lnTo>
                  <a:lnTo>
                    <a:pt x="135407" y="20193"/>
                  </a:lnTo>
                  <a:lnTo>
                    <a:pt x="163398" y="24511"/>
                  </a:lnTo>
                  <a:lnTo>
                    <a:pt x="163880" y="24511"/>
                  </a:lnTo>
                  <a:lnTo>
                    <a:pt x="192889" y="26813"/>
                  </a:lnTo>
                  <a:lnTo>
                    <a:pt x="192682" y="26813"/>
                  </a:lnTo>
                  <a:lnTo>
                    <a:pt x="220598" y="29591"/>
                  </a:lnTo>
                  <a:lnTo>
                    <a:pt x="352564" y="29591"/>
                  </a:lnTo>
                  <a:lnTo>
                    <a:pt x="353428" y="29337"/>
                  </a:lnTo>
                  <a:lnTo>
                    <a:pt x="353644" y="29337"/>
                  </a:lnTo>
                  <a:lnTo>
                    <a:pt x="355803" y="28829"/>
                  </a:lnTo>
                  <a:lnTo>
                    <a:pt x="355625" y="28829"/>
                  </a:lnTo>
                  <a:lnTo>
                    <a:pt x="357784" y="28448"/>
                  </a:lnTo>
                  <a:lnTo>
                    <a:pt x="360857" y="27940"/>
                  </a:lnTo>
                  <a:lnTo>
                    <a:pt x="363016" y="25146"/>
                  </a:lnTo>
                  <a:lnTo>
                    <a:pt x="362839" y="21971"/>
                  </a:lnTo>
                  <a:lnTo>
                    <a:pt x="350354" y="21971"/>
                  </a:lnTo>
                  <a:lnTo>
                    <a:pt x="350468" y="19911"/>
                  </a:lnTo>
                  <a:lnTo>
                    <a:pt x="350485" y="19685"/>
                  </a:lnTo>
                  <a:lnTo>
                    <a:pt x="343230" y="19685"/>
                  </a:lnTo>
                  <a:lnTo>
                    <a:pt x="344247" y="19304"/>
                  </a:lnTo>
                  <a:lnTo>
                    <a:pt x="276834" y="19304"/>
                  </a:lnTo>
                  <a:lnTo>
                    <a:pt x="258166" y="18790"/>
                  </a:lnTo>
                  <a:lnTo>
                    <a:pt x="254215" y="18790"/>
                  </a:lnTo>
                  <a:lnTo>
                    <a:pt x="226590" y="17399"/>
                  </a:lnTo>
                  <a:lnTo>
                    <a:pt x="224421" y="17399"/>
                  </a:lnTo>
                  <a:lnTo>
                    <a:pt x="193789" y="14351"/>
                  </a:lnTo>
                  <a:lnTo>
                    <a:pt x="193611" y="14351"/>
                  </a:lnTo>
                  <a:lnTo>
                    <a:pt x="165777" y="12264"/>
                  </a:lnTo>
                  <a:lnTo>
                    <a:pt x="165531" y="12264"/>
                  </a:lnTo>
                  <a:lnTo>
                    <a:pt x="157453" y="11049"/>
                  </a:lnTo>
                  <a:close/>
                </a:path>
                <a:path w="363219" h="57150">
                  <a:moveTo>
                    <a:pt x="353644" y="29337"/>
                  </a:moveTo>
                  <a:lnTo>
                    <a:pt x="353428" y="29337"/>
                  </a:lnTo>
                  <a:lnTo>
                    <a:pt x="352749" y="29591"/>
                  </a:lnTo>
                  <a:lnTo>
                    <a:pt x="352564" y="29591"/>
                  </a:lnTo>
                  <a:lnTo>
                    <a:pt x="353644" y="29337"/>
                  </a:lnTo>
                  <a:close/>
                </a:path>
                <a:path w="363219" h="57150">
                  <a:moveTo>
                    <a:pt x="350613" y="18143"/>
                  </a:moveTo>
                  <a:lnTo>
                    <a:pt x="350554" y="18790"/>
                  </a:lnTo>
                  <a:lnTo>
                    <a:pt x="350468" y="19911"/>
                  </a:lnTo>
                  <a:lnTo>
                    <a:pt x="350354" y="21971"/>
                  </a:lnTo>
                  <a:lnTo>
                    <a:pt x="352248" y="19911"/>
                  </a:lnTo>
                  <a:lnTo>
                    <a:pt x="351964" y="19685"/>
                  </a:lnTo>
                  <a:lnTo>
                    <a:pt x="350613" y="18143"/>
                  </a:lnTo>
                  <a:close/>
                </a:path>
                <a:path w="363219" h="57150">
                  <a:moveTo>
                    <a:pt x="352248" y="19911"/>
                  </a:moveTo>
                  <a:lnTo>
                    <a:pt x="350354" y="21971"/>
                  </a:lnTo>
                  <a:lnTo>
                    <a:pt x="362839" y="21971"/>
                  </a:lnTo>
                  <a:lnTo>
                    <a:pt x="362737" y="20193"/>
                  </a:lnTo>
                  <a:lnTo>
                    <a:pt x="352338" y="20193"/>
                  </a:lnTo>
                  <a:lnTo>
                    <a:pt x="352248" y="19911"/>
                  </a:lnTo>
                  <a:close/>
                </a:path>
                <a:path w="363219" h="57150">
                  <a:moveTo>
                    <a:pt x="362363" y="16129"/>
                  </a:moveTo>
                  <a:lnTo>
                    <a:pt x="355727" y="16129"/>
                  </a:lnTo>
                  <a:lnTo>
                    <a:pt x="352457" y="19685"/>
                  </a:lnTo>
                  <a:lnTo>
                    <a:pt x="352162" y="19911"/>
                  </a:lnTo>
                  <a:lnTo>
                    <a:pt x="352409" y="20193"/>
                  </a:lnTo>
                  <a:lnTo>
                    <a:pt x="362737" y="20193"/>
                  </a:lnTo>
                  <a:lnTo>
                    <a:pt x="362632" y="18790"/>
                  </a:lnTo>
                  <a:lnTo>
                    <a:pt x="362514" y="17526"/>
                  </a:lnTo>
                  <a:lnTo>
                    <a:pt x="362391" y="16383"/>
                  </a:lnTo>
                  <a:lnTo>
                    <a:pt x="362363" y="16129"/>
                  </a:lnTo>
                  <a:close/>
                </a:path>
                <a:path w="363219" h="57150">
                  <a:moveTo>
                    <a:pt x="350647" y="17832"/>
                  </a:moveTo>
                  <a:lnTo>
                    <a:pt x="350613" y="18143"/>
                  </a:lnTo>
                  <a:lnTo>
                    <a:pt x="352162" y="19911"/>
                  </a:lnTo>
                  <a:lnTo>
                    <a:pt x="352056" y="19304"/>
                  </a:lnTo>
                  <a:lnTo>
                    <a:pt x="351935" y="18923"/>
                  </a:lnTo>
                  <a:lnTo>
                    <a:pt x="351893" y="18790"/>
                  </a:lnTo>
                  <a:lnTo>
                    <a:pt x="352165" y="18790"/>
                  </a:lnTo>
                  <a:lnTo>
                    <a:pt x="350647" y="17832"/>
                  </a:lnTo>
                  <a:close/>
                </a:path>
                <a:path w="363219" h="57150">
                  <a:moveTo>
                    <a:pt x="353279" y="18790"/>
                  </a:moveTo>
                  <a:lnTo>
                    <a:pt x="352165" y="18790"/>
                  </a:lnTo>
                  <a:lnTo>
                    <a:pt x="352374" y="18923"/>
                  </a:lnTo>
                  <a:lnTo>
                    <a:pt x="351935" y="18923"/>
                  </a:lnTo>
                  <a:lnTo>
                    <a:pt x="352056" y="19304"/>
                  </a:lnTo>
                  <a:lnTo>
                    <a:pt x="352177" y="19685"/>
                  </a:lnTo>
                  <a:lnTo>
                    <a:pt x="352248" y="19911"/>
                  </a:lnTo>
                  <a:lnTo>
                    <a:pt x="353157" y="18923"/>
                  </a:lnTo>
                  <a:lnTo>
                    <a:pt x="352374" y="18923"/>
                  </a:lnTo>
                  <a:lnTo>
                    <a:pt x="351893" y="18790"/>
                  </a:lnTo>
                  <a:lnTo>
                    <a:pt x="353279" y="18790"/>
                  </a:lnTo>
                  <a:close/>
                </a:path>
                <a:path w="363219" h="57150">
                  <a:moveTo>
                    <a:pt x="351300" y="16919"/>
                  </a:moveTo>
                  <a:lnTo>
                    <a:pt x="349408" y="17399"/>
                  </a:lnTo>
                  <a:lnTo>
                    <a:pt x="348995" y="17526"/>
                  </a:lnTo>
                  <a:lnTo>
                    <a:pt x="343230" y="19685"/>
                  </a:lnTo>
                  <a:lnTo>
                    <a:pt x="345414" y="19304"/>
                  </a:lnTo>
                  <a:lnTo>
                    <a:pt x="350515" y="19304"/>
                  </a:lnTo>
                  <a:lnTo>
                    <a:pt x="350554" y="18790"/>
                  </a:lnTo>
                  <a:lnTo>
                    <a:pt x="351893" y="18790"/>
                  </a:lnTo>
                  <a:lnTo>
                    <a:pt x="348405" y="17832"/>
                  </a:lnTo>
                  <a:lnTo>
                    <a:pt x="350340" y="17832"/>
                  </a:lnTo>
                  <a:lnTo>
                    <a:pt x="350072" y="17526"/>
                  </a:lnTo>
                  <a:lnTo>
                    <a:pt x="349961" y="17399"/>
                  </a:lnTo>
                  <a:lnTo>
                    <a:pt x="351452" y="17399"/>
                  </a:lnTo>
                  <a:lnTo>
                    <a:pt x="351300" y="16919"/>
                  </a:lnTo>
                  <a:close/>
                </a:path>
                <a:path w="363219" h="57150">
                  <a:moveTo>
                    <a:pt x="350515" y="19304"/>
                  </a:moveTo>
                  <a:lnTo>
                    <a:pt x="345414" y="19304"/>
                  </a:lnTo>
                  <a:lnTo>
                    <a:pt x="343230" y="19685"/>
                  </a:lnTo>
                  <a:lnTo>
                    <a:pt x="350485" y="19685"/>
                  </a:lnTo>
                  <a:lnTo>
                    <a:pt x="350515" y="19304"/>
                  </a:lnTo>
                  <a:close/>
                </a:path>
                <a:path w="363219" h="57150">
                  <a:moveTo>
                    <a:pt x="355727" y="16129"/>
                  </a:moveTo>
                  <a:lnTo>
                    <a:pt x="353555" y="16383"/>
                  </a:lnTo>
                  <a:lnTo>
                    <a:pt x="351300" y="16919"/>
                  </a:lnTo>
                  <a:lnTo>
                    <a:pt x="351893" y="18790"/>
                  </a:lnTo>
                  <a:lnTo>
                    <a:pt x="352374" y="18923"/>
                  </a:lnTo>
                  <a:lnTo>
                    <a:pt x="352165" y="18790"/>
                  </a:lnTo>
                  <a:lnTo>
                    <a:pt x="353279" y="18790"/>
                  </a:lnTo>
                  <a:lnTo>
                    <a:pt x="355727" y="16129"/>
                  </a:lnTo>
                  <a:close/>
                </a:path>
                <a:path w="363219" h="57150">
                  <a:moveTo>
                    <a:pt x="350805" y="16383"/>
                  </a:moveTo>
                  <a:lnTo>
                    <a:pt x="343423" y="16383"/>
                  </a:lnTo>
                  <a:lnTo>
                    <a:pt x="348405" y="17832"/>
                  </a:lnTo>
                  <a:lnTo>
                    <a:pt x="351893" y="18790"/>
                  </a:lnTo>
                  <a:lnTo>
                    <a:pt x="350554" y="18790"/>
                  </a:lnTo>
                  <a:lnTo>
                    <a:pt x="350604" y="18143"/>
                  </a:lnTo>
                  <a:lnTo>
                    <a:pt x="350340" y="17832"/>
                  </a:lnTo>
                  <a:lnTo>
                    <a:pt x="348178" y="17832"/>
                  </a:lnTo>
                  <a:lnTo>
                    <a:pt x="348995" y="17526"/>
                  </a:lnTo>
                  <a:lnTo>
                    <a:pt x="349408" y="17399"/>
                  </a:lnTo>
                  <a:lnTo>
                    <a:pt x="350694" y="17399"/>
                  </a:lnTo>
                  <a:lnTo>
                    <a:pt x="350805" y="16383"/>
                  </a:lnTo>
                  <a:close/>
                </a:path>
                <a:path w="363219" h="57150">
                  <a:moveTo>
                    <a:pt x="351452" y="17399"/>
                  </a:moveTo>
                  <a:lnTo>
                    <a:pt x="350694" y="17399"/>
                  </a:lnTo>
                  <a:lnTo>
                    <a:pt x="350647" y="17832"/>
                  </a:lnTo>
                  <a:lnTo>
                    <a:pt x="352165" y="18790"/>
                  </a:lnTo>
                  <a:lnTo>
                    <a:pt x="351893" y="18790"/>
                  </a:lnTo>
                  <a:lnTo>
                    <a:pt x="351688" y="18143"/>
                  </a:lnTo>
                  <a:lnTo>
                    <a:pt x="351589" y="17832"/>
                  </a:lnTo>
                  <a:lnTo>
                    <a:pt x="351492" y="17526"/>
                  </a:lnTo>
                  <a:lnTo>
                    <a:pt x="351452" y="17399"/>
                  </a:lnTo>
                  <a:close/>
                </a:path>
                <a:path w="363219" h="57150">
                  <a:moveTo>
                    <a:pt x="350162" y="17526"/>
                  </a:moveTo>
                  <a:lnTo>
                    <a:pt x="350340" y="17832"/>
                  </a:lnTo>
                  <a:lnTo>
                    <a:pt x="350613" y="18143"/>
                  </a:lnTo>
                  <a:lnTo>
                    <a:pt x="350647" y="17832"/>
                  </a:lnTo>
                  <a:lnTo>
                    <a:pt x="350162" y="17526"/>
                  </a:lnTo>
                  <a:close/>
                </a:path>
                <a:path w="363219" h="57150">
                  <a:moveTo>
                    <a:pt x="350694" y="17399"/>
                  </a:moveTo>
                  <a:lnTo>
                    <a:pt x="349961" y="17399"/>
                  </a:lnTo>
                  <a:lnTo>
                    <a:pt x="350647" y="17832"/>
                  </a:lnTo>
                  <a:lnTo>
                    <a:pt x="350694" y="17399"/>
                  </a:lnTo>
                  <a:close/>
                </a:path>
                <a:path w="363219" h="57150">
                  <a:moveTo>
                    <a:pt x="220268" y="16919"/>
                  </a:moveTo>
                  <a:lnTo>
                    <a:pt x="219606" y="16919"/>
                  </a:lnTo>
                  <a:lnTo>
                    <a:pt x="224421" y="17399"/>
                  </a:lnTo>
                  <a:lnTo>
                    <a:pt x="223448" y="17399"/>
                  </a:lnTo>
                  <a:lnTo>
                    <a:pt x="220268" y="16919"/>
                  </a:lnTo>
                  <a:close/>
                </a:path>
                <a:path w="363219" h="57150">
                  <a:moveTo>
                    <a:pt x="350888" y="15621"/>
                  </a:moveTo>
                  <a:lnTo>
                    <a:pt x="350805" y="16383"/>
                  </a:lnTo>
                  <a:lnTo>
                    <a:pt x="350694" y="17399"/>
                  </a:lnTo>
                  <a:lnTo>
                    <a:pt x="349288" y="17399"/>
                  </a:lnTo>
                  <a:lnTo>
                    <a:pt x="351300" y="16919"/>
                  </a:lnTo>
                  <a:lnTo>
                    <a:pt x="350888" y="15621"/>
                  </a:lnTo>
                  <a:close/>
                </a:path>
                <a:path w="363219" h="57150">
                  <a:moveTo>
                    <a:pt x="362308" y="15621"/>
                  </a:moveTo>
                  <a:lnTo>
                    <a:pt x="350888" y="15621"/>
                  </a:lnTo>
                  <a:lnTo>
                    <a:pt x="351049" y="16129"/>
                  </a:lnTo>
                  <a:lnTo>
                    <a:pt x="351129" y="16383"/>
                  </a:lnTo>
                  <a:lnTo>
                    <a:pt x="351231" y="16701"/>
                  </a:lnTo>
                  <a:lnTo>
                    <a:pt x="351300" y="16919"/>
                  </a:lnTo>
                  <a:lnTo>
                    <a:pt x="353555" y="16383"/>
                  </a:lnTo>
                  <a:lnTo>
                    <a:pt x="355727" y="16129"/>
                  </a:lnTo>
                  <a:lnTo>
                    <a:pt x="362363" y="16129"/>
                  </a:lnTo>
                  <a:lnTo>
                    <a:pt x="362308" y="15621"/>
                  </a:lnTo>
                  <a:close/>
                </a:path>
                <a:path w="363219" h="57150">
                  <a:moveTo>
                    <a:pt x="344081" y="8762"/>
                  </a:moveTo>
                  <a:lnTo>
                    <a:pt x="329819" y="8762"/>
                  </a:lnTo>
                  <a:lnTo>
                    <a:pt x="328803" y="9652"/>
                  </a:lnTo>
                  <a:lnTo>
                    <a:pt x="328733" y="10287"/>
                  </a:lnTo>
                  <a:lnTo>
                    <a:pt x="328649" y="11049"/>
                  </a:lnTo>
                  <a:lnTo>
                    <a:pt x="328578" y="11684"/>
                  </a:lnTo>
                  <a:lnTo>
                    <a:pt x="328448" y="11937"/>
                  </a:lnTo>
                  <a:lnTo>
                    <a:pt x="329323" y="13208"/>
                  </a:lnTo>
                  <a:lnTo>
                    <a:pt x="330517" y="13462"/>
                  </a:lnTo>
                  <a:lnTo>
                    <a:pt x="344546" y="16701"/>
                  </a:lnTo>
                  <a:lnTo>
                    <a:pt x="343423" y="16383"/>
                  </a:lnTo>
                  <a:lnTo>
                    <a:pt x="350805" y="16383"/>
                  </a:lnTo>
                  <a:lnTo>
                    <a:pt x="350888" y="15621"/>
                  </a:lnTo>
                  <a:lnTo>
                    <a:pt x="362308" y="15621"/>
                  </a:lnTo>
                  <a:lnTo>
                    <a:pt x="362171" y="14351"/>
                  </a:lnTo>
                  <a:lnTo>
                    <a:pt x="362089" y="13589"/>
                  </a:lnTo>
                  <a:lnTo>
                    <a:pt x="360845" y="11937"/>
                  </a:lnTo>
                  <a:lnTo>
                    <a:pt x="359041" y="11049"/>
                  </a:lnTo>
                  <a:lnTo>
                    <a:pt x="355854" y="9525"/>
                  </a:lnTo>
                  <a:lnTo>
                    <a:pt x="353834" y="9017"/>
                  </a:lnTo>
                  <a:lnTo>
                    <a:pt x="344081" y="8762"/>
                  </a:lnTo>
                  <a:close/>
                </a:path>
                <a:path w="363219" h="57150">
                  <a:moveTo>
                    <a:pt x="11440" y="12264"/>
                  </a:moveTo>
                  <a:lnTo>
                    <a:pt x="11334" y="12446"/>
                  </a:lnTo>
                  <a:lnTo>
                    <a:pt x="11290" y="13589"/>
                  </a:lnTo>
                  <a:lnTo>
                    <a:pt x="12171" y="13589"/>
                  </a:lnTo>
                  <a:lnTo>
                    <a:pt x="11541" y="12446"/>
                  </a:lnTo>
                  <a:lnTo>
                    <a:pt x="11440" y="12264"/>
                  </a:lnTo>
                  <a:close/>
                </a:path>
                <a:path w="363219" h="57150">
                  <a:moveTo>
                    <a:pt x="10770" y="11049"/>
                  </a:moveTo>
                  <a:lnTo>
                    <a:pt x="10840" y="11684"/>
                  </a:lnTo>
                  <a:lnTo>
                    <a:pt x="11200" y="13208"/>
                  </a:lnTo>
                  <a:lnTo>
                    <a:pt x="11334" y="12446"/>
                  </a:lnTo>
                  <a:lnTo>
                    <a:pt x="11353" y="11937"/>
                  </a:lnTo>
                  <a:lnTo>
                    <a:pt x="11120" y="11684"/>
                  </a:lnTo>
                  <a:lnTo>
                    <a:pt x="10770" y="11049"/>
                  </a:lnTo>
                  <a:close/>
                </a:path>
                <a:path w="363219" h="57150">
                  <a:moveTo>
                    <a:pt x="11658" y="7366"/>
                  </a:moveTo>
                  <a:lnTo>
                    <a:pt x="7239" y="12446"/>
                  </a:lnTo>
                  <a:lnTo>
                    <a:pt x="10354" y="11684"/>
                  </a:lnTo>
                  <a:lnTo>
                    <a:pt x="10840" y="11684"/>
                  </a:lnTo>
                  <a:lnTo>
                    <a:pt x="10689" y="11049"/>
                  </a:lnTo>
                  <a:lnTo>
                    <a:pt x="11387" y="11049"/>
                  </a:lnTo>
                  <a:lnTo>
                    <a:pt x="11480" y="9525"/>
                  </a:lnTo>
                  <a:lnTo>
                    <a:pt x="11601" y="8001"/>
                  </a:lnTo>
                  <a:lnTo>
                    <a:pt x="11658" y="7366"/>
                  </a:lnTo>
                  <a:close/>
                </a:path>
                <a:path w="363219" h="57150">
                  <a:moveTo>
                    <a:pt x="10840" y="11684"/>
                  </a:moveTo>
                  <a:lnTo>
                    <a:pt x="10354" y="11684"/>
                  </a:lnTo>
                  <a:lnTo>
                    <a:pt x="7239" y="12446"/>
                  </a:lnTo>
                  <a:lnTo>
                    <a:pt x="11020" y="12446"/>
                  </a:lnTo>
                  <a:lnTo>
                    <a:pt x="10900" y="11937"/>
                  </a:lnTo>
                  <a:lnTo>
                    <a:pt x="10840" y="11684"/>
                  </a:lnTo>
                  <a:close/>
                </a:path>
                <a:path w="363219" h="57150">
                  <a:moveTo>
                    <a:pt x="11387" y="11049"/>
                  </a:moveTo>
                  <a:lnTo>
                    <a:pt x="10770" y="11049"/>
                  </a:lnTo>
                  <a:lnTo>
                    <a:pt x="11260" y="11937"/>
                  </a:lnTo>
                  <a:lnTo>
                    <a:pt x="11363" y="11684"/>
                  </a:lnTo>
                  <a:lnTo>
                    <a:pt x="11387" y="11049"/>
                  </a:lnTo>
                  <a:close/>
                </a:path>
                <a:path w="363219" h="57150">
                  <a:moveTo>
                    <a:pt x="132593" y="7366"/>
                  </a:moveTo>
                  <a:lnTo>
                    <a:pt x="11658" y="7366"/>
                  </a:lnTo>
                  <a:lnTo>
                    <a:pt x="11601" y="8001"/>
                  </a:lnTo>
                  <a:lnTo>
                    <a:pt x="11480" y="9525"/>
                  </a:lnTo>
                  <a:lnTo>
                    <a:pt x="11363" y="11684"/>
                  </a:lnTo>
                  <a:lnTo>
                    <a:pt x="10354" y="11684"/>
                  </a:lnTo>
                  <a:lnTo>
                    <a:pt x="12951" y="11049"/>
                  </a:lnTo>
                  <a:lnTo>
                    <a:pt x="157453" y="11049"/>
                  </a:lnTo>
                  <a:lnTo>
                    <a:pt x="137198" y="8001"/>
                  </a:lnTo>
                  <a:lnTo>
                    <a:pt x="132593" y="7366"/>
                  </a:lnTo>
                  <a:close/>
                </a:path>
                <a:path w="363219" h="57150">
                  <a:moveTo>
                    <a:pt x="108930" y="4084"/>
                  </a:moveTo>
                  <a:lnTo>
                    <a:pt x="108798" y="4084"/>
                  </a:lnTo>
                  <a:lnTo>
                    <a:pt x="109780" y="4220"/>
                  </a:lnTo>
                  <a:lnTo>
                    <a:pt x="108930" y="408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987" y="4131309"/>
              <a:ext cx="110680" cy="203581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2777617" y="2491485"/>
            <a:ext cx="15875" cy="50165"/>
          </a:xfrm>
          <a:custGeom>
            <a:avLst/>
            <a:gdLst/>
            <a:ahLst/>
            <a:cxnLst/>
            <a:rect l="l" t="t" r="r" b="b"/>
            <a:pathLst>
              <a:path w="15875" h="50164">
                <a:moveTo>
                  <a:pt x="3301" y="0"/>
                </a:moveTo>
                <a:lnTo>
                  <a:pt x="762" y="762"/>
                </a:lnTo>
                <a:lnTo>
                  <a:pt x="0" y="2031"/>
                </a:lnTo>
                <a:lnTo>
                  <a:pt x="253" y="3301"/>
                </a:lnTo>
                <a:lnTo>
                  <a:pt x="3047" y="14097"/>
                </a:lnTo>
                <a:lnTo>
                  <a:pt x="2920" y="13842"/>
                </a:lnTo>
                <a:lnTo>
                  <a:pt x="4318" y="24129"/>
                </a:lnTo>
                <a:lnTo>
                  <a:pt x="9778" y="48260"/>
                </a:lnTo>
                <a:lnTo>
                  <a:pt x="10540" y="49022"/>
                </a:lnTo>
                <a:lnTo>
                  <a:pt x="12445" y="49656"/>
                </a:lnTo>
                <a:lnTo>
                  <a:pt x="13588" y="49402"/>
                </a:lnTo>
                <a:lnTo>
                  <a:pt x="14224" y="48640"/>
                </a:lnTo>
                <a:lnTo>
                  <a:pt x="14985" y="48005"/>
                </a:lnTo>
                <a:lnTo>
                  <a:pt x="15366" y="46989"/>
                </a:lnTo>
                <a:lnTo>
                  <a:pt x="15112" y="45974"/>
                </a:lnTo>
                <a:lnTo>
                  <a:pt x="9525" y="22987"/>
                </a:lnTo>
                <a:lnTo>
                  <a:pt x="8000" y="12826"/>
                </a:lnTo>
                <a:lnTo>
                  <a:pt x="4571" y="762"/>
                </a:lnTo>
                <a:lnTo>
                  <a:pt x="33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85768" y="3835272"/>
            <a:ext cx="732155" cy="146050"/>
          </a:xfrm>
          <a:custGeom>
            <a:avLst/>
            <a:gdLst/>
            <a:ahLst/>
            <a:cxnLst/>
            <a:rect l="l" t="t" r="r" b="b"/>
            <a:pathLst>
              <a:path w="732154" h="146050">
                <a:moveTo>
                  <a:pt x="468673" y="40444"/>
                </a:moveTo>
                <a:lnTo>
                  <a:pt x="421046" y="40444"/>
                </a:lnTo>
                <a:lnTo>
                  <a:pt x="390298" y="47878"/>
                </a:lnTo>
                <a:lnTo>
                  <a:pt x="356643" y="55499"/>
                </a:lnTo>
                <a:lnTo>
                  <a:pt x="323118" y="62151"/>
                </a:lnTo>
                <a:lnTo>
                  <a:pt x="255277" y="70710"/>
                </a:lnTo>
                <a:lnTo>
                  <a:pt x="221445" y="73932"/>
                </a:lnTo>
                <a:lnTo>
                  <a:pt x="154840" y="75818"/>
                </a:lnTo>
                <a:lnTo>
                  <a:pt x="121836" y="76962"/>
                </a:lnTo>
                <a:lnTo>
                  <a:pt x="102770" y="76962"/>
                </a:lnTo>
                <a:lnTo>
                  <a:pt x="83847" y="77215"/>
                </a:lnTo>
                <a:lnTo>
                  <a:pt x="83212" y="77343"/>
                </a:lnTo>
                <a:lnTo>
                  <a:pt x="67337" y="79501"/>
                </a:lnTo>
                <a:lnTo>
                  <a:pt x="38762" y="84581"/>
                </a:lnTo>
                <a:lnTo>
                  <a:pt x="9298" y="91820"/>
                </a:lnTo>
                <a:lnTo>
                  <a:pt x="3964" y="93471"/>
                </a:lnTo>
                <a:lnTo>
                  <a:pt x="1424" y="94106"/>
                </a:lnTo>
                <a:lnTo>
                  <a:pt x="0" y="96079"/>
                </a:lnTo>
                <a:lnTo>
                  <a:pt x="4" y="101218"/>
                </a:lnTo>
                <a:lnTo>
                  <a:pt x="316" y="102362"/>
                </a:lnTo>
                <a:lnTo>
                  <a:pt x="437" y="102807"/>
                </a:lnTo>
                <a:lnTo>
                  <a:pt x="481" y="102968"/>
                </a:lnTo>
                <a:lnTo>
                  <a:pt x="606" y="103446"/>
                </a:lnTo>
                <a:lnTo>
                  <a:pt x="789" y="103885"/>
                </a:lnTo>
                <a:lnTo>
                  <a:pt x="586" y="103885"/>
                </a:lnTo>
                <a:lnTo>
                  <a:pt x="1043" y="105028"/>
                </a:lnTo>
                <a:lnTo>
                  <a:pt x="21236" y="142366"/>
                </a:lnTo>
                <a:lnTo>
                  <a:pt x="22633" y="144779"/>
                </a:lnTo>
                <a:lnTo>
                  <a:pt x="25681" y="145669"/>
                </a:lnTo>
                <a:lnTo>
                  <a:pt x="28094" y="144399"/>
                </a:lnTo>
                <a:lnTo>
                  <a:pt x="30507" y="143001"/>
                </a:lnTo>
                <a:lnTo>
                  <a:pt x="31396" y="140081"/>
                </a:lnTo>
                <a:lnTo>
                  <a:pt x="30126" y="137540"/>
                </a:lnTo>
                <a:lnTo>
                  <a:pt x="12373" y="104393"/>
                </a:lnTo>
                <a:lnTo>
                  <a:pt x="7139" y="104393"/>
                </a:lnTo>
                <a:lnTo>
                  <a:pt x="7526" y="103885"/>
                </a:lnTo>
                <a:lnTo>
                  <a:pt x="789" y="103885"/>
                </a:lnTo>
                <a:lnTo>
                  <a:pt x="570" y="103446"/>
                </a:lnTo>
                <a:lnTo>
                  <a:pt x="7861" y="103446"/>
                </a:lnTo>
                <a:lnTo>
                  <a:pt x="10117" y="100485"/>
                </a:lnTo>
                <a:lnTo>
                  <a:pt x="10060" y="100075"/>
                </a:lnTo>
                <a:lnTo>
                  <a:pt x="10429" y="100075"/>
                </a:lnTo>
                <a:lnTo>
                  <a:pt x="11203" y="99059"/>
                </a:lnTo>
                <a:lnTo>
                  <a:pt x="28776" y="99059"/>
                </a:lnTo>
                <a:lnTo>
                  <a:pt x="29872" y="98806"/>
                </a:lnTo>
                <a:lnTo>
                  <a:pt x="40422" y="96079"/>
                </a:lnTo>
                <a:lnTo>
                  <a:pt x="68996" y="90975"/>
                </a:lnTo>
                <a:lnTo>
                  <a:pt x="68668" y="90975"/>
                </a:lnTo>
                <a:lnTo>
                  <a:pt x="83919" y="88904"/>
                </a:lnTo>
                <a:lnTo>
                  <a:pt x="82679" y="88904"/>
                </a:lnTo>
                <a:lnTo>
                  <a:pt x="102897" y="88518"/>
                </a:lnTo>
                <a:lnTo>
                  <a:pt x="126011" y="88518"/>
                </a:lnTo>
                <a:lnTo>
                  <a:pt x="155094" y="87502"/>
                </a:lnTo>
                <a:lnTo>
                  <a:pt x="222404" y="85725"/>
                </a:lnTo>
                <a:lnTo>
                  <a:pt x="222785" y="85725"/>
                </a:lnTo>
                <a:lnTo>
                  <a:pt x="257329" y="82550"/>
                </a:lnTo>
                <a:lnTo>
                  <a:pt x="257583" y="82550"/>
                </a:lnTo>
                <a:lnTo>
                  <a:pt x="325761" y="73932"/>
                </a:lnTo>
                <a:lnTo>
                  <a:pt x="326322" y="73932"/>
                </a:lnTo>
                <a:lnTo>
                  <a:pt x="359183" y="67437"/>
                </a:lnTo>
                <a:lnTo>
                  <a:pt x="359310" y="67437"/>
                </a:lnTo>
                <a:lnTo>
                  <a:pt x="393092" y="59943"/>
                </a:lnTo>
                <a:lnTo>
                  <a:pt x="424207" y="52324"/>
                </a:lnTo>
                <a:lnTo>
                  <a:pt x="424461" y="52324"/>
                </a:lnTo>
                <a:lnTo>
                  <a:pt x="454611" y="43941"/>
                </a:lnTo>
                <a:lnTo>
                  <a:pt x="468673" y="40444"/>
                </a:lnTo>
                <a:close/>
              </a:path>
              <a:path w="732154" h="146050">
                <a:moveTo>
                  <a:pt x="10117" y="100485"/>
                </a:moveTo>
                <a:lnTo>
                  <a:pt x="7139" y="104393"/>
                </a:lnTo>
                <a:lnTo>
                  <a:pt x="10497" y="103446"/>
                </a:lnTo>
                <a:lnTo>
                  <a:pt x="10376" y="102362"/>
                </a:lnTo>
                <a:lnTo>
                  <a:pt x="10291" y="101747"/>
                </a:lnTo>
                <a:lnTo>
                  <a:pt x="10165" y="100837"/>
                </a:lnTo>
                <a:lnTo>
                  <a:pt x="10117" y="100485"/>
                </a:lnTo>
                <a:close/>
              </a:path>
              <a:path w="732154" h="146050">
                <a:moveTo>
                  <a:pt x="10497" y="103446"/>
                </a:moveTo>
                <a:lnTo>
                  <a:pt x="7139" y="104393"/>
                </a:lnTo>
                <a:lnTo>
                  <a:pt x="12373" y="104393"/>
                </a:lnTo>
                <a:lnTo>
                  <a:pt x="12101" y="103885"/>
                </a:lnTo>
                <a:lnTo>
                  <a:pt x="10314" y="103885"/>
                </a:lnTo>
                <a:lnTo>
                  <a:pt x="10497" y="103446"/>
                </a:lnTo>
                <a:close/>
              </a:path>
              <a:path w="732154" h="146050">
                <a:moveTo>
                  <a:pt x="10525" y="103446"/>
                </a:moveTo>
                <a:lnTo>
                  <a:pt x="10314" y="103885"/>
                </a:lnTo>
                <a:lnTo>
                  <a:pt x="10586" y="103885"/>
                </a:lnTo>
                <a:lnTo>
                  <a:pt x="10525" y="103446"/>
                </a:lnTo>
                <a:close/>
              </a:path>
              <a:path w="732154" h="146050">
                <a:moveTo>
                  <a:pt x="11686" y="103111"/>
                </a:moveTo>
                <a:lnTo>
                  <a:pt x="10525" y="103446"/>
                </a:lnTo>
                <a:lnTo>
                  <a:pt x="10586" y="103885"/>
                </a:lnTo>
                <a:lnTo>
                  <a:pt x="10653" y="103446"/>
                </a:lnTo>
                <a:lnTo>
                  <a:pt x="10745" y="103111"/>
                </a:lnTo>
                <a:lnTo>
                  <a:pt x="11866" y="103446"/>
                </a:lnTo>
                <a:lnTo>
                  <a:pt x="11686" y="103111"/>
                </a:lnTo>
                <a:close/>
              </a:path>
              <a:path w="732154" h="146050">
                <a:moveTo>
                  <a:pt x="11866" y="103446"/>
                </a:moveTo>
                <a:lnTo>
                  <a:pt x="10653" y="103446"/>
                </a:lnTo>
                <a:lnTo>
                  <a:pt x="10534" y="103885"/>
                </a:lnTo>
                <a:lnTo>
                  <a:pt x="12101" y="103885"/>
                </a:lnTo>
                <a:lnTo>
                  <a:pt x="11866" y="103446"/>
                </a:lnTo>
                <a:close/>
              </a:path>
              <a:path w="732154" h="146050">
                <a:moveTo>
                  <a:pt x="467" y="103111"/>
                </a:moveTo>
                <a:lnTo>
                  <a:pt x="450" y="103446"/>
                </a:lnTo>
                <a:lnTo>
                  <a:pt x="606" y="103446"/>
                </a:lnTo>
                <a:lnTo>
                  <a:pt x="467" y="103111"/>
                </a:lnTo>
                <a:close/>
              </a:path>
              <a:path w="732154" h="146050">
                <a:moveTo>
                  <a:pt x="10060" y="100075"/>
                </a:moveTo>
                <a:lnTo>
                  <a:pt x="10165" y="100837"/>
                </a:lnTo>
                <a:lnTo>
                  <a:pt x="10291" y="101747"/>
                </a:lnTo>
                <a:lnTo>
                  <a:pt x="10376" y="102362"/>
                </a:lnTo>
                <a:lnTo>
                  <a:pt x="10437" y="102807"/>
                </a:lnTo>
                <a:lnTo>
                  <a:pt x="10525" y="103446"/>
                </a:lnTo>
                <a:lnTo>
                  <a:pt x="10622" y="102968"/>
                </a:lnTo>
                <a:lnTo>
                  <a:pt x="10955" y="101747"/>
                </a:lnTo>
                <a:lnTo>
                  <a:pt x="10060" y="100075"/>
                </a:lnTo>
                <a:close/>
              </a:path>
              <a:path w="732154" h="146050">
                <a:moveTo>
                  <a:pt x="11285" y="102362"/>
                </a:moveTo>
                <a:lnTo>
                  <a:pt x="10949" y="102362"/>
                </a:lnTo>
                <a:lnTo>
                  <a:pt x="10828" y="102807"/>
                </a:lnTo>
                <a:lnTo>
                  <a:pt x="10745" y="103111"/>
                </a:lnTo>
                <a:lnTo>
                  <a:pt x="10653" y="103446"/>
                </a:lnTo>
                <a:lnTo>
                  <a:pt x="10497" y="103446"/>
                </a:lnTo>
                <a:lnTo>
                  <a:pt x="11686" y="103111"/>
                </a:lnTo>
                <a:lnTo>
                  <a:pt x="11285" y="102362"/>
                </a:lnTo>
                <a:close/>
              </a:path>
              <a:path w="732154" h="146050">
                <a:moveTo>
                  <a:pt x="28776" y="99059"/>
                </a:moveTo>
                <a:lnTo>
                  <a:pt x="11203" y="99059"/>
                </a:lnTo>
                <a:lnTo>
                  <a:pt x="11099" y="101218"/>
                </a:lnTo>
                <a:lnTo>
                  <a:pt x="10955" y="101747"/>
                </a:lnTo>
                <a:lnTo>
                  <a:pt x="11523" y="102807"/>
                </a:lnTo>
                <a:lnTo>
                  <a:pt x="11609" y="102968"/>
                </a:lnTo>
                <a:lnTo>
                  <a:pt x="11686" y="103111"/>
                </a:lnTo>
                <a:lnTo>
                  <a:pt x="12765" y="102807"/>
                </a:lnTo>
                <a:lnTo>
                  <a:pt x="28776" y="99059"/>
                </a:lnTo>
                <a:close/>
              </a:path>
              <a:path w="732154" h="146050">
                <a:moveTo>
                  <a:pt x="10955" y="101747"/>
                </a:moveTo>
                <a:lnTo>
                  <a:pt x="10788" y="102362"/>
                </a:lnTo>
                <a:lnTo>
                  <a:pt x="10666" y="102807"/>
                </a:lnTo>
                <a:lnTo>
                  <a:pt x="10949" y="102362"/>
                </a:lnTo>
                <a:lnTo>
                  <a:pt x="11285" y="102362"/>
                </a:lnTo>
                <a:lnTo>
                  <a:pt x="10955" y="101747"/>
                </a:lnTo>
                <a:close/>
              </a:path>
              <a:path w="732154" h="146050">
                <a:moveTo>
                  <a:pt x="11203" y="100485"/>
                </a:moveTo>
                <a:lnTo>
                  <a:pt x="10280" y="100485"/>
                </a:lnTo>
                <a:lnTo>
                  <a:pt x="10955" y="101747"/>
                </a:lnTo>
                <a:lnTo>
                  <a:pt x="11099" y="101218"/>
                </a:lnTo>
                <a:lnTo>
                  <a:pt x="11203" y="100485"/>
                </a:lnTo>
                <a:close/>
              </a:path>
              <a:path w="732154" h="146050">
                <a:moveTo>
                  <a:pt x="10429" y="100075"/>
                </a:moveTo>
                <a:lnTo>
                  <a:pt x="10060" y="100075"/>
                </a:lnTo>
                <a:lnTo>
                  <a:pt x="10280" y="100485"/>
                </a:lnTo>
                <a:lnTo>
                  <a:pt x="10117" y="100485"/>
                </a:lnTo>
                <a:lnTo>
                  <a:pt x="10429" y="100075"/>
                </a:lnTo>
                <a:close/>
              </a:path>
              <a:path w="732154" h="146050">
                <a:moveTo>
                  <a:pt x="11203" y="99059"/>
                </a:moveTo>
                <a:lnTo>
                  <a:pt x="10117" y="100485"/>
                </a:lnTo>
                <a:lnTo>
                  <a:pt x="11203" y="100485"/>
                </a:lnTo>
                <a:lnTo>
                  <a:pt x="11203" y="99059"/>
                </a:lnTo>
                <a:close/>
              </a:path>
              <a:path w="732154" h="146050">
                <a:moveTo>
                  <a:pt x="729848" y="25400"/>
                </a:moveTo>
                <a:lnTo>
                  <a:pt x="719228" y="25400"/>
                </a:lnTo>
                <a:lnTo>
                  <a:pt x="719132" y="26266"/>
                </a:lnTo>
                <a:lnTo>
                  <a:pt x="719039" y="26543"/>
                </a:lnTo>
                <a:lnTo>
                  <a:pt x="716815" y="40004"/>
                </a:lnTo>
                <a:lnTo>
                  <a:pt x="716577" y="41909"/>
                </a:lnTo>
                <a:lnTo>
                  <a:pt x="716561" y="42037"/>
                </a:lnTo>
                <a:lnTo>
                  <a:pt x="717752" y="43941"/>
                </a:lnTo>
                <a:lnTo>
                  <a:pt x="717831" y="44068"/>
                </a:lnTo>
                <a:lnTo>
                  <a:pt x="721895" y="45084"/>
                </a:lnTo>
                <a:lnTo>
                  <a:pt x="724054" y="43941"/>
                </a:lnTo>
                <a:lnTo>
                  <a:pt x="724650" y="42037"/>
                </a:lnTo>
                <a:lnTo>
                  <a:pt x="729515" y="27939"/>
                </a:lnTo>
                <a:lnTo>
                  <a:pt x="729769" y="26543"/>
                </a:lnTo>
                <a:lnTo>
                  <a:pt x="729848" y="25400"/>
                </a:lnTo>
                <a:close/>
              </a:path>
              <a:path w="732154" h="146050">
                <a:moveTo>
                  <a:pt x="687351" y="0"/>
                </a:moveTo>
                <a:lnTo>
                  <a:pt x="631979" y="0"/>
                </a:lnTo>
                <a:lnTo>
                  <a:pt x="611151" y="762"/>
                </a:lnTo>
                <a:lnTo>
                  <a:pt x="587910" y="2285"/>
                </a:lnTo>
                <a:lnTo>
                  <a:pt x="587529" y="2285"/>
                </a:lnTo>
                <a:lnTo>
                  <a:pt x="560625" y="5714"/>
                </a:lnTo>
                <a:lnTo>
                  <a:pt x="561367" y="5714"/>
                </a:lnTo>
                <a:lnTo>
                  <a:pt x="535078" y="10032"/>
                </a:lnTo>
                <a:lnTo>
                  <a:pt x="480595" y="24383"/>
                </a:lnTo>
                <a:lnTo>
                  <a:pt x="451893" y="31622"/>
                </a:lnTo>
                <a:lnTo>
                  <a:pt x="451639" y="31622"/>
                </a:lnTo>
                <a:lnTo>
                  <a:pt x="419652" y="40781"/>
                </a:lnTo>
                <a:lnTo>
                  <a:pt x="421046" y="40444"/>
                </a:lnTo>
                <a:lnTo>
                  <a:pt x="468673" y="40444"/>
                </a:lnTo>
                <a:lnTo>
                  <a:pt x="537260" y="22859"/>
                </a:lnTo>
                <a:lnTo>
                  <a:pt x="563279" y="18708"/>
                </a:lnTo>
                <a:lnTo>
                  <a:pt x="562950" y="18708"/>
                </a:lnTo>
                <a:lnTo>
                  <a:pt x="588800" y="15540"/>
                </a:lnTo>
                <a:lnTo>
                  <a:pt x="588042" y="15540"/>
                </a:lnTo>
                <a:lnTo>
                  <a:pt x="611786" y="14096"/>
                </a:lnTo>
                <a:lnTo>
                  <a:pt x="628347" y="13588"/>
                </a:lnTo>
                <a:lnTo>
                  <a:pt x="718189" y="13588"/>
                </a:lnTo>
                <a:lnTo>
                  <a:pt x="717450" y="10540"/>
                </a:lnTo>
                <a:lnTo>
                  <a:pt x="731431" y="10540"/>
                </a:lnTo>
                <a:lnTo>
                  <a:pt x="731928" y="8508"/>
                </a:lnTo>
                <a:lnTo>
                  <a:pt x="731420" y="6222"/>
                </a:lnTo>
                <a:lnTo>
                  <a:pt x="730150" y="4444"/>
                </a:lnTo>
                <a:lnTo>
                  <a:pt x="728753" y="2793"/>
                </a:lnTo>
                <a:lnTo>
                  <a:pt x="727944" y="2412"/>
                </a:lnTo>
                <a:lnTo>
                  <a:pt x="699416" y="2412"/>
                </a:lnTo>
                <a:lnTo>
                  <a:pt x="697384" y="2031"/>
                </a:lnTo>
                <a:lnTo>
                  <a:pt x="698231" y="2031"/>
                </a:lnTo>
                <a:lnTo>
                  <a:pt x="695860" y="1269"/>
                </a:lnTo>
                <a:lnTo>
                  <a:pt x="694717" y="1015"/>
                </a:lnTo>
                <a:lnTo>
                  <a:pt x="691796" y="762"/>
                </a:lnTo>
                <a:lnTo>
                  <a:pt x="687351" y="0"/>
                </a:lnTo>
                <a:close/>
              </a:path>
              <a:path w="732154" h="146050">
                <a:moveTo>
                  <a:pt x="721260" y="13588"/>
                </a:moveTo>
                <a:lnTo>
                  <a:pt x="718339" y="13588"/>
                </a:lnTo>
                <a:lnTo>
                  <a:pt x="718885" y="22859"/>
                </a:lnTo>
                <a:lnTo>
                  <a:pt x="718974" y="24383"/>
                </a:lnTo>
                <a:lnTo>
                  <a:pt x="719085" y="26266"/>
                </a:lnTo>
                <a:lnTo>
                  <a:pt x="719228" y="25400"/>
                </a:lnTo>
                <a:lnTo>
                  <a:pt x="729848" y="25400"/>
                </a:lnTo>
                <a:lnTo>
                  <a:pt x="730307" y="18708"/>
                </a:lnTo>
                <a:lnTo>
                  <a:pt x="730397" y="17399"/>
                </a:lnTo>
                <a:lnTo>
                  <a:pt x="730484" y="16128"/>
                </a:lnTo>
                <a:lnTo>
                  <a:pt x="724435" y="16128"/>
                </a:lnTo>
                <a:lnTo>
                  <a:pt x="721260" y="13588"/>
                </a:lnTo>
                <a:close/>
              </a:path>
              <a:path w="732154" h="146050">
                <a:moveTo>
                  <a:pt x="718387" y="14406"/>
                </a:moveTo>
                <a:lnTo>
                  <a:pt x="692145" y="14406"/>
                </a:lnTo>
                <a:lnTo>
                  <a:pt x="692939" y="14604"/>
                </a:lnTo>
                <a:lnTo>
                  <a:pt x="692713" y="14604"/>
                </a:lnTo>
                <a:lnTo>
                  <a:pt x="695622" y="15540"/>
                </a:lnTo>
                <a:lnTo>
                  <a:pt x="695824" y="15540"/>
                </a:lnTo>
                <a:lnTo>
                  <a:pt x="697384" y="15747"/>
                </a:lnTo>
                <a:lnTo>
                  <a:pt x="693320" y="15747"/>
                </a:lnTo>
                <a:lnTo>
                  <a:pt x="729134" y="16128"/>
                </a:lnTo>
                <a:lnTo>
                  <a:pt x="718489" y="16128"/>
                </a:lnTo>
                <a:lnTo>
                  <a:pt x="718399" y="14604"/>
                </a:lnTo>
                <a:lnTo>
                  <a:pt x="692939" y="14604"/>
                </a:lnTo>
                <a:lnTo>
                  <a:pt x="692145" y="14406"/>
                </a:lnTo>
                <a:lnTo>
                  <a:pt x="718387" y="14406"/>
                </a:lnTo>
                <a:close/>
              </a:path>
              <a:path w="732154" h="146050">
                <a:moveTo>
                  <a:pt x="731431" y="10540"/>
                </a:moveTo>
                <a:lnTo>
                  <a:pt x="717450" y="10540"/>
                </a:lnTo>
                <a:lnTo>
                  <a:pt x="724435" y="16128"/>
                </a:lnTo>
                <a:lnTo>
                  <a:pt x="730484" y="16128"/>
                </a:lnTo>
                <a:lnTo>
                  <a:pt x="730545" y="14096"/>
                </a:lnTo>
                <a:lnTo>
                  <a:pt x="730658" y="13588"/>
                </a:lnTo>
                <a:lnTo>
                  <a:pt x="731431" y="10540"/>
                </a:lnTo>
                <a:close/>
              </a:path>
              <a:path w="732154" h="146050">
                <a:moveTo>
                  <a:pt x="730602" y="14406"/>
                </a:moveTo>
                <a:lnTo>
                  <a:pt x="730435" y="14604"/>
                </a:lnTo>
                <a:lnTo>
                  <a:pt x="730404" y="14731"/>
                </a:lnTo>
                <a:lnTo>
                  <a:pt x="730580" y="14731"/>
                </a:lnTo>
                <a:lnTo>
                  <a:pt x="730602" y="14406"/>
                </a:lnTo>
                <a:close/>
              </a:path>
              <a:path w="732154" h="146050">
                <a:moveTo>
                  <a:pt x="718189" y="13588"/>
                </a:moveTo>
                <a:lnTo>
                  <a:pt x="685975" y="13588"/>
                </a:lnTo>
                <a:lnTo>
                  <a:pt x="689214" y="14096"/>
                </a:lnTo>
                <a:lnTo>
                  <a:pt x="692939" y="14604"/>
                </a:lnTo>
                <a:lnTo>
                  <a:pt x="692713" y="14604"/>
                </a:lnTo>
                <a:lnTo>
                  <a:pt x="692096" y="14406"/>
                </a:lnTo>
                <a:lnTo>
                  <a:pt x="718387" y="14406"/>
                </a:lnTo>
                <a:lnTo>
                  <a:pt x="718312" y="14096"/>
                </a:lnTo>
                <a:lnTo>
                  <a:pt x="718189" y="13588"/>
                </a:lnTo>
                <a:close/>
              </a:path>
              <a:path w="732154" h="146050">
                <a:moveTo>
                  <a:pt x="717450" y="10540"/>
                </a:moveTo>
                <a:lnTo>
                  <a:pt x="718189" y="13588"/>
                </a:lnTo>
                <a:lnTo>
                  <a:pt x="718225" y="13736"/>
                </a:lnTo>
                <a:lnTo>
                  <a:pt x="718339" y="13588"/>
                </a:lnTo>
                <a:lnTo>
                  <a:pt x="721260" y="13588"/>
                </a:lnTo>
                <a:lnTo>
                  <a:pt x="717450" y="10540"/>
                </a:lnTo>
                <a:close/>
              </a:path>
              <a:path w="732154" h="146050">
                <a:moveTo>
                  <a:pt x="698231" y="2031"/>
                </a:moveTo>
                <a:lnTo>
                  <a:pt x="697384" y="2031"/>
                </a:lnTo>
                <a:lnTo>
                  <a:pt x="699416" y="2412"/>
                </a:lnTo>
                <a:lnTo>
                  <a:pt x="698231" y="2031"/>
                </a:lnTo>
                <a:close/>
              </a:path>
              <a:path w="732154" h="146050">
                <a:moveTo>
                  <a:pt x="726864" y="1904"/>
                </a:moveTo>
                <a:lnTo>
                  <a:pt x="705258" y="1904"/>
                </a:lnTo>
                <a:lnTo>
                  <a:pt x="701194" y="2031"/>
                </a:lnTo>
                <a:lnTo>
                  <a:pt x="698231" y="2031"/>
                </a:lnTo>
                <a:lnTo>
                  <a:pt x="699416" y="2412"/>
                </a:lnTo>
                <a:lnTo>
                  <a:pt x="727944" y="2412"/>
                </a:lnTo>
                <a:lnTo>
                  <a:pt x="726864" y="19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90134" y="3904615"/>
            <a:ext cx="901700" cy="32384"/>
          </a:xfrm>
          <a:custGeom>
            <a:avLst/>
            <a:gdLst/>
            <a:ahLst/>
            <a:cxnLst/>
            <a:rect l="l" t="t" r="r" b="b"/>
            <a:pathLst>
              <a:path w="901700" h="32385">
                <a:moveTo>
                  <a:pt x="697738" y="4572"/>
                </a:moveTo>
                <a:lnTo>
                  <a:pt x="58674" y="4572"/>
                </a:lnTo>
                <a:lnTo>
                  <a:pt x="51562" y="5715"/>
                </a:lnTo>
                <a:lnTo>
                  <a:pt x="49149" y="6731"/>
                </a:lnTo>
                <a:lnTo>
                  <a:pt x="29845" y="23114"/>
                </a:lnTo>
                <a:lnTo>
                  <a:pt x="27813" y="24765"/>
                </a:lnTo>
                <a:lnTo>
                  <a:pt x="27790" y="25018"/>
                </a:lnTo>
                <a:lnTo>
                  <a:pt x="27680" y="26289"/>
                </a:lnTo>
                <a:lnTo>
                  <a:pt x="27559" y="27686"/>
                </a:lnTo>
                <a:lnTo>
                  <a:pt x="30861" y="31750"/>
                </a:lnTo>
                <a:lnTo>
                  <a:pt x="33909" y="32004"/>
                </a:lnTo>
                <a:lnTo>
                  <a:pt x="35814" y="30353"/>
                </a:lnTo>
                <a:lnTo>
                  <a:pt x="54140" y="15240"/>
                </a:lnTo>
                <a:lnTo>
                  <a:pt x="52959" y="15240"/>
                </a:lnTo>
                <a:lnTo>
                  <a:pt x="55372" y="14224"/>
                </a:lnTo>
                <a:lnTo>
                  <a:pt x="61277" y="14224"/>
                </a:lnTo>
                <a:lnTo>
                  <a:pt x="80137" y="12318"/>
                </a:lnTo>
                <a:lnTo>
                  <a:pt x="89916" y="11430"/>
                </a:lnTo>
                <a:lnTo>
                  <a:pt x="235966" y="11430"/>
                </a:lnTo>
                <a:lnTo>
                  <a:pt x="891032" y="11049"/>
                </a:lnTo>
                <a:lnTo>
                  <a:pt x="892175" y="9906"/>
                </a:lnTo>
                <a:lnTo>
                  <a:pt x="816279" y="9906"/>
                </a:lnTo>
                <a:lnTo>
                  <a:pt x="770763" y="8382"/>
                </a:lnTo>
                <a:lnTo>
                  <a:pt x="747042" y="7258"/>
                </a:lnTo>
                <a:lnTo>
                  <a:pt x="720852" y="5461"/>
                </a:lnTo>
                <a:lnTo>
                  <a:pt x="697738" y="4572"/>
                </a:lnTo>
                <a:close/>
              </a:path>
              <a:path w="901700" h="32385">
                <a:moveTo>
                  <a:pt x="883335" y="18391"/>
                </a:moveTo>
                <a:lnTo>
                  <a:pt x="870204" y="25018"/>
                </a:lnTo>
                <a:lnTo>
                  <a:pt x="869848" y="25908"/>
                </a:lnTo>
                <a:lnTo>
                  <a:pt x="869746" y="26162"/>
                </a:lnTo>
                <a:lnTo>
                  <a:pt x="869696" y="26289"/>
                </a:lnTo>
                <a:lnTo>
                  <a:pt x="870077" y="27432"/>
                </a:lnTo>
                <a:lnTo>
                  <a:pt x="870458" y="28702"/>
                </a:lnTo>
                <a:lnTo>
                  <a:pt x="871728" y="29337"/>
                </a:lnTo>
                <a:lnTo>
                  <a:pt x="886587" y="26162"/>
                </a:lnTo>
                <a:lnTo>
                  <a:pt x="887476" y="25908"/>
                </a:lnTo>
                <a:lnTo>
                  <a:pt x="897255" y="21336"/>
                </a:lnTo>
                <a:lnTo>
                  <a:pt x="899463" y="20342"/>
                </a:lnTo>
                <a:lnTo>
                  <a:pt x="899705" y="20183"/>
                </a:lnTo>
                <a:lnTo>
                  <a:pt x="900020" y="19431"/>
                </a:lnTo>
                <a:lnTo>
                  <a:pt x="900154" y="18923"/>
                </a:lnTo>
                <a:lnTo>
                  <a:pt x="882777" y="18923"/>
                </a:lnTo>
                <a:lnTo>
                  <a:pt x="883335" y="18391"/>
                </a:lnTo>
                <a:close/>
              </a:path>
              <a:path w="901700" h="32385">
                <a:moveTo>
                  <a:pt x="891032" y="11049"/>
                </a:moveTo>
                <a:lnTo>
                  <a:pt x="102870" y="11049"/>
                </a:lnTo>
                <a:lnTo>
                  <a:pt x="84963" y="11430"/>
                </a:lnTo>
                <a:lnTo>
                  <a:pt x="89916" y="11430"/>
                </a:lnTo>
                <a:lnTo>
                  <a:pt x="82931" y="12065"/>
                </a:lnTo>
                <a:lnTo>
                  <a:pt x="624205" y="12065"/>
                </a:lnTo>
                <a:lnTo>
                  <a:pt x="641223" y="12318"/>
                </a:lnTo>
                <a:lnTo>
                  <a:pt x="640715" y="12318"/>
                </a:lnTo>
                <a:lnTo>
                  <a:pt x="695242" y="16637"/>
                </a:lnTo>
                <a:lnTo>
                  <a:pt x="693928" y="16637"/>
                </a:lnTo>
                <a:lnTo>
                  <a:pt x="720217" y="17653"/>
                </a:lnTo>
                <a:lnTo>
                  <a:pt x="745998" y="19431"/>
                </a:lnTo>
                <a:lnTo>
                  <a:pt x="770255" y="20574"/>
                </a:lnTo>
                <a:lnTo>
                  <a:pt x="796163" y="21336"/>
                </a:lnTo>
                <a:lnTo>
                  <a:pt x="795210" y="21336"/>
                </a:lnTo>
                <a:lnTo>
                  <a:pt x="812038" y="21971"/>
                </a:lnTo>
                <a:lnTo>
                  <a:pt x="876243" y="21971"/>
                </a:lnTo>
                <a:lnTo>
                  <a:pt x="883335" y="18391"/>
                </a:lnTo>
                <a:lnTo>
                  <a:pt x="890657" y="11430"/>
                </a:lnTo>
                <a:lnTo>
                  <a:pt x="891032" y="11049"/>
                </a:lnTo>
                <a:close/>
              </a:path>
              <a:path w="901700" h="32385">
                <a:moveTo>
                  <a:pt x="899463" y="20342"/>
                </a:moveTo>
                <a:lnTo>
                  <a:pt x="897255" y="21336"/>
                </a:lnTo>
                <a:lnTo>
                  <a:pt x="895896" y="21971"/>
                </a:lnTo>
                <a:lnTo>
                  <a:pt x="897509" y="21971"/>
                </a:lnTo>
                <a:lnTo>
                  <a:pt x="899463" y="20342"/>
                </a:lnTo>
                <a:close/>
              </a:path>
              <a:path w="901700" h="32385">
                <a:moveTo>
                  <a:pt x="900889" y="16068"/>
                </a:moveTo>
                <a:lnTo>
                  <a:pt x="899821" y="20183"/>
                </a:lnTo>
                <a:lnTo>
                  <a:pt x="900148" y="19431"/>
                </a:lnTo>
                <a:lnTo>
                  <a:pt x="901192" y="17399"/>
                </a:lnTo>
                <a:lnTo>
                  <a:pt x="900889" y="16068"/>
                </a:lnTo>
                <a:close/>
              </a:path>
              <a:path w="901700" h="32385">
                <a:moveTo>
                  <a:pt x="883793" y="18161"/>
                </a:moveTo>
                <a:lnTo>
                  <a:pt x="883335" y="18391"/>
                </a:lnTo>
                <a:lnTo>
                  <a:pt x="882777" y="18923"/>
                </a:lnTo>
                <a:lnTo>
                  <a:pt x="883793" y="18161"/>
                </a:lnTo>
                <a:close/>
              </a:path>
              <a:path w="901700" h="32385">
                <a:moveTo>
                  <a:pt x="900355" y="18161"/>
                </a:moveTo>
                <a:lnTo>
                  <a:pt x="883793" y="18161"/>
                </a:lnTo>
                <a:lnTo>
                  <a:pt x="882777" y="18923"/>
                </a:lnTo>
                <a:lnTo>
                  <a:pt x="900154" y="18923"/>
                </a:lnTo>
                <a:lnTo>
                  <a:pt x="900294" y="18391"/>
                </a:lnTo>
                <a:lnTo>
                  <a:pt x="900355" y="18161"/>
                </a:lnTo>
                <a:close/>
              </a:path>
              <a:path w="901700" h="32385">
                <a:moveTo>
                  <a:pt x="895477" y="9271"/>
                </a:moveTo>
                <a:lnTo>
                  <a:pt x="890397" y="9906"/>
                </a:lnTo>
                <a:lnTo>
                  <a:pt x="892175" y="9906"/>
                </a:lnTo>
                <a:lnTo>
                  <a:pt x="890657" y="11430"/>
                </a:lnTo>
                <a:lnTo>
                  <a:pt x="883335" y="18391"/>
                </a:lnTo>
                <a:lnTo>
                  <a:pt x="883793" y="18161"/>
                </a:lnTo>
                <a:lnTo>
                  <a:pt x="900355" y="18161"/>
                </a:lnTo>
                <a:lnTo>
                  <a:pt x="900889" y="16068"/>
                </a:lnTo>
                <a:lnTo>
                  <a:pt x="900701" y="15240"/>
                </a:lnTo>
                <a:lnTo>
                  <a:pt x="900614" y="14859"/>
                </a:lnTo>
                <a:lnTo>
                  <a:pt x="900141" y="12318"/>
                </a:lnTo>
                <a:lnTo>
                  <a:pt x="900095" y="12065"/>
                </a:lnTo>
                <a:lnTo>
                  <a:pt x="899079" y="11430"/>
                </a:lnTo>
                <a:lnTo>
                  <a:pt x="897763" y="10668"/>
                </a:lnTo>
                <a:lnTo>
                  <a:pt x="895477" y="9271"/>
                </a:lnTo>
                <a:close/>
              </a:path>
              <a:path w="901700" h="32385">
                <a:moveTo>
                  <a:pt x="900268" y="12318"/>
                </a:moveTo>
                <a:lnTo>
                  <a:pt x="900326" y="13335"/>
                </a:lnTo>
                <a:lnTo>
                  <a:pt x="900487" y="14224"/>
                </a:lnTo>
                <a:lnTo>
                  <a:pt x="900889" y="16068"/>
                </a:lnTo>
                <a:lnTo>
                  <a:pt x="900961" y="14224"/>
                </a:lnTo>
                <a:lnTo>
                  <a:pt x="900268" y="12318"/>
                </a:lnTo>
                <a:close/>
              </a:path>
              <a:path w="901700" h="32385">
                <a:moveTo>
                  <a:pt x="55372" y="14224"/>
                </a:moveTo>
                <a:lnTo>
                  <a:pt x="52959" y="15240"/>
                </a:lnTo>
                <a:lnTo>
                  <a:pt x="54346" y="15069"/>
                </a:lnTo>
                <a:lnTo>
                  <a:pt x="55372" y="14224"/>
                </a:lnTo>
                <a:close/>
              </a:path>
              <a:path w="901700" h="32385">
                <a:moveTo>
                  <a:pt x="54346" y="15069"/>
                </a:moveTo>
                <a:lnTo>
                  <a:pt x="52959" y="15240"/>
                </a:lnTo>
                <a:lnTo>
                  <a:pt x="54140" y="15240"/>
                </a:lnTo>
                <a:lnTo>
                  <a:pt x="54346" y="15069"/>
                </a:lnTo>
                <a:close/>
              </a:path>
              <a:path w="901700" h="32385">
                <a:moveTo>
                  <a:pt x="61277" y="14224"/>
                </a:moveTo>
                <a:lnTo>
                  <a:pt x="55372" y="14224"/>
                </a:lnTo>
                <a:lnTo>
                  <a:pt x="54346" y="15069"/>
                </a:lnTo>
                <a:lnTo>
                  <a:pt x="60198" y="14351"/>
                </a:lnTo>
                <a:lnTo>
                  <a:pt x="60071" y="14351"/>
                </a:lnTo>
                <a:lnTo>
                  <a:pt x="61277" y="14224"/>
                </a:lnTo>
                <a:close/>
              </a:path>
              <a:path w="901700" h="32385">
                <a:moveTo>
                  <a:pt x="43612" y="11430"/>
                </a:moveTo>
                <a:lnTo>
                  <a:pt x="0" y="11430"/>
                </a:lnTo>
                <a:lnTo>
                  <a:pt x="808355" y="12065"/>
                </a:lnTo>
                <a:lnTo>
                  <a:pt x="42863" y="12065"/>
                </a:lnTo>
                <a:lnTo>
                  <a:pt x="43612" y="11430"/>
                </a:lnTo>
                <a:close/>
              </a:path>
              <a:path w="901700" h="32385">
                <a:moveTo>
                  <a:pt x="897636" y="9906"/>
                </a:moveTo>
                <a:lnTo>
                  <a:pt x="896516" y="9906"/>
                </a:lnTo>
                <a:lnTo>
                  <a:pt x="897763" y="10668"/>
                </a:lnTo>
                <a:lnTo>
                  <a:pt x="900176" y="12065"/>
                </a:lnTo>
                <a:lnTo>
                  <a:pt x="900370" y="12065"/>
                </a:lnTo>
                <a:lnTo>
                  <a:pt x="897636" y="9906"/>
                </a:lnTo>
                <a:close/>
              </a:path>
              <a:path w="901700" h="32385">
                <a:moveTo>
                  <a:pt x="102870" y="11049"/>
                </a:moveTo>
                <a:lnTo>
                  <a:pt x="77089" y="11049"/>
                </a:lnTo>
                <a:lnTo>
                  <a:pt x="235966" y="11430"/>
                </a:lnTo>
                <a:lnTo>
                  <a:pt x="84963" y="11430"/>
                </a:lnTo>
                <a:lnTo>
                  <a:pt x="102870" y="11049"/>
                </a:lnTo>
                <a:close/>
              </a:path>
              <a:path w="901700" h="32385">
                <a:moveTo>
                  <a:pt x="640184" y="0"/>
                </a:moveTo>
                <a:lnTo>
                  <a:pt x="316103" y="0"/>
                </a:lnTo>
                <a:lnTo>
                  <a:pt x="116459" y="381"/>
                </a:lnTo>
                <a:lnTo>
                  <a:pt x="102616" y="635"/>
                </a:lnTo>
                <a:lnTo>
                  <a:pt x="86698" y="1143"/>
                </a:lnTo>
                <a:lnTo>
                  <a:pt x="90297" y="1143"/>
                </a:lnTo>
                <a:lnTo>
                  <a:pt x="77724" y="2286"/>
                </a:lnTo>
                <a:lnTo>
                  <a:pt x="77963" y="2286"/>
                </a:lnTo>
                <a:lnTo>
                  <a:pt x="57841" y="4572"/>
                </a:lnTo>
                <a:lnTo>
                  <a:pt x="696258" y="4572"/>
                </a:lnTo>
                <a:lnTo>
                  <a:pt x="640184" y="0"/>
                </a:lnTo>
                <a:close/>
              </a:path>
              <a:path w="901700" h="32385">
                <a:moveTo>
                  <a:pt x="157480" y="381"/>
                </a:moveTo>
                <a:lnTo>
                  <a:pt x="146177" y="381"/>
                </a:lnTo>
                <a:lnTo>
                  <a:pt x="113919" y="635"/>
                </a:lnTo>
                <a:lnTo>
                  <a:pt x="102616" y="635"/>
                </a:lnTo>
                <a:lnTo>
                  <a:pt x="157480" y="3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A19CA1F-9205-EBF3-6667-25C37A7CC2FA}"/>
                  </a:ext>
                </a:extLst>
              </p14:cNvPr>
              <p14:cNvContentPartPr/>
              <p14:nvPr/>
            </p14:nvContentPartPr>
            <p14:xfrm>
              <a:off x="1187640" y="1375200"/>
              <a:ext cx="9430200" cy="2241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A19CA1F-9205-EBF3-6667-25C37A7CC2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8280" y="1365840"/>
                <a:ext cx="9448920" cy="2260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The</a:t>
            </a:r>
            <a:r>
              <a:rPr sz="4000" b="0" spc="-13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Static</a:t>
            </a:r>
            <a:r>
              <a:rPr sz="4000" b="0" spc="-13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Schedule</a:t>
            </a:r>
            <a:r>
              <a:rPr sz="4000" b="0" spc="-1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20" dirty="0">
                <a:solidFill>
                  <a:srgbClr val="001F5F"/>
                </a:solidFill>
                <a:latin typeface="Arial MT"/>
                <a:cs typeface="Arial MT"/>
              </a:rPr>
              <a:t>Type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89910" y="2252929"/>
            <a:ext cx="66287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twelve</a:t>
            </a:r>
            <a:r>
              <a:rPr sz="2400" spc="-3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iterations,</a:t>
            </a:r>
            <a:r>
              <a:rPr sz="2400" spc="-3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0,</a:t>
            </a:r>
            <a:r>
              <a:rPr sz="2400" spc="-3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1,</a:t>
            </a:r>
            <a:r>
              <a:rPr sz="2400" spc="-3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.</a:t>
            </a:r>
            <a:r>
              <a:rPr sz="2400" spc="-5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.</a:t>
            </a:r>
            <a:r>
              <a:rPr sz="2400" spc="-5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.</a:t>
            </a:r>
            <a:r>
              <a:rPr sz="2400" spc="-3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,</a:t>
            </a:r>
            <a:r>
              <a:rPr sz="2400" spc="-5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11,</a:t>
            </a:r>
            <a:r>
              <a:rPr sz="2400" spc="-2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and</a:t>
            </a:r>
            <a:r>
              <a:rPr sz="2400" spc="-3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three</a:t>
            </a:r>
            <a:r>
              <a:rPr sz="2400" spc="-3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Arial MT"/>
                <a:cs typeface="Arial MT"/>
              </a:rPr>
              <a:t>threads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9057" y="1824130"/>
            <a:ext cx="3106242" cy="40852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57700" y="2615183"/>
            <a:ext cx="3276600" cy="162763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B2913CE-CF69-46F1-5943-A1F4E84C22FD}"/>
                  </a:ext>
                </a:extLst>
              </p14:cNvPr>
              <p14:cNvContentPartPr/>
              <p14:nvPr/>
            </p14:nvContentPartPr>
            <p14:xfrm>
              <a:off x="3786120" y="2580840"/>
              <a:ext cx="3875760" cy="1679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B2913CE-CF69-46F1-5943-A1F4E84C22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76760" y="2571480"/>
                <a:ext cx="3894480" cy="1697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The</a:t>
            </a:r>
            <a:r>
              <a:rPr sz="4000" b="0" spc="-13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Static</a:t>
            </a:r>
            <a:r>
              <a:rPr sz="4000" b="0" spc="-13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Schedule</a:t>
            </a:r>
            <a:r>
              <a:rPr sz="4000" b="0" spc="-1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20" dirty="0">
                <a:solidFill>
                  <a:srgbClr val="001F5F"/>
                </a:solidFill>
                <a:latin typeface="Arial MT"/>
                <a:cs typeface="Arial MT"/>
              </a:rPr>
              <a:t>Type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4610" y="2150490"/>
            <a:ext cx="6628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twelve</a:t>
            </a:r>
            <a:r>
              <a:rPr sz="2400" spc="-3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iterations,</a:t>
            </a:r>
            <a:r>
              <a:rPr sz="2400" spc="-3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0,</a:t>
            </a:r>
            <a:r>
              <a:rPr sz="2400" spc="-2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1,</a:t>
            </a:r>
            <a:r>
              <a:rPr sz="2400" spc="-3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.</a:t>
            </a:r>
            <a:r>
              <a:rPr sz="2400" spc="-5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.</a:t>
            </a:r>
            <a:r>
              <a:rPr sz="2400" spc="-5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.</a:t>
            </a:r>
            <a:r>
              <a:rPr sz="2400" spc="-3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,</a:t>
            </a:r>
            <a:r>
              <a:rPr sz="2400" spc="-5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11,</a:t>
            </a:r>
            <a:r>
              <a:rPr sz="2400" spc="-3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and</a:t>
            </a:r>
            <a:r>
              <a:rPr sz="2400" spc="-3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three</a:t>
            </a:r>
            <a:r>
              <a:rPr sz="2400" spc="-3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Arial MT"/>
                <a:cs typeface="Arial MT"/>
              </a:rPr>
              <a:t>threads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9852" y="1775460"/>
            <a:ext cx="3258311" cy="4282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77511" y="2743200"/>
            <a:ext cx="3200399" cy="1323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The</a:t>
            </a:r>
            <a:r>
              <a:rPr sz="4000" b="0" spc="-13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Static</a:t>
            </a:r>
            <a:r>
              <a:rPr sz="4000" b="0" spc="-13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Schedule</a:t>
            </a:r>
            <a:r>
              <a:rPr sz="4000" b="0" spc="-1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20" dirty="0">
                <a:solidFill>
                  <a:srgbClr val="001F5F"/>
                </a:solidFill>
                <a:latin typeface="Arial MT"/>
                <a:cs typeface="Arial MT"/>
              </a:rPr>
              <a:t>Type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19222" y="2200147"/>
            <a:ext cx="6628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twelve</a:t>
            </a:r>
            <a:r>
              <a:rPr sz="2400" spc="-3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iterations,</a:t>
            </a:r>
            <a:r>
              <a:rPr sz="2400" spc="-3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0,</a:t>
            </a:r>
            <a:r>
              <a:rPr sz="2400" spc="-2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1,</a:t>
            </a:r>
            <a:r>
              <a:rPr sz="2400" spc="-3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.</a:t>
            </a:r>
            <a:r>
              <a:rPr sz="2400" spc="-5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.</a:t>
            </a:r>
            <a:r>
              <a:rPr sz="2400" spc="-5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.</a:t>
            </a:r>
            <a:r>
              <a:rPr sz="2400" spc="-3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,</a:t>
            </a:r>
            <a:r>
              <a:rPr sz="2400" spc="-5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11,</a:t>
            </a:r>
            <a:r>
              <a:rPr sz="2400" spc="-3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and</a:t>
            </a:r>
            <a:r>
              <a:rPr sz="2400" spc="-3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three</a:t>
            </a:r>
            <a:r>
              <a:rPr sz="2400" spc="-3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Arial MT"/>
                <a:cs typeface="Arial MT"/>
              </a:rPr>
              <a:t>threads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6898" y="1715241"/>
            <a:ext cx="3105516" cy="27592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1580" y="2762579"/>
            <a:ext cx="3199318" cy="132332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1516760"/>
            <a:ext cx="10563225" cy="3416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38354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3000" dirty="0">
                <a:latin typeface="Arial MT"/>
                <a:cs typeface="Arial MT"/>
              </a:rPr>
              <a:t>The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iterations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are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also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broken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up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into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chunks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of </a:t>
            </a:r>
            <a:r>
              <a:rPr sz="3000" spc="-10" dirty="0">
                <a:solidFill>
                  <a:srgbClr val="C00000"/>
                </a:solidFill>
                <a:latin typeface="Arial MT"/>
                <a:cs typeface="Arial MT"/>
              </a:rPr>
              <a:t>chunksize </a:t>
            </a:r>
            <a:r>
              <a:rPr sz="3000" dirty="0">
                <a:latin typeface="Arial MT"/>
                <a:cs typeface="Arial MT"/>
              </a:rPr>
              <a:t>consecutive</a:t>
            </a:r>
            <a:r>
              <a:rPr sz="3000" spc="-80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iterations.</a:t>
            </a:r>
            <a:endParaRPr sz="3000">
              <a:latin typeface="Arial MT"/>
              <a:cs typeface="Arial MT"/>
            </a:endParaRPr>
          </a:p>
          <a:p>
            <a:pPr marL="354965" marR="5080" indent="-342900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</a:tabLst>
            </a:pPr>
            <a:r>
              <a:rPr sz="3000" dirty="0">
                <a:latin typeface="Arial MT"/>
                <a:cs typeface="Arial MT"/>
              </a:rPr>
              <a:t>Each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thread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executes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chunk,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and</a:t>
            </a:r>
            <a:r>
              <a:rPr sz="3000" spc="-4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when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thread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finishes</a:t>
            </a:r>
            <a:r>
              <a:rPr sz="3000" spc="-40" dirty="0">
                <a:latin typeface="Arial MT"/>
                <a:cs typeface="Arial MT"/>
              </a:rPr>
              <a:t> </a:t>
            </a:r>
            <a:r>
              <a:rPr sz="3000" spc="-50" dirty="0">
                <a:latin typeface="Arial MT"/>
                <a:cs typeface="Arial MT"/>
              </a:rPr>
              <a:t>a </a:t>
            </a:r>
            <a:r>
              <a:rPr sz="3000" dirty="0">
                <a:latin typeface="Arial MT"/>
                <a:cs typeface="Arial MT"/>
              </a:rPr>
              <a:t>chunk,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it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requests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another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one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from the</a:t>
            </a:r>
            <a:r>
              <a:rPr sz="3000" spc="-10" dirty="0">
                <a:latin typeface="Arial MT"/>
                <a:cs typeface="Arial MT"/>
              </a:rPr>
              <a:t> run-</a:t>
            </a:r>
            <a:r>
              <a:rPr sz="3000" dirty="0">
                <a:latin typeface="Arial MT"/>
                <a:cs typeface="Arial MT"/>
              </a:rPr>
              <a:t>time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system.</a:t>
            </a:r>
            <a:endParaRPr sz="3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495"/>
              </a:spcBef>
              <a:buChar char="•"/>
              <a:tabLst>
                <a:tab pos="354965" algn="l"/>
              </a:tabLst>
            </a:pPr>
            <a:r>
              <a:rPr sz="3000" dirty="0">
                <a:latin typeface="Arial MT"/>
                <a:cs typeface="Arial MT"/>
              </a:rPr>
              <a:t>This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continues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until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all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the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iterations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are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completed.</a:t>
            </a:r>
            <a:endParaRPr sz="3000">
              <a:latin typeface="Arial MT"/>
              <a:cs typeface="Arial MT"/>
            </a:endParaRPr>
          </a:p>
          <a:p>
            <a:pPr marL="354965" marR="1482725" indent="-342900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</a:tabLst>
            </a:pPr>
            <a:r>
              <a:rPr sz="3000" dirty="0">
                <a:latin typeface="Arial MT"/>
                <a:cs typeface="Arial MT"/>
              </a:rPr>
              <a:t>The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C00000"/>
                </a:solidFill>
                <a:latin typeface="Arial MT"/>
                <a:cs typeface="Arial MT"/>
              </a:rPr>
              <a:t>chunksize</a:t>
            </a:r>
            <a:r>
              <a:rPr sz="3000" spc="-3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can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be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omitted.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When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it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is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omitted,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0" dirty="0">
                <a:latin typeface="Arial MT"/>
                <a:cs typeface="Arial MT"/>
              </a:rPr>
              <a:t>a </a:t>
            </a:r>
            <a:r>
              <a:rPr sz="3000" dirty="0">
                <a:solidFill>
                  <a:srgbClr val="C00000"/>
                </a:solidFill>
                <a:latin typeface="Arial MT"/>
                <a:cs typeface="Arial MT"/>
              </a:rPr>
              <a:t>chunksize</a:t>
            </a:r>
            <a:r>
              <a:rPr sz="3000" spc="-3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of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1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is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used.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The</a:t>
            </a:r>
            <a:r>
              <a:rPr sz="4000" b="0" spc="-15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Dynamic</a:t>
            </a:r>
            <a:r>
              <a:rPr sz="4000" b="0" spc="-13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Schedule</a:t>
            </a:r>
            <a:r>
              <a:rPr sz="4000" b="0" spc="-1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20" dirty="0">
                <a:solidFill>
                  <a:srgbClr val="001F5F"/>
                </a:solidFill>
                <a:latin typeface="Arial MT"/>
                <a:cs typeface="Arial MT"/>
              </a:rPr>
              <a:t>Type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1518285"/>
            <a:ext cx="10719435" cy="363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67945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dirty="0">
                <a:latin typeface="Arial MT"/>
                <a:cs typeface="Arial MT"/>
              </a:rPr>
              <a:t>Each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thread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also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executes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chunk,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when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thread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finishes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spc="-50" dirty="0">
                <a:latin typeface="Arial MT"/>
                <a:cs typeface="Arial MT"/>
              </a:rPr>
              <a:t>a </a:t>
            </a:r>
            <a:r>
              <a:rPr sz="2800" dirty="0">
                <a:latin typeface="Arial MT"/>
                <a:cs typeface="Arial MT"/>
              </a:rPr>
              <a:t>chunk,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it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requests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another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one.</a:t>
            </a:r>
            <a:endParaRPr sz="2800">
              <a:latin typeface="Arial MT"/>
              <a:cs typeface="Arial MT"/>
            </a:endParaRPr>
          </a:p>
          <a:p>
            <a:pPr marL="354965" marR="5080" indent="-342900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</a:tabLst>
            </a:pPr>
            <a:r>
              <a:rPr sz="2800" dirty="0">
                <a:latin typeface="Arial MT"/>
                <a:cs typeface="Arial MT"/>
              </a:rPr>
              <a:t>However,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guided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schedule,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as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chunks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are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completed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size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new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chunks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decreases.</a:t>
            </a:r>
            <a:endParaRPr sz="2800">
              <a:latin typeface="Arial MT"/>
              <a:cs typeface="Arial MT"/>
            </a:endParaRPr>
          </a:p>
          <a:p>
            <a:pPr marL="354965" marR="744855" indent="-342900">
              <a:lnSpc>
                <a:spcPct val="100000"/>
              </a:lnSpc>
              <a:spcBef>
                <a:spcPts val="495"/>
              </a:spcBef>
              <a:buChar char="•"/>
              <a:tabLst>
                <a:tab pos="354965" algn="l"/>
              </a:tabLst>
            </a:pPr>
            <a:r>
              <a:rPr sz="2800" dirty="0">
                <a:latin typeface="Arial MT"/>
                <a:cs typeface="Arial MT"/>
              </a:rPr>
              <a:t>If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no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00000"/>
                </a:solidFill>
                <a:latin typeface="Arial MT"/>
                <a:cs typeface="Arial MT"/>
              </a:rPr>
              <a:t>chunksize</a:t>
            </a:r>
            <a:r>
              <a:rPr sz="2800" spc="-5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specified,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size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chunks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decreases </a:t>
            </a:r>
            <a:r>
              <a:rPr sz="2800" dirty="0">
                <a:latin typeface="Arial MT"/>
                <a:cs typeface="Arial MT"/>
              </a:rPr>
              <a:t>down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1.</a:t>
            </a:r>
            <a:endParaRPr sz="2800">
              <a:latin typeface="Arial MT"/>
              <a:cs typeface="Arial MT"/>
            </a:endParaRPr>
          </a:p>
          <a:p>
            <a:pPr marL="354965" marR="46355" indent="-342900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</a:tabLst>
            </a:pPr>
            <a:r>
              <a:rPr sz="2800" dirty="0">
                <a:latin typeface="Arial MT"/>
                <a:cs typeface="Arial MT"/>
              </a:rPr>
              <a:t>If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00000"/>
                </a:solidFill>
                <a:latin typeface="Arial MT"/>
                <a:cs typeface="Arial MT"/>
              </a:rPr>
              <a:t>chunksize</a:t>
            </a:r>
            <a:r>
              <a:rPr sz="2800" spc="-5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specified,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it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decreases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down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00000"/>
                </a:solidFill>
                <a:latin typeface="Arial MT"/>
                <a:cs typeface="Arial MT"/>
              </a:rPr>
              <a:t>chunksize</a:t>
            </a:r>
            <a:r>
              <a:rPr sz="2800" dirty="0">
                <a:latin typeface="Arial MT"/>
                <a:cs typeface="Arial MT"/>
              </a:rPr>
              <a:t>,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with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exception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that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very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last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chunk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can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be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smaller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than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Arial MT"/>
                <a:cs typeface="Arial MT"/>
              </a:rPr>
              <a:t>chunksize</a:t>
            </a:r>
            <a:r>
              <a:rPr sz="2800" spc="-10" dirty="0">
                <a:latin typeface="Arial MT"/>
                <a:cs typeface="Arial MT"/>
              </a:rPr>
              <a:t>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The</a:t>
            </a:r>
            <a:r>
              <a:rPr sz="4000" b="0" spc="-15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Guided</a:t>
            </a:r>
            <a:r>
              <a:rPr sz="4000" b="0" spc="-1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Schedule</a:t>
            </a:r>
            <a:r>
              <a:rPr sz="4000" b="0" spc="-13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20" dirty="0">
                <a:solidFill>
                  <a:srgbClr val="001F5F"/>
                </a:solidFill>
                <a:latin typeface="Arial MT"/>
                <a:cs typeface="Arial MT"/>
              </a:rPr>
              <a:t>Type</a:t>
            </a:r>
            <a:endParaRPr sz="4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3859" y="5324780"/>
            <a:ext cx="959357" cy="49867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696D404-0395-4E26-1F82-296E5722F0EA}"/>
                  </a:ext>
                </a:extLst>
              </p14:cNvPr>
              <p14:cNvContentPartPr/>
              <p14:nvPr/>
            </p14:nvContentPartPr>
            <p14:xfrm>
              <a:off x="4295160" y="5170320"/>
              <a:ext cx="3206160" cy="1152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696D404-0395-4E26-1F82-296E5722F0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5800" y="5160960"/>
                <a:ext cx="3224880" cy="1171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BE108-3482-C6B4-9C75-F46D95D6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43" y="280797"/>
            <a:ext cx="10443210" cy="553998"/>
          </a:xfrm>
        </p:spPr>
        <p:txBody>
          <a:bodyPr/>
          <a:lstStyle/>
          <a:p>
            <a:r>
              <a:rPr lang="en-IN" dirty="0"/>
              <a:t>Introduction to OpenMP vs. MPI &amp; </a:t>
            </a:r>
            <a:r>
              <a:rPr lang="en-IN" dirty="0" err="1"/>
              <a:t>Pthreads</a:t>
            </a:r>
            <a:endParaRPr lang="en-IN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66B6B54-9D80-3F34-25F4-DE244E619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85343" y="1543497"/>
            <a:ext cx="10563657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MPI (Message Passing Interface):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for distributed-memory parallelism across multiple nodes. Processes communicate via explicit message passing.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Pthreads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(POSIX Threads):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Shared-memory programming API that requires explicit thread management (thread creation, synchronization).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OpenMP (Open Multi-Processing):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Shared-memory API using compiler directives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loop parallelization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 thread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408B75-FFC5-3FBB-9890-920B9DF74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4366633"/>
            <a:ext cx="5668166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790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47927"/>
            <a:ext cx="9347200" cy="4281170"/>
            <a:chOff x="0" y="947927"/>
            <a:chExt cx="9347200" cy="42811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78835" y="947927"/>
              <a:ext cx="5821679" cy="428091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983480" y="5087111"/>
              <a:ext cx="2689860" cy="45720"/>
            </a:xfrm>
            <a:custGeom>
              <a:avLst/>
              <a:gdLst/>
              <a:ahLst/>
              <a:cxnLst/>
              <a:rect l="l" t="t" r="r" b="b"/>
              <a:pathLst>
                <a:path w="2689859" h="45720">
                  <a:moveTo>
                    <a:pt x="75057" y="3048"/>
                  </a:moveTo>
                  <a:lnTo>
                    <a:pt x="74930" y="2032"/>
                  </a:lnTo>
                  <a:lnTo>
                    <a:pt x="73914" y="381"/>
                  </a:lnTo>
                  <a:lnTo>
                    <a:pt x="72898" y="0"/>
                  </a:lnTo>
                  <a:lnTo>
                    <a:pt x="72009" y="0"/>
                  </a:lnTo>
                  <a:lnTo>
                    <a:pt x="23749" y="3683"/>
                  </a:lnTo>
                  <a:lnTo>
                    <a:pt x="2159" y="8255"/>
                  </a:lnTo>
                  <a:lnTo>
                    <a:pt x="889" y="8636"/>
                  </a:lnTo>
                  <a:lnTo>
                    <a:pt x="0" y="9779"/>
                  </a:lnTo>
                  <a:lnTo>
                    <a:pt x="254" y="11176"/>
                  </a:lnTo>
                  <a:lnTo>
                    <a:pt x="635" y="12446"/>
                  </a:lnTo>
                  <a:lnTo>
                    <a:pt x="1778" y="13335"/>
                  </a:lnTo>
                  <a:lnTo>
                    <a:pt x="24765" y="9017"/>
                  </a:lnTo>
                  <a:lnTo>
                    <a:pt x="24511" y="9017"/>
                  </a:lnTo>
                  <a:lnTo>
                    <a:pt x="73279" y="5334"/>
                  </a:lnTo>
                  <a:lnTo>
                    <a:pt x="74168" y="4826"/>
                  </a:lnTo>
                  <a:lnTo>
                    <a:pt x="75057" y="3048"/>
                  </a:lnTo>
                  <a:close/>
                </a:path>
                <a:path w="2689859" h="45720">
                  <a:moveTo>
                    <a:pt x="2689860" y="40513"/>
                  </a:moveTo>
                  <a:lnTo>
                    <a:pt x="2688336" y="38989"/>
                  </a:lnTo>
                  <a:lnTo>
                    <a:pt x="2684653" y="38989"/>
                  </a:lnTo>
                  <a:lnTo>
                    <a:pt x="2683129" y="40513"/>
                  </a:lnTo>
                  <a:lnTo>
                    <a:pt x="2683129" y="44196"/>
                  </a:lnTo>
                  <a:lnTo>
                    <a:pt x="2684653" y="45720"/>
                  </a:lnTo>
                  <a:lnTo>
                    <a:pt x="2688336" y="45720"/>
                  </a:lnTo>
                  <a:lnTo>
                    <a:pt x="2689860" y="44196"/>
                  </a:lnTo>
                  <a:lnTo>
                    <a:pt x="2689860" y="42291"/>
                  </a:lnTo>
                  <a:lnTo>
                    <a:pt x="2689860" y="4051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35099" y="231647"/>
            <a:ext cx="825252" cy="82905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231898" y="5256021"/>
            <a:ext cx="73672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9205" marR="5080" indent="-124714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Assignment</a:t>
            </a:r>
            <a:r>
              <a:rPr sz="2400" spc="-8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of</a:t>
            </a:r>
            <a:r>
              <a:rPr sz="2400" spc="-9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trapezoidal</a:t>
            </a:r>
            <a:r>
              <a:rPr sz="2400" spc="-8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rule</a:t>
            </a:r>
            <a:r>
              <a:rPr sz="2400" spc="-9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iterations</a:t>
            </a:r>
            <a:r>
              <a:rPr sz="2400" spc="-8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1–9999</a:t>
            </a:r>
            <a:r>
              <a:rPr sz="2400" spc="-7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Arial MT"/>
                <a:cs typeface="Arial MT"/>
              </a:rPr>
              <a:t>using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a</a:t>
            </a:r>
            <a:r>
              <a:rPr sz="2400" spc="-7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guided</a:t>
            </a:r>
            <a:r>
              <a:rPr sz="2400" spc="-4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schedule</a:t>
            </a:r>
            <a:r>
              <a:rPr sz="2400" spc="-4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with</a:t>
            </a:r>
            <a:r>
              <a:rPr sz="2400" spc="-5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two</a:t>
            </a:r>
            <a:r>
              <a:rPr sz="2400" spc="-6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Arial MT"/>
                <a:cs typeface="Arial MT"/>
              </a:rPr>
              <a:t>threads.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C05B009-BA70-3CA3-F92B-8D3CD40F920E}"/>
                  </a:ext>
                </a:extLst>
              </p14:cNvPr>
              <p14:cNvContentPartPr/>
              <p14:nvPr/>
            </p14:nvContentPartPr>
            <p14:xfrm>
              <a:off x="1312560" y="98280"/>
              <a:ext cx="9948240" cy="6081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C05B009-BA70-3CA3-F92B-8D3CD40F92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3200" y="88920"/>
                <a:ext cx="9966960" cy="6100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1519809"/>
            <a:ext cx="10485755" cy="1551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uses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environment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variable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6FF"/>
                </a:solidFill>
                <a:latin typeface="Arial MT"/>
                <a:cs typeface="Arial MT"/>
              </a:rPr>
              <a:t>OMP_SCHEDULE</a:t>
            </a:r>
            <a:r>
              <a:rPr sz="2400" spc="-50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determine </a:t>
            </a:r>
            <a:r>
              <a:rPr sz="2400" dirty="0">
                <a:latin typeface="Arial MT"/>
                <a:cs typeface="Arial MT"/>
              </a:rPr>
              <a:t>at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run-</a:t>
            </a:r>
            <a:r>
              <a:rPr sz="2400" dirty="0">
                <a:latin typeface="Arial MT"/>
                <a:cs typeface="Arial MT"/>
              </a:rPr>
              <a:t>time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how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schedule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loop.</a:t>
            </a:r>
            <a:endParaRPr sz="2400">
              <a:latin typeface="Arial MT"/>
              <a:cs typeface="Arial MT"/>
            </a:endParaRPr>
          </a:p>
          <a:p>
            <a:pPr marL="354965" marR="22225" indent="-342900">
              <a:lnSpc>
                <a:spcPct val="100000"/>
              </a:lnSpc>
              <a:spcBef>
                <a:spcPts val="490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6FF"/>
                </a:solidFill>
                <a:latin typeface="Arial MT"/>
                <a:cs typeface="Arial MT"/>
              </a:rPr>
              <a:t>OMP_SCHEDULE</a:t>
            </a:r>
            <a:r>
              <a:rPr sz="2400" spc="-30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environment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variable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take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any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values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used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static,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dynamic,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guided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schedule.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The</a:t>
            </a:r>
            <a:r>
              <a:rPr sz="4000" b="0" spc="-16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Runtime</a:t>
            </a:r>
            <a:r>
              <a:rPr sz="4000" b="0" spc="-1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Schedule</a:t>
            </a:r>
            <a:r>
              <a:rPr sz="4000" b="0" spc="-14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20" dirty="0">
                <a:solidFill>
                  <a:srgbClr val="001F5F"/>
                </a:solidFill>
                <a:latin typeface="Arial MT"/>
                <a:cs typeface="Arial MT"/>
              </a:rPr>
              <a:t>Type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35099" y="231647"/>
            <a:ext cx="825252" cy="8290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Producers</a:t>
            </a:r>
            <a:r>
              <a:rPr sz="4000" b="0" spc="-10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and</a:t>
            </a:r>
            <a:r>
              <a:rPr sz="4000" b="0" spc="-13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10" dirty="0">
                <a:solidFill>
                  <a:srgbClr val="001F5F"/>
                </a:solidFill>
                <a:latin typeface="Arial MT"/>
                <a:cs typeface="Arial MT"/>
              </a:rPr>
              <a:t>Consumers</a:t>
            </a:r>
            <a:endParaRPr sz="4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4063" y="1636377"/>
            <a:ext cx="3095243" cy="275238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1E14B4D-C5C7-4B95-2054-B8F0A7AB6EC5}"/>
                  </a:ext>
                </a:extLst>
              </p14:cNvPr>
              <p14:cNvContentPartPr/>
              <p14:nvPr/>
            </p14:nvContentPartPr>
            <p14:xfrm>
              <a:off x="4964760" y="705600"/>
              <a:ext cx="5456520" cy="6045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1E14B4D-C5C7-4B95-2054-B8F0A7AB6E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55400" y="696240"/>
                <a:ext cx="5475240" cy="6064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1518285"/>
            <a:ext cx="10654030" cy="3938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43815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dirty="0">
                <a:latin typeface="Arial MT"/>
                <a:cs typeface="Arial MT"/>
              </a:rPr>
              <a:t>Can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be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viewed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as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abstraction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line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customers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waiting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to </a:t>
            </a:r>
            <a:r>
              <a:rPr sz="2800" dirty="0">
                <a:latin typeface="Arial MT"/>
                <a:cs typeface="Arial MT"/>
              </a:rPr>
              <a:t>pay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for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their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groceries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supermarket.</a:t>
            </a:r>
            <a:endParaRPr sz="2800">
              <a:latin typeface="Arial MT"/>
              <a:cs typeface="Arial MT"/>
            </a:endParaRPr>
          </a:p>
          <a:p>
            <a:pPr marL="354965" marR="1922780" indent="-342900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</a:tabLst>
            </a:pPr>
            <a:r>
              <a:rPr sz="2800" dirty="0">
                <a:latin typeface="Arial MT"/>
                <a:cs typeface="Arial MT"/>
              </a:rPr>
              <a:t>A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natural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data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structure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use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many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multithreaded applications.</a:t>
            </a:r>
            <a:endParaRPr sz="2800">
              <a:latin typeface="Arial MT"/>
              <a:cs typeface="Arial MT"/>
            </a:endParaRPr>
          </a:p>
          <a:p>
            <a:pPr marL="354965" marR="375285" indent="-342900">
              <a:lnSpc>
                <a:spcPct val="100000"/>
              </a:lnSpc>
              <a:spcBef>
                <a:spcPts val="495"/>
              </a:spcBef>
              <a:buChar char="•"/>
              <a:tabLst>
                <a:tab pos="354965" algn="l"/>
              </a:tabLst>
            </a:pPr>
            <a:r>
              <a:rPr sz="2800" dirty="0">
                <a:latin typeface="Arial MT"/>
                <a:cs typeface="Arial MT"/>
              </a:rPr>
              <a:t>For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example,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suppose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we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have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several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“producer”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threads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and </a:t>
            </a:r>
            <a:r>
              <a:rPr sz="2800" dirty="0">
                <a:latin typeface="Arial MT"/>
                <a:cs typeface="Arial MT"/>
              </a:rPr>
              <a:t>several</a:t>
            </a:r>
            <a:r>
              <a:rPr sz="2800" spc="-1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“consumer”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threads.</a:t>
            </a:r>
            <a:endParaRPr sz="2800">
              <a:latin typeface="Arial MT"/>
              <a:cs typeface="Arial MT"/>
            </a:endParaRPr>
          </a:p>
          <a:p>
            <a:pPr marL="897890" lvl="1" indent="-428625">
              <a:lnSpc>
                <a:spcPct val="100000"/>
              </a:lnSpc>
              <a:spcBef>
                <a:spcPts val="520"/>
              </a:spcBef>
              <a:buFont typeface="Wingdings"/>
              <a:buChar char=""/>
              <a:tabLst>
                <a:tab pos="897890" algn="l"/>
              </a:tabLst>
            </a:pPr>
            <a:r>
              <a:rPr sz="2400" dirty="0">
                <a:latin typeface="Arial MT"/>
                <a:cs typeface="Arial MT"/>
              </a:rPr>
              <a:t>Producer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threads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might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“produce”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requests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data.</a:t>
            </a:r>
            <a:endParaRPr sz="2400">
              <a:latin typeface="Arial MT"/>
              <a:cs typeface="Arial MT"/>
            </a:endParaRPr>
          </a:p>
          <a:p>
            <a:pPr marL="897890" marR="5080" lvl="1" indent="-428625">
              <a:lnSpc>
                <a:spcPct val="100000"/>
              </a:lnSpc>
              <a:spcBef>
                <a:spcPts val="490"/>
              </a:spcBef>
              <a:buFont typeface="Wingdings"/>
              <a:buChar char=""/>
              <a:tabLst>
                <a:tab pos="897890" algn="l"/>
              </a:tabLst>
            </a:pPr>
            <a:r>
              <a:rPr sz="2400" dirty="0">
                <a:latin typeface="Arial MT"/>
                <a:cs typeface="Arial MT"/>
              </a:rPr>
              <a:t>Consumer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threads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might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“consume”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request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finding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generating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requested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data.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1F5F"/>
                </a:solidFill>
                <a:latin typeface="Arial MT"/>
                <a:cs typeface="Arial MT"/>
              </a:rPr>
              <a:t>Queues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5183" rIns="0" bIns="0" rtlCol="0">
            <a:spAutoFit/>
          </a:bodyPr>
          <a:lstStyle/>
          <a:p>
            <a:pPr marL="354965" marR="825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/>
              <a:t>Each</a:t>
            </a:r>
            <a:r>
              <a:rPr spc="-75" dirty="0"/>
              <a:t> </a:t>
            </a:r>
            <a:r>
              <a:rPr dirty="0"/>
              <a:t>thread</a:t>
            </a:r>
            <a:r>
              <a:rPr spc="-70" dirty="0"/>
              <a:t> </a:t>
            </a:r>
            <a:r>
              <a:rPr dirty="0"/>
              <a:t>could</a:t>
            </a:r>
            <a:r>
              <a:rPr spc="-55" dirty="0"/>
              <a:t> </a:t>
            </a:r>
            <a:r>
              <a:rPr dirty="0"/>
              <a:t>have</a:t>
            </a:r>
            <a:r>
              <a:rPr spc="-80" dirty="0"/>
              <a:t> </a:t>
            </a:r>
            <a:r>
              <a:rPr dirty="0"/>
              <a:t>a</a:t>
            </a:r>
            <a:r>
              <a:rPr spc="-75" dirty="0"/>
              <a:t> </a:t>
            </a:r>
            <a:r>
              <a:rPr dirty="0"/>
              <a:t>shared</a:t>
            </a:r>
            <a:r>
              <a:rPr spc="-65" dirty="0"/>
              <a:t> </a:t>
            </a:r>
            <a:r>
              <a:rPr dirty="0"/>
              <a:t>message</a:t>
            </a:r>
            <a:r>
              <a:rPr spc="-75" dirty="0"/>
              <a:t> </a:t>
            </a:r>
            <a:r>
              <a:rPr dirty="0"/>
              <a:t>queue,</a:t>
            </a:r>
            <a:r>
              <a:rPr spc="-55" dirty="0"/>
              <a:t> </a:t>
            </a:r>
            <a:r>
              <a:rPr dirty="0"/>
              <a:t>and</a:t>
            </a:r>
            <a:r>
              <a:rPr spc="-70" dirty="0"/>
              <a:t> </a:t>
            </a:r>
            <a:r>
              <a:rPr dirty="0"/>
              <a:t>when</a:t>
            </a:r>
            <a:r>
              <a:rPr spc="-65" dirty="0"/>
              <a:t> </a:t>
            </a:r>
            <a:r>
              <a:rPr dirty="0"/>
              <a:t>one</a:t>
            </a:r>
            <a:r>
              <a:rPr spc="-70" dirty="0"/>
              <a:t> </a:t>
            </a:r>
            <a:r>
              <a:rPr spc="-10" dirty="0"/>
              <a:t>thread </a:t>
            </a:r>
            <a:r>
              <a:rPr dirty="0"/>
              <a:t>wants</a:t>
            </a:r>
            <a:r>
              <a:rPr spc="-55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dirty="0"/>
              <a:t>“send</a:t>
            </a:r>
            <a:r>
              <a:rPr spc="-60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dirty="0"/>
              <a:t>message”</a:t>
            </a:r>
            <a:r>
              <a:rPr spc="-60" dirty="0"/>
              <a:t> </a:t>
            </a:r>
            <a:r>
              <a:rPr dirty="0"/>
              <a:t>to</a:t>
            </a:r>
            <a:r>
              <a:rPr spc="-65" dirty="0"/>
              <a:t> </a:t>
            </a:r>
            <a:r>
              <a:rPr dirty="0"/>
              <a:t>another</a:t>
            </a:r>
            <a:r>
              <a:rPr spc="-40" dirty="0"/>
              <a:t> </a:t>
            </a:r>
            <a:r>
              <a:rPr dirty="0"/>
              <a:t>thread,</a:t>
            </a:r>
            <a:r>
              <a:rPr spc="-60" dirty="0"/>
              <a:t> </a:t>
            </a:r>
            <a:r>
              <a:rPr dirty="0"/>
              <a:t>it</a:t>
            </a:r>
            <a:r>
              <a:rPr spc="-55" dirty="0"/>
              <a:t> </a:t>
            </a:r>
            <a:r>
              <a:rPr dirty="0"/>
              <a:t>could</a:t>
            </a:r>
            <a:r>
              <a:rPr spc="-30" dirty="0"/>
              <a:t> </a:t>
            </a:r>
            <a:r>
              <a:rPr dirty="0"/>
              <a:t>enqueue</a:t>
            </a:r>
            <a:r>
              <a:rPr spc="-2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10" dirty="0"/>
              <a:t>message </a:t>
            </a:r>
            <a:r>
              <a:rPr dirty="0"/>
              <a:t>in</a:t>
            </a:r>
            <a:r>
              <a:rPr spc="-85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dirty="0"/>
              <a:t>destination</a:t>
            </a:r>
            <a:r>
              <a:rPr spc="-55" dirty="0"/>
              <a:t> </a:t>
            </a:r>
            <a:r>
              <a:rPr dirty="0"/>
              <a:t>thread’s</a:t>
            </a:r>
            <a:r>
              <a:rPr spc="-75" dirty="0"/>
              <a:t> </a:t>
            </a:r>
            <a:r>
              <a:rPr spc="-10" dirty="0"/>
              <a:t>queue.</a:t>
            </a:r>
          </a:p>
          <a:p>
            <a:pPr marL="354965" indent="-342265">
              <a:lnSpc>
                <a:spcPct val="100000"/>
              </a:lnSpc>
              <a:spcBef>
                <a:spcPts val="490"/>
              </a:spcBef>
              <a:buChar char="•"/>
              <a:tabLst>
                <a:tab pos="354965" algn="l"/>
              </a:tabLst>
            </a:pPr>
            <a:r>
              <a:rPr dirty="0"/>
              <a:t>A</a:t>
            </a:r>
            <a:r>
              <a:rPr spc="-50" dirty="0"/>
              <a:t> </a:t>
            </a:r>
            <a:r>
              <a:rPr dirty="0"/>
              <a:t>thread</a:t>
            </a:r>
            <a:r>
              <a:rPr spc="-60" dirty="0"/>
              <a:t> </a:t>
            </a:r>
            <a:r>
              <a:rPr dirty="0"/>
              <a:t>could</a:t>
            </a:r>
            <a:r>
              <a:rPr spc="-35" dirty="0"/>
              <a:t> </a:t>
            </a:r>
            <a:r>
              <a:rPr dirty="0"/>
              <a:t>receive</a:t>
            </a:r>
            <a:r>
              <a:rPr spc="-45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message</a:t>
            </a:r>
            <a:r>
              <a:rPr spc="-45" dirty="0"/>
              <a:t> </a:t>
            </a:r>
            <a:r>
              <a:rPr dirty="0"/>
              <a:t>by</a:t>
            </a:r>
            <a:r>
              <a:rPr spc="-35" dirty="0"/>
              <a:t> </a:t>
            </a:r>
            <a:r>
              <a:rPr dirty="0"/>
              <a:t>dequeuing</a:t>
            </a:r>
            <a:r>
              <a:rPr spc="-5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message</a:t>
            </a:r>
            <a:r>
              <a:rPr spc="-35" dirty="0"/>
              <a:t> </a:t>
            </a:r>
            <a:r>
              <a:rPr dirty="0"/>
              <a:t>at</a:t>
            </a:r>
            <a:r>
              <a:rPr spc="-55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head</a:t>
            </a:r>
            <a:r>
              <a:rPr spc="-40" dirty="0"/>
              <a:t> </a:t>
            </a:r>
            <a:r>
              <a:rPr spc="-25" dirty="0"/>
              <a:t>of</a:t>
            </a: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dirty="0"/>
              <a:t>its</a:t>
            </a:r>
            <a:r>
              <a:rPr spc="-75" dirty="0"/>
              <a:t> </a:t>
            </a:r>
            <a:r>
              <a:rPr dirty="0"/>
              <a:t>message</a:t>
            </a:r>
            <a:r>
              <a:rPr spc="-60" dirty="0"/>
              <a:t> </a:t>
            </a:r>
            <a:r>
              <a:rPr spc="-10" dirty="0"/>
              <a:t>queue.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35" dirty="0">
                <a:solidFill>
                  <a:srgbClr val="001F5F"/>
                </a:solidFill>
                <a:latin typeface="Arial MT"/>
                <a:cs typeface="Arial MT"/>
              </a:rPr>
              <a:t>Message-</a:t>
            </a:r>
            <a:r>
              <a:rPr sz="4000" b="0" spc="-10" dirty="0">
                <a:solidFill>
                  <a:srgbClr val="001F5F"/>
                </a:solidFill>
                <a:latin typeface="Arial MT"/>
                <a:cs typeface="Arial MT"/>
              </a:rPr>
              <a:t>Passing</a:t>
            </a:r>
            <a:endParaRPr sz="4000">
              <a:latin typeface="Arial MT"/>
              <a:cs typeface="Arial M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DBF1239-DB8E-E5CD-F1FC-0A935FC9E029}"/>
                  </a:ext>
                </a:extLst>
              </p14:cNvPr>
              <p14:cNvContentPartPr/>
              <p14:nvPr/>
            </p14:nvContentPartPr>
            <p14:xfrm>
              <a:off x="3080880" y="3080880"/>
              <a:ext cx="6563520" cy="3080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DBF1239-DB8E-E5CD-F1FC-0A935FC9E0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1520" y="3071520"/>
                <a:ext cx="6582240" cy="3099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35099" y="231647"/>
            <a:ext cx="825252" cy="8290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35" dirty="0">
                <a:solidFill>
                  <a:srgbClr val="001F5F"/>
                </a:solidFill>
                <a:latin typeface="Arial MT"/>
                <a:cs typeface="Arial MT"/>
              </a:rPr>
              <a:t>Message-</a:t>
            </a:r>
            <a:r>
              <a:rPr sz="4000" b="0" spc="-10" dirty="0">
                <a:solidFill>
                  <a:srgbClr val="001F5F"/>
                </a:solidFill>
                <a:latin typeface="Arial MT"/>
                <a:cs typeface="Arial MT"/>
              </a:rPr>
              <a:t>Passing</a:t>
            </a:r>
            <a:endParaRPr sz="4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1833" y="2379726"/>
            <a:ext cx="7961425" cy="20097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ECA29DC-A214-32F0-3D83-93AAF3171069}"/>
                  </a:ext>
                </a:extLst>
              </p14:cNvPr>
              <p14:cNvContentPartPr/>
              <p14:nvPr/>
            </p14:nvContentPartPr>
            <p14:xfrm>
              <a:off x="1518120" y="2044800"/>
              <a:ext cx="9430200" cy="3152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ECA29DC-A214-32F0-3D83-93AAF31710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8760" y="2035440"/>
                <a:ext cx="9448920" cy="3171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35099" y="231647"/>
            <a:ext cx="825252" cy="8290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Sending</a:t>
            </a:r>
            <a:r>
              <a:rPr sz="4000" b="0" spc="-17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10" dirty="0">
                <a:solidFill>
                  <a:srgbClr val="001F5F"/>
                </a:solidFill>
                <a:latin typeface="Arial MT"/>
                <a:cs typeface="Arial MT"/>
              </a:rPr>
              <a:t>Messages</a:t>
            </a:r>
            <a:endParaRPr sz="4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8914" y="2296699"/>
            <a:ext cx="7343417" cy="147668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40185F8-1B60-DE97-1B0B-840F0D8F8021}"/>
                  </a:ext>
                </a:extLst>
              </p14:cNvPr>
              <p14:cNvContentPartPr/>
              <p14:nvPr/>
            </p14:nvContentPartPr>
            <p14:xfrm>
              <a:off x="2473560" y="3205800"/>
              <a:ext cx="7099560" cy="973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40185F8-1B60-DE97-1B0B-840F0D8F80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64200" y="3196440"/>
                <a:ext cx="7118280" cy="992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35099" y="231647"/>
            <a:ext cx="825252" cy="8290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Receiving</a:t>
            </a:r>
            <a:r>
              <a:rPr sz="4000" b="0" spc="-2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10" dirty="0">
                <a:solidFill>
                  <a:srgbClr val="001F5F"/>
                </a:solidFill>
                <a:latin typeface="Arial MT"/>
                <a:cs typeface="Arial MT"/>
              </a:rPr>
              <a:t>Messages</a:t>
            </a:r>
            <a:endParaRPr sz="4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8561" y="2165571"/>
            <a:ext cx="6389492" cy="265715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1401D1B-A003-9B93-4E57-2FF2267F2ED7}"/>
                  </a:ext>
                </a:extLst>
              </p14:cNvPr>
              <p14:cNvContentPartPr/>
              <p14:nvPr/>
            </p14:nvContentPartPr>
            <p14:xfrm>
              <a:off x="3714840" y="4036320"/>
              <a:ext cx="1223640" cy="428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1401D1B-A003-9B93-4E57-2FF2267F2E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5480" y="4026960"/>
                <a:ext cx="1242360" cy="447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Termination</a:t>
            </a:r>
            <a:r>
              <a:rPr sz="4000" b="0" spc="-2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10" dirty="0">
                <a:solidFill>
                  <a:srgbClr val="001F5F"/>
                </a:solidFill>
                <a:latin typeface="Arial MT"/>
                <a:cs typeface="Arial MT"/>
              </a:rPr>
              <a:t>Detection</a:t>
            </a:r>
            <a:endParaRPr sz="4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09260" y="1714862"/>
            <a:ext cx="6866255" cy="1466850"/>
            <a:chOff x="2709260" y="1714862"/>
            <a:chExt cx="6866255" cy="14668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9260" y="1714862"/>
              <a:ext cx="6866056" cy="146653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680455" y="2296540"/>
              <a:ext cx="1049020" cy="601980"/>
            </a:xfrm>
            <a:custGeom>
              <a:avLst/>
              <a:gdLst/>
              <a:ahLst/>
              <a:cxnLst/>
              <a:rect l="l" t="t" r="r" b="b"/>
              <a:pathLst>
                <a:path w="1049020" h="601980">
                  <a:moveTo>
                    <a:pt x="1048931" y="279908"/>
                  </a:moveTo>
                  <a:lnTo>
                    <a:pt x="1036574" y="279908"/>
                  </a:lnTo>
                  <a:lnTo>
                    <a:pt x="1036345" y="280713"/>
                  </a:lnTo>
                  <a:lnTo>
                    <a:pt x="1036317" y="281497"/>
                  </a:lnTo>
                  <a:lnTo>
                    <a:pt x="1036123" y="281497"/>
                  </a:lnTo>
                  <a:lnTo>
                    <a:pt x="1034846" y="286004"/>
                  </a:lnTo>
                  <a:lnTo>
                    <a:pt x="1034748" y="286638"/>
                  </a:lnTo>
                  <a:lnTo>
                    <a:pt x="1034450" y="287400"/>
                  </a:lnTo>
                  <a:lnTo>
                    <a:pt x="1034319" y="287528"/>
                  </a:lnTo>
                  <a:lnTo>
                    <a:pt x="1030986" y="294639"/>
                  </a:lnTo>
                  <a:lnTo>
                    <a:pt x="1026033" y="302387"/>
                  </a:lnTo>
                  <a:lnTo>
                    <a:pt x="989965" y="339089"/>
                  </a:lnTo>
                  <a:lnTo>
                    <a:pt x="948436" y="371094"/>
                  </a:lnTo>
                  <a:lnTo>
                    <a:pt x="914908" y="393954"/>
                  </a:lnTo>
                  <a:lnTo>
                    <a:pt x="877316" y="417957"/>
                  </a:lnTo>
                  <a:lnTo>
                    <a:pt x="836295" y="442849"/>
                  </a:lnTo>
                  <a:lnTo>
                    <a:pt x="792226" y="468630"/>
                  </a:lnTo>
                  <a:lnTo>
                    <a:pt x="721741" y="508381"/>
                  </a:lnTo>
                  <a:lnTo>
                    <a:pt x="571881" y="590423"/>
                  </a:lnTo>
                  <a:lnTo>
                    <a:pt x="577977" y="601599"/>
                  </a:lnTo>
                  <a:lnTo>
                    <a:pt x="728091" y="519430"/>
                  </a:lnTo>
                  <a:lnTo>
                    <a:pt x="798576" y="479551"/>
                  </a:lnTo>
                  <a:lnTo>
                    <a:pt x="842772" y="453771"/>
                  </a:lnTo>
                  <a:lnTo>
                    <a:pt x="884047" y="428751"/>
                  </a:lnTo>
                  <a:lnTo>
                    <a:pt x="922020" y="404495"/>
                  </a:lnTo>
                  <a:lnTo>
                    <a:pt x="955928" y="381254"/>
                  </a:lnTo>
                  <a:lnTo>
                    <a:pt x="998347" y="348614"/>
                  </a:lnTo>
                  <a:lnTo>
                    <a:pt x="1029335" y="318643"/>
                  </a:lnTo>
                  <a:lnTo>
                    <a:pt x="1046564" y="291338"/>
                  </a:lnTo>
                  <a:lnTo>
                    <a:pt x="1046734" y="290957"/>
                  </a:lnTo>
                  <a:lnTo>
                    <a:pt x="1048893" y="282829"/>
                  </a:lnTo>
                  <a:lnTo>
                    <a:pt x="1048910" y="281497"/>
                  </a:lnTo>
                  <a:lnTo>
                    <a:pt x="1036309" y="281497"/>
                  </a:lnTo>
                  <a:lnTo>
                    <a:pt x="1036439" y="280713"/>
                  </a:lnTo>
                  <a:lnTo>
                    <a:pt x="1048920" y="280713"/>
                  </a:lnTo>
                  <a:lnTo>
                    <a:pt x="1048931" y="279908"/>
                  </a:lnTo>
                  <a:close/>
                </a:path>
                <a:path w="1049020" h="601980">
                  <a:moveTo>
                    <a:pt x="12573" y="292226"/>
                  </a:moveTo>
                  <a:lnTo>
                    <a:pt x="12318" y="292226"/>
                  </a:lnTo>
                  <a:lnTo>
                    <a:pt x="13081" y="292481"/>
                  </a:lnTo>
                  <a:lnTo>
                    <a:pt x="21162" y="296925"/>
                  </a:lnTo>
                  <a:lnTo>
                    <a:pt x="21336" y="296925"/>
                  </a:lnTo>
                  <a:lnTo>
                    <a:pt x="26162" y="298576"/>
                  </a:lnTo>
                  <a:lnTo>
                    <a:pt x="32385" y="300355"/>
                  </a:lnTo>
                  <a:lnTo>
                    <a:pt x="40347" y="301751"/>
                  </a:lnTo>
                  <a:lnTo>
                    <a:pt x="40512" y="301751"/>
                  </a:lnTo>
                  <a:lnTo>
                    <a:pt x="47625" y="302768"/>
                  </a:lnTo>
                  <a:lnTo>
                    <a:pt x="56515" y="303657"/>
                  </a:lnTo>
                  <a:lnTo>
                    <a:pt x="81914" y="304926"/>
                  </a:lnTo>
                  <a:lnTo>
                    <a:pt x="116363" y="304926"/>
                  </a:lnTo>
                  <a:lnTo>
                    <a:pt x="156464" y="303403"/>
                  </a:lnTo>
                  <a:lnTo>
                    <a:pt x="169481" y="302768"/>
                  </a:lnTo>
                  <a:lnTo>
                    <a:pt x="169762" y="302768"/>
                  </a:lnTo>
                  <a:lnTo>
                    <a:pt x="205105" y="300736"/>
                  </a:lnTo>
                  <a:lnTo>
                    <a:pt x="312887" y="292481"/>
                  </a:lnTo>
                  <a:lnTo>
                    <a:pt x="12826" y="292481"/>
                  </a:lnTo>
                  <a:lnTo>
                    <a:pt x="12573" y="292226"/>
                  </a:lnTo>
                  <a:close/>
                </a:path>
                <a:path w="1049020" h="601980">
                  <a:moveTo>
                    <a:pt x="452082" y="20802"/>
                  </a:moveTo>
                  <a:lnTo>
                    <a:pt x="331978" y="73151"/>
                  </a:lnTo>
                  <a:lnTo>
                    <a:pt x="236728" y="116078"/>
                  </a:lnTo>
                  <a:lnTo>
                    <a:pt x="192913" y="136651"/>
                  </a:lnTo>
                  <a:lnTo>
                    <a:pt x="152273" y="156591"/>
                  </a:lnTo>
                  <a:lnTo>
                    <a:pt x="115316" y="175895"/>
                  </a:lnTo>
                  <a:lnTo>
                    <a:pt x="68072" y="202946"/>
                  </a:lnTo>
                  <a:lnTo>
                    <a:pt x="32004" y="227711"/>
                  </a:lnTo>
                  <a:lnTo>
                    <a:pt x="4309" y="256794"/>
                  </a:lnTo>
                  <a:lnTo>
                    <a:pt x="719" y="265303"/>
                  </a:lnTo>
                  <a:lnTo>
                    <a:pt x="620" y="266192"/>
                  </a:lnTo>
                  <a:lnTo>
                    <a:pt x="493" y="267335"/>
                  </a:lnTo>
                  <a:lnTo>
                    <a:pt x="377" y="268386"/>
                  </a:lnTo>
                  <a:lnTo>
                    <a:pt x="282" y="269239"/>
                  </a:lnTo>
                  <a:lnTo>
                    <a:pt x="157" y="270366"/>
                  </a:lnTo>
                  <a:lnTo>
                    <a:pt x="84" y="271018"/>
                  </a:lnTo>
                  <a:lnTo>
                    <a:pt x="0" y="273304"/>
                  </a:lnTo>
                  <a:lnTo>
                    <a:pt x="315" y="274320"/>
                  </a:lnTo>
                  <a:lnTo>
                    <a:pt x="1462" y="279019"/>
                  </a:lnTo>
                  <a:lnTo>
                    <a:pt x="1651" y="279908"/>
                  </a:lnTo>
                  <a:lnTo>
                    <a:pt x="2064" y="280713"/>
                  </a:lnTo>
                  <a:lnTo>
                    <a:pt x="2623" y="281497"/>
                  </a:lnTo>
                  <a:lnTo>
                    <a:pt x="5588" y="286004"/>
                  </a:lnTo>
                  <a:lnTo>
                    <a:pt x="6350" y="287020"/>
                  </a:lnTo>
                  <a:lnTo>
                    <a:pt x="6858" y="287400"/>
                  </a:lnTo>
                  <a:lnTo>
                    <a:pt x="11469" y="291338"/>
                  </a:lnTo>
                  <a:lnTo>
                    <a:pt x="11684" y="291592"/>
                  </a:lnTo>
                  <a:lnTo>
                    <a:pt x="12573" y="292226"/>
                  </a:lnTo>
                  <a:lnTo>
                    <a:pt x="12826" y="292481"/>
                  </a:lnTo>
                  <a:lnTo>
                    <a:pt x="312887" y="292481"/>
                  </a:lnTo>
                  <a:lnTo>
                    <a:pt x="315976" y="292226"/>
                  </a:lnTo>
                  <a:lnTo>
                    <a:pt x="84412" y="292226"/>
                  </a:lnTo>
                  <a:lnTo>
                    <a:pt x="67056" y="291592"/>
                  </a:lnTo>
                  <a:lnTo>
                    <a:pt x="26738" y="285369"/>
                  </a:lnTo>
                  <a:lnTo>
                    <a:pt x="26543" y="285369"/>
                  </a:lnTo>
                  <a:lnTo>
                    <a:pt x="20558" y="282067"/>
                  </a:lnTo>
                  <a:lnTo>
                    <a:pt x="20193" y="282067"/>
                  </a:lnTo>
                  <a:lnTo>
                    <a:pt x="16622" y="279019"/>
                  </a:lnTo>
                  <a:lnTo>
                    <a:pt x="16256" y="279019"/>
                  </a:lnTo>
                  <a:lnTo>
                    <a:pt x="14986" y="277622"/>
                  </a:lnTo>
                  <a:lnTo>
                    <a:pt x="15300" y="277622"/>
                  </a:lnTo>
                  <a:lnTo>
                    <a:pt x="14257" y="276098"/>
                  </a:lnTo>
                  <a:lnTo>
                    <a:pt x="13843" y="276098"/>
                  </a:lnTo>
                  <a:lnTo>
                    <a:pt x="13013" y="274320"/>
                  </a:lnTo>
                  <a:lnTo>
                    <a:pt x="13365" y="274320"/>
                  </a:lnTo>
                  <a:lnTo>
                    <a:pt x="13093" y="273304"/>
                  </a:lnTo>
                  <a:lnTo>
                    <a:pt x="13059" y="273176"/>
                  </a:lnTo>
                  <a:lnTo>
                    <a:pt x="12714" y="273176"/>
                  </a:lnTo>
                  <a:lnTo>
                    <a:pt x="12592" y="272139"/>
                  </a:lnTo>
                  <a:lnTo>
                    <a:pt x="12550" y="271780"/>
                  </a:lnTo>
                  <a:lnTo>
                    <a:pt x="12460" y="271018"/>
                  </a:lnTo>
                  <a:lnTo>
                    <a:pt x="12880" y="271018"/>
                  </a:lnTo>
                  <a:lnTo>
                    <a:pt x="12938" y="270366"/>
                  </a:lnTo>
                  <a:lnTo>
                    <a:pt x="13038" y="269239"/>
                  </a:lnTo>
                  <a:lnTo>
                    <a:pt x="12799" y="269239"/>
                  </a:lnTo>
                  <a:lnTo>
                    <a:pt x="13208" y="267335"/>
                  </a:lnTo>
                  <a:lnTo>
                    <a:pt x="13530" y="267335"/>
                  </a:lnTo>
                  <a:lnTo>
                    <a:pt x="15240" y="263017"/>
                  </a:lnTo>
                  <a:lnTo>
                    <a:pt x="16233" y="261620"/>
                  </a:lnTo>
                  <a:lnTo>
                    <a:pt x="49784" y="230124"/>
                  </a:lnTo>
                  <a:lnTo>
                    <a:pt x="88900" y="205232"/>
                  </a:lnTo>
                  <a:lnTo>
                    <a:pt x="139065" y="177673"/>
                  </a:lnTo>
                  <a:lnTo>
                    <a:pt x="198374" y="148209"/>
                  </a:lnTo>
                  <a:lnTo>
                    <a:pt x="242062" y="127635"/>
                  </a:lnTo>
                  <a:lnTo>
                    <a:pt x="288544" y="106425"/>
                  </a:lnTo>
                  <a:lnTo>
                    <a:pt x="457306" y="32398"/>
                  </a:lnTo>
                  <a:lnTo>
                    <a:pt x="464730" y="22326"/>
                  </a:lnTo>
                  <a:lnTo>
                    <a:pt x="452082" y="20802"/>
                  </a:lnTo>
                  <a:close/>
                </a:path>
                <a:path w="1049020" h="601980">
                  <a:moveTo>
                    <a:pt x="1032117" y="292226"/>
                  </a:moveTo>
                  <a:lnTo>
                    <a:pt x="315976" y="292226"/>
                  </a:lnTo>
                  <a:lnTo>
                    <a:pt x="312887" y="292481"/>
                  </a:lnTo>
                  <a:lnTo>
                    <a:pt x="1031998" y="292481"/>
                  </a:lnTo>
                  <a:lnTo>
                    <a:pt x="1032117" y="292226"/>
                  </a:lnTo>
                  <a:close/>
                </a:path>
                <a:path w="1049020" h="601980">
                  <a:moveTo>
                    <a:pt x="947039" y="233045"/>
                  </a:moveTo>
                  <a:lnTo>
                    <a:pt x="900641" y="233045"/>
                  </a:lnTo>
                  <a:lnTo>
                    <a:pt x="875029" y="233680"/>
                  </a:lnTo>
                  <a:lnTo>
                    <a:pt x="841755" y="235076"/>
                  </a:lnTo>
                  <a:lnTo>
                    <a:pt x="804378" y="237236"/>
                  </a:lnTo>
                  <a:lnTo>
                    <a:pt x="804509" y="237236"/>
                  </a:lnTo>
                  <a:lnTo>
                    <a:pt x="769366" y="239395"/>
                  </a:lnTo>
                  <a:lnTo>
                    <a:pt x="692018" y="245363"/>
                  </a:lnTo>
                  <a:lnTo>
                    <a:pt x="276352" y="282829"/>
                  </a:lnTo>
                  <a:lnTo>
                    <a:pt x="204343" y="288036"/>
                  </a:lnTo>
                  <a:lnTo>
                    <a:pt x="171450" y="289941"/>
                  </a:lnTo>
                  <a:lnTo>
                    <a:pt x="133857" y="291592"/>
                  </a:lnTo>
                  <a:lnTo>
                    <a:pt x="140335" y="291592"/>
                  </a:lnTo>
                  <a:lnTo>
                    <a:pt x="106362" y="292226"/>
                  </a:lnTo>
                  <a:lnTo>
                    <a:pt x="315976" y="292226"/>
                  </a:lnTo>
                  <a:lnTo>
                    <a:pt x="691642" y="258063"/>
                  </a:lnTo>
                  <a:lnTo>
                    <a:pt x="770255" y="252095"/>
                  </a:lnTo>
                  <a:lnTo>
                    <a:pt x="805387" y="249809"/>
                  </a:lnTo>
                  <a:lnTo>
                    <a:pt x="805002" y="249809"/>
                  </a:lnTo>
                  <a:lnTo>
                    <a:pt x="859282" y="247014"/>
                  </a:lnTo>
                  <a:lnTo>
                    <a:pt x="891032" y="245872"/>
                  </a:lnTo>
                  <a:lnTo>
                    <a:pt x="911013" y="245363"/>
                  </a:lnTo>
                  <a:lnTo>
                    <a:pt x="1027703" y="245363"/>
                  </a:lnTo>
                  <a:lnTo>
                    <a:pt x="1022242" y="242824"/>
                  </a:lnTo>
                  <a:lnTo>
                    <a:pt x="981455" y="234823"/>
                  </a:lnTo>
                  <a:lnTo>
                    <a:pt x="959230" y="233425"/>
                  </a:lnTo>
                  <a:lnTo>
                    <a:pt x="947039" y="233045"/>
                  </a:lnTo>
                  <a:close/>
                </a:path>
                <a:path w="1049020" h="601980">
                  <a:moveTo>
                    <a:pt x="26200" y="285179"/>
                  </a:moveTo>
                  <a:lnTo>
                    <a:pt x="26543" y="285369"/>
                  </a:lnTo>
                  <a:lnTo>
                    <a:pt x="26738" y="285369"/>
                  </a:lnTo>
                  <a:lnTo>
                    <a:pt x="26200" y="285179"/>
                  </a:lnTo>
                  <a:close/>
                </a:path>
                <a:path w="1049020" h="601980">
                  <a:moveTo>
                    <a:pt x="19525" y="281497"/>
                  </a:moveTo>
                  <a:lnTo>
                    <a:pt x="20193" y="282067"/>
                  </a:lnTo>
                  <a:lnTo>
                    <a:pt x="20558" y="282067"/>
                  </a:lnTo>
                  <a:lnTo>
                    <a:pt x="19525" y="281497"/>
                  </a:lnTo>
                  <a:close/>
                </a:path>
                <a:path w="1049020" h="601980">
                  <a:moveTo>
                    <a:pt x="1049004" y="274320"/>
                  </a:moveTo>
                  <a:lnTo>
                    <a:pt x="1036574" y="274320"/>
                  </a:lnTo>
                  <a:lnTo>
                    <a:pt x="1036540" y="275261"/>
                  </a:lnTo>
                  <a:lnTo>
                    <a:pt x="1036729" y="276098"/>
                  </a:lnTo>
                  <a:lnTo>
                    <a:pt x="1036510" y="276098"/>
                  </a:lnTo>
                  <a:lnTo>
                    <a:pt x="1036456" y="277622"/>
                  </a:lnTo>
                  <a:lnTo>
                    <a:pt x="1036345" y="280713"/>
                  </a:lnTo>
                  <a:lnTo>
                    <a:pt x="1036574" y="279908"/>
                  </a:lnTo>
                  <a:lnTo>
                    <a:pt x="1048931" y="279908"/>
                  </a:lnTo>
                  <a:lnTo>
                    <a:pt x="1048981" y="276098"/>
                  </a:lnTo>
                  <a:lnTo>
                    <a:pt x="1036710" y="276098"/>
                  </a:lnTo>
                  <a:lnTo>
                    <a:pt x="1036646" y="275261"/>
                  </a:lnTo>
                  <a:lnTo>
                    <a:pt x="1048992" y="275261"/>
                  </a:lnTo>
                  <a:lnTo>
                    <a:pt x="1049004" y="274320"/>
                  </a:lnTo>
                  <a:close/>
                </a:path>
                <a:path w="1049020" h="601980">
                  <a:moveTo>
                    <a:pt x="14986" y="277622"/>
                  </a:moveTo>
                  <a:lnTo>
                    <a:pt x="16256" y="279019"/>
                  </a:lnTo>
                  <a:lnTo>
                    <a:pt x="15741" y="278266"/>
                  </a:lnTo>
                  <a:lnTo>
                    <a:pt x="14986" y="277622"/>
                  </a:lnTo>
                  <a:close/>
                </a:path>
                <a:path w="1049020" h="601980">
                  <a:moveTo>
                    <a:pt x="15741" y="278266"/>
                  </a:moveTo>
                  <a:lnTo>
                    <a:pt x="16256" y="279019"/>
                  </a:lnTo>
                  <a:lnTo>
                    <a:pt x="16622" y="279019"/>
                  </a:lnTo>
                  <a:lnTo>
                    <a:pt x="15741" y="278266"/>
                  </a:lnTo>
                  <a:close/>
                </a:path>
                <a:path w="1049020" h="601980">
                  <a:moveTo>
                    <a:pt x="15300" y="277622"/>
                  </a:moveTo>
                  <a:lnTo>
                    <a:pt x="14986" y="277622"/>
                  </a:lnTo>
                  <a:lnTo>
                    <a:pt x="15741" y="278266"/>
                  </a:lnTo>
                  <a:lnTo>
                    <a:pt x="15300" y="277622"/>
                  </a:lnTo>
                  <a:close/>
                </a:path>
                <a:path w="1049020" h="601980">
                  <a:moveTo>
                    <a:pt x="13040" y="274320"/>
                  </a:moveTo>
                  <a:lnTo>
                    <a:pt x="13378" y="275101"/>
                  </a:lnTo>
                  <a:lnTo>
                    <a:pt x="13843" y="276098"/>
                  </a:lnTo>
                  <a:lnTo>
                    <a:pt x="13618" y="275261"/>
                  </a:lnTo>
                  <a:lnTo>
                    <a:pt x="13575" y="275101"/>
                  </a:lnTo>
                  <a:lnTo>
                    <a:pt x="13040" y="274320"/>
                  </a:lnTo>
                  <a:close/>
                </a:path>
                <a:path w="1049020" h="601980">
                  <a:moveTo>
                    <a:pt x="13685" y="275261"/>
                  </a:moveTo>
                  <a:lnTo>
                    <a:pt x="13843" y="276098"/>
                  </a:lnTo>
                  <a:lnTo>
                    <a:pt x="14257" y="276098"/>
                  </a:lnTo>
                  <a:lnTo>
                    <a:pt x="13685" y="275261"/>
                  </a:lnTo>
                  <a:close/>
                </a:path>
                <a:path w="1049020" h="601980">
                  <a:moveTo>
                    <a:pt x="1035432" y="270366"/>
                  </a:moveTo>
                  <a:lnTo>
                    <a:pt x="1036504" y="275101"/>
                  </a:lnTo>
                  <a:lnTo>
                    <a:pt x="1036540" y="275261"/>
                  </a:lnTo>
                  <a:lnTo>
                    <a:pt x="1036574" y="274320"/>
                  </a:lnTo>
                  <a:lnTo>
                    <a:pt x="1049004" y="274320"/>
                  </a:lnTo>
                  <a:lnTo>
                    <a:pt x="1049020" y="273176"/>
                  </a:lnTo>
                  <a:lnTo>
                    <a:pt x="1048531" y="271018"/>
                  </a:lnTo>
                  <a:lnTo>
                    <a:pt x="1035812" y="271018"/>
                  </a:lnTo>
                  <a:lnTo>
                    <a:pt x="1035432" y="270366"/>
                  </a:lnTo>
                  <a:close/>
                </a:path>
                <a:path w="1049020" h="601980">
                  <a:moveTo>
                    <a:pt x="13365" y="274320"/>
                  </a:moveTo>
                  <a:lnTo>
                    <a:pt x="13040" y="274320"/>
                  </a:lnTo>
                  <a:lnTo>
                    <a:pt x="13575" y="275101"/>
                  </a:lnTo>
                  <a:lnTo>
                    <a:pt x="13365" y="274320"/>
                  </a:lnTo>
                  <a:close/>
                </a:path>
                <a:path w="1049020" h="601980">
                  <a:moveTo>
                    <a:pt x="12480" y="271018"/>
                  </a:moveTo>
                  <a:lnTo>
                    <a:pt x="12592" y="272139"/>
                  </a:lnTo>
                  <a:lnTo>
                    <a:pt x="12714" y="273176"/>
                  </a:lnTo>
                  <a:lnTo>
                    <a:pt x="12684" y="271780"/>
                  </a:lnTo>
                  <a:lnTo>
                    <a:pt x="12480" y="271018"/>
                  </a:lnTo>
                  <a:close/>
                </a:path>
                <a:path w="1049020" h="601980">
                  <a:moveTo>
                    <a:pt x="12854" y="272414"/>
                  </a:moveTo>
                  <a:lnTo>
                    <a:pt x="12688" y="273176"/>
                  </a:lnTo>
                  <a:lnTo>
                    <a:pt x="13059" y="273176"/>
                  </a:lnTo>
                  <a:lnTo>
                    <a:pt x="12854" y="272414"/>
                  </a:lnTo>
                  <a:close/>
                </a:path>
                <a:path w="1049020" h="601980">
                  <a:moveTo>
                    <a:pt x="12880" y="271018"/>
                  </a:moveTo>
                  <a:lnTo>
                    <a:pt x="12480" y="271018"/>
                  </a:lnTo>
                  <a:lnTo>
                    <a:pt x="12684" y="271780"/>
                  </a:lnTo>
                  <a:lnTo>
                    <a:pt x="12780" y="272139"/>
                  </a:lnTo>
                  <a:lnTo>
                    <a:pt x="12880" y="271018"/>
                  </a:lnTo>
                  <a:close/>
                </a:path>
                <a:path w="1049020" h="601980">
                  <a:moveTo>
                    <a:pt x="1035176" y="269239"/>
                  </a:moveTo>
                  <a:lnTo>
                    <a:pt x="1035432" y="270366"/>
                  </a:lnTo>
                  <a:lnTo>
                    <a:pt x="1035812" y="271018"/>
                  </a:lnTo>
                  <a:lnTo>
                    <a:pt x="1035176" y="269239"/>
                  </a:lnTo>
                  <a:close/>
                </a:path>
                <a:path w="1049020" h="601980">
                  <a:moveTo>
                    <a:pt x="1048128" y="269239"/>
                  </a:moveTo>
                  <a:lnTo>
                    <a:pt x="1035176" y="269239"/>
                  </a:lnTo>
                  <a:lnTo>
                    <a:pt x="1035812" y="271018"/>
                  </a:lnTo>
                  <a:lnTo>
                    <a:pt x="1048531" y="271018"/>
                  </a:lnTo>
                  <a:lnTo>
                    <a:pt x="1048128" y="269239"/>
                  </a:lnTo>
                  <a:close/>
                </a:path>
                <a:path w="1049020" h="601980">
                  <a:moveTo>
                    <a:pt x="1032899" y="265811"/>
                  </a:moveTo>
                  <a:lnTo>
                    <a:pt x="1032996" y="266192"/>
                  </a:lnTo>
                  <a:lnTo>
                    <a:pt x="1035432" y="270366"/>
                  </a:lnTo>
                  <a:lnTo>
                    <a:pt x="1035176" y="269239"/>
                  </a:lnTo>
                  <a:lnTo>
                    <a:pt x="1048128" y="269239"/>
                  </a:lnTo>
                  <a:lnTo>
                    <a:pt x="1047496" y="266446"/>
                  </a:lnTo>
                  <a:lnTo>
                    <a:pt x="1047445" y="266192"/>
                  </a:lnTo>
                  <a:lnTo>
                    <a:pt x="1033272" y="266192"/>
                  </a:lnTo>
                  <a:lnTo>
                    <a:pt x="1033170" y="266064"/>
                  </a:lnTo>
                  <a:lnTo>
                    <a:pt x="1032899" y="265811"/>
                  </a:lnTo>
                  <a:close/>
                </a:path>
                <a:path w="1049020" h="601980">
                  <a:moveTo>
                    <a:pt x="13208" y="267335"/>
                  </a:moveTo>
                  <a:lnTo>
                    <a:pt x="12799" y="269239"/>
                  </a:lnTo>
                  <a:lnTo>
                    <a:pt x="13114" y="268386"/>
                  </a:lnTo>
                  <a:lnTo>
                    <a:pt x="13208" y="267335"/>
                  </a:lnTo>
                  <a:close/>
                </a:path>
                <a:path w="1049020" h="601980">
                  <a:moveTo>
                    <a:pt x="13114" y="268386"/>
                  </a:moveTo>
                  <a:lnTo>
                    <a:pt x="12776" y="269239"/>
                  </a:lnTo>
                  <a:lnTo>
                    <a:pt x="13038" y="269239"/>
                  </a:lnTo>
                  <a:lnTo>
                    <a:pt x="13114" y="268386"/>
                  </a:lnTo>
                  <a:close/>
                </a:path>
                <a:path w="1049020" h="601980">
                  <a:moveTo>
                    <a:pt x="13530" y="267335"/>
                  </a:moveTo>
                  <a:lnTo>
                    <a:pt x="13208" y="267335"/>
                  </a:lnTo>
                  <a:lnTo>
                    <a:pt x="13114" y="268386"/>
                  </a:lnTo>
                  <a:lnTo>
                    <a:pt x="13530" y="267335"/>
                  </a:lnTo>
                  <a:close/>
                </a:path>
                <a:path w="1049020" h="601980">
                  <a:moveTo>
                    <a:pt x="1046962" y="264922"/>
                  </a:moveTo>
                  <a:lnTo>
                    <a:pt x="1032255" y="264922"/>
                  </a:lnTo>
                  <a:lnTo>
                    <a:pt x="1032967" y="265811"/>
                  </a:lnTo>
                  <a:lnTo>
                    <a:pt x="1033147" y="266064"/>
                  </a:lnTo>
                  <a:lnTo>
                    <a:pt x="1033272" y="266192"/>
                  </a:lnTo>
                  <a:lnTo>
                    <a:pt x="1047445" y="266192"/>
                  </a:lnTo>
                  <a:lnTo>
                    <a:pt x="1047369" y="265811"/>
                  </a:lnTo>
                  <a:lnTo>
                    <a:pt x="1046962" y="264922"/>
                  </a:lnTo>
                  <a:close/>
                </a:path>
                <a:path w="1049020" h="601980">
                  <a:moveTo>
                    <a:pt x="1044490" y="260604"/>
                  </a:moveTo>
                  <a:lnTo>
                    <a:pt x="1027811" y="260604"/>
                  </a:lnTo>
                  <a:lnTo>
                    <a:pt x="1028272" y="261076"/>
                  </a:lnTo>
                  <a:lnTo>
                    <a:pt x="1028700" y="261366"/>
                  </a:lnTo>
                  <a:lnTo>
                    <a:pt x="1028555" y="261366"/>
                  </a:lnTo>
                  <a:lnTo>
                    <a:pt x="1032589" y="265493"/>
                  </a:lnTo>
                  <a:lnTo>
                    <a:pt x="1032560" y="265303"/>
                  </a:lnTo>
                  <a:lnTo>
                    <a:pt x="1032255" y="264922"/>
                  </a:lnTo>
                  <a:lnTo>
                    <a:pt x="1046962" y="264922"/>
                  </a:lnTo>
                  <a:lnTo>
                    <a:pt x="1046861" y="264668"/>
                  </a:lnTo>
                  <a:lnTo>
                    <a:pt x="1044934" y="261366"/>
                  </a:lnTo>
                  <a:lnTo>
                    <a:pt x="1028700" y="261366"/>
                  </a:lnTo>
                  <a:lnTo>
                    <a:pt x="1028361" y="261076"/>
                  </a:lnTo>
                  <a:lnTo>
                    <a:pt x="1044765" y="261076"/>
                  </a:lnTo>
                  <a:lnTo>
                    <a:pt x="1044490" y="260604"/>
                  </a:lnTo>
                  <a:close/>
                </a:path>
                <a:path w="1049020" h="601980">
                  <a:moveTo>
                    <a:pt x="1041301" y="256286"/>
                  </a:moveTo>
                  <a:lnTo>
                    <a:pt x="1021207" y="256286"/>
                  </a:lnTo>
                  <a:lnTo>
                    <a:pt x="1021639" y="256579"/>
                  </a:lnTo>
                  <a:lnTo>
                    <a:pt x="1022096" y="256794"/>
                  </a:lnTo>
                  <a:lnTo>
                    <a:pt x="1021956" y="256794"/>
                  </a:lnTo>
                  <a:lnTo>
                    <a:pt x="1028272" y="261076"/>
                  </a:lnTo>
                  <a:lnTo>
                    <a:pt x="1027811" y="260604"/>
                  </a:lnTo>
                  <a:lnTo>
                    <a:pt x="1044490" y="260604"/>
                  </a:lnTo>
                  <a:lnTo>
                    <a:pt x="1043304" y="258572"/>
                  </a:lnTo>
                  <a:lnTo>
                    <a:pt x="1042670" y="257683"/>
                  </a:lnTo>
                  <a:lnTo>
                    <a:pt x="1041799" y="256794"/>
                  </a:lnTo>
                  <a:lnTo>
                    <a:pt x="1022096" y="256794"/>
                  </a:lnTo>
                  <a:lnTo>
                    <a:pt x="1021719" y="256579"/>
                  </a:lnTo>
                  <a:lnTo>
                    <a:pt x="1041588" y="256579"/>
                  </a:lnTo>
                  <a:lnTo>
                    <a:pt x="1041301" y="256286"/>
                  </a:lnTo>
                  <a:close/>
                </a:path>
                <a:path w="1049020" h="601980">
                  <a:moveTo>
                    <a:pt x="1028502" y="245872"/>
                  </a:moveTo>
                  <a:lnTo>
                    <a:pt x="950722" y="245872"/>
                  </a:lnTo>
                  <a:lnTo>
                    <a:pt x="958850" y="246125"/>
                  </a:lnTo>
                  <a:lnTo>
                    <a:pt x="970026" y="246634"/>
                  </a:lnTo>
                  <a:lnTo>
                    <a:pt x="1012571" y="252857"/>
                  </a:lnTo>
                  <a:lnTo>
                    <a:pt x="1021639" y="256579"/>
                  </a:lnTo>
                  <a:lnTo>
                    <a:pt x="1021207" y="256286"/>
                  </a:lnTo>
                  <a:lnTo>
                    <a:pt x="1041301" y="256286"/>
                  </a:lnTo>
                  <a:lnTo>
                    <a:pt x="1036574" y="251460"/>
                  </a:lnTo>
                  <a:lnTo>
                    <a:pt x="1028502" y="245872"/>
                  </a:lnTo>
                  <a:close/>
                </a:path>
                <a:path w="1049020" h="601980">
                  <a:moveTo>
                    <a:pt x="1027811" y="245363"/>
                  </a:moveTo>
                  <a:lnTo>
                    <a:pt x="927417" y="245363"/>
                  </a:lnTo>
                  <a:lnTo>
                    <a:pt x="953071" y="245872"/>
                  </a:lnTo>
                  <a:lnTo>
                    <a:pt x="1028319" y="245872"/>
                  </a:lnTo>
                  <a:lnTo>
                    <a:pt x="1027811" y="245363"/>
                  </a:lnTo>
                  <a:close/>
                </a:path>
                <a:path w="1049020" h="601980">
                  <a:moveTo>
                    <a:pt x="480486" y="11430"/>
                  </a:moveTo>
                  <a:lnTo>
                    <a:pt x="473837" y="11430"/>
                  </a:lnTo>
                  <a:lnTo>
                    <a:pt x="478790" y="23113"/>
                  </a:lnTo>
                  <a:lnTo>
                    <a:pt x="457306" y="32398"/>
                  </a:lnTo>
                  <a:lnTo>
                    <a:pt x="418846" y="84582"/>
                  </a:lnTo>
                  <a:lnTo>
                    <a:pt x="416814" y="87375"/>
                  </a:lnTo>
                  <a:lnTo>
                    <a:pt x="417322" y="91312"/>
                  </a:lnTo>
                  <a:lnTo>
                    <a:pt x="420243" y="93472"/>
                  </a:lnTo>
                  <a:lnTo>
                    <a:pt x="423037" y="95504"/>
                  </a:lnTo>
                  <a:lnTo>
                    <a:pt x="426974" y="94869"/>
                  </a:lnTo>
                  <a:lnTo>
                    <a:pt x="429133" y="92075"/>
                  </a:lnTo>
                  <a:lnTo>
                    <a:pt x="487807" y="12319"/>
                  </a:lnTo>
                  <a:lnTo>
                    <a:pt x="480486" y="11430"/>
                  </a:lnTo>
                  <a:close/>
                </a:path>
                <a:path w="1049020" h="601980">
                  <a:moveTo>
                    <a:pt x="464730" y="22326"/>
                  </a:moveTo>
                  <a:lnTo>
                    <a:pt x="457306" y="32398"/>
                  </a:lnTo>
                  <a:lnTo>
                    <a:pt x="477614" y="23622"/>
                  </a:lnTo>
                  <a:lnTo>
                    <a:pt x="475488" y="23622"/>
                  </a:lnTo>
                  <a:lnTo>
                    <a:pt x="464730" y="22326"/>
                  </a:lnTo>
                  <a:close/>
                </a:path>
                <a:path w="1049020" h="601980">
                  <a:moveTo>
                    <a:pt x="471170" y="13588"/>
                  </a:moveTo>
                  <a:lnTo>
                    <a:pt x="464730" y="22326"/>
                  </a:lnTo>
                  <a:lnTo>
                    <a:pt x="475488" y="23622"/>
                  </a:lnTo>
                  <a:lnTo>
                    <a:pt x="471170" y="13588"/>
                  </a:lnTo>
                  <a:close/>
                </a:path>
                <a:path w="1049020" h="601980">
                  <a:moveTo>
                    <a:pt x="474752" y="13588"/>
                  </a:moveTo>
                  <a:lnTo>
                    <a:pt x="471170" y="13588"/>
                  </a:lnTo>
                  <a:lnTo>
                    <a:pt x="475488" y="23622"/>
                  </a:lnTo>
                  <a:lnTo>
                    <a:pt x="477614" y="23622"/>
                  </a:lnTo>
                  <a:lnTo>
                    <a:pt x="478790" y="23113"/>
                  </a:lnTo>
                  <a:lnTo>
                    <a:pt x="474752" y="13588"/>
                  </a:lnTo>
                  <a:close/>
                </a:path>
                <a:path w="1049020" h="601980">
                  <a:moveTo>
                    <a:pt x="473837" y="11430"/>
                  </a:moveTo>
                  <a:lnTo>
                    <a:pt x="452082" y="20802"/>
                  </a:lnTo>
                  <a:lnTo>
                    <a:pt x="464730" y="22326"/>
                  </a:lnTo>
                  <a:lnTo>
                    <a:pt x="471170" y="13588"/>
                  </a:lnTo>
                  <a:lnTo>
                    <a:pt x="474752" y="13588"/>
                  </a:lnTo>
                  <a:lnTo>
                    <a:pt x="473837" y="11430"/>
                  </a:lnTo>
                  <a:close/>
                </a:path>
                <a:path w="1049020" h="601980">
                  <a:moveTo>
                    <a:pt x="385953" y="0"/>
                  </a:moveTo>
                  <a:lnTo>
                    <a:pt x="382778" y="2412"/>
                  </a:lnTo>
                  <a:lnTo>
                    <a:pt x="382016" y="9398"/>
                  </a:lnTo>
                  <a:lnTo>
                    <a:pt x="384429" y="12573"/>
                  </a:lnTo>
                  <a:lnTo>
                    <a:pt x="387985" y="13081"/>
                  </a:lnTo>
                  <a:lnTo>
                    <a:pt x="452082" y="20802"/>
                  </a:lnTo>
                  <a:lnTo>
                    <a:pt x="473837" y="11430"/>
                  </a:lnTo>
                  <a:lnTo>
                    <a:pt x="480486" y="11430"/>
                  </a:lnTo>
                  <a:lnTo>
                    <a:pt x="389509" y="381"/>
                  </a:lnTo>
                  <a:lnTo>
                    <a:pt x="385953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095747" y="3671442"/>
            <a:ext cx="371982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each</a:t>
            </a:r>
            <a:r>
              <a:rPr sz="2000" spc="-4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thread</a:t>
            </a:r>
            <a:r>
              <a:rPr sz="2000" spc="-4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increments</a:t>
            </a:r>
            <a:r>
              <a:rPr sz="2000" spc="-6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this</a:t>
            </a:r>
            <a:r>
              <a:rPr sz="200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Arial MT"/>
                <a:cs typeface="Arial MT"/>
              </a:rPr>
              <a:t>after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completing</a:t>
            </a:r>
            <a:r>
              <a:rPr sz="2000" spc="-4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its</a:t>
            </a:r>
            <a:r>
              <a:rPr sz="200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for</a:t>
            </a:r>
            <a:r>
              <a:rPr sz="2000" spc="-3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C00000"/>
                </a:solidFill>
                <a:latin typeface="Arial MT"/>
                <a:cs typeface="Arial MT"/>
              </a:rPr>
              <a:t>loop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1519809"/>
            <a:ext cx="10775315" cy="2282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 marR="122555" indent="-34036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When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program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begins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execution,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single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thread,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master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thread,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will 	</a:t>
            </a:r>
            <a:r>
              <a:rPr sz="2400" dirty="0">
                <a:latin typeface="Arial MT"/>
                <a:cs typeface="Arial MT"/>
              </a:rPr>
              <a:t>get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command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line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arguments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allocate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array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message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queues: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one 	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each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thread.</a:t>
            </a:r>
            <a:endParaRPr sz="2400">
              <a:latin typeface="Arial MT"/>
              <a:cs typeface="Arial MT"/>
            </a:endParaRPr>
          </a:p>
          <a:p>
            <a:pPr marL="352425" marR="5080" indent="-340360" algn="just">
              <a:lnSpc>
                <a:spcPct val="100000"/>
              </a:lnSpc>
              <a:spcBef>
                <a:spcPts val="490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This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array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needs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shared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among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threads,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since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any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thread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send 	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any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other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thread,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hence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any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thread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enqueue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message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any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of 	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queues.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Startup</a:t>
            </a:r>
            <a:r>
              <a:rPr sz="4000" b="0" spc="-14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25" dirty="0">
                <a:solidFill>
                  <a:srgbClr val="001F5F"/>
                </a:solidFill>
                <a:latin typeface="Arial MT"/>
                <a:cs typeface="Arial MT"/>
              </a:rPr>
              <a:t>(1)</a:t>
            </a:r>
            <a:endParaRPr sz="4000">
              <a:latin typeface="Arial MT"/>
              <a:cs typeface="Arial M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5C802BE-0B9D-1F66-A04E-E86DEC6D1147}"/>
                  </a:ext>
                </a:extLst>
              </p14:cNvPr>
              <p14:cNvContentPartPr/>
              <p14:nvPr/>
            </p14:nvContentPartPr>
            <p14:xfrm>
              <a:off x="2741400" y="750240"/>
              <a:ext cx="6778080" cy="3232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5C802BE-0B9D-1F66-A04E-E86DEC6D11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2040" y="740880"/>
                <a:ext cx="6796800" cy="3251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5017-254B-F87B-446F-D44C9DB80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43" y="280797"/>
            <a:ext cx="10443210" cy="553998"/>
          </a:xfrm>
        </p:spPr>
        <p:txBody>
          <a:bodyPr/>
          <a:lstStyle/>
          <a:p>
            <a:r>
              <a:rPr lang="en-IN" dirty="0"/>
              <a:t>OpenMP in Action – Loop Parallelization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7B7B7F-7479-AD98-CBEA-239FC9B3D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711361"/>
            <a:ext cx="6839905" cy="1943371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E418AC3-614B-B0C5-66D7-A250A1B8D4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04998"/>
            <a:ext cx="8125942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OpenMP allows easy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incremental parallelization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serial programs.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compiler directives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reducing developer effort compared to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Pthreads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Parallelizing a loop in C using OpenMP vs.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Pthreads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6B8A49-C869-C8B1-86B7-397E62CFF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500" y="2133600"/>
            <a:ext cx="4210638" cy="39629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05DC5C-F9F3-F58E-5059-C11874331172}"/>
              </a:ext>
            </a:extLst>
          </p:cNvPr>
          <p:cNvSpPr txBox="1"/>
          <p:nvPr/>
        </p:nvSpPr>
        <p:spPr>
          <a:xfrm>
            <a:off x="7162800" y="6199886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Equivalent </a:t>
            </a:r>
            <a:r>
              <a:rPr lang="en-IN" dirty="0" err="1"/>
              <a:t>Pthreads</a:t>
            </a:r>
            <a:r>
              <a:rPr lang="en-IN" dirty="0"/>
              <a:t> Code (More Manual Effort)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063EE3-864D-4E04-6EC7-E46C1B3359A4}"/>
              </a:ext>
            </a:extLst>
          </p:cNvPr>
          <p:cNvSpPr txBox="1"/>
          <p:nvPr/>
        </p:nvSpPr>
        <p:spPr>
          <a:xfrm>
            <a:off x="1524000" y="4741466"/>
            <a:ext cx="6627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OpenMP Example (Easy Parallelization)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606B358-3264-CE11-EFD2-CEE559756290}"/>
                  </a:ext>
                </a:extLst>
              </p14:cNvPr>
              <p14:cNvContentPartPr/>
              <p14:nvPr/>
            </p14:nvContentPartPr>
            <p14:xfrm>
              <a:off x="624960" y="723240"/>
              <a:ext cx="10546560" cy="6126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606B358-3264-CE11-EFD2-CEE5597562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5600" y="713880"/>
                <a:ext cx="10565280" cy="614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53120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1519809"/>
            <a:ext cx="10584815" cy="234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25717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One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more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threads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may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finish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allocating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their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queues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before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some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other threads.</a:t>
            </a:r>
            <a:endParaRPr sz="2400">
              <a:latin typeface="Arial MT"/>
              <a:cs typeface="Arial MT"/>
            </a:endParaRPr>
          </a:p>
          <a:p>
            <a:pPr marL="354965" marR="189865" indent="-342900">
              <a:lnSpc>
                <a:spcPct val="100000"/>
              </a:lnSpc>
              <a:spcBef>
                <a:spcPts val="490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We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need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explicit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barrier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when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thread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encounters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barrier,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it </a:t>
            </a:r>
            <a:r>
              <a:rPr sz="2400" dirty="0">
                <a:latin typeface="Arial MT"/>
                <a:cs typeface="Arial MT"/>
              </a:rPr>
              <a:t>blocks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until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all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threads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team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have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reached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barrier.</a:t>
            </a:r>
            <a:endParaRPr sz="2400">
              <a:latin typeface="Arial MT"/>
              <a:cs typeface="Arial MT"/>
            </a:endParaRPr>
          </a:p>
          <a:p>
            <a:pPr marL="354965" marR="5080" indent="-342900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After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all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threads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have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reached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barrier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all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threads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team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can </a:t>
            </a:r>
            <a:r>
              <a:rPr sz="2400" spc="-10" dirty="0">
                <a:latin typeface="Arial MT"/>
                <a:cs typeface="Arial MT"/>
              </a:rPr>
              <a:t>proceed.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Startup</a:t>
            </a:r>
            <a:r>
              <a:rPr sz="4000" b="0" spc="-14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25" dirty="0">
                <a:solidFill>
                  <a:srgbClr val="001F5F"/>
                </a:solidFill>
                <a:latin typeface="Arial MT"/>
                <a:cs typeface="Arial MT"/>
              </a:rPr>
              <a:t>(2)</a:t>
            </a:r>
            <a:endParaRPr sz="40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62539" y="4166171"/>
            <a:ext cx="4067175" cy="695960"/>
            <a:chOff x="4062539" y="4166171"/>
            <a:chExt cx="4067175" cy="6959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8796" y="4366367"/>
              <a:ext cx="3762020" cy="2859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067302" y="4170934"/>
              <a:ext cx="4057650" cy="686435"/>
            </a:xfrm>
            <a:custGeom>
              <a:avLst/>
              <a:gdLst/>
              <a:ahLst/>
              <a:cxnLst/>
              <a:rect l="l" t="t" r="r" b="b"/>
              <a:pathLst>
                <a:path w="4057650" h="686435">
                  <a:moveTo>
                    <a:pt x="0" y="686181"/>
                  </a:moveTo>
                  <a:lnTo>
                    <a:pt x="4057269" y="686181"/>
                  </a:lnTo>
                  <a:lnTo>
                    <a:pt x="4057269" y="0"/>
                  </a:lnTo>
                  <a:lnTo>
                    <a:pt x="0" y="0"/>
                  </a:lnTo>
                  <a:lnTo>
                    <a:pt x="0" y="686181"/>
                  </a:lnTo>
                  <a:close/>
                </a:path>
              </a:pathLst>
            </a:custGeom>
            <a:ln w="95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515B6B2-23FD-FFB7-192E-570F46857627}"/>
                  </a:ext>
                </a:extLst>
              </p14:cNvPr>
              <p14:cNvContentPartPr/>
              <p14:nvPr/>
            </p14:nvContentPartPr>
            <p14:xfrm>
              <a:off x="5688360" y="3491640"/>
              <a:ext cx="4348800" cy="1794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515B6B2-23FD-FFB7-192E-570F468576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79000" y="3482280"/>
                <a:ext cx="4367520" cy="1813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1519809"/>
            <a:ext cx="10567670" cy="1551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Unlike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critical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directive,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only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protect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critical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sections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consist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of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single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assignment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statement.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0"/>
              </a:spcBef>
              <a:buFont typeface="Arial MT"/>
              <a:buChar char="•"/>
            </a:pP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Further,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statement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must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have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following</a:t>
            </a:r>
            <a:r>
              <a:rPr sz="2400" spc="-10" dirty="0">
                <a:latin typeface="Arial MT"/>
                <a:cs typeface="Arial MT"/>
              </a:rPr>
              <a:t> forms: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The</a:t>
            </a:r>
            <a:r>
              <a:rPr sz="4000" b="0" spc="-1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Atomic</a:t>
            </a:r>
            <a:r>
              <a:rPr sz="4000" b="0" spc="-1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Directive</a:t>
            </a:r>
            <a:r>
              <a:rPr sz="4000" b="0" spc="-1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25" dirty="0">
                <a:solidFill>
                  <a:srgbClr val="001F5F"/>
                </a:solidFill>
                <a:latin typeface="Arial MT"/>
                <a:cs typeface="Arial MT"/>
              </a:rPr>
              <a:t>(1)</a:t>
            </a:r>
            <a:endParaRPr sz="4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5240" y="3641597"/>
            <a:ext cx="3572219" cy="2857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25541" y="4430170"/>
            <a:ext cx="3597337" cy="16447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0AFAF20-4C62-707C-6027-1908236A9ACF}"/>
                  </a:ext>
                </a:extLst>
              </p14:cNvPr>
              <p14:cNvContentPartPr/>
              <p14:nvPr/>
            </p14:nvContentPartPr>
            <p14:xfrm>
              <a:off x="1401840" y="1991160"/>
              <a:ext cx="8322840" cy="3670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0AFAF20-4C62-707C-6027-1908236A9A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2480" y="1981800"/>
                <a:ext cx="8341560" cy="3689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1516760"/>
            <a:ext cx="10547350" cy="4267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3000" dirty="0">
                <a:latin typeface="Arial MT"/>
                <a:cs typeface="Arial MT"/>
              </a:rPr>
              <a:t>Here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&lt;op&gt;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can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be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one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of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the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binary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operators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5"/>
              </a:spcBef>
              <a:buFont typeface="Arial MT"/>
              <a:buChar char="•"/>
            </a:pPr>
            <a:endParaRPr sz="3000">
              <a:latin typeface="Arial MT"/>
              <a:cs typeface="Arial MT"/>
            </a:endParaRPr>
          </a:p>
          <a:p>
            <a:pPr marL="354965" marR="1279525" indent="-34290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3000" dirty="0">
                <a:latin typeface="Arial MT"/>
                <a:cs typeface="Arial MT"/>
              </a:rPr>
              <a:t>Many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processors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provide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special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load-modify-store instruction.</a:t>
            </a:r>
            <a:endParaRPr sz="3000">
              <a:latin typeface="Arial MT"/>
              <a:cs typeface="Arial MT"/>
            </a:endParaRPr>
          </a:p>
          <a:p>
            <a:pPr marL="354965" marR="5080" indent="-342900">
              <a:lnSpc>
                <a:spcPct val="100000"/>
              </a:lnSpc>
              <a:spcBef>
                <a:spcPts val="495"/>
              </a:spcBef>
              <a:buChar char="•"/>
              <a:tabLst>
                <a:tab pos="354965" algn="l"/>
              </a:tabLst>
            </a:pPr>
            <a:r>
              <a:rPr sz="3000" dirty="0">
                <a:latin typeface="Arial MT"/>
                <a:cs typeface="Arial MT"/>
              </a:rPr>
              <a:t>A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critical section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that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only does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load-modify-</a:t>
            </a:r>
            <a:r>
              <a:rPr sz="3000" dirty="0">
                <a:latin typeface="Arial MT"/>
                <a:cs typeface="Arial MT"/>
              </a:rPr>
              <a:t>store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can </a:t>
            </a:r>
            <a:r>
              <a:rPr sz="3000" spc="-25" dirty="0">
                <a:latin typeface="Arial MT"/>
                <a:cs typeface="Arial MT"/>
              </a:rPr>
              <a:t>be </a:t>
            </a:r>
            <a:r>
              <a:rPr sz="3000" dirty="0">
                <a:latin typeface="Arial MT"/>
                <a:cs typeface="Arial MT"/>
              </a:rPr>
              <a:t>protected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much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more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efficiently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by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using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this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special </a:t>
            </a:r>
            <a:r>
              <a:rPr sz="3000" dirty="0">
                <a:latin typeface="Arial MT"/>
                <a:cs typeface="Arial MT"/>
              </a:rPr>
              <a:t>instruction</a:t>
            </a:r>
            <a:r>
              <a:rPr sz="3000" spc="-5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rather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than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the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constructs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that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are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used</a:t>
            </a:r>
            <a:r>
              <a:rPr sz="3000" spc="-4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to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protect </a:t>
            </a:r>
            <a:r>
              <a:rPr sz="3000" dirty="0">
                <a:latin typeface="Arial MT"/>
                <a:cs typeface="Arial MT"/>
              </a:rPr>
              <a:t>more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general</a:t>
            </a:r>
            <a:r>
              <a:rPr sz="3000" spc="-5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critical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sections.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The</a:t>
            </a:r>
            <a:r>
              <a:rPr sz="4000" b="0" spc="-1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Atomic</a:t>
            </a:r>
            <a:r>
              <a:rPr sz="4000" b="0" spc="-1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Directive</a:t>
            </a:r>
            <a:r>
              <a:rPr sz="4000" b="0" spc="-1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25" dirty="0">
                <a:solidFill>
                  <a:srgbClr val="001F5F"/>
                </a:solidFill>
                <a:latin typeface="Arial MT"/>
                <a:cs typeface="Arial MT"/>
              </a:rPr>
              <a:t>(2)</a:t>
            </a:r>
            <a:endParaRPr sz="4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5286" y="2193352"/>
            <a:ext cx="5782046" cy="31408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1519809"/>
            <a:ext cx="10332085" cy="2712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OpenMP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provides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option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adding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name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critical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directive: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30"/>
              </a:spcBef>
              <a:buFont typeface="Arial MT"/>
              <a:buChar char="•"/>
            </a:pP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When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do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this,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two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blocks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protected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critical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directives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different</a:t>
            </a:r>
            <a:endParaRPr sz="2400">
              <a:latin typeface="Arial MT"/>
              <a:cs typeface="Arial MT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 MT"/>
                <a:cs typeface="Arial MT"/>
              </a:rPr>
              <a:t>names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executed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simultaneously.</a:t>
            </a:r>
            <a:endParaRPr sz="2400">
              <a:latin typeface="Arial MT"/>
              <a:cs typeface="Arial MT"/>
            </a:endParaRPr>
          </a:p>
          <a:p>
            <a:pPr marL="354965" marR="273050" indent="-342900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However,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names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during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compilation,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want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different </a:t>
            </a:r>
            <a:r>
              <a:rPr sz="2400" dirty="0">
                <a:latin typeface="Arial MT"/>
                <a:cs typeface="Arial MT"/>
              </a:rPr>
              <a:t>critical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section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each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thread’s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queue.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Critical</a:t>
            </a:r>
            <a:r>
              <a:rPr sz="4000" b="0" spc="-15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10" dirty="0">
                <a:solidFill>
                  <a:srgbClr val="001F5F"/>
                </a:solidFill>
                <a:latin typeface="Arial MT"/>
                <a:cs typeface="Arial MT"/>
              </a:rPr>
              <a:t>Sections</a:t>
            </a:r>
            <a:endParaRPr sz="4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4936" y="2192310"/>
            <a:ext cx="5076117" cy="28520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59672E7-4D0E-DA90-8C32-A4063BC5AEC2}"/>
                  </a:ext>
                </a:extLst>
              </p14:cNvPr>
              <p14:cNvContentPartPr/>
              <p14:nvPr/>
            </p14:nvContentPartPr>
            <p14:xfrm>
              <a:off x="2687760" y="1812600"/>
              <a:ext cx="6670800" cy="1098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59672E7-4D0E-DA90-8C32-A4063BC5AE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8400" y="1803240"/>
                <a:ext cx="6689520" cy="1117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1519809"/>
            <a:ext cx="10788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lock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consists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structure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functions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allow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programmer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to </a:t>
            </a:r>
            <a:r>
              <a:rPr sz="2400" dirty="0">
                <a:latin typeface="Arial MT"/>
                <a:cs typeface="Arial MT"/>
              </a:rPr>
              <a:t>explicitly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enforce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mutual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exclusion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critical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section.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1F5F"/>
                </a:solidFill>
                <a:latin typeface="Arial MT"/>
                <a:cs typeface="Arial MT"/>
              </a:rPr>
              <a:t>Locks</a:t>
            </a:r>
            <a:endParaRPr sz="4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3678861"/>
            <a:ext cx="3047624" cy="20571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0D28719-481B-DDF4-F92B-3C79A947F49B}"/>
                  </a:ext>
                </a:extLst>
              </p14:cNvPr>
              <p14:cNvContentPartPr/>
              <p14:nvPr/>
            </p14:nvContentPartPr>
            <p14:xfrm>
              <a:off x="5464800" y="2062800"/>
              <a:ext cx="5483520" cy="2634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0D28719-481B-DDF4-F92B-3C79A947F4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55440" y="2053440"/>
                <a:ext cx="5502240" cy="2653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35099" y="231647"/>
            <a:ext cx="825252" cy="8290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1F5F"/>
                </a:solidFill>
                <a:latin typeface="Arial MT"/>
                <a:cs typeface="Arial MT"/>
              </a:rPr>
              <a:t>Locks</a:t>
            </a:r>
            <a:endParaRPr sz="40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4889" y="2101120"/>
            <a:ext cx="8014334" cy="3470275"/>
            <a:chOff x="2114889" y="2101120"/>
            <a:chExt cx="8014334" cy="34702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4889" y="2101120"/>
              <a:ext cx="8013868" cy="346965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363339" y="5433314"/>
              <a:ext cx="224790" cy="11430"/>
            </a:xfrm>
            <a:custGeom>
              <a:avLst/>
              <a:gdLst/>
              <a:ahLst/>
              <a:cxnLst/>
              <a:rect l="l" t="t" r="r" b="b"/>
              <a:pathLst>
                <a:path w="224789" h="11429">
                  <a:moveTo>
                    <a:pt x="223596" y="5842"/>
                  </a:moveTo>
                  <a:lnTo>
                    <a:pt x="33909" y="5842"/>
                  </a:lnTo>
                  <a:lnTo>
                    <a:pt x="65024" y="6096"/>
                  </a:lnTo>
                  <a:lnTo>
                    <a:pt x="154025" y="6096"/>
                  </a:lnTo>
                  <a:lnTo>
                    <a:pt x="175513" y="7239"/>
                  </a:lnTo>
                  <a:lnTo>
                    <a:pt x="223012" y="10922"/>
                  </a:lnTo>
                  <a:lnTo>
                    <a:pt x="224282" y="9779"/>
                  </a:lnTo>
                  <a:lnTo>
                    <a:pt x="224307" y="6731"/>
                  </a:lnTo>
                  <a:lnTo>
                    <a:pt x="223596" y="5842"/>
                  </a:lnTo>
                  <a:close/>
                </a:path>
                <a:path w="224789" h="11429">
                  <a:moveTo>
                    <a:pt x="96393" y="0"/>
                  </a:moveTo>
                  <a:lnTo>
                    <a:pt x="65150" y="0"/>
                  </a:lnTo>
                  <a:lnTo>
                    <a:pt x="33782" y="254"/>
                  </a:lnTo>
                  <a:lnTo>
                    <a:pt x="33527" y="254"/>
                  </a:lnTo>
                  <a:lnTo>
                    <a:pt x="723" y="2921"/>
                  </a:lnTo>
                  <a:lnTo>
                    <a:pt x="1015" y="2921"/>
                  </a:lnTo>
                  <a:lnTo>
                    <a:pt x="0" y="4064"/>
                  </a:lnTo>
                  <a:lnTo>
                    <a:pt x="126" y="6731"/>
                  </a:lnTo>
                  <a:lnTo>
                    <a:pt x="1270" y="7620"/>
                  </a:lnTo>
                  <a:lnTo>
                    <a:pt x="2539" y="7620"/>
                  </a:lnTo>
                  <a:lnTo>
                    <a:pt x="33909" y="5842"/>
                  </a:lnTo>
                  <a:lnTo>
                    <a:pt x="223596" y="5842"/>
                  </a:lnTo>
                  <a:lnTo>
                    <a:pt x="223393" y="5588"/>
                  </a:lnTo>
                  <a:lnTo>
                    <a:pt x="175895" y="1778"/>
                  </a:lnTo>
                  <a:lnTo>
                    <a:pt x="152019" y="254"/>
                  </a:lnTo>
                  <a:lnTo>
                    <a:pt x="9639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EFBF85F-1FA6-392D-31A5-DAD949249268}"/>
                  </a:ext>
                </a:extLst>
              </p14:cNvPr>
              <p14:cNvContentPartPr/>
              <p14:nvPr/>
            </p14:nvContentPartPr>
            <p14:xfrm>
              <a:off x="8045640" y="1643040"/>
              <a:ext cx="3509640" cy="3036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EFBF85F-1FA6-392D-31A5-DAD9492492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36280" y="1633680"/>
                <a:ext cx="3528360" cy="3055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35099" y="231647"/>
            <a:ext cx="825252" cy="8290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343" y="280797"/>
            <a:ext cx="835215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Using</a:t>
            </a:r>
            <a:r>
              <a:rPr sz="4000" b="0" spc="-6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Locks</a:t>
            </a:r>
            <a:r>
              <a:rPr sz="4000" b="0" spc="-6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in</a:t>
            </a:r>
            <a:r>
              <a:rPr sz="4000" b="0" spc="-7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the</a:t>
            </a:r>
            <a:r>
              <a:rPr sz="4000" b="0" spc="-6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30" dirty="0">
                <a:solidFill>
                  <a:srgbClr val="001F5F"/>
                </a:solidFill>
                <a:latin typeface="Arial MT"/>
                <a:cs typeface="Arial MT"/>
              </a:rPr>
              <a:t>Message-</a:t>
            </a:r>
            <a:r>
              <a:rPr sz="4000" b="0" spc="-10" dirty="0">
                <a:solidFill>
                  <a:srgbClr val="001F5F"/>
                </a:solidFill>
                <a:latin typeface="Arial MT"/>
                <a:cs typeface="Arial MT"/>
              </a:rPr>
              <a:t>Passing Program</a:t>
            </a:r>
            <a:endParaRPr sz="40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45207" y="1610867"/>
            <a:ext cx="6038215" cy="1551305"/>
            <a:chOff x="2045207" y="1610867"/>
            <a:chExt cx="6038215" cy="15513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7313" y="1881758"/>
              <a:ext cx="5895613" cy="10858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64257" y="1629917"/>
              <a:ext cx="5545455" cy="1513205"/>
            </a:xfrm>
            <a:custGeom>
              <a:avLst/>
              <a:gdLst/>
              <a:ahLst/>
              <a:cxnLst/>
              <a:rect l="l" t="t" r="r" b="b"/>
              <a:pathLst>
                <a:path w="5545455" h="1513205">
                  <a:moveTo>
                    <a:pt x="5545074" y="0"/>
                  </a:moveTo>
                  <a:lnTo>
                    <a:pt x="0" y="1512951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15954" y="3735635"/>
            <a:ext cx="5315304" cy="146621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B030F87-247E-3E8D-B984-DD96E780589F}"/>
                  </a:ext>
                </a:extLst>
              </p14:cNvPr>
              <p14:cNvContentPartPr/>
              <p14:nvPr/>
            </p14:nvContentPartPr>
            <p14:xfrm>
              <a:off x="3571920" y="3955680"/>
              <a:ext cx="6965640" cy="1670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B030F87-247E-3E8D-B984-DD96E780589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62560" y="3946320"/>
                <a:ext cx="6984360" cy="1689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35099" y="231647"/>
            <a:ext cx="825252" cy="8290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Using</a:t>
            </a:r>
            <a:r>
              <a:rPr sz="4000" b="0" spc="-8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Locks</a:t>
            </a:r>
            <a:r>
              <a:rPr sz="4000" b="0" spc="-8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in</a:t>
            </a:r>
            <a:r>
              <a:rPr sz="4000" b="0" spc="-9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the</a:t>
            </a:r>
            <a:r>
              <a:rPr sz="4000" b="0" spc="-8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30" dirty="0">
                <a:solidFill>
                  <a:srgbClr val="001F5F"/>
                </a:solidFill>
                <a:latin typeface="Arial MT"/>
                <a:cs typeface="Arial MT"/>
              </a:rPr>
              <a:t>Message-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Passing</a:t>
            </a:r>
            <a:r>
              <a:rPr sz="4000" b="0" spc="-6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10" dirty="0">
                <a:solidFill>
                  <a:srgbClr val="001F5F"/>
                </a:solidFill>
                <a:latin typeface="Arial MT"/>
                <a:cs typeface="Arial MT"/>
              </a:rPr>
              <a:t>Program</a:t>
            </a:r>
            <a:endParaRPr sz="40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45207" y="1610867"/>
            <a:ext cx="6660515" cy="1551305"/>
            <a:chOff x="2045207" y="1610867"/>
            <a:chExt cx="6660515" cy="15513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39869" y="1888142"/>
              <a:ext cx="6465650" cy="10849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64257" y="1629917"/>
              <a:ext cx="5545455" cy="1513205"/>
            </a:xfrm>
            <a:custGeom>
              <a:avLst/>
              <a:gdLst/>
              <a:ahLst/>
              <a:cxnLst/>
              <a:rect l="l" t="t" r="r" b="b"/>
              <a:pathLst>
                <a:path w="5545455" h="1513205">
                  <a:moveTo>
                    <a:pt x="5545074" y="0"/>
                  </a:moveTo>
                  <a:lnTo>
                    <a:pt x="0" y="1512951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03375" y="3735704"/>
            <a:ext cx="5886809" cy="14763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5183" rIns="0" bIns="0" rtlCol="0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100"/>
              </a:spcBef>
              <a:buFont typeface="Arial MT"/>
              <a:buAutoNum type="arabicPeriod"/>
              <a:tabLst>
                <a:tab pos="527685" algn="l"/>
              </a:tabLst>
            </a:pPr>
            <a:r>
              <a:rPr dirty="0"/>
              <a:t>You</a:t>
            </a:r>
            <a:r>
              <a:rPr spc="-65" dirty="0"/>
              <a:t> </a:t>
            </a:r>
            <a:r>
              <a:rPr dirty="0"/>
              <a:t>shouldn’t</a:t>
            </a:r>
            <a:r>
              <a:rPr spc="-25" dirty="0"/>
              <a:t> </a:t>
            </a:r>
            <a:r>
              <a:rPr dirty="0"/>
              <a:t>mix</a:t>
            </a:r>
            <a:r>
              <a:rPr spc="-80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different</a:t>
            </a:r>
            <a:r>
              <a:rPr spc="-65" dirty="0"/>
              <a:t> </a:t>
            </a:r>
            <a:r>
              <a:rPr dirty="0"/>
              <a:t>types</a:t>
            </a:r>
            <a:r>
              <a:rPr spc="-75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dirty="0"/>
              <a:t>mutual</a:t>
            </a:r>
            <a:r>
              <a:rPr spc="-65" dirty="0"/>
              <a:t> </a:t>
            </a:r>
            <a:r>
              <a:rPr dirty="0"/>
              <a:t>exclusion</a:t>
            </a:r>
            <a:r>
              <a:rPr spc="-20" dirty="0"/>
              <a:t> </a:t>
            </a:r>
            <a:r>
              <a:rPr dirty="0"/>
              <a:t>for</a:t>
            </a:r>
            <a:r>
              <a:rPr spc="-60" dirty="0"/>
              <a:t> </a:t>
            </a:r>
            <a:r>
              <a:rPr dirty="0"/>
              <a:t>a</a:t>
            </a:r>
            <a:r>
              <a:rPr spc="-70" dirty="0"/>
              <a:t> </a:t>
            </a:r>
            <a:r>
              <a:rPr dirty="0"/>
              <a:t>single</a:t>
            </a:r>
            <a:r>
              <a:rPr spc="-45" dirty="0"/>
              <a:t> </a:t>
            </a:r>
            <a:r>
              <a:rPr spc="-10" dirty="0"/>
              <a:t>critical section.</a:t>
            </a:r>
          </a:p>
          <a:p>
            <a:pPr marL="527685" indent="-514984">
              <a:lnSpc>
                <a:spcPct val="100000"/>
              </a:lnSpc>
              <a:spcBef>
                <a:spcPts val="490"/>
              </a:spcBef>
              <a:buAutoNum type="arabicPeriod"/>
              <a:tabLst>
                <a:tab pos="527685" algn="l"/>
              </a:tabLst>
            </a:pPr>
            <a:r>
              <a:rPr dirty="0"/>
              <a:t>There</a:t>
            </a:r>
            <a:r>
              <a:rPr spc="-75" dirty="0"/>
              <a:t> </a:t>
            </a:r>
            <a:r>
              <a:rPr dirty="0"/>
              <a:t>is</a:t>
            </a:r>
            <a:r>
              <a:rPr spc="-65" dirty="0"/>
              <a:t> </a:t>
            </a:r>
            <a:r>
              <a:rPr dirty="0"/>
              <a:t>no</a:t>
            </a:r>
            <a:r>
              <a:rPr spc="-70" dirty="0"/>
              <a:t> </a:t>
            </a:r>
            <a:r>
              <a:rPr dirty="0"/>
              <a:t>guarantee</a:t>
            </a:r>
            <a:r>
              <a:rPr spc="-55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dirty="0"/>
              <a:t>fairness</a:t>
            </a:r>
            <a:r>
              <a:rPr spc="-60" dirty="0"/>
              <a:t> </a:t>
            </a:r>
            <a:r>
              <a:rPr dirty="0"/>
              <a:t>in</a:t>
            </a:r>
            <a:r>
              <a:rPr spc="-80" dirty="0"/>
              <a:t> </a:t>
            </a:r>
            <a:r>
              <a:rPr dirty="0"/>
              <a:t>mutual</a:t>
            </a:r>
            <a:r>
              <a:rPr spc="-70" dirty="0"/>
              <a:t> </a:t>
            </a:r>
            <a:r>
              <a:rPr dirty="0"/>
              <a:t>exclusion</a:t>
            </a:r>
            <a:r>
              <a:rPr spc="-35" dirty="0"/>
              <a:t> </a:t>
            </a:r>
            <a:r>
              <a:rPr spc="-10" dirty="0"/>
              <a:t>constructs.</a:t>
            </a:r>
          </a:p>
          <a:p>
            <a:pPr marL="527685" indent="-514984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527685" algn="l"/>
              </a:tabLst>
            </a:pPr>
            <a:r>
              <a:rPr dirty="0"/>
              <a:t>It</a:t>
            </a:r>
            <a:r>
              <a:rPr spc="-85" dirty="0"/>
              <a:t> </a:t>
            </a:r>
            <a:r>
              <a:rPr dirty="0"/>
              <a:t>can</a:t>
            </a:r>
            <a:r>
              <a:rPr spc="-65" dirty="0"/>
              <a:t> </a:t>
            </a:r>
            <a:r>
              <a:rPr dirty="0"/>
              <a:t>be</a:t>
            </a:r>
            <a:r>
              <a:rPr spc="-65" dirty="0"/>
              <a:t> </a:t>
            </a:r>
            <a:r>
              <a:rPr dirty="0"/>
              <a:t>dangerous</a:t>
            </a:r>
            <a:r>
              <a:rPr spc="-50" dirty="0"/>
              <a:t> </a:t>
            </a:r>
            <a:r>
              <a:rPr dirty="0"/>
              <a:t>to</a:t>
            </a:r>
            <a:r>
              <a:rPr spc="-65" dirty="0"/>
              <a:t> </a:t>
            </a:r>
            <a:r>
              <a:rPr dirty="0"/>
              <a:t>“nest”</a:t>
            </a:r>
            <a:r>
              <a:rPr spc="-70" dirty="0"/>
              <a:t> </a:t>
            </a:r>
            <a:r>
              <a:rPr dirty="0"/>
              <a:t>mutual</a:t>
            </a:r>
            <a:r>
              <a:rPr spc="-65" dirty="0"/>
              <a:t> </a:t>
            </a:r>
            <a:r>
              <a:rPr dirty="0"/>
              <a:t>exclusion</a:t>
            </a:r>
            <a:r>
              <a:rPr spc="-35" dirty="0"/>
              <a:t> </a:t>
            </a:r>
            <a:r>
              <a:rPr spc="-10" dirty="0"/>
              <a:t>constructs.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Some</a:t>
            </a:r>
            <a:r>
              <a:rPr sz="4000" b="0" spc="-1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10" dirty="0">
                <a:solidFill>
                  <a:srgbClr val="001F5F"/>
                </a:solidFill>
                <a:latin typeface="Arial MT"/>
                <a:cs typeface="Arial MT"/>
              </a:rPr>
              <a:t>Caveats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21403" y="3025901"/>
            <a:ext cx="701675" cy="186055"/>
          </a:xfrm>
          <a:custGeom>
            <a:avLst/>
            <a:gdLst/>
            <a:ahLst/>
            <a:cxnLst/>
            <a:rect l="l" t="t" r="r" b="b"/>
            <a:pathLst>
              <a:path w="701675" h="186055">
                <a:moveTo>
                  <a:pt x="114553" y="159893"/>
                </a:moveTo>
                <a:lnTo>
                  <a:pt x="108076" y="159893"/>
                </a:lnTo>
                <a:lnTo>
                  <a:pt x="110958" y="161798"/>
                </a:lnTo>
                <a:lnTo>
                  <a:pt x="114172" y="163702"/>
                </a:lnTo>
                <a:lnTo>
                  <a:pt x="118490" y="166497"/>
                </a:lnTo>
                <a:lnTo>
                  <a:pt x="122935" y="168783"/>
                </a:lnTo>
                <a:lnTo>
                  <a:pt x="128269" y="171831"/>
                </a:lnTo>
                <a:lnTo>
                  <a:pt x="129539" y="172338"/>
                </a:lnTo>
                <a:lnTo>
                  <a:pt x="136016" y="173989"/>
                </a:lnTo>
                <a:lnTo>
                  <a:pt x="185165" y="185927"/>
                </a:lnTo>
                <a:lnTo>
                  <a:pt x="187705" y="184403"/>
                </a:lnTo>
                <a:lnTo>
                  <a:pt x="188975" y="179324"/>
                </a:lnTo>
                <a:lnTo>
                  <a:pt x="187451" y="176657"/>
                </a:lnTo>
                <a:lnTo>
                  <a:pt x="184911" y="176149"/>
                </a:lnTo>
                <a:lnTo>
                  <a:pt x="138698" y="164406"/>
                </a:lnTo>
                <a:lnTo>
                  <a:pt x="138484" y="164406"/>
                </a:lnTo>
                <a:lnTo>
                  <a:pt x="134384" y="163195"/>
                </a:lnTo>
                <a:lnTo>
                  <a:pt x="133794" y="163195"/>
                </a:lnTo>
                <a:lnTo>
                  <a:pt x="132206" y="162560"/>
                </a:lnTo>
                <a:lnTo>
                  <a:pt x="132656" y="162560"/>
                </a:lnTo>
                <a:lnTo>
                  <a:pt x="130399" y="161162"/>
                </a:lnTo>
                <a:lnTo>
                  <a:pt x="109473" y="161162"/>
                </a:lnTo>
                <a:lnTo>
                  <a:pt x="114553" y="159893"/>
                </a:lnTo>
                <a:close/>
              </a:path>
              <a:path w="701675" h="186055">
                <a:moveTo>
                  <a:pt x="137123" y="164005"/>
                </a:moveTo>
                <a:lnTo>
                  <a:pt x="138484" y="164406"/>
                </a:lnTo>
                <a:lnTo>
                  <a:pt x="138698" y="164406"/>
                </a:lnTo>
                <a:lnTo>
                  <a:pt x="137123" y="164005"/>
                </a:lnTo>
                <a:close/>
              </a:path>
              <a:path w="701675" h="186055">
                <a:moveTo>
                  <a:pt x="132206" y="162560"/>
                </a:moveTo>
                <a:lnTo>
                  <a:pt x="133794" y="163195"/>
                </a:lnTo>
                <a:lnTo>
                  <a:pt x="133063" y="162811"/>
                </a:lnTo>
                <a:lnTo>
                  <a:pt x="132206" y="162560"/>
                </a:lnTo>
                <a:close/>
              </a:path>
              <a:path w="701675" h="186055">
                <a:moveTo>
                  <a:pt x="133090" y="162811"/>
                </a:moveTo>
                <a:lnTo>
                  <a:pt x="133682" y="163195"/>
                </a:lnTo>
                <a:lnTo>
                  <a:pt x="134384" y="163195"/>
                </a:lnTo>
                <a:lnTo>
                  <a:pt x="133090" y="162811"/>
                </a:lnTo>
                <a:close/>
              </a:path>
              <a:path w="701675" h="186055">
                <a:moveTo>
                  <a:pt x="165166" y="147569"/>
                </a:moveTo>
                <a:lnTo>
                  <a:pt x="109396" y="147569"/>
                </a:lnTo>
                <a:lnTo>
                  <a:pt x="110299" y="147827"/>
                </a:lnTo>
                <a:lnTo>
                  <a:pt x="110489" y="147827"/>
                </a:lnTo>
                <a:lnTo>
                  <a:pt x="110997" y="147955"/>
                </a:lnTo>
                <a:lnTo>
                  <a:pt x="117682" y="152019"/>
                </a:lnTo>
                <a:lnTo>
                  <a:pt x="120522" y="154177"/>
                </a:lnTo>
                <a:lnTo>
                  <a:pt x="120930" y="154432"/>
                </a:lnTo>
                <a:lnTo>
                  <a:pt x="123846" y="156845"/>
                </a:lnTo>
                <a:lnTo>
                  <a:pt x="124078" y="157099"/>
                </a:lnTo>
                <a:lnTo>
                  <a:pt x="128348" y="159893"/>
                </a:lnTo>
                <a:lnTo>
                  <a:pt x="129793" y="159893"/>
                </a:lnTo>
                <a:lnTo>
                  <a:pt x="94233" y="161162"/>
                </a:lnTo>
                <a:lnTo>
                  <a:pt x="130399" y="161162"/>
                </a:lnTo>
                <a:lnTo>
                  <a:pt x="131425" y="161798"/>
                </a:lnTo>
                <a:lnTo>
                  <a:pt x="163618" y="161798"/>
                </a:lnTo>
                <a:lnTo>
                  <a:pt x="195283" y="163195"/>
                </a:lnTo>
                <a:lnTo>
                  <a:pt x="285749" y="163195"/>
                </a:lnTo>
                <a:lnTo>
                  <a:pt x="340105" y="156845"/>
                </a:lnTo>
                <a:lnTo>
                  <a:pt x="340486" y="156845"/>
                </a:lnTo>
                <a:lnTo>
                  <a:pt x="373506" y="148589"/>
                </a:lnTo>
                <a:lnTo>
                  <a:pt x="192912" y="148589"/>
                </a:lnTo>
                <a:lnTo>
                  <a:pt x="165166" y="147569"/>
                </a:lnTo>
                <a:close/>
              </a:path>
              <a:path w="701675" h="186055">
                <a:moveTo>
                  <a:pt x="132656" y="162560"/>
                </a:moveTo>
                <a:lnTo>
                  <a:pt x="132206" y="162560"/>
                </a:lnTo>
                <a:lnTo>
                  <a:pt x="133092" y="162811"/>
                </a:lnTo>
                <a:lnTo>
                  <a:pt x="132656" y="162560"/>
                </a:lnTo>
                <a:close/>
              </a:path>
              <a:path w="701675" h="186055">
                <a:moveTo>
                  <a:pt x="105192" y="161162"/>
                </a:moveTo>
                <a:lnTo>
                  <a:pt x="0" y="161162"/>
                </a:lnTo>
                <a:lnTo>
                  <a:pt x="263524" y="161798"/>
                </a:lnTo>
                <a:lnTo>
                  <a:pt x="107187" y="161798"/>
                </a:lnTo>
                <a:lnTo>
                  <a:pt x="105192" y="161162"/>
                </a:lnTo>
                <a:close/>
              </a:path>
              <a:path w="701675" h="186055">
                <a:moveTo>
                  <a:pt x="109854" y="161162"/>
                </a:moveTo>
                <a:lnTo>
                  <a:pt x="105192" y="161162"/>
                </a:lnTo>
                <a:lnTo>
                  <a:pt x="107187" y="161798"/>
                </a:lnTo>
                <a:lnTo>
                  <a:pt x="109854" y="161162"/>
                </a:lnTo>
                <a:close/>
              </a:path>
              <a:path w="701675" h="186055">
                <a:moveTo>
                  <a:pt x="108076" y="159893"/>
                </a:moveTo>
                <a:lnTo>
                  <a:pt x="107653" y="159893"/>
                </a:lnTo>
                <a:lnTo>
                  <a:pt x="110616" y="161162"/>
                </a:lnTo>
                <a:lnTo>
                  <a:pt x="109854" y="161162"/>
                </a:lnTo>
                <a:lnTo>
                  <a:pt x="107187" y="161798"/>
                </a:lnTo>
                <a:lnTo>
                  <a:pt x="110934" y="161798"/>
                </a:lnTo>
                <a:lnTo>
                  <a:pt x="108076" y="159893"/>
                </a:lnTo>
                <a:close/>
              </a:path>
              <a:path w="701675" h="186055">
                <a:moveTo>
                  <a:pt x="102063" y="158100"/>
                </a:moveTo>
                <a:lnTo>
                  <a:pt x="102812" y="159765"/>
                </a:lnTo>
                <a:lnTo>
                  <a:pt x="102869" y="159893"/>
                </a:lnTo>
                <a:lnTo>
                  <a:pt x="104986" y="161162"/>
                </a:lnTo>
                <a:lnTo>
                  <a:pt x="104600" y="161162"/>
                </a:lnTo>
                <a:lnTo>
                  <a:pt x="102742" y="158876"/>
                </a:lnTo>
                <a:lnTo>
                  <a:pt x="102063" y="158100"/>
                </a:lnTo>
                <a:close/>
              </a:path>
              <a:path w="701675" h="186055">
                <a:moveTo>
                  <a:pt x="105205" y="147569"/>
                </a:moveTo>
                <a:lnTo>
                  <a:pt x="104393" y="147827"/>
                </a:lnTo>
                <a:lnTo>
                  <a:pt x="102742" y="149987"/>
                </a:lnTo>
                <a:lnTo>
                  <a:pt x="102063" y="150763"/>
                </a:lnTo>
                <a:lnTo>
                  <a:pt x="100766" y="153537"/>
                </a:lnTo>
                <a:lnTo>
                  <a:pt x="100766" y="155326"/>
                </a:lnTo>
                <a:lnTo>
                  <a:pt x="102063" y="158100"/>
                </a:lnTo>
                <a:lnTo>
                  <a:pt x="102742" y="158876"/>
                </a:lnTo>
                <a:lnTo>
                  <a:pt x="104600" y="161162"/>
                </a:lnTo>
                <a:lnTo>
                  <a:pt x="110616" y="161162"/>
                </a:lnTo>
                <a:lnTo>
                  <a:pt x="107653" y="159893"/>
                </a:lnTo>
                <a:lnTo>
                  <a:pt x="128348" y="159893"/>
                </a:lnTo>
                <a:lnTo>
                  <a:pt x="124078" y="157099"/>
                </a:lnTo>
                <a:lnTo>
                  <a:pt x="123846" y="156845"/>
                </a:lnTo>
                <a:lnTo>
                  <a:pt x="120930" y="154432"/>
                </a:lnTo>
                <a:lnTo>
                  <a:pt x="120522" y="154177"/>
                </a:lnTo>
                <a:lnTo>
                  <a:pt x="118183" y="152400"/>
                </a:lnTo>
                <a:lnTo>
                  <a:pt x="117652" y="152019"/>
                </a:lnTo>
                <a:lnTo>
                  <a:pt x="117347" y="151764"/>
                </a:lnTo>
                <a:lnTo>
                  <a:pt x="117523" y="151764"/>
                </a:lnTo>
                <a:lnTo>
                  <a:pt x="116599" y="150763"/>
                </a:lnTo>
                <a:lnTo>
                  <a:pt x="114553" y="149478"/>
                </a:lnTo>
                <a:lnTo>
                  <a:pt x="112775" y="148589"/>
                </a:lnTo>
                <a:lnTo>
                  <a:pt x="103504" y="148589"/>
                </a:lnTo>
                <a:lnTo>
                  <a:pt x="105205" y="147569"/>
                </a:lnTo>
                <a:close/>
              </a:path>
              <a:path w="701675" h="186055">
                <a:moveTo>
                  <a:pt x="128348" y="159893"/>
                </a:moveTo>
                <a:lnTo>
                  <a:pt x="114553" y="159893"/>
                </a:lnTo>
                <a:lnTo>
                  <a:pt x="109473" y="161162"/>
                </a:lnTo>
                <a:lnTo>
                  <a:pt x="130399" y="161162"/>
                </a:lnTo>
                <a:lnTo>
                  <a:pt x="128348" y="159893"/>
                </a:lnTo>
                <a:close/>
              </a:path>
              <a:path w="701675" h="186055">
                <a:moveTo>
                  <a:pt x="100766" y="155326"/>
                </a:moveTo>
                <a:lnTo>
                  <a:pt x="100964" y="156845"/>
                </a:lnTo>
                <a:lnTo>
                  <a:pt x="102063" y="158100"/>
                </a:lnTo>
                <a:lnTo>
                  <a:pt x="100766" y="155326"/>
                </a:lnTo>
                <a:close/>
              </a:path>
              <a:path w="701675" h="186055">
                <a:moveTo>
                  <a:pt x="100650" y="154432"/>
                </a:moveTo>
                <a:lnTo>
                  <a:pt x="100583" y="154939"/>
                </a:lnTo>
                <a:lnTo>
                  <a:pt x="100766" y="155326"/>
                </a:lnTo>
                <a:lnTo>
                  <a:pt x="100650" y="154432"/>
                </a:lnTo>
                <a:close/>
              </a:path>
              <a:path w="701675" h="186055">
                <a:moveTo>
                  <a:pt x="100766" y="153537"/>
                </a:moveTo>
                <a:lnTo>
                  <a:pt x="100583" y="153924"/>
                </a:lnTo>
                <a:lnTo>
                  <a:pt x="100617" y="154177"/>
                </a:lnTo>
                <a:lnTo>
                  <a:pt x="100716" y="153924"/>
                </a:lnTo>
                <a:lnTo>
                  <a:pt x="100766" y="153537"/>
                </a:lnTo>
                <a:close/>
              </a:path>
              <a:path w="701675" h="186055">
                <a:moveTo>
                  <a:pt x="102063" y="150763"/>
                </a:moveTo>
                <a:lnTo>
                  <a:pt x="100964" y="152019"/>
                </a:lnTo>
                <a:lnTo>
                  <a:pt x="100766" y="153537"/>
                </a:lnTo>
                <a:lnTo>
                  <a:pt x="102063" y="150763"/>
                </a:lnTo>
                <a:close/>
              </a:path>
              <a:path w="701675" h="186055">
                <a:moveTo>
                  <a:pt x="117523" y="151764"/>
                </a:moveTo>
                <a:lnTo>
                  <a:pt x="117347" y="151764"/>
                </a:lnTo>
                <a:lnTo>
                  <a:pt x="117682" y="152019"/>
                </a:lnTo>
                <a:lnTo>
                  <a:pt x="117523" y="151764"/>
                </a:lnTo>
                <a:close/>
              </a:path>
              <a:path w="701675" h="186055">
                <a:moveTo>
                  <a:pt x="107187" y="146938"/>
                </a:moveTo>
                <a:lnTo>
                  <a:pt x="105205" y="147569"/>
                </a:lnTo>
                <a:lnTo>
                  <a:pt x="102869" y="148971"/>
                </a:lnTo>
                <a:lnTo>
                  <a:pt x="102063" y="150763"/>
                </a:lnTo>
                <a:lnTo>
                  <a:pt x="102742" y="149987"/>
                </a:lnTo>
                <a:lnTo>
                  <a:pt x="103811" y="148589"/>
                </a:lnTo>
                <a:lnTo>
                  <a:pt x="112691" y="148589"/>
                </a:lnTo>
                <a:lnTo>
                  <a:pt x="110997" y="147955"/>
                </a:lnTo>
                <a:lnTo>
                  <a:pt x="110489" y="147827"/>
                </a:lnTo>
                <a:lnTo>
                  <a:pt x="110299" y="147827"/>
                </a:lnTo>
                <a:lnTo>
                  <a:pt x="107187" y="146938"/>
                </a:lnTo>
                <a:close/>
              </a:path>
              <a:path w="701675" h="186055">
                <a:moveTo>
                  <a:pt x="688717" y="511"/>
                </a:moveTo>
                <a:lnTo>
                  <a:pt x="678941" y="2032"/>
                </a:lnTo>
                <a:lnTo>
                  <a:pt x="676655" y="2667"/>
                </a:lnTo>
                <a:lnTo>
                  <a:pt x="655065" y="12826"/>
                </a:lnTo>
                <a:lnTo>
                  <a:pt x="654938" y="12826"/>
                </a:lnTo>
                <a:lnTo>
                  <a:pt x="619632" y="30099"/>
                </a:lnTo>
                <a:lnTo>
                  <a:pt x="573779" y="54101"/>
                </a:lnTo>
                <a:lnTo>
                  <a:pt x="519068" y="80772"/>
                </a:lnTo>
                <a:lnTo>
                  <a:pt x="518220" y="81150"/>
                </a:lnTo>
                <a:lnTo>
                  <a:pt x="457517" y="106325"/>
                </a:lnTo>
                <a:lnTo>
                  <a:pt x="396616" y="127347"/>
                </a:lnTo>
                <a:lnTo>
                  <a:pt x="396151" y="127347"/>
                </a:lnTo>
                <a:lnTo>
                  <a:pt x="337439" y="142112"/>
                </a:lnTo>
                <a:lnTo>
                  <a:pt x="337262" y="142112"/>
                </a:lnTo>
                <a:lnTo>
                  <a:pt x="282906" y="148589"/>
                </a:lnTo>
                <a:lnTo>
                  <a:pt x="373506" y="148589"/>
                </a:lnTo>
                <a:lnTo>
                  <a:pt x="401446" y="141605"/>
                </a:lnTo>
                <a:lnTo>
                  <a:pt x="402081" y="141350"/>
                </a:lnTo>
                <a:lnTo>
                  <a:pt x="463041" y="120650"/>
                </a:lnTo>
                <a:lnTo>
                  <a:pt x="524636" y="95503"/>
                </a:lnTo>
                <a:lnTo>
                  <a:pt x="581024" y="68452"/>
                </a:lnTo>
                <a:lnTo>
                  <a:pt x="626998" y="44576"/>
                </a:lnTo>
                <a:lnTo>
                  <a:pt x="661791" y="27559"/>
                </a:lnTo>
                <a:lnTo>
                  <a:pt x="681883" y="18161"/>
                </a:lnTo>
                <a:lnTo>
                  <a:pt x="681354" y="18161"/>
                </a:lnTo>
                <a:lnTo>
                  <a:pt x="683431" y="17428"/>
                </a:lnTo>
                <a:lnTo>
                  <a:pt x="685800" y="17428"/>
                </a:lnTo>
                <a:lnTo>
                  <a:pt x="685418" y="8509"/>
                </a:lnTo>
                <a:lnTo>
                  <a:pt x="685291" y="4190"/>
                </a:lnTo>
                <a:lnTo>
                  <a:pt x="688717" y="511"/>
                </a:lnTo>
                <a:close/>
              </a:path>
              <a:path w="701675" h="186055">
                <a:moveTo>
                  <a:pt x="658566" y="72528"/>
                </a:moveTo>
                <a:lnTo>
                  <a:pt x="642221" y="72528"/>
                </a:lnTo>
                <a:lnTo>
                  <a:pt x="606297" y="103759"/>
                </a:lnTo>
                <a:lnTo>
                  <a:pt x="606170" y="105156"/>
                </a:lnTo>
                <a:lnTo>
                  <a:pt x="607694" y="107187"/>
                </a:lnTo>
                <a:lnTo>
                  <a:pt x="609091" y="107442"/>
                </a:lnTo>
                <a:lnTo>
                  <a:pt x="610234" y="106807"/>
                </a:lnTo>
                <a:lnTo>
                  <a:pt x="649731" y="80772"/>
                </a:lnTo>
                <a:lnTo>
                  <a:pt x="658566" y="72528"/>
                </a:lnTo>
                <a:close/>
              </a:path>
              <a:path w="701675" h="186055">
                <a:moveTo>
                  <a:pt x="641939" y="72774"/>
                </a:moveTo>
                <a:lnTo>
                  <a:pt x="641601" y="72942"/>
                </a:lnTo>
                <a:lnTo>
                  <a:pt x="641416" y="73231"/>
                </a:lnTo>
                <a:lnTo>
                  <a:pt x="641748" y="72942"/>
                </a:lnTo>
                <a:lnTo>
                  <a:pt x="641854" y="72774"/>
                </a:lnTo>
                <a:close/>
              </a:path>
              <a:path w="701675" h="186055">
                <a:moveTo>
                  <a:pt x="670509" y="42851"/>
                </a:moveTo>
                <a:lnTo>
                  <a:pt x="641854" y="72774"/>
                </a:lnTo>
                <a:lnTo>
                  <a:pt x="642221" y="72528"/>
                </a:lnTo>
                <a:lnTo>
                  <a:pt x="658566" y="72528"/>
                </a:lnTo>
                <a:lnTo>
                  <a:pt x="680084" y="52450"/>
                </a:lnTo>
                <a:lnTo>
                  <a:pt x="680719" y="51562"/>
                </a:lnTo>
                <a:lnTo>
                  <a:pt x="686844" y="43687"/>
                </a:lnTo>
                <a:lnTo>
                  <a:pt x="669924" y="43687"/>
                </a:lnTo>
                <a:lnTo>
                  <a:pt x="670509" y="42851"/>
                </a:lnTo>
                <a:close/>
              </a:path>
              <a:path w="701675" h="186055">
                <a:moveTo>
                  <a:pt x="685943" y="20771"/>
                </a:moveTo>
                <a:lnTo>
                  <a:pt x="669924" y="43687"/>
                </a:lnTo>
                <a:lnTo>
                  <a:pt x="686844" y="43687"/>
                </a:lnTo>
                <a:lnTo>
                  <a:pt x="699388" y="27559"/>
                </a:lnTo>
                <a:lnTo>
                  <a:pt x="700912" y="23368"/>
                </a:lnTo>
                <a:lnTo>
                  <a:pt x="686053" y="23368"/>
                </a:lnTo>
                <a:lnTo>
                  <a:pt x="685943" y="20771"/>
                </a:lnTo>
                <a:close/>
              </a:path>
              <a:path w="701675" h="186055">
                <a:moveTo>
                  <a:pt x="687323" y="18796"/>
                </a:moveTo>
                <a:lnTo>
                  <a:pt x="685943" y="20771"/>
                </a:lnTo>
                <a:lnTo>
                  <a:pt x="686053" y="23368"/>
                </a:lnTo>
                <a:lnTo>
                  <a:pt x="687323" y="18796"/>
                </a:lnTo>
                <a:close/>
              </a:path>
              <a:path w="701675" h="186055">
                <a:moveTo>
                  <a:pt x="701069" y="18796"/>
                </a:moveTo>
                <a:lnTo>
                  <a:pt x="687323" y="18796"/>
                </a:lnTo>
                <a:lnTo>
                  <a:pt x="686053" y="23368"/>
                </a:lnTo>
                <a:lnTo>
                  <a:pt x="700912" y="23368"/>
                </a:lnTo>
                <a:lnTo>
                  <a:pt x="701001" y="20771"/>
                </a:lnTo>
                <a:lnTo>
                  <a:pt x="701069" y="18796"/>
                </a:lnTo>
                <a:close/>
              </a:path>
              <a:path w="701675" h="186055">
                <a:moveTo>
                  <a:pt x="701279" y="12648"/>
                </a:moveTo>
                <a:lnTo>
                  <a:pt x="698372" y="16001"/>
                </a:lnTo>
                <a:lnTo>
                  <a:pt x="691686" y="16384"/>
                </a:lnTo>
                <a:lnTo>
                  <a:pt x="692135" y="16384"/>
                </a:lnTo>
                <a:lnTo>
                  <a:pt x="685800" y="17428"/>
                </a:lnTo>
                <a:lnTo>
                  <a:pt x="685825" y="18026"/>
                </a:lnTo>
                <a:lnTo>
                  <a:pt x="685943" y="20771"/>
                </a:lnTo>
                <a:lnTo>
                  <a:pt x="687323" y="18796"/>
                </a:lnTo>
                <a:lnTo>
                  <a:pt x="701069" y="18796"/>
                </a:lnTo>
                <a:lnTo>
                  <a:pt x="701164" y="16001"/>
                </a:lnTo>
                <a:lnTo>
                  <a:pt x="701279" y="12648"/>
                </a:lnTo>
                <a:close/>
              </a:path>
              <a:path w="701675" h="186055">
                <a:moveTo>
                  <a:pt x="683451" y="17428"/>
                </a:moveTo>
                <a:lnTo>
                  <a:pt x="681354" y="18161"/>
                </a:lnTo>
                <a:lnTo>
                  <a:pt x="682171" y="18026"/>
                </a:lnTo>
                <a:lnTo>
                  <a:pt x="683451" y="17428"/>
                </a:lnTo>
                <a:close/>
              </a:path>
              <a:path w="701675" h="186055">
                <a:moveTo>
                  <a:pt x="682171" y="18026"/>
                </a:moveTo>
                <a:lnTo>
                  <a:pt x="681354" y="18161"/>
                </a:lnTo>
                <a:lnTo>
                  <a:pt x="681883" y="18161"/>
                </a:lnTo>
                <a:lnTo>
                  <a:pt x="682171" y="18026"/>
                </a:lnTo>
                <a:close/>
              </a:path>
              <a:path w="701675" h="186055">
                <a:moveTo>
                  <a:pt x="685800" y="17428"/>
                </a:moveTo>
                <a:lnTo>
                  <a:pt x="683451" y="17428"/>
                </a:lnTo>
                <a:lnTo>
                  <a:pt x="682171" y="18026"/>
                </a:lnTo>
                <a:lnTo>
                  <a:pt x="685800" y="17428"/>
                </a:lnTo>
                <a:close/>
              </a:path>
              <a:path w="701675" h="186055">
                <a:moveTo>
                  <a:pt x="697483" y="0"/>
                </a:moveTo>
                <a:lnTo>
                  <a:pt x="688717" y="511"/>
                </a:lnTo>
                <a:lnTo>
                  <a:pt x="685291" y="4190"/>
                </a:lnTo>
                <a:lnTo>
                  <a:pt x="685418" y="8509"/>
                </a:lnTo>
                <a:lnTo>
                  <a:pt x="685739" y="16001"/>
                </a:lnTo>
                <a:lnTo>
                  <a:pt x="685800" y="17428"/>
                </a:lnTo>
                <a:lnTo>
                  <a:pt x="692135" y="16384"/>
                </a:lnTo>
                <a:lnTo>
                  <a:pt x="691686" y="16384"/>
                </a:lnTo>
                <a:lnTo>
                  <a:pt x="698372" y="16001"/>
                </a:lnTo>
                <a:lnTo>
                  <a:pt x="701279" y="12648"/>
                </a:lnTo>
                <a:lnTo>
                  <a:pt x="701295" y="12192"/>
                </a:lnTo>
                <a:lnTo>
                  <a:pt x="701420" y="8509"/>
                </a:lnTo>
                <a:lnTo>
                  <a:pt x="701436" y="8069"/>
                </a:lnTo>
                <a:lnTo>
                  <a:pt x="701211" y="4190"/>
                </a:lnTo>
                <a:lnTo>
                  <a:pt x="701180" y="3659"/>
                </a:lnTo>
                <a:lnTo>
                  <a:pt x="699664" y="2032"/>
                </a:lnTo>
                <a:lnTo>
                  <a:pt x="698033" y="511"/>
                </a:lnTo>
                <a:lnTo>
                  <a:pt x="698302" y="511"/>
                </a:lnTo>
                <a:lnTo>
                  <a:pt x="693927" y="253"/>
                </a:lnTo>
                <a:lnTo>
                  <a:pt x="697756" y="253"/>
                </a:lnTo>
                <a:lnTo>
                  <a:pt x="697483" y="0"/>
                </a:lnTo>
                <a:close/>
              </a:path>
              <a:path w="701675" h="186055">
                <a:moveTo>
                  <a:pt x="701461" y="8509"/>
                </a:moveTo>
                <a:lnTo>
                  <a:pt x="701295" y="12192"/>
                </a:lnTo>
                <a:lnTo>
                  <a:pt x="701279" y="12648"/>
                </a:lnTo>
                <a:lnTo>
                  <a:pt x="701674" y="12192"/>
                </a:lnTo>
                <a:lnTo>
                  <a:pt x="701461" y="8509"/>
                </a:lnTo>
                <a:close/>
              </a:path>
              <a:path w="701675" h="186055">
                <a:moveTo>
                  <a:pt x="701180" y="3659"/>
                </a:moveTo>
                <a:lnTo>
                  <a:pt x="701436" y="8069"/>
                </a:lnTo>
                <a:lnTo>
                  <a:pt x="701674" y="4190"/>
                </a:lnTo>
                <a:lnTo>
                  <a:pt x="701180" y="3659"/>
                </a:lnTo>
                <a:close/>
              </a:path>
              <a:path w="701675" h="186055">
                <a:moveTo>
                  <a:pt x="700348" y="2667"/>
                </a:moveTo>
                <a:lnTo>
                  <a:pt x="700965" y="3428"/>
                </a:lnTo>
                <a:lnTo>
                  <a:pt x="701180" y="3659"/>
                </a:lnTo>
                <a:lnTo>
                  <a:pt x="701166" y="3428"/>
                </a:lnTo>
                <a:lnTo>
                  <a:pt x="700348" y="2667"/>
                </a:lnTo>
                <a:close/>
              </a:path>
              <a:path w="701675" h="186055">
                <a:moveTo>
                  <a:pt x="698249" y="511"/>
                </a:moveTo>
                <a:lnTo>
                  <a:pt x="698033" y="511"/>
                </a:lnTo>
                <a:lnTo>
                  <a:pt x="699666" y="2032"/>
                </a:lnTo>
                <a:lnTo>
                  <a:pt x="698249" y="511"/>
                </a:lnTo>
                <a:close/>
              </a:path>
              <a:path w="701675" h="186055">
                <a:moveTo>
                  <a:pt x="693102" y="253"/>
                </a:moveTo>
                <a:lnTo>
                  <a:pt x="690371" y="253"/>
                </a:lnTo>
                <a:lnTo>
                  <a:pt x="688717" y="511"/>
                </a:lnTo>
                <a:lnTo>
                  <a:pt x="693102" y="253"/>
                </a:lnTo>
                <a:close/>
              </a:path>
              <a:path w="701675" h="186055">
                <a:moveTo>
                  <a:pt x="697756" y="253"/>
                </a:moveTo>
                <a:lnTo>
                  <a:pt x="693927" y="253"/>
                </a:lnTo>
                <a:lnTo>
                  <a:pt x="698302" y="511"/>
                </a:lnTo>
                <a:lnTo>
                  <a:pt x="698033" y="511"/>
                </a:lnTo>
                <a:lnTo>
                  <a:pt x="697756" y="2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1376" y="1196339"/>
            <a:ext cx="3800855" cy="39166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35099" y="231647"/>
            <a:ext cx="825252" cy="82905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25" dirty="0">
                <a:solidFill>
                  <a:srgbClr val="001F5F"/>
                </a:solidFill>
                <a:latin typeface="Arial MT"/>
                <a:cs typeface="Arial MT"/>
              </a:rPr>
              <a:t>Matrix-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vector</a:t>
            </a:r>
            <a:r>
              <a:rPr sz="4000" b="0" spc="-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10" dirty="0">
                <a:solidFill>
                  <a:srgbClr val="001F5F"/>
                </a:solidFill>
                <a:latin typeface="Arial MT"/>
                <a:cs typeface="Arial MT"/>
              </a:rPr>
              <a:t>multiplication</a:t>
            </a:r>
            <a:endParaRPr sz="40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3836" y="1733914"/>
            <a:ext cx="8351182" cy="219039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27674" y="4461467"/>
            <a:ext cx="3780701" cy="142810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21D51-D6FD-1821-557C-884121174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43" y="280797"/>
            <a:ext cx="10443210" cy="553998"/>
          </a:xfrm>
        </p:spPr>
        <p:txBody>
          <a:bodyPr/>
          <a:lstStyle/>
          <a:p>
            <a:r>
              <a:rPr lang="en-IN" dirty="0"/>
              <a:t>OpenMP vs. MPI &amp; </a:t>
            </a:r>
            <a:r>
              <a:rPr lang="en-IN" dirty="0" err="1"/>
              <a:t>Pthreads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6E7560-A108-FF9E-A6BC-998F913BB3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85343" y="1523998"/>
            <a:ext cx="9115857" cy="4767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Shared-Memory vs. Distributed Memory: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OpenMP and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Pthreads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shared memory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where all threads access the same address space. </a:t>
            </a:r>
          </a:p>
          <a:p>
            <a:pPr lvl="1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MPI, on the other hand, is for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distributed memory systems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where processes communicate via message passing.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Ease of Use – Compiler Directives vs. Explicit Threading: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OpenMP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simplifies parallel programming by using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compiler directives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#pragma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omp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parallel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Pthreads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requires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thread management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including creation, synchronization, and explicit workload distribution.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Parallelization of Existing Code: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OpenMP allows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incremental parallelization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existing serial programs with minimal modifications. </a:t>
            </a:r>
          </a:p>
          <a:p>
            <a:pPr lvl="1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Pthreads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MPI require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explicitly writing parallel code from scratch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Hardware &amp; Compiler Dependency: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OpenMP requires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compiler support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parallel execution (e.g., GCC, Intel, Clang). </a:t>
            </a:r>
          </a:p>
          <a:p>
            <a:pPr lvl="1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Pthreads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library-based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approach that works with any C compiler supporting the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Pthreads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library.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Thread Management &amp; Control: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Pthreads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low-level control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over thread creation, scheduling, and synchronization. </a:t>
            </a:r>
          </a:p>
          <a:p>
            <a:pPr lvl="1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OpenMP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delegates these decisions to the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compiler and runtime system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making it easier but less flexible for complex thread interactions.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8311848-D6CE-F552-9CAC-7108C682C3F8}"/>
                  </a:ext>
                </a:extLst>
              </p14:cNvPr>
              <p14:cNvContentPartPr/>
              <p14:nvPr/>
            </p14:nvContentPartPr>
            <p14:xfrm>
              <a:off x="142920" y="1384200"/>
              <a:ext cx="9055080" cy="4143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8311848-D6CE-F552-9CAC-7108C682C3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560" y="1374840"/>
                <a:ext cx="9073800" cy="416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102393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25" dirty="0">
                <a:solidFill>
                  <a:srgbClr val="001F5F"/>
                </a:solidFill>
                <a:latin typeface="Arial MT"/>
                <a:cs typeface="Arial MT"/>
              </a:rPr>
              <a:t>Matrix-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vector</a:t>
            </a:r>
            <a:r>
              <a:rPr sz="4000" b="0" spc="-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10" dirty="0">
                <a:solidFill>
                  <a:srgbClr val="001F5F"/>
                </a:solidFill>
                <a:latin typeface="Arial MT"/>
                <a:cs typeface="Arial MT"/>
              </a:rPr>
              <a:t>multiplication</a:t>
            </a:r>
            <a:endParaRPr sz="40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0632" y="1560549"/>
            <a:ext cx="7837228" cy="200908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7588" y="3812252"/>
            <a:ext cx="6476628" cy="19900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39102" y="2664028"/>
            <a:ext cx="298196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C00000"/>
                </a:solidFill>
                <a:latin typeface="Arial MT"/>
                <a:cs typeface="Arial MT"/>
              </a:rPr>
              <a:t>Run-</a:t>
            </a: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times</a:t>
            </a:r>
            <a:r>
              <a:rPr sz="180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C00000"/>
                </a:solidFill>
                <a:latin typeface="Arial MT"/>
                <a:cs typeface="Arial MT"/>
              </a:rPr>
              <a:t> efficiencies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of</a:t>
            </a:r>
            <a:r>
              <a:rPr sz="1800" spc="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Arial MT"/>
                <a:cs typeface="Arial MT"/>
              </a:rPr>
              <a:t>matrix-</a:t>
            </a: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vector</a:t>
            </a:r>
            <a:r>
              <a:rPr sz="1800" spc="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Arial MT"/>
                <a:cs typeface="Arial MT"/>
              </a:rPr>
              <a:t>multiplication </a:t>
            </a: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(times</a:t>
            </a:r>
            <a:r>
              <a:rPr sz="1800" spc="-3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are</a:t>
            </a:r>
            <a:r>
              <a:rPr sz="1800" spc="-3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in</a:t>
            </a:r>
            <a:r>
              <a:rPr sz="180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Arial MT"/>
                <a:cs typeface="Arial MT"/>
              </a:rPr>
              <a:t>seconds)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8276" y="260604"/>
            <a:ext cx="7936992" cy="600913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35099" y="231647"/>
            <a:ext cx="825252" cy="82905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39559">
              <a:lnSpc>
                <a:spcPct val="100000"/>
              </a:lnSpc>
              <a:spcBef>
                <a:spcPts val="100"/>
              </a:spcBef>
            </a:pPr>
            <a:r>
              <a:rPr sz="3200" b="0" spc="-25" dirty="0">
                <a:solidFill>
                  <a:srgbClr val="0066FF"/>
                </a:solidFill>
                <a:latin typeface="Arial Black"/>
                <a:cs typeface="Arial Black"/>
              </a:rPr>
              <a:t>Thread-</a:t>
            </a:r>
            <a:r>
              <a:rPr sz="3200" b="0" spc="-10" dirty="0">
                <a:solidFill>
                  <a:srgbClr val="0066FF"/>
                </a:solidFill>
                <a:latin typeface="Arial Black"/>
                <a:cs typeface="Arial Black"/>
              </a:rPr>
              <a:t>Safety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1457325"/>
            <a:ext cx="10111105" cy="210756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OpenMP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standard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programming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shared-</a:t>
            </a:r>
            <a:r>
              <a:rPr sz="2400" dirty="0">
                <a:latin typeface="Arial MT"/>
                <a:cs typeface="Arial MT"/>
              </a:rPr>
              <a:t>memory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systems.</a:t>
            </a:r>
            <a:endParaRPr sz="2400">
              <a:latin typeface="Arial MT"/>
              <a:cs typeface="Arial MT"/>
            </a:endParaRPr>
          </a:p>
          <a:p>
            <a:pPr marL="354965" marR="86995" indent="-342900">
              <a:lnSpc>
                <a:spcPct val="100000"/>
              </a:lnSpc>
              <a:spcBef>
                <a:spcPts val="49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OpenMP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uses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both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special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functions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preprocessor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directives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called pragmas.</a:t>
            </a: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OpenMP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programs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start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multiple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threads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rather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than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multiple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processes.</a:t>
            </a: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Many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OpenMP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directives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modified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clauses.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Concluding</a:t>
            </a:r>
            <a:r>
              <a:rPr sz="4000" b="0" spc="-204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Remarks</a:t>
            </a:r>
            <a:r>
              <a:rPr sz="4000" b="0" spc="-18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25" dirty="0">
                <a:solidFill>
                  <a:srgbClr val="001F5F"/>
                </a:solidFill>
                <a:latin typeface="Arial MT"/>
                <a:cs typeface="Arial MT"/>
              </a:rPr>
              <a:t>(1)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1519809"/>
            <a:ext cx="9995535" cy="3269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major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problem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development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shared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memory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programs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possibility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race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conditions.</a:t>
            </a:r>
            <a:endParaRPr sz="2400">
              <a:latin typeface="Arial MT"/>
              <a:cs typeface="Arial MT"/>
            </a:endParaRPr>
          </a:p>
          <a:p>
            <a:pPr marL="354965" marR="54610" indent="-342900">
              <a:lnSpc>
                <a:spcPct val="100000"/>
              </a:lnSpc>
              <a:spcBef>
                <a:spcPts val="490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OpenMP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provides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several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mechanisms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insuring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mutual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exclusion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in </a:t>
            </a:r>
            <a:r>
              <a:rPr sz="2400" dirty="0">
                <a:latin typeface="Arial MT"/>
                <a:cs typeface="Arial MT"/>
              </a:rPr>
              <a:t>critical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sections.</a:t>
            </a:r>
            <a:endParaRPr sz="2400">
              <a:latin typeface="Arial MT"/>
              <a:cs typeface="Arial MT"/>
            </a:endParaRPr>
          </a:p>
          <a:p>
            <a:pPr marL="897890" lvl="1" indent="-428625">
              <a:lnSpc>
                <a:spcPct val="100000"/>
              </a:lnSpc>
              <a:spcBef>
                <a:spcPts val="505"/>
              </a:spcBef>
              <a:buFont typeface="Wingdings"/>
              <a:buChar char=""/>
              <a:tabLst>
                <a:tab pos="897890" algn="l"/>
              </a:tabLst>
            </a:pPr>
            <a:r>
              <a:rPr sz="2400" dirty="0">
                <a:latin typeface="Arial MT"/>
                <a:cs typeface="Arial MT"/>
              </a:rPr>
              <a:t>Critical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directives</a:t>
            </a:r>
            <a:endParaRPr sz="2400">
              <a:latin typeface="Arial MT"/>
              <a:cs typeface="Arial MT"/>
            </a:endParaRPr>
          </a:p>
          <a:p>
            <a:pPr marL="897890" lvl="1" indent="-428625">
              <a:lnSpc>
                <a:spcPct val="100000"/>
              </a:lnSpc>
              <a:spcBef>
                <a:spcPts val="505"/>
              </a:spcBef>
              <a:buFont typeface="Wingdings"/>
              <a:buChar char=""/>
              <a:tabLst>
                <a:tab pos="897890" algn="l"/>
              </a:tabLst>
            </a:pPr>
            <a:r>
              <a:rPr sz="2400" dirty="0">
                <a:latin typeface="Arial MT"/>
                <a:cs typeface="Arial MT"/>
              </a:rPr>
              <a:t>Named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critical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directives</a:t>
            </a:r>
            <a:endParaRPr sz="2400">
              <a:latin typeface="Arial MT"/>
              <a:cs typeface="Arial MT"/>
            </a:endParaRPr>
          </a:p>
          <a:p>
            <a:pPr marL="897890" lvl="1" indent="-428625">
              <a:lnSpc>
                <a:spcPct val="100000"/>
              </a:lnSpc>
              <a:spcBef>
                <a:spcPts val="495"/>
              </a:spcBef>
              <a:buFont typeface="Wingdings"/>
              <a:buChar char=""/>
              <a:tabLst>
                <a:tab pos="897890" algn="l"/>
              </a:tabLst>
            </a:pPr>
            <a:r>
              <a:rPr sz="2400" dirty="0">
                <a:latin typeface="Arial MT"/>
                <a:cs typeface="Arial MT"/>
              </a:rPr>
              <a:t>Atomic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directives</a:t>
            </a:r>
            <a:endParaRPr sz="2400">
              <a:latin typeface="Arial MT"/>
              <a:cs typeface="Arial MT"/>
            </a:endParaRPr>
          </a:p>
          <a:p>
            <a:pPr marL="897890" lvl="1" indent="-428625">
              <a:lnSpc>
                <a:spcPct val="100000"/>
              </a:lnSpc>
              <a:spcBef>
                <a:spcPts val="505"/>
              </a:spcBef>
              <a:buFont typeface="Wingdings"/>
              <a:buChar char=""/>
              <a:tabLst>
                <a:tab pos="897890" algn="l"/>
              </a:tabLst>
            </a:pPr>
            <a:r>
              <a:rPr sz="2400" dirty="0">
                <a:latin typeface="Arial MT"/>
                <a:cs typeface="Arial MT"/>
              </a:rPr>
              <a:t>Simple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locks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Concluding</a:t>
            </a:r>
            <a:r>
              <a:rPr sz="4000" b="0" spc="-204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Remarks</a:t>
            </a:r>
            <a:r>
              <a:rPr sz="4000" b="0" spc="-18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25" dirty="0">
                <a:solidFill>
                  <a:srgbClr val="001F5F"/>
                </a:solidFill>
                <a:latin typeface="Arial MT"/>
                <a:cs typeface="Arial MT"/>
              </a:rPr>
              <a:t>(2)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43454" y="2109990"/>
            <a:ext cx="909319" cy="147320"/>
          </a:xfrm>
          <a:custGeom>
            <a:avLst/>
            <a:gdLst/>
            <a:ahLst/>
            <a:cxnLst/>
            <a:rect l="l" t="t" r="r" b="b"/>
            <a:pathLst>
              <a:path w="909320" h="147319">
                <a:moveTo>
                  <a:pt x="287934" y="109969"/>
                </a:moveTo>
                <a:lnTo>
                  <a:pt x="286791" y="108826"/>
                </a:lnTo>
                <a:lnTo>
                  <a:pt x="283870" y="108826"/>
                </a:lnTo>
                <a:lnTo>
                  <a:pt x="282727" y="109969"/>
                </a:lnTo>
                <a:lnTo>
                  <a:pt x="282727" y="112763"/>
                </a:lnTo>
                <a:lnTo>
                  <a:pt x="283870" y="113906"/>
                </a:lnTo>
                <a:lnTo>
                  <a:pt x="286791" y="113906"/>
                </a:lnTo>
                <a:lnTo>
                  <a:pt x="287934" y="112763"/>
                </a:lnTo>
                <a:lnTo>
                  <a:pt x="287934" y="111366"/>
                </a:lnTo>
                <a:lnTo>
                  <a:pt x="287934" y="109969"/>
                </a:lnTo>
                <a:close/>
              </a:path>
              <a:path w="909320" h="147319">
                <a:moveTo>
                  <a:pt x="383616" y="73291"/>
                </a:moveTo>
                <a:lnTo>
                  <a:pt x="377761" y="74028"/>
                </a:lnTo>
                <a:lnTo>
                  <a:pt x="378612" y="74028"/>
                </a:lnTo>
                <a:lnTo>
                  <a:pt x="383616" y="73291"/>
                </a:lnTo>
                <a:close/>
              </a:path>
              <a:path w="909320" h="147319">
                <a:moveTo>
                  <a:pt x="909218" y="15354"/>
                </a:moveTo>
                <a:lnTo>
                  <a:pt x="909116" y="12763"/>
                </a:lnTo>
                <a:lnTo>
                  <a:pt x="909002" y="8877"/>
                </a:lnTo>
                <a:lnTo>
                  <a:pt x="908964" y="7226"/>
                </a:lnTo>
                <a:lnTo>
                  <a:pt x="906551" y="4559"/>
                </a:lnTo>
                <a:lnTo>
                  <a:pt x="892327" y="2273"/>
                </a:lnTo>
                <a:lnTo>
                  <a:pt x="893203" y="2273"/>
                </a:lnTo>
                <a:lnTo>
                  <a:pt x="876833" y="622"/>
                </a:lnTo>
                <a:lnTo>
                  <a:pt x="881367" y="622"/>
                </a:lnTo>
                <a:lnTo>
                  <a:pt x="856373" y="0"/>
                </a:lnTo>
                <a:lnTo>
                  <a:pt x="851954" y="25"/>
                </a:lnTo>
                <a:lnTo>
                  <a:pt x="851954" y="12763"/>
                </a:lnTo>
                <a:lnTo>
                  <a:pt x="822985" y="15100"/>
                </a:lnTo>
                <a:lnTo>
                  <a:pt x="742619" y="23139"/>
                </a:lnTo>
                <a:lnTo>
                  <a:pt x="734949" y="23901"/>
                </a:lnTo>
                <a:lnTo>
                  <a:pt x="742607" y="23139"/>
                </a:lnTo>
                <a:lnTo>
                  <a:pt x="765898" y="16979"/>
                </a:lnTo>
                <a:lnTo>
                  <a:pt x="786396" y="12763"/>
                </a:lnTo>
                <a:lnTo>
                  <a:pt x="851954" y="12763"/>
                </a:lnTo>
                <a:lnTo>
                  <a:pt x="851954" y="25"/>
                </a:lnTo>
                <a:lnTo>
                  <a:pt x="742594" y="622"/>
                </a:lnTo>
                <a:lnTo>
                  <a:pt x="786739" y="622"/>
                </a:lnTo>
                <a:lnTo>
                  <a:pt x="763930" y="5829"/>
                </a:lnTo>
                <a:lnTo>
                  <a:pt x="763676" y="5829"/>
                </a:lnTo>
                <a:lnTo>
                  <a:pt x="737336" y="13576"/>
                </a:lnTo>
                <a:lnTo>
                  <a:pt x="737146" y="13576"/>
                </a:lnTo>
                <a:lnTo>
                  <a:pt x="712190" y="22339"/>
                </a:lnTo>
                <a:lnTo>
                  <a:pt x="711479" y="22631"/>
                </a:lnTo>
                <a:lnTo>
                  <a:pt x="688352" y="29591"/>
                </a:lnTo>
                <a:lnTo>
                  <a:pt x="685012" y="30010"/>
                </a:lnTo>
                <a:lnTo>
                  <a:pt x="685012" y="30581"/>
                </a:lnTo>
                <a:lnTo>
                  <a:pt x="682599" y="31305"/>
                </a:lnTo>
                <a:lnTo>
                  <a:pt x="683425" y="31038"/>
                </a:lnTo>
                <a:lnTo>
                  <a:pt x="685012" y="30581"/>
                </a:lnTo>
                <a:lnTo>
                  <a:pt x="685012" y="30010"/>
                </a:lnTo>
                <a:lnTo>
                  <a:pt x="676503" y="31038"/>
                </a:lnTo>
                <a:lnTo>
                  <a:pt x="378612" y="74028"/>
                </a:lnTo>
                <a:lnTo>
                  <a:pt x="368350" y="75323"/>
                </a:lnTo>
                <a:lnTo>
                  <a:pt x="242595" y="67424"/>
                </a:lnTo>
                <a:lnTo>
                  <a:pt x="181457" y="62026"/>
                </a:lnTo>
                <a:lnTo>
                  <a:pt x="181292" y="62026"/>
                </a:lnTo>
                <a:lnTo>
                  <a:pt x="96901" y="50406"/>
                </a:lnTo>
                <a:lnTo>
                  <a:pt x="81305" y="48247"/>
                </a:lnTo>
                <a:lnTo>
                  <a:pt x="81178" y="48247"/>
                </a:lnTo>
                <a:lnTo>
                  <a:pt x="45872" y="44056"/>
                </a:lnTo>
                <a:lnTo>
                  <a:pt x="42951" y="43675"/>
                </a:lnTo>
                <a:lnTo>
                  <a:pt x="40284" y="45707"/>
                </a:lnTo>
                <a:lnTo>
                  <a:pt x="39814" y="48247"/>
                </a:lnTo>
                <a:lnTo>
                  <a:pt x="36703" y="67424"/>
                </a:lnTo>
                <a:lnTo>
                  <a:pt x="36093" y="70980"/>
                </a:lnTo>
                <a:lnTo>
                  <a:pt x="38125" y="73774"/>
                </a:lnTo>
                <a:lnTo>
                  <a:pt x="44094" y="74790"/>
                </a:lnTo>
                <a:lnTo>
                  <a:pt x="46888" y="72758"/>
                </a:lnTo>
                <a:lnTo>
                  <a:pt x="47675" y="68059"/>
                </a:lnTo>
                <a:lnTo>
                  <a:pt x="49733" y="55524"/>
                </a:lnTo>
                <a:lnTo>
                  <a:pt x="79921" y="59321"/>
                </a:lnTo>
                <a:lnTo>
                  <a:pt x="79768" y="59321"/>
                </a:lnTo>
                <a:lnTo>
                  <a:pt x="124612" y="66027"/>
                </a:lnTo>
                <a:lnTo>
                  <a:pt x="180251" y="73774"/>
                </a:lnTo>
                <a:lnTo>
                  <a:pt x="179603" y="73774"/>
                </a:lnTo>
                <a:lnTo>
                  <a:pt x="244271" y="79870"/>
                </a:lnTo>
                <a:lnTo>
                  <a:pt x="243624" y="79870"/>
                </a:lnTo>
                <a:lnTo>
                  <a:pt x="302107" y="83591"/>
                </a:lnTo>
                <a:lnTo>
                  <a:pt x="130759" y="102997"/>
                </a:lnTo>
                <a:lnTo>
                  <a:pt x="118706" y="104178"/>
                </a:lnTo>
                <a:lnTo>
                  <a:pt x="118706" y="117678"/>
                </a:lnTo>
                <a:lnTo>
                  <a:pt x="100736" y="122161"/>
                </a:lnTo>
                <a:lnTo>
                  <a:pt x="100482" y="122161"/>
                </a:lnTo>
                <a:lnTo>
                  <a:pt x="89395" y="126276"/>
                </a:lnTo>
                <a:lnTo>
                  <a:pt x="88404" y="126644"/>
                </a:lnTo>
                <a:lnTo>
                  <a:pt x="78257" y="129527"/>
                </a:lnTo>
                <a:lnTo>
                  <a:pt x="68834" y="132702"/>
                </a:lnTo>
                <a:lnTo>
                  <a:pt x="66954" y="133375"/>
                </a:lnTo>
                <a:lnTo>
                  <a:pt x="56527" y="136385"/>
                </a:lnTo>
                <a:lnTo>
                  <a:pt x="56197" y="136385"/>
                </a:lnTo>
                <a:lnTo>
                  <a:pt x="46977" y="137807"/>
                </a:lnTo>
                <a:lnTo>
                  <a:pt x="39268" y="138163"/>
                </a:lnTo>
                <a:lnTo>
                  <a:pt x="35839" y="138163"/>
                </a:lnTo>
                <a:lnTo>
                  <a:pt x="31203" y="137807"/>
                </a:lnTo>
                <a:lnTo>
                  <a:pt x="29756" y="137807"/>
                </a:lnTo>
                <a:lnTo>
                  <a:pt x="27457" y="137401"/>
                </a:lnTo>
                <a:lnTo>
                  <a:pt x="25298" y="137401"/>
                </a:lnTo>
                <a:lnTo>
                  <a:pt x="23380" y="136639"/>
                </a:lnTo>
                <a:lnTo>
                  <a:pt x="24117" y="137274"/>
                </a:lnTo>
                <a:lnTo>
                  <a:pt x="23888" y="137109"/>
                </a:lnTo>
                <a:lnTo>
                  <a:pt x="23888" y="137401"/>
                </a:lnTo>
                <a:lnTo>
                  <a:pt x="23622" y="137325"/>
                </a:lnTo>
                <a:lnTo>
                  <a:pt x="22123" y="136639"/>
                </a:lnTo>
                <a:lnTo>
                  <a:pt x="23583" y="137274"/>
                </a:lnTo>
                <a:lnTo>
                  <a:pt x="23888" y="137401"/>
                </a:lnTo>
                <a:lnTo>
                  <a:pt x="23888" y="137109"/>
                </a:lnTo>
                <a:lnTo>
                  <a:pt x="23469" y="136779"/>
                </a:lnTo>
                <a:lnTo>
                  <a:pt x="23380" y="136639"/>
                </a:lnTo>
                <a:lnTo>
                  <a:pt x="23241" y="136385"/>
                </a:lnTo>
                <a:lnTo>
                  <a:pt x="23050" y="136042"/>
                </a:lnTo>
                <a:lnTo>
                  <a:pt x="23050" y="136639"/>
                </a:lnTo>
                <a:lnTo>
                  <a:pt x="22834" y="136385"/>
                </a:lnTo>
                <a:lnTo>
                  <a:pt x="22961" y="136385"/>
                </a:lnTo>
                <a:lnTo>
                  <a:pt x="23050" y="136639"/>
                </a:lnTo>
                <a:lnTo>
                  <a:pt x="23050" y="136042"/>
                </a:lnTo>
                <a:lnTo>
                  <a:pt x="22758" y="135496"/>
                </a:lnTo>
                <a:lnTo>
                  <a:pt x="22364" y="134988"/>
                </a:lnTo>
                <a:lnTo>
                  <a:pt x="21996" y="134480"/>
                </a:lnTo>
                <a:lnTo>
                  <a:pt x="19710" y="132067"/>
                </a:lnTo>
                <a:lnTo>
                  <a:pt x="18224" y="130670"/>
                </a:lnTo>
                <a:lnTo>
                  <a:pt x="17754" y="130225"/>
                </a:lnTo>
                <a:lnTo>
                  <a:pt x="18059" y="130670"/>
                </a:lnTo>
                <a:lnTo>
                  <a:pt x="17297" y="129781"/>
                </a:lnTo>
                <a:lnTo>
                  <a:pt x="17754" y="130225"/>
                </a:lnTo>
                <a:lnTo>
                  <a:pt x="17462" y="129781"/>
                </a:lnTo>
                <a:lnTo>
                  <a:pt x="17297" y="129527"/>
                </a:lnTo>
                <a:lnTo>
                  <a:pt x="16700" y="128638"/>
                </a:lnTo>
                <a:lnTo>
                  <a:pt x="8915" y="129527"/>
                </a:lnTo>
                <a:lnTo>
                  <a:pt x="12090" y="127749"/>
                </a:lnTo>
                <a:lnTo>
                  <a:pt x="8915" y="129527"/>
                </a:lnTo>
                <a:lnTo>
                  <a:pt x="14439" y="128892"/>
                </a:lnTo>
                <a:lnTo>
                  <a:pt x="16700" y="128638"/>
                </a:lnTo>
                <a:lnTo>
                  <a:pt x="24409" y="127749"/>
                </a:lnTo>
                <a:lnTo>
                  <a:pt x="50571" y="125209"/>
                </a:lnTo>
                <a:lnTo>
                  <a:pt x="63639" y="123558"/>
                </a:lnTo>
                <a:lnTo>
                  <a:pt x="86766" y="120637"/>
                </a:lnTo>
                <a:lnTo>
                  <a:pt x="86398" y="120637"/>
                </a:lnTo>
                <a:lnTo>
                  <a:pt x="118706" y="117678"/>
                </a:lnTo>
                <a:lnTo>
                  <a:pt x="118706" y="104178"/>
                </a:lnTo>
                <a:lnTo>
                  <a:pt x="86385" y="107302"/>
                </a:lnTo>
                <a:lnTo>
                  <a:pt x="86131" y="107302"/>
                </a:lnTo>
                <a:lnTo>
                  <a:pt x="47980" y="112128"/>
                </a:lnTo>
                <a:lnTo>
                  <a:pt x="23012" y="114541"/>
                </a:lnTo>
                <a:lnTo>
                  <a:pt x="22885" y="114541"/>
                </a:lnTo>
                <a:lnTo>
                  <a:pt x="13487" y="115620"/>
                </a:lnTo>
                <a:lnTo>
                  <a:pt x="13487" y="125869"/>
                </a:lnTo>
                <a:lnTo>
                  <a:pt x="13182" y="125514"/>
                </a:lnTo>
                <a:lnTo>
                  <a:pt x="13182" y="126022"/>
                </a:lnTo>
                <a:lnTo>
                  <a:pt x="13093" y="127292"/>
                </a:lnTo>
                <a:lnTo>
                  <a:pt x="13081" y="126276"/>
                </a:lnTo>
                <a:lnTo>
                  <a:pt x="12890" y="126479"/>
                </a:lnTo>
                <a:lnTo>
                  <a:pt x="12979" y="126276"/>
                </a:lnTo>
                <a:lnTo>
                  <a:pt x="13093" y="126022"/>
                </a:lnTo>
                <a:lnTo>
                  <a:pt x="13182" y="125514"/>
                </a:lnTo>
                <a:lnTo>
                  <a:pt x="12788" y="125044"/>
                </a:lnTo>
                <a:lnTo>
                  <a:pt x="12788" y="126707"/>
                </a:lnTo>
                <a:lnTo>
                  <a:pt x="12725" y="126453"/>
                </a:lnTo>
                <a:lnTo>
                  <a:pt x="12725" y="127749"/>
                </a:lnTo>
                <a:lnTo>
                  <a:pt x="11836" y="128892"/>
                </a:lnTo>
                <a:lnTo>
                  <a:pt x="11938" y="128638"/>
                </a:lnTo>
                <a:lnTo>
                  <a:pt x="12725" y="127749"/>
                </a:lnTo>
                <a:lnTo>
                  <a:pt x="12725" y="126453"/>
                </a:lnTo>
                <a:lnTo>
                  <a:pt x="12636" y="126072"/>
                </a:lnTo>
                <a:lnTo>
                  <a:pt x="12700" y="126276"/>
                </a:lnTo>
                <a:lnTo>
                  <a:pt x="12788" y="126707"/>
                </a:lnTo>
                <a:lnTo>
                  <a:pt x="12788" y="125044"/>
                </a:lnTo>
                <a:lnTo>
                  <a:pt x="12280" y="124434"/>
                </a:lnTo>
                <a:lnTo>
                  <a:pt x="12623" y="124828"/>
                </a:lnTo>
                <a:lnTo>
                  <a:pt x="13487" y="125869"/>
                </a:lnTo>
                <a:lnTo>
                  <a:pt x="13487" y="115620"/>
                </a:lnTo>
                <a:lnTo>
                  <a:pt x="7391" y="116319"/>
                </a:lnTo>
                <a:lnTo>
                  <a:pt x="2946" y="118859"/>
                </a:lnTo>
                <a:lnTo>
                  <a:pt x="368" y="122161"/>
                </a:lnTo>
                <a:lnTo>
                  <a:pt x="0" y="123558"/>
                </a:lnTo>
                <a:lnTo>
                  <a:pt x="76" y="125209"/>
                </a:lnTo>
                <a:lnTo>
                  <a:pt x="279" y="126022"/>
                </a:lnTo>
                <a:lnTo>
                  <a:pt x="317" y="127292"/>
                </a:lnTo>
                <a:lnTo>
                  <a:pt x="1549" y="130670"/>
                </a:lnTo>
                <a:lnTo>
                  <a:pt x="3073" y="132702"/>
                </a:lnTo>
                <a:lnTo>
                  <a:pt x="4597" y="134099"/>
                </a:lnTo>
                <a:lnTo>
                  <a:pt x="6934" y="135826"/>
                </a:lnTo>
                <a:lnTo>
                  <a:pt x="6248" y="134988"/>
                </a:lnTo>
                <a:lnTo>
                  <a:pt x="6756" y="135496"/>
                </a:lnTo>
                <a:lnTo>
                  <a:pt x="6934" y="135826"/>
                </a:lnTo>
                <a:lnTo>
                  <a:pt x="8547" y="137807"/>
                </a:lnTo>
                <a:lnTo>
                  <a:pt x="9550" y="138798"/>
                </a:lnTo>
                <a:lnTo>
                  <a:pt x="11709" y="140449"/>
                </a:lnTo>
                <a:lnTo>
                  <a:pt x="13766" y="142405"/>
                </a:lnTo>
                <a:lnTo>
                  <a:pt x="14884" y="143878"/>
                </a:lnTo>
                <a:lnTo>
                  <a:pt x="16535" y="145402"/>
                </a:lnTo>
                <a:lnTo>
                  <a:pt x="18821" y="146672"/>
                </a:lnTo>
                <a:lnTo>
                  <a:pt x="22123" y="147307"/>
                </a:lnTo>
                <a:lnTo>
                  <a:pt x="23520" y="147053"/>
                </a:lnTo>
                <a:lnTo>
                  <a:pt x="24028" y="147053"/>
                </a:lnTo>
                <a:lnTo>
                  <a:pt x="24663" y="146926"/>
                </a:lnTo>
                <a:lnTo>
                  <a:pt x="24282" y="146926"/>
                </a:lnTo>
                <a:lnTo>
                  <a:pt x="26060" y="146672"/>
                </a:lnTo>
                <a:lnTo>
                  <a:pt x="26898" y="146672"/>
                </a:lnTo>
                <a:lnTo>
                  <a:pt x="29616" y="146164"/>
                </a:lnTo>
                <a:lnTo>
                  <a:pt x="29235" y="146291"/>
                </a:lnTo>
                <a:lnTo>
                  <a:pt x="30924" y="146164"/>
                </a:lnTo>
                <a:lnTo>
                  <a:pt x="34315" y="145910"/>
                </a:lnTo>
                <a:lnTo>
                  <a:pt x="38862" y="145910"/>
                </a:lnTo>
                <a:lnTo>
                  <a:pt x="48158" y="144767"/>
                </a:lnTo>
                <a:lnTo>
                  <a:pt x="48412" y="144640"/>
                </a:lnTo>
                <a:lnTo>
                  <a:pt x="58191" y="142608"/>
                </a:lnTo>
                <a:lnTo>
                  <a:pt x="58445" y="142608"/>
                </a:lnTo>
                <a:lnTo>
                  <a:pt x="60756" y="141846"/>
                </a:lnTo>
                <a:lnTo>
                  <a:pt x="68859" y="139179"/>
                </a:lnTo>
                <a:lnTo>
                  <a:pt x="68986" y="139052"/>
                </a:lnTo>
                <a:lnTo>
                  <a:pt x="71399" y="138163"/>
                </a:lnTo>
                <a:lnTo>
                  <a:pt x="80035" y="134988"/>
                </a:lnTo>
                <a:lnTo>
                  <a:pt x="91084" y="131686"/>
                </a:lnTo>
                <a:lnTo>
                  <a:pt x="91211" y="131686"/>
                </a:lnTo>
                <a:lnTo>
                  <a:pt x="103733" y="126707"/>
                </a:lnTo>
                <a:lnTo>
                  <a:pt x="104152" y="126707"/>
                </a:lnTo>
                <a:lnTo>
                  <a:pt x="154927" y="114020"/>
                </a:lnTo>
                <a:lnTo>
                  <a:pt x="155333" y="113982"/>
                </a:lnTo>
                <a:lnTo>
                  <a:pt x="155956" y="113753"/>
                </a:lnTo>
                <a:lnTo>
                  <a:pt x="156616" y="113525"/>
                </a:lnTo>
                <a:lnTo>
                  <a:pt x="155346" y="113982"/>
                </a:lnTo>
                <a:lnTo>
                  <a:pt x="185521" y="110731"/>
                </a:lnTo>
                <a:lnTo>
                  <a:pt x="186715" y="110731"/>
                </a:lnTo>
                <a:lnTo>
                  <a:pt x="186715" y="110477"/>
                </a:lnTo>
                <a:lnTo>
                  <a:pt x="204000" y="108572"/>
                </a:lnTo>
                <a:lnTo>
                  <a:pt x="308508" y="96634"/>
                </a:lnTo>
                <a:lnTo>
                  <a:pt x="375513" y="88252"/>
                </a:lnTo>
                <a:lnTo>
                  <a:pt x="389661" y="89141"/>
                </a:lnTo>
                <a:lnTo>
                  <a:pt x="697382" y="95745"/>
                </a:lnTo>
                <a:lnTo>
                  <a:pt x="757707" y="99174"/>
                </a:lnTo>
                <a:lnTo>
                  <a:pt x="805840" y="100444"/>
                </a:lnTo>
                <a:lnTo>
                  <a:pt x="806221" y="100444"/>
                </a:lnTo>
                <a:lnTo>
                  <a:pt x="843800" y="98285"/>
                </a:lnTo>
                <a:lnTo>
                  <a:pt x="845083" y="98285"/>
                </a:lnTo>
                <a:lnTo>
                  <a:pt x="846086" y="97142"/>
                </a:lnTo>
                <a:lnTo>
                  <a:pt x="846086" y="94602"/>
                </a:lnTo>
                <a:lnTo>
                  <a:pt x="845083" y="93586"/>
                </a:lnTo>
                <a:lnTo>
                  <a:pt x="846023" y="93586"/>
                </a:lnTo>
                <a:lnTo>
                  <a:pt x="758342" y="88252"/>
                </a:lnTo>
                <a:lnTo>
                  <a:pt x="698017" y="83807"/>
                </a:lnTo>
                <a:lnTo>
                  <a:pt x="447052" y="78016"/>
                </a:lnTo>
                <a:lnTo>
                  <a:pt x="634631" y="50914"/>
                </a:lnTo>
                <a:lnTo>
                  <a:pt x="678713" y="44945"/>
                </a:lnTo>
                <a:lnTo>
                  <a:pt x="737768" y="37744"/>
                </a:lnTo>
                <a:lnTo>
                  <a:pt x="737438" y="37744"/>
                </a:lnTo>
                <a:lnTo>
                  <a:pt x="785647" y="33134"/>
                </a:lnTo>
                <a:lnTo>
                  <a:pt x="785774" y="33134"/>
                </a:lnTo>
                <a:lnTo>
                  <a:pt x="824255" y="29070"/>
                </a:lnTo>
                <a:lnTo>
                  <a:pt x="853973" y="26403"/>
                </a:lnTo>
                <a:lnTo>
                  <a:pt x="854227" y="26403"/>
                </a:lnTo>
                <a:lnTo>
                  <a:pt x="874928" y="23901"/>
                </a:lnTo>
                <a:lnTo>
                  <a:pt x="874623" y="23901"/>
                </a:lnTo>
                <a:lnTo>
                  <a:pt x="890041" y="22339"/>
                </a:lnTo>
                <a:lnTo>
                  <a:pt x="890168" y="22339"/>
                </a:lnTo>
                <a:lnTo>
                  <a:pt x="899058" y="20561"/>
                </a:lnTo>
                <a:lnTo>
                  <a:pt x="904265" y="20561"/>
                </a:lnTo>
                <a:lnTo>
                  <a:pt x="906043" y="19799"/>
                </a:lnTo>
                <a:lnTo>
                  <a:pt x="908456" y="17132"/>
                </a:lnTo>
                <a:lnTo>
                  <a:pt x="909218" y="1535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03396" y="4102100"/>
            <a:ext cx="549275" cy="229235"/>
          </a:xfrm>
          <a:custGeom>
            <a:avLst/>
            <a:gdLst/>
            <a:ahLst/>
            <a:cxnLst/>
            <a:rect l="l" t="t" r="r" b="b"/>
            <a:pathLst>
              <a:path w="549275" h="229235">
                <a:moveTo>
                  <a:pt x="380" y="102068"/>
                </a:moveTo>
                <a:lnTo>
                  <a:pt x="21336" y="136270"/>
                </a:lnTo>
                <a:lnTo>
                  <a:pt x="21716" y="136651"/>
                </a:lnTo>
                <a:lnTo>
                  <a:pt x="32130" y="147827"/>
                </a:lnTo>
                <a:lnTo>
                  <a:pt x="43052" y="160400"/>
                </a:lnTo>
                <a:lnTo>
                  <a:pt x="54228" y="172719"/>
                </a:lnTo>
                <a:lnTo>
                  <a:pt x="75231" y="194487"/>
                </a:lnTo>
                <a:lnTo>
                  <a:pt x="84454" y="204343"/>
                </a:lnTo>
                <a:lnTo>
                  <a:pt x="92328" y="211962"/>
                </a:lnTo>
                <a:lnTo>
                  <a:pt x="99059" y="218694"/>
                </a:lnTo>
                <a:lnTo>
                  <a:pt x="104775" y="223647"/>
                </a:lnTo>
                <a:lnTo>
                  <a:pt x="105028" y="223900"/>
                </a:lnTo>
                <a:lnTo>
                  <a:pt x="108584" y="226822"/>
                </a:lnTo>
                <a:lnTo>
                  <a:pt x="111759" y="228092"/>
                </a:lnTo>
                <a:lnTo>
                  <a:pt x="117686" y="228981"/>
                </a:lnTo>
                <a:lnTo>
                  <a:pt x="129158" y="228981"/>
                </a:lnTo>
                <a:lnTo>
                  <a:pt x="130555" y="228726"/>
                </a:lnTo>
                <a:lnTo>
                  <a:pt x="138556" y="227075"/>
                </a:lnTo>
                <a:lnTo>
                  <a:pt x="141731" y="225425"/>
                </a:lnTo>
                <a:lnTo>
                  <a:pt x="151089" y="216535"/>
                </a:lnTo>
                <a:lnTo>
                  <a:pt x="116712" y="216535"/>
                </a:lnTo>
                <a:lnTo>
                  <a:pt x="113725" y="215290"/>
                </a:lnTo>
                <a:lnTo>
                  <a:pt x="115128" y="215290"/>
                </a:lnTo>
                <a:lnTo>
                  <a:pt x="114276" y="214620"/>
                </a:lnTo>
                <a:lnTo>
                  <a:pt x="113703" y="214122"/>
                </a:lnTo>
                <a:lnTo>
                  <a:pt x="113375" y="213912"/>
                </a:lnTo>
                <a:lnTo>
                  <a:pt x="113203" y="213687"/>
                </a:lnTo>
                <a:lnTo>
                  <a:pt x="107569" y="208788"/>
                </a:lnTo>
                <a:lnTo>
                  <a:pt x="101345" y="202564"/>
                </a:lnTo>
                <a:lnTo>
                  <a:pt x="94420" y="196079"/>
                </a:lnTo>
                <a:lnTo>
                  <a:pt x="93776" y="195380"/>
                </a:lnTo>
                <a:lnTo>
                  <a:pt x="93549" y="195190"/>
                </a:lnTo>
                <a:lnTo>
                  <a:pt x="92952" y="194487"/>
                </a:lnTo>
                <a:lnTo>
                  <a:pt x="84708" y="185547"/>
                </a:lnTo>
                <a:lnTo>
                  <a:pt x="63626" y="163956"/>
                </a:lnTo>
                <a:lnTo>
                  <a:pt x="52577" y="151892"/>
                </a:lnTo>
                <a:lnTo>
                  <a:pt x="41401" y="139319"/>
                </a:lnTo>
                <a:lnTo>
                  <a:pt x="37706" y="135381"/>
                </a:lnTo>
                <a:lnTo>
                  <a:pt x="28955" y="135381"/>
                </a:lnTo>
                <a:lnTo>
                  <a:pt x="25400" y="134874"/>
                </a:lnTo>
                <a:lnTo>
                  <a:pt x="23367" y="132333"/>
                </a:lnTo>
                <a:lnTo>
                  <a:pt x="1650" y="103631"/>
                </a:lnTo>
                <a:lnTo>
                  <a:pt x="380" y="102068"/>
                </a:lnTo>
                <a:close/>
              </a:path>
              <a:path w="549275" h="229235">
                <a:moveTo>
                  <a:pt x="113830" y="215290"/>
                </a:moveTo>
                <a:lnTo>
                  <a:pt x="114322" y="215538"/>
                </a:lnTo>
                <a:lnTo>
                  <a:pt x="116712" y="216535"/>
                </a:lnTo>
                <a:lnTo>
                  <a:pt x="115445" y="215538"/>
                </a:lnTo>
                <a:lnTo>
                  <a:pt x="113830" y="215290"/>
                </a:lnTo>
                <a:close/>
              </a:path>
              <a:path w="549275" h="229235">
                <a:moveTo>
                  <a:pt x="115445" y="215538"/>
                </a:moveTo>
                <a:lnTo>
                  <a:pt x="116712" y="216535"/>
                </a:lnTo>
                <a:lnTo>
                  <a:pt x="151089" y="216535"/>
                </a:lnTo>
                <a:lnTo>
                  <a:pt x="151564" y="216083"/>
                </a:lnTo>
                <a:lnTo>
                  <a:pt x="118986" y="216083"/>
                </a:lnTo>
                <a:lnTo>
                  <a:pt x="115445" y="215538"/>
                </a:lnTo>
                <a:close/>
              </a:path>
              <a:path w="549275" h="229235">
                <a:moveTo>
                  <a:pt x="133643" y="214620"/>
                </a:moveTo>
                <a:lnTo>
                  <a:pt x="127396" y="216083"/>
                </a:lnTo>
                <a:lnTo>
                  <a:pt x="151564" y="216083"/>
                </a:lnTo>
                <a:lnTo>
                  <a:pt x="152030" y="215538"/>
                </a:lnTo>
                <a:lnTo>
                  <a:pt x="132701" y="215538"/>
                </a:lnTo>
                <a:lnTo>
                  <a:pt x="133643" y="214620"/>
                </a:lnTo>
                <a:close/>
              </a:path>
              <a:path w="549275" h="229235">
                <a:moveTo>
                  <a:pt x="115128" y="215290"/>
                </a:moveTo>
                <a:lnTo>
                  <a:pt x="113830" y="215290"/>
                </a:lnTo>
                <a:lnTo>
                  <a:pt x="115445" y="215538"/>
                </a:lnTo>
                <a:lnTo>
                  <a:pt x="115128" y="215290"/>
                </a:lnTo>
                <a:close/>
              </a:path>
              <a:path w="549275" h="229235">
                <a:moveTo>
                  <a:pt x="135636" y="214122"/>
                </a:moveTo>
                <a:lnTo>
                  <a:pt x="133643" y="214620"/>
                </a:lnTo>
                <a:lnTo>
                  <a:pt x="132701" y="215538"/>
                </a:lnTo>
                <a:lnTo>
                  <a:pt x="132911" y="215538"/>
                </a:lnTo>
                <a:lnTo>
                  <a:pt x="135636" y="214122"/>
                </a:lnTo>
                <a:close/>
              </a:path>
              <a:path w="549275" h="229235">
                <a:moveTo>
                  <a:pt x="153810" y="214122"/>
                </a:moveTo>
                <a:lnTo>
                  <a:pt x="135636" y="214122"/>
                </a:lnTo>
                <a:lnTo>
                  <a:pt x="132911" y="215538"/>
                </a:lnTo>
                <a:lnTo>
                  <a:pt x="152100" y="215538"/>
                </a:lnTo>
                <a:lnTo>
                  <a:pt x="153810" y="214122"/>
                </a:lnTo>
                <a:close/>
              </a:path>
              <a:path w="549275" h="229235">
                <a:moveTo>
                  <a:pt x="508659" y="11811"/>
                </a:moveTo>
                <a:lnTo>
                  <a:pt x="507139" y="12192"/>
                </a:lnTo>
                <a:lnTo>
                  <a:pt x="487299" y="17652"/>
                </a:lnTo>
                <a:lnTo>
                  <a:pt x="437261" y="34417"/>
                </a:lnTo>
                <a:lnTo>
                  <a:pt x="437133" y="34417"/>
                </a:lnTo>
                <a:lnTo>
                  <a:pt x="346709" y="67437"/>
                </a:lnTo>
                <a:lnTo>
                  <a:pt x="290449" y="91693"/>
                </a:lnTo>
                <a:lnTo>
                  <a:pt x="290194" y="91948"/>
                </a:lnTo>
                <a:lnTo>
                  <a:pt x="265683" y="104520"/>
                </a:lnTo>
                <a:lnTo>
                  <a:pt x="265429" y="104775"/>
                </a:lnTo>
                <a:lnTo>
                  <a:pt x="241934" y="118237"/>
                </a:lnTo>
                <a:lnTo>
                  <a:pt x="222884" y="133095"/>
                </a:lnTo>
                <a:lnTo>
                  <a:pt x="222757" y="133223"/>
                </a:lnTo>
                <a:lnTo>
                  <a:pt x="205160" y="147827"/>
                </a:lnTo>
                <a:lnTo>
                  <a:pt x="203834" y="148844"/>
                </a:lnTo>
                <a:lnTo>
                  <a:pt x="186181" y="164719"/>
                </a:lnTo>
                <a:lnTo>
                  <a:pt x="169671" y="180212"/>
                </a:lnTo>
                <a:lnTo>
                  <a:pt x="155462" y="195190"/>
                </a:lnTo>
                <a:lnTo>
                  <a:pt x="142875" y="205739"/>
                </a:lnTo>
                <a:lnTo>
                  <a:pt x="142493" y="205994"/>
                </a:lnTo>
                <a:lnTo>
                  <a:pt x="133643" y="214620"/>
                </a:lnTo>
                <a:lnTo>
                  <a:pt x="135636" y="214122"/>
                </a:lnTo>
                <a:lnTo>
                  <a:pt x="153810" y="214122"/>
                </a:lnTo>
                <a:lnTo>
                  <a:pt x="164845" y="204977"/>
                </a:lnTo>
                <a:lnTo>
                  <a:pt x="165480" y="204343"/>
                </a:lnTo>
                <a:lnTo>
                  <a:pt x="179577" y="189611"/>
                </a:lnTo>
                <a:lnTo>
                  <a:pt x="195452" y="174879"/>
                </a:lnTo>
                <a:lnTo>
                  <a:pt x="212978" y="159131"/>
                </a:lnTo>
                <a:lnTo>
                  <a:pt x="231520" y="143891"/>
                </a:lnTo>
                <a:lnTo>
                  <a:pt x="249785" y="129793"/>
                </a:lnTo>
                <a:lnTo>
                  <a:pt x="250021" y="129567"/>
                </a:lnTo>
                <a:lnTo>
                  <a:pt x="250443" y="129286"/>
                </a:lnTo>
                <a:lnTo>
                  <a:pt x="250573" y="129286"/>
                </a:lnTo>
                <a:lnTo>
                  <a:pt x="270240" y="118079"/>
                </a:lnTo>
                <a:lnTo>
                  <a:pt x="270923" y="117729"/>
                </a:lnTo>
                <a:lnTo>
                  <a:pt x="272113" y="117011"/>
                </a:lnTo>
                <a:lnTo>
                  <a:pt x="297267" y="104215"/>
                </a:lnTo>
                <a:lnTo>
                  <a:pt x="322807" y="92904"/>
                </a:lnTo>
                <a:lnTo>
                  <a:pt x="352143" y="80841"/>
                </a:lnTo>
                <a:lnTo>
                  <a:pt x="412399" y="58375"/>
                </a:lnTo>
                <a:lnTo>
                  <a:pt x="412125" y="58375"/>
                </a:lnTo>
                <a:lnTo>
                  <a:pt x="468502" y="39243"/>
                </a:lnTo>
                <a:lnTo>
                  <a:pt x="486479" y="33427"/>
                </a:lnTo>
                <a:lnTo>
                  <a:pt x="489584" y="29718"/>
                </a:lnTo>
                <a:lnTo>
                  <a:pt x="490092" y="29337"/>
                </a:lnTo>
                <a:lnTo>
                  <a:pt x="507364" y="12826"/>
                </a:lnTo>
                <a:lnTo>
                  <a:pt x="508126" y="12192"/>
                </a:lnTo>
                <a:lnTo>
                  <a:pt x="508659" y="11811"/>
                </a:lnTo>
                <a:close/>
              </a:path>
              <a:path w="549275" h="229235">
                <a:moveTo>
                  <a:pt x="6413" y="93589"/>
                </a:moveTo>
                <a:lnTo>
                  <a:pt x="4571" y="94233"/>
                </a:lnTo>
                <a:lnTo>
                  <a:pt x="2718" y="94827"/>
                </a:lnTo>
                <a:lnTo>
                  <a:pt x="380" y="98139"/>
                </a:lnTo>
                <a:lnTo>
                  <a:pt x="380" y="102068"/>
                </a:lnTo>
                <a:lnTo>
                  <a:pt x="1650" y="103631"/>
                </a:lnTo>
                <a:lnTo>
                  <a:pt x="23367" y="132333"/>
                </a:lnTo>
                <a:lnTo>
                  <a:pt x="25400" y="134874"/>
                </a:lnTo>
                <a:lnTo>
                  <a:pt x="28955" y="135381"/>
                </a:lnTo>
                <a:lnTo>
                  <a:pt x="31623" y="133476"/>
                </a:lnTo>
                <a:lnTo>
                  <a:pt x="34144" y="131586"/>
                </a:lnTo>
                <a:lnTo>
                  <a:pt x="31202" y="128504"/>
                </a:lnTo>
                <a:lnTo>
                  <a:pt x="22478" y="117729"/>
                </a:lnTo>
                <a:lnTo>
                  <a:pt x="15946" y="109093"/>
                </a:lnTo>
                <a:lnTo>
                  <a:pt x="15748" y="109093"/>
                </a:lnTo>
                <a:lnTo>
                  <a:pt x="14986" y="107823"/>
                </a:lnTo>
                <a:lnTo>
                  <a:pt x="15189" y="107823"/>
                </a:lnTo>
                <a:lnTo>
                  <a:pt x="13181" y="103250"/>
                </a:lnTo>
                <a:lnTo>
                  <a:pt x="12573" y="103250"/>
                </a:lnTo>
                <a:lnTo>
                  <a:pt x="12064" y="100711"/>
                </a:lnTo>
                <a:lnTo>
                  <a:pt x="12573" y="100711"/>
                </a:lnTo>
                <a:lnTo>
                  <a:pt x="12573" y="97944"/>
                </a:lnTo>
                <a:lnTo>
                  <a:pt x="11429" y="96393"/>
                </a:lnTo>
                <a:lnTo>
                  <a:pt x="10232" y="94827"/>
                </a:lnTo>
                <a:lnTo>
                  <a:pt x="8254" y="94233"/>
                </a:lnTo>
                <a:lnTo>
                  <a:pt x="6413" y="93589"/>
                </a:lnTo>
                <a:close/>
              </a:path>
              <a:path w="549275" h="229235">
                <a:moveTo>
                  <a:pt x="34144" y="131586"/>
                </a:moveTo>
                <a:lnTo>
                  <a:pt x="31623" y="133476"/>
                </a:lnTo>
                <a:lnTo>
                  <a:pt x="28955" y="135381"/>
                </a:lnTo>
                <a:lnTo>
                  <a:pt x="37706" y="135381"/>
                </a:lnTo>
                <a:lnTo>
                  <a:pt x="34144" y="131586"/>
                </a:lnTo>
                <a:close/>
              </a:path>
              <a:path w="549275" h="229235">
                <a:moveTo>
                  <a:pt x="12573" y="97944"/>
                </a:moveTo>
                <a:lnTo>
                  <a:pt x="34144" y="131586"/>
                </a:lnTo>
                <a:lnTo>
                  <a:pt x="34408" y="129793"/>
                </a:lnTo>
                <a:lnTo>
                  <a:pt x="34478" y="129286"/>
                </a:lnTo>
                <a:lnTo>
                  <a:pt x="34586" y="128504"/>
                </a:lnTo>
                <a:lnTo>
                  <a:pt x="34670" y="127888"/>
                </a:lnTo>
                <a:lnTo>
                  <a:pt x="32765" y="125349"/>
                </a:lnTo>
                <a:lnTo>
                  <a:pt x="12573" y="97944"/>
                </a:lnTo>
                <a:close/>
              </a:path>
              <a:path w="549275" h="229235">
                <a:moveTo>
                  <a:pt x="250573" y="129286"/>
                </a:moveTo>
                <a:lnTo>
                  <a:pt x="250443" y="129286"/>
                </a:lnTo>
                <a:lnTo>
                  <a:pt x="250078" y="129567"/>
                </a:lnTo>
                <a:lnTo>
                  <a:pt x="250573" y="129286"/>
                </a:lnTo>
                <a:close/>
              </a:path>
              <a:path w="549275" h="229235">
                <a:moveTo>
                  <a:pt x="272321" y="117011"/>
                </a:moveTo>
                <a:lnTo>
                  <a:pt x="272139" y="117011"/>
                </a:lnTo>
                <a:lnTo>
                  <a:pt x="270863" y="117729"/>
                </a:lnTo>
                <a:lnTo>
                  <a:pt x="272321" y="117011"/>
                </a:lnTo>
                <a:close/>
              </a:path>
              <a:path w="549275" h="229235">
                <a:moveTo>
                  <a:pt x="15472" y="108466"/>
                </a:moveTo>
                <a:lnTo>
                  <a:pt x="15748" y="109093"/>
                </a:lnTo>
                <a:lnTo>
                  <a:pt x="15946" y="109093"/>
                </a:lnTo>
                <a:lnTo>
                  <a:pt x="15472" y="108466"/>
                </a:lnTo>
                <a:close/>
              </a:path>
              <a:path w="549275" h="229235">
                <a:moveTo>
                  <a:pt x="15189" y="107823"/>
                </a:moveTo>
                <a:lnTo>
                  <a:pt x="14986" y="107823"/>
                </a:lnTo>
                <a:lnTo>
                  <a:pt x="15472" y="108466"/>
                </a:lnTo>
                <a:lnTo>
                  <a:pt x="15189" y="107823"/>
                </a:lnTo>
                <a:close/>
              </a:path>
              <a:path w="549275" h="229235">
                <a:moveTo>
                  <a:pt x="12064" y="100711"/>
                </a:moveTo>
                <a:lnTo>
                  <a:pt x="12573" y="103250"/>
                </a:lnTo>
                <a:lnTo>
                  <a:pt x="12455" y="101600"/>
                </a:lnTo>
                <a:lnTo>
                  <a:pt x="12064" y="100711"/>
                </a:lnTo>
                <a:close/>
              </a:path>
              <a:path w="549275" h="229235">
                <a:moveTo>
                  <a:pt x="12661" y="102068"/>
                </a:moveTo>
                <a:lnTo>
                  <a:pt x="12573" y="103250"/>
                </a:lnTo>
                <a:lnTo>
                  <a:pt x="13181" y="103250"/>
                </a:lnTo>
                <a:lnTo>
                  <a:pt x="12661" y="102068"/>
                </a:lnTo>
                <a:close/>
              </a:path>
              <a:path w="549275" h="229235">
                <a:moveTo>
                  <a:pt x="380" y="98139"/>
                </a:moveTo>
                <a:lnTo>
                  <a:pt x="0" y="98679"/>
                </a:lnTo>
                <a:lnTo>
                  <a:pt x="0" y="101600"/>
                </a:lnTo>
                <a:lnTo>
                  <a:pt x="380" y="102068"/>
                </a:lnTo>
                <a:lnTo>
                  <a:pt x="380" y="98139"/>
                </a:lnTo>
                <a:close/>
              </a:path>
              <a:path w="549275" h="229235">
                <a:moveTo>
                  <a:pt x="12573" y="100711"/>
                </a:moveTo>
                <a:lnTo>
                  <a:pt x="12064" y="100711"/>
                </a:lnTo>
                <a:lnTo>
                  <a:pt x="12455" y="101600"/>
                </a:lnTo>
                <a:lnTo>
                  <a:pt x="12573" y="100711"/>
                </a:lnTo>
                <a:close/>
              </a:path>
              <a:path w="549275" h="229235">
                <a:moveTo>
                  <a:pt x="2718" y="94827"/>
                </a:moveTo>
                <a:lnTo>
                  <a:pt x="2031" y="94995"/>
                </a:lnTo>
                <a:lnTo>
                  <a:pt x="380" y="97281"/>
                </a:lnTo>
                <a:lnTo>
                  <a:pt x="380" y="98139"/>
                </a:lnTo>
                <a:lnTo>
                  <a:pt x="2599" y="94995"/>
                </a:lnTo>
                <a:lnTo>
                  <a:pt x="2718" y="94827"/>
                </a:lnTo>
                <a:close/>
              </a:path>
              <a:path w="549275" h="229235">
                <a:moveTo>
                  <a:pt x="10232" y="94827"/>
                </a:moveTo>
                <a:lnTo>
                  <a:pt x="11429" y="96393"/>
                </a:lnTo>
                <a:lnTo>
                  <a:pt x="12573" y="97944"/>
                </a:lnTo>
                <a:lnTo>
                  <a:pt x="12573" y="97281"/>
                </a:lnTo>
                <a:lnTo>
                  <a:pt x="10794" y="94995"/>
                </a:lnTo>
                <a:lnTo>
                  <a:pt x="10232" y="94827"/>
                </a:lnTo>
                <a:close/>
              </a:path>
              <a:path w="549275" h="229235">
                <a:moveTo>
                  <a:pt x="5714" y="93344"/>
                </a:moveTo>
                <a:lnTo>
                  <a:pt x="3048" y="94361"/>
                </a:lnTo>
                <a:lnTo>
                  <a:pt x="2718" y="94827"/>
                </a:lnTo>
                <a:lnTo>
                  <a:pt x="4571" y="94233"/>
                </a:lnTo>
                <a:lnTo>
                  <a:pt x="6413" y="93589"/>
                </a:lnTo>
                <a:lnTo>
                  <a:pt x="5714" y="93344"/>
                </a:lnTo>
                <a:close/>
              </a:path>
              <a:path w="549275" h="229235">
                <a:moveTo>
                  <a:pt x="7112" y="93344"/>
                </a:moveTo>
                <a:lnTo>
                  <a:pt x="6413" y="93589"/>
                </a:lnTo>
                <a:lnTo>
                  <a:pt x="8254" y="94233"/>
                </a:lnTo>
                <a:lnTo>
                  <a:pt x="10232" y="94827"/>
                </a:lnTo>
                <a:lnTo>
                  <a:pt x="9876" y="94361"/>
                </a:lnTo>
                <a:lnTo>
                  <a:pt x="9778" y="94233"/>
                </a:lnTo>
                <a:lnTo>
                  <a:pt x="7112" y="93344"/>
                </a:lnTo>
                <a:close/>
              </a:path>
              <a:path w="549275" h="229235">
                <a:moveTo>
                  <a:pt x="322976" y="92904"/>
                </a:moveTo>
                <a:lnTo>
                  <a:pt x="322817" y="92904"/>
                </a:lnTo>
                <a:lnTo>
                  <a:pt x="321819" y="93344"/>
                </a:lnTo>
                <a:lnTo>
                  <a:pt x="322976" y="92904"/>
                </a:lnTo>
                <a:close/>
              </a:path>
              <a:path w="549275" h="229235">
                <a:moveTo>
                  <a:pt x="352324" y="80841"/>
                </a:moveTo>
                <a:lnTo>
                  <a:pt x="352130" y="80841"/>
                </a:lnTo>
                <a:lnTo>
                  <a:pt x="349974" y="81733"/>
                </a:lnTo>
                <a:lnTo>
                  <a:pt x="352324" y="80841"/>
                </a:lnTo>
                <a:close/>
              </a:path>
              <a:path w="549275" h="229235">
                <a:moveTo>
                  <a:pt x="415024" y="57404"/>
                </a:moveTo>
                <a:lnTo>
                  <a:pt x="412125" y="58375"/>
                </a:lnTo>
                <a:lnTo>
                  <a:pt x="412399" y="58375"/>
                </a:lnTo>
                <a:lnTo>
                  <a:pt x="415024" y="57404"/>
                </a:lnTo>
                <a:close/>
              </a:path>
              <a:path w="549275" h="229235">
                <a:moveTo>
                  <a:pt x="511510" y="26266"/>
                </a:moveTo>
                <a:lnTo>
                  <a:pt x="509524" y="26797"/>
                </a:lnTo>
                <a:lnTo>
                  <a:pt x="490318" y="32131"/>
                </a:lnTo>
                <a:lnTo>
                  <a:pt x="486479" y="33427"/>
                </a:lnTo>
                <a:lnTo>
                  <a:pt x="470662" y="52324"/>
                </a:lnTo>
                <a:lnTo>
                  <a:pt x="470788" y="54482"/>
                </a:lnTo>
                <a:lnTo>
                  <a:pt x="473582" y="57276"/>
                </a:lnTo>
                <a:lnTo>
                  <a:pt x="475868" y="57404"/>
                </a:lnTo>
                <a:lnTo>
                  <a:pt x="498583" y="36802"/>
                </a:lnTo>
                <a:lnTo>
                  <a:pt x="511510" y="26266"/>
                </a:lnTo>
                <a:close/>
              </a:path>
              <a:path w="549275" h="229235">
                <a:moveTo>
                  <a:pt x="535385" y="3556"/>
                </a:moveTo>
                <a:lnTo>
                  <a:pt x="534034" y="4191"/>
                </a:lnTo>
                <a:lnTo>
                  <a:pt x="533400" y="4572"/>
                </a:lnTo>
                <a:lnTo>
                  <a:pt x="533071" y="4572"/>
                </a:lnTo>
                <a:lnTo>
                  <a:pt x="528966" y="6219"/>
                </a:lnTo>
                <a:lnTo>
                  <a:pt x="528447" y="6350"/>
                </a:lnTo>
                <a:lnTo>
                  <a:pt x="520445" y="8636"/>
                </a:lnTo>
                <a:lnTo>
                  <a:pt x="508659" y="11811"/>
                </a:lnTo>
                <a:lnTo>
                  <a:pt x="508126" y="12192"/>
                </a:lnTo>
                <a:lnTo>
                  <a:pt x="507364" y="12826"/>
                </a:lnTo>
                <a:lnTo>
                  <a:pt x="490092" y="29337"/>
                </a:lnTo>
                <a:lnTo>
                  <a:pt x="489584" y="29718"/>
                </a:lnTo>
                <a:lnTo>
                  <a:pt x="486479" y="33427"/>
                </a:lnTo>
                <a:lnTo>
                  <a:pt x="491222" y="31837"/>
                </a:lnTo>
                <a:lnTo>
                  <a:pt x="491379" y="31837"/>
                </a:lnTo>
                <a:lnTo>
                  <a:pt x="509524" y="26797"/>
                </a:lnTo>
                <a:lnTo>
                  <a:pt x="511510" y="26266"/>
                </a:lnTo>
                <a:lnTo>
                  <a:pt x="516000" y="22606"/>
                </a:lnTo>
                <a:lnTo>
                  <a:pt x="516192" y="22606"/>
                </a:lnTo>
                <a:lnTo>
                  <a:pt x="528794" y="14858"/>
                </a:lnTo>
                <a:lnTo>
                  <a:pt x="526485" y="14858"/>
                </a:lnTo>
                <a:lnTo>
                  <a:pt x="530859" y="13588"/>
                </a:lnTo>
                <a:lnTo>
                  <a:pt x="540281" y="13588"/>
                </a:lnTo>
                <a:lnTo>
                  <a:pt x="535038" y="8255"/>
                </a:lnTo>
                <a:lnTo>
                  <a:pt x="534288" y="8255"/>
                </a:lnTo>
                <a:lnTo>
                  <a:pt x="534288" y="7493"/>
                </a:lnTo>
                <a:lnTo>
                  <a:pt x="534837" y="7493"/>
                </a:lnTo>
                <a:lnTo>
                  <a:pt x="536755" y="4825"/>
                </a:lnTo>
                <a:lnTo>
                  <a:pt x="533653" y="4825"/>
                </a:lnTo>
                <a:lnTo>
                  <a:pt x="533907" y="4572"/>
                </a:lnTo>
                <a:lnTo>
                  <a:pt x="533400" y="4572"/>
                </a:lnTo>
                <a:lnTo>
                  <a:pt x="534119" y="4191"/>
                </a:lnTo>
                <a:lnTo>
                  <a:pt x="534519" y="4191"/>
                </a:lnTo>
                <a:lnTo>
                  <a:pt x="535385" y="3556"/>
                </a:lnTo>
                <a:close/>
              </a:path>
              <a:path w="549275" h="229235">
                <a:moveTo>
                  <a:pt x="491379" y="31837"/>
                </a:moveTo>
                <a:lnTo>
                  <a:pt x="491222" y="31837"/>
                </a:lnTo>
                <a:lnTo>
                  <a:pt x="490318" y="32131"/>
                </a:lnTo>
                <a:lnTo>
                  <a:pt x="491379" y="31837"/>
                </a:lnTo>
                <a:close/>
              </a:path>
              <a:path w="549275" h="229235">
                <a:moveTo>
                  <a:pt x="540281" y="13588"/>
                </a:moveTo>
                <a:lnTo>
                  <a:pt x="530859" y="13588"/>
                </a:lnTo>
                <a:lnTo>
                  <a:pt x="516192" y="22606"/>
                </a:lnTo>
                <a:lnTo>
                  <a:pt x="515691" y="22860"/>
                </a:lnTo>
                <a:lnTo>
                  <a:pt x="511510" y="26266"/>
                </a:lnTo>
                <a:lnTo>
                  <a:pt x="524255" y="22860"/>
                </a:lnTo>
                <a:lnTo>
                  <a:pt x="533400" y="20319"/>
                </a:lnTo>
                <a:lnTo>
                  <a:pt x="539495" y="17906"/>
                </a:lnTo>
                <a:lnTo>
                  <a:pt x="542163" y="16637"/>
                </a:lnTo>
                <a:lnTo>
                  <a:pt x="543202" y="15875"/>
                </a:lnTo>
                <a:lnTo>
                  <a:pt x="541654" y="15875"/>
                </a:lnTo>
                <a:lnTo>
                  <a:pt x="543321" y="14986"/>
                </a:lnTo>
                <a:lnTo>
                  <a:pt x="541654" y="14986"/>
                </a:lnTo>
                <a:lnTo>
                  <a:pt x="537337" y="14858"/>
                </a:lnTo>
                <a:lnTo>
                  <a:pt x="541530" y="14858"/>
                </a:lnTo>
                <a:lnTo>
                  <a:pt x="540281" y="13588"/>
                </a:lnTo>
                <a:close/>
              </a:path>
              <a:path w="549275" h="229235">
                <a:moveTo>
                  <a:pt x="516192" y="22606"/>
                </a:moveTo>
                <a:lnTo>
                  <a:pt x="516000" y="22606"/>
                </a:lnTo>
                <a:lnTo>
                  <a:pt x="515691" y="22860"/>
                </a:lnTo>
                <a:lnTo>
                  <a:pt x="516192" y="22606"/>
                </a:lnTo>
                <a:close/>
              </a:path>
              <a:path w="549275" h="229235">
                <a:moveTo>
                  <a:pt x="545464" y="13843"/>
                </a:moveTo>
                <a:lnTo>
                  <a:pt x="541654" y="15875"/>
                </a:lnTo>
                <a:lnTo>
                  <a:pt x="543178" y="15620"/>
                </a:lnTo>
                <a:lnTo>
                  <a:pt x="543548" y="15620"/>
                </a:lnTo>
                <a:lnTo>
                  <a:pt x="544067" y="15239"/>
                </a:lnTo>
                <a:lnTo>
                  <a:pt x="545464" y="13843"/>
                </a:lnTo>
                <a:close/>
              </a:path>
              <a:path w="549275" h="229235">
                <a:moveTo>
                  <a:pt x="543548" y="15620"/>
                </a:moveTo>
                <a:lnTo>
                  <a:pt x="543178" y="15620"/>
                </a:lnTo>
                <a:lnTo>
                  <a:pt x="541654" y="15875"/>
                </a:lnTo>
                <a:lnTo>
                  <a:pt x="543202" y="15875"/>
                </a:lnTo>
                <a:lnTo>
                  <a:pt x="543548" y="15620"/>
                </a:lnTo>
                <a:close/>
              </a:path>
              <a:path w="549275" h="229235">
                <a:moveTo>
                  <a:pt x="547581" y="13843"/>
                </a:moveTo>
                <a:lnTo>
                  <a:pt x="545464" y="13843"/>
                </a:lnTo>
                <a:lnTo>
                  <a:pt x="544067" y="15239"/>
                </a:lnTo>
                <a:lnTo>
                  <a:pt x="543548" y="15620"/>
                </a:lnTo>
                <a:lnTo>
                  <a:pt x="543179" y="15620"/>
                </a:lnTo>
                <a:lnTo>
                  <a:pt x="546734" y="14858"/>
                </a:lnTo>
                <a:lnTo>
                  <a:pt x="547581" y="13843"/>
                </a:lnTo>
                <a:close/>
              </a:path>
              <a:path w="549275" h="229235">
                <a:moveTo>
                  <a:pt x="541530" y="14858"/>
                </a:moveTo>
                <a:lnTo>
                  <a:pt x="537337" y="14858"/>
                </a:lnTo>
                <a:lnTo>
                  <a:pt x="541654" y="14986"/>
                </a:lnTo>
                <a:lnTo>
                  <a:pt x="541530" y="14858"/>
                </a:lnTo>
                <a:close/>
              </a:path>
              <a:path w="549275" h="229235">
                <a:moveTo>
                  <a:pt x="545869" y="1016"/>
                </a:moveTo>
                <a:lnTo>
                  <a:pt x="539495" y="1016"/>
                </a:lnTo>
                <a:lnTo>
                  <a:pt x="534605" y="7814"/>
                </a:lnTo>
                <a:lnTo>
                  <a:pt x="541530" y="14858"/>
                </a:lnTo>
                <a:lnTo>
                  <a:pt x="541654" y="14986"/>
                </a:lnTo>
                <a:lnTo>
                  <a:pt x="543321" y="14986"/>
                </a:lnTo>
                <a:lnTo>
                  <a:pt x="545464" y="13843"/>
                </a:lnTo>
                <a:lnTo>
                  <a:pt x="547581" y="13843"/>
                </a:lnTo>
                <a:lnTo>
                  <a:pt x="549275" y="11811"/>
                </a:lnTo>
                <a:lnTo>
                  <a:pt x="549275" y="5461"/>
                </a:lnTo>
                <a:lnTo>
                  <a:pt x="548513" y="3556"/>
                </a:lnTo>
                <a:lnTo>
                  <a:pt x="547115" y="2158"/>
                </a:lnTo>
                <a:lnTo>
                  <a:pt x="545869" y="1016"/>
                </a:lnTo>
                <a:close/>
              </a:path>
              <a:path w="549275" h="229235">
                <a:moveTo>
                  <a:pt x="530859" y="13588"/>
                </a:moveTo>
                <a:lnTo>
                  <a:pt x="526485" y="14858"/>
                </a:lnTo>
                <a:lnTo>
                  <a:pt x="528794" y="14858"/>
                </a:lnTo>
                <a:lnTo>
                  <a:pt x="530859" y="13588"/>
                </a:lnTo>
                <a:close/>
              </a:path>
              <a:path w="549275" h="229235">
                <a:moveTo>
                  <a:pt x="543959" y="0"/>
                </a:moveTo>
                <a:lnTo>
                  <a:pt x="537337" y="0"/>
                </a:lnTo>
                <a:lnTo>
                  <a:pt x="526923" y="254"/>
                </a:lnTo>
                <a:lnTo>
                  <a:pt x="522858" y="1650"/>
                </a:lnTo>
                <a:lnTo>
                  <a:pt x="508659" y="11811"/>
                </a:lnTo>
                <a:lnTo>
                  <a:pt x="520445" y="8636"/>
                </a:lnTo>
                <a:lnTo>
                  <a:pt x="528904" y="6219"/>
                </a:lnTo>
                <a:lnTo>
                  <a:pt x="534034" y="4191"/>
                </a:lnTo>
                <a:lnTo>
                  <a:pt x="534288" y="4191"/>
                </a:lnTo>
                <a:lnTo>
                  <a:pt x="534924" y="3556"/>
                </a:lnTo>
                <a:lnTo>
                  <a:pt x="537895" y="1650"/>
                </a:lnTo>
                <a:lnTo>
                  <a:pt x="537749" y="1650"/>
                </a:lnTo>
                <a:lnTo>
                  <a:pt x="539495" y="1016"/>
                </a:lnTo>
                <a:lnTo>
                  <a:pt x="545869" y="1016"/>
                </a:lnTo>
                <a:lnTo>
                  <a:pt x="545591" y="762"/>
                </a:lnTo>
                <a:lnTo>
                  <a:pt x="543959" y="0"/>
                </a:lnTo>
                <a:close/>
              </a:path>
              <a:path w="549275" h="229235">
                <a:moveTo>
                  <a:pt x="534288" y="7493"/>
                </a:moveTo>
                <a:lnTo>
                  <a:pt x="534288" y="8255"/>
                </a:lnTo>
                <a:lnTo>
                  <a:pt x="534605" y="7814"/>
                </a:lnTo>
                <a:lnTo>
                  <a:pt x="534288" y="7493"/>
                </a:lnTo>
                <a:close/>
              </a:path>
              <a:path w="549275" h="229235">
                <a:moveTo>
                  <a:pt x="534605" y="7814"/>
                </a:moveTo>
                <a:lnTo>
                  <a:pt x="534288" y="8255"/>
                </a:lnTo>
                <a:lnTo>
                  <a:pt x="535038" y="8255"/>
                </a:lnTo>
                <a:lnTo>
                  <a:pt x="534605" y="7814"/>
                </a:lnTo>
                <a:close/>
              </a:path>
              <a:path w="549275" h="229235">
                <a:moveTo>
                  <a:pt x="534837" y="7493"/>
                </a:moveTo>
                <a:lnTo>
                  <a:pt x="534288" y="7493"/>
                </a:lnTo>
                <a:lnTo>
                  <a:pt x="534605" y="7814"/>
                </a:lnTo>
                <a:lnTo>
                  <a:pt x="534837" y="7493"/>
                </a:lnTo>
                <a:close/>
              </a:path>
              <a:path w="549275" h="229235">
                <a:moveTo>
                  <a:pt x="537668" y="3556"/>
                </a:moveTo>
                <a:lnTo>
                  <a:pt x="535385" y="3556"/>
                </a:lnTo>
                <a:lnTo>
                  <a:pt x="533653" y="4825"/>
                </a:lnTo>
                <a:lnTo>
                  <a:pt x="536755" y="4825"/>
                </a:lnTo>
                <a:lnTo>
                  <a:pt x="537668" y="3556"/>
                </a:lnTo>
                <a:close/>
              </a:path>
              <a:path w="549275" h="229235">
                <a:moveTo>
                  <a:pt x="534519" y="4191"/>
                </a:moveTo>
                <a:lnTo>
                  <a:pt x="534288" y="4191"/>
                </a:lnTo>
                <a:lnTo>
                  <a:pt x="533907" y="4572"/>
                </a:lnTo>
                <a:lnTo>
                  <a:pt x="534519" y="4191"/>
                </a:lnTo>
                <a:close/>
              </a:path>
              <a:path w="549275" h="229235">
                <a:moveTo>
                  <a:pt x="539495" y="1016"/>
                </a:moveTo>
                <a:lnTo>
                  <a:pt x="537749" y="1650"/>
                </a:lnTo>
                <a:lnTo>
                  <a:pt x="537895" y="1650"/>
                </a:lnTo>
                <a:lnTo>
                  <a:pt x="534924" y="3556"/>
                </a:lnTo>
                <a:lnTo>
                  <a:pt x="534288" y="4191"/>
                </a:lnTo>
                <a:lnTo>
                  <a:pt x="534119" y="4191"/>
                </a:lnTo>
                <a:lnTo>
                  <a:pt x="535319" y="3556"/>
                </a:lnTo>
                <a:lnTo>
                  <a:pt x="537668" y="3556"/>
                </a:lnTo>
                <a:lnTo>
                  <a:pt x="539495" y="10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5300" y="4613655"/>
            <a:ext cx="377825" cy="200025"/>
          </a:xfrm>
          <a:custGeom>
            <a:avLst/>
            <a:gdLst/>
            <a:ahLst/>
            <a:cxnLst/>
            <a:rect l="l" t="t" r="r" b="b"/>
            <a:pathLst>
              <a:path w="377825" h="200025">
                <a:moveTo>
                  <a:pt x="14699" y="95758"/>
                </a:moveTo>
                <a:lnTo>
                  <a:pt x="16851" y="98425"/>
                </a:lnTo>
                <a:lnTo>
                  <a:pt x="19665" y="101792"/>
                </a:lnTo>
                <a:lnTo>
                  <a:pt x="21854" y="104469"/>
                </a:lnTo>
                <a:lnTo>
                  <a:pt x="29327" y="114427"/>
                </a:lnTo>
                <a:lnTo>
                  <a:pt x="29559" y="114808"/>
                </a:lnTo>
                <a:lnTo>
                  <a:pt x="38195" y="127381"/>
                </a:lnTo>
                <a:lnTo>
                  <a:pt x="47593" y="140843"/>
                </a:lnTo>
                <a:lnTo>
                  <a:pt x="47974" y="141478"/>
                </a:lnTo>
                <a:lnTo>
                  <a:pt x="70707" y="166878"/>
                </a:lnTo>
                <a:lnTo>
                  <a:pt x="104235" y="193802"/>
                </a:lnTo>
                <a:lnTo>
                  <a:pt x="114395" y="197866"/>
                </a:lnTo>
                <a:lnTo>
                  <a:pt x="121888" y="199771"/>
                </a:lnTo>
                <a:lnTo>
                  <a:pt x="123539" y="199898"/>
                </a:lnTo>
                <a:lnTo>
                  <a:pt x="139414" y="199898"/>
                </a:lnTo>
                <a:lnTo>
                  <a:pt x="143478" y="198755"/>
                </a:lnTo>
                <a:lnTo>
                  <a:pt x="150082" y="194437"/>
                </a:lnTo>
                <a:lnTo>
                  <a:pt x="151860" y="192786"/>
                </a:lnTo>
                <a:lnTo>
                  <a:pt x="156873" y="186436"/>
                </a:lnTo>
                <a:lnTo>
                  <a:pt x="135350" y="186436"/>
                </a:lnTo>
                <a:lnTo>
                  <a:pt x="136983" y="185293"/>
                </a:lnTo>
                <a:lnTo>
                  <a:pt x="125317" y="185293"/>
                </a:lnTo>
                <a:lnTo>
                  <a:pt x="119429" y="183896"/>
                </a:lnTo>
                <a:lnTo>
                  <a:pt x="118840" y="183896"/>
                </a:lnTo>
                <a:lnTo>
                  <a:pt x="118162" y="183642"/>
                </a:lnTo>
                <a:lnTo>
                  <a:pt x="117023" y="183134"/>
                </a:lnTo>
                <a:lnTo>
                  <a:pt x="112480" y="181229"/>
                </a:lnTo>
                <a:lnTo>
                  <a:pt x="111982" y="181229"/>
                </a:lnTo>
                <a:lnTo>
                  <a:pt x="103605" y="176022"/>
                </a:lnTo>
                <a:lnTo>
                  <a:pt x="103473" y="176022"/>
                </a:lnTo>
                <a:lnTo>
                  <a:pt x="102584" y="175387"/>
                </a:lnTo>
                <a:lnTo>
                  <a:pt x="102554" y="175259"/>
                </a:lnTo>
                <a:lnTo>
                  <a:pt x="92756" y="167135"/>
                </a:lnTo>
                <a:lnTo>
                  <a:pt x="81555" y="156972"/>
                </a:lnTo>
                <a:lnTo>
                  <a:pt x="81222" y="156692"/>
                </a:lnTo>
                <a:lnTo>
                  <a:pt x="80994" y="156464"/>
                </a:lnTo>
                <a:lnTo>
                  <a:pt x="79173" y="154432"/>
                </a:lnTo>
                <a:lnTo>
                  <a:pt x="70326" y="144780"/>
                </a:lnTo>
                <a:lnTo>
                  <a:pt x="59341" y="132588"/>
                </a:lnTo>
                <a:lnTo>
                  <a:pt x="59015" y="132261"/>
                </a:lnTo>
                <a:lnTo>
                  <a:pt x="58769" y="131953"/>
                </a:lnTo>
                <a:lnTo>
                  <a:pt x="58113" y="130937"/>
                </a:lnTo>
                <a:lnTo>
                  <a:pt x="46938" y="115099"/>
                </a:lnTo>
                <a:lnTo>
                  <a:pt x="41243" y="106807"/>
                </a:lnTo>
                <a:lnTo>
                  <a:pt x="40989" y="106553"/>
                </a:lnTo>
                <a:lnTo>
                  <a:pt x="36847" y="101219"/>
                </a:lnTo>
                <a:lnTo>
                  <a:pt x="20923" y="101219"/>
                </a:lnTo>
                <a:lnTo>
                  <a:pt x="18383" y="98933"/>
                </a:lnTo>
                <a:lnTo>
                  <a:pt x="14699" y="95758"/>
                </a:lnTo>
                <a:close/>
              </a:path>
              <a:path w="377825" h="200025">
                <a:moveTo>
                  <a:pt x="140850" y="182585"/>
                </a:moveTo>
                <a:lnTo>
                  <a:pt x="135350" y="186436"/>
                </a:lnTo>
                <a:lnTo>
                  <a:pt x="138675" y="185293"/>
                </a:lnTo>
                <a:lnTo>
                  <a:pt x="157775" y="185293"/>
                </a:lnTo>
                <a:lnTo>
                  <a:pt x="159079" y="183642"/>
                </a:lnTo>
                <a:lnTo>
                  <a:pt x="140049" y="183642"/>
                </a:lnTo>
                <a:lnTo>
                  <a:pt x="140850" y="182585"/>
                </a:lnTo>
                <a:close/>
              </a:path>
              <a:path w="377825" h="200025">
                <a:moveTo>
                  <a:pt x="157775" y="185293"/>
                </a:moveTo>
                <a:lnTo>
                  <a:pt x="138675" y="185293"/>
                </a:lnTo>
                <a:lnTo>
                  <a:pt x="135350" y="186436"/>
                </a:lnTo>
                <a:lnTo>
                  <a:pt x="156873" y="186436"/>
                </a:lnTo>
                <a:lnTo>
                  <a:pt x="157775" y="185293"/>
                </a:lnTo>
                <a:close/>
              </a:path>
              <a:path w="377825" h="200025">
                <a:moveTo>
                  <a:pt x="118359" y="183642"/>
                </a:moveTo>
                <a:lnTo>
                  <a:pt x="118840" y="183896"/>
                </a:lnTo>
                <a:lnTo>
                  <a:pt x="119429" y="183896"/>
                </a:lnTo>
                <a:lnTo>
                  <a:pt x="118359" y="183642"/>
                </a:lnTo>
                <a:close/>
              </a:path>
              <a:path w="377825" h="200025">
                <a:moveTo>
                  <a:pt x="160259" y="181991"/>
                </a:moveTo>
                <a:lnTo>
                  <a:pt x="141700" y="181991"/>
                </a:lnTo>
                <a:lnTo>
                  <a:pt x="140049" y="183642"/>
                </a:lnTo>
                <a:lnTo>
                  <a:pt x="159079" y="183642"/>
                </a:lnTo>
                <a:lnTo>
                  <a:pt x="159480" y="183134"/>
                </a:lnTo>
                <a:lnTo>
                  <a:pt x="159607" y="182880"/>
                </a:lnTo>
                <a:lnTo>
                  <a:pt x="160259" y="181991"/>
                </a:lnTo>
                <a:close/>
              </a:path>
              <a:path w="377825" h="200025">
                <a:moveTo>
                  <a:pt x="141700" y="181991"/>
                </a:moveTo>
                <a:lnTo>
                  <a:pt x="140850" y="182585"/>
                </a:lnTo>
                <a:lnTo>
                  <a:pt x="140434" y="183134"/>
                </a:lnTo>
                <a:lnTo>
                  <a:pt x="140811" y="182880"/>
                </a:lnTo>
                <a:lnTo>
                  <a:pt x="141700" y="181991"/>
                </a:lnTo>
                <a:close/>
              </a:path>
              <a:path w="377825" h="200025">
                <a:moveTo>
                  <a:pt x="371951" y="508"/>
                </a:moveTo>
                <a:lnTo>
                  <a:pt x="361526" y="508"/>
                </a:lnTo>
                <a:lnTo>
                  <a:pt x="352901" y="3302"/>
                </a:lnTo>
                <a:lnTo>
                  <a:pt x="318484" y="21717"/>
                </a:lnTo>
                <a:lnTo>
                  <a:pt x="276066" y="48895"/>
                </a:lnTo>
                <a:lnTo>
                  <a:pt x="275812" y="49149"/>
                </a:lnTo>
                <a:lnTo>
                  <a:pt x="254222" y="64643"/>
                </a:lnTo>
                <a:lnTo>
                  <a:pt x="253841" y="64897"/>
                </a:lnTo>
                <a:lnTo>
                  <a:pt x="234410" y="80772"/>
                </a:lnTo>
                <a:lnTo>
                  <a:pt x="234029" y="81153"/>
                </a:lnTo>
                <a:lnTo>
                  <a:pt x="198215" y="114427"/>
                </a:lnTo>
                <a:lnTo>
                  <a:pt x="197834" y="114808"/>
                </a:lnTo>
                <a:lnTo>
                  <a:pt x="182594" y="130937"/>
                </a:lnTo>
                <a:lnTo>
                  <a:pt x="168243" y="147574"/>
                </a:lnTo>
                <a:lnTo>
                  <a:pt x="168116" y="147574"/>
                </a:lnTo>
                <a:lnTo>
                  <a:pt x="155924" y="162052"/>
                </a:lnTo>
                <a:lnTo>
                  <a:pt x="155543" y="162560"/>
                </a:lnTo>
                <a:lnTo>
                  <a:pt x="146471" y="175259"/>
                </a:lnTo>
                <a:lnTo>
                  <a:pt x="140850" y="182585"/>
                </a:lnTo>
                <a:lnTo>
                  <a:pt x="141700" y="181991"/>
                </a:lnTo>
                <a:lnTo>
                  <a:pt x="160259" y="181991"/>
                </a:lnTo>
                <a:lnTo>
                  <a:pt x="167989" y="171450"/>
                </a:lnTo>
                <a:lnTo>
                  <a:pt x="171298" y="167614"/>
                </a:lnTo>
                <a:lnTo>
                  <a:pt x="179800" y="157607"/>
                </a:lnTo>
                <a:lnTo>
                  <a:pt x="194272" y="141091"/>
                </a:lnTo>
                <a:lnTo>
                  <a:pt x="207966" y="126825"/>
                </a:lnTo>
                <a:lnTo>
                  <a:pt x="216096" y="119293"/>
                </a:lnTo>
                <a:lnTo>
                  <a:pt x="245429" y="92525"/>
                </a:lnTo>
                <a:lnTo>
                  <a:pt x="263821" y="77712"/>
                </a:lnTo>
                <a:lnTo>
                  <a:pt x="263643" y="77712"/>
                </a:lnTo>
                <a:lnTo>
                  <a:pt x="307472" y="47470"/>
                </a:lnTo>
                <a:lnTo>
                  <a:pt x="345662" y="25400"/>
                </a:lnTo>
                <a:lnTo>
                  <a:pt x="359251" y="18288"/>
                </a:lnTo>
                <a:lnTo>
                  <a:pt x="359941" y="18288"/>
                </a:lnTo>
                <a:lnTo>
                  <a:pt x="365446" y="16504"/>
                </a:lnTo>
                <a:lnTo>
                  <a:pt x="363569" y="11938"/>
                </a:lnTo>
                <a:lnTo>
                  <a:pt x="376152" y="11938"/>
                </a:lnTo>
                <a:lnTo>
                  <a:pt x="376523" y="11049"/>
                </a:lnTo>
                <a:lnTo>
                  <a:pt x="376777" y="10287"/>
                </a:lnTo>
                <a:lnTo>
                  <a:pt x="377285" y="8001"/>
                </a:lnTo>
                <a:lnTo>
                  <a:pt x="376904" y="5588"/>
                </a:lnTo>
                <a:lnTo>
                  <a:pt x="375600" y="3810"/>
                </a:lnTo>
                <a:lnTo>
                  <a:pt x="374110" y="1651"/>
                </a:lnTo>
                <a:lnTo>
                  <a:pt x="371951" y="508"/>
                </a:lnTo>
                <a:close/>
              </a:path>
              <a:path w="377825" h="200025">
                <a:moveTo>
                  <a:pt x="110966" y="180594"/>
                </a:moveTo>
                <a:lnTo>
                  <a:pt x="111982" y="181229"/>
                </a:lnTo>
                <a:lnTo>
                  <a:pt x="112480" y="181229"/>
                </a:lnTo>
                <a:lnTo>
                  <a:pt x="110966" y="180594"/>
                </a:lnTo>
                <a:close/>
              </a:path>
              <a:path w="377825" h="200025">
                <a:moveTo>
                  <a:pt x="103076" y="175693"/>
                </a:moveTo>
                <a:lnTo>
                  <a:pt x="103473" y="176022"/>
                </a:lnTo>
                <a:lnTo>
                  <a:pt x="103605" y="176022"/>
                </a:lnTo>
                <a:lnTo>
                  <a:pt x="103076" y="175693"/>
                </a:lnTo>
                <a:close/>
              </a:path>
              <a:path w="377825" h="200025">
                <a:moveTo>
                  <a:pt x="19665" y="101792"/>
                </a:moveTo>
                <a:lnTo>
                  <a:pt x="21713" y="104469"/>
                </a:lnTo>
                <a:lnTo>
                  <a:pt x="21647" y="104193"/>
                </a:lnTo>
                <a:lnTo>
                  <a:pt x="19665" y="101792"/>
                </a:lnTo>
                <a:close/>
              </a:path>
              <a:path w="377825" h="200025">
                <a:moveTo>
                  <a:pt x="4286" y="84836"/>
                </a:moveTo>
                <a:lnTo>
                  <a:pt x="6572" y="86868"/>
                </a:lnTo>
                <a:lnTo>
                  <a:pt x="9239" y="89154"/>
                </a:lnTo>
                <a:lnTo>
                  <a:pt x="10001" y="89916"/>
                </a:lnTo>
                <a:lnTo>
                  <a:pt x="9862" y="89916"/>
                </a:lnTo>
                <a:lnTo>
                  <a:pt x="14426" y="95523"/>
                </a:lnTo>
                <a:lnTo>
                  <a:pt x="18383" y="98933"/>
                </a:lnTo>
                <a:lnTo>
                  <a:pt x="20923" y="101219"/>
                </a:lnTo>
                <a:lnTo>
                  <a:pt x="24860" y="100965"/>
                </a:lnTo>
                <a:lnTo>
                  <a:pt x="27146" y="98425"/>
                </a:lnTo>
                <a:lnTo>
                  <a:pt x="29432" y="95758"/>
                </a:lnTo>
                <a:lnTo>
                  <a:pt x="29266" y="93269"/>
                </a:lnTo>
                <a:lnTo>
                  <a:pt x="29178" y="91948"/>
                </a:lnTo>
                <a:lnTo>
                  <a:pt x="26920" y="89916"/>
                </a:lnTo>
                <a:lnTo>
                  <a:pt x="10001" y="89916"/>
                </a:lnTo>
                <a:lnTo>
                  <a:pt x="9715" y="89662"/>
                </a:lnTo>
                <a:lnTo>
                  <a:pt x="26638" y="89662"/>
                </a:lnTo>
                <a:lnTo>
                  <a:pt x="23285" y="86614"/>
                </a:lnTo>
                <a:lnTo>
                  <a:pt x="6652" y="86614"/>
                </a:lnTo>
                <a:lnTo>
                  <a:pt x="7387" y="86076"/>
                </a:lnTo>
                <a:lnTo>
                  <a:pt x="4286" y="84836"/>
                </a:lnTo>
                <a:close/>
              </a:path>
              <a:path w="377825" h="200025">
                <a:moveTo>
                  <a:pt x="14224" y="75692"/>
                </a:moveTo>
                <a:lnTo>
                  <a:pt x="11271" y="75692"/>
                </a:lnTo>
                <a:lnTo>
                  <a:pt x="29178" y="91948"/>
                </a:lnTo>
                <a:lnTo>
                  <a:pt x="29416" y="95523"/>
                </a:lnTo>
                <a:lnTo>
                  <a:pt x="29432" y="95758"/>
                </a:lnTo>
                <a:lnTo>
                  <a:pt x="27146" y="98425"/>
                </a:lnTo>
                <a:lnTo>
                  <a:pt x="24860" y="100965"/>
                </a:lnTo>
                <a:lnTo>
                  <a:pt x="20923" y="101219"/>
                </a:lnTo>
                <a:lnTo>
                  <a:pt x="36847" y="101219"/>
                </a:lnTo>
                <a:lnTo>
                  <a:pt x="32607" y="95758"/>
                </a:lnTo>
                <a:lnTo>
                  <a:pt x="32490" y="95523"/>
                </a:lnTo>
                <a:lnTo>
                  <a:pt x="25114" y="86868"/>
                </a:lnTo>
                <a:lnTo>
                  <a:pt x="19653" y="80518"/>
                </a:lnTo>
                <a:lnTo>
                  <a:pt x="19018" y="79756"/>
                </a:lnTo>
                <a:lnTo>
                  <a:pt x="14224" y="75692"/>
                </a:lnTo>
                <a:close/>
              </a:path>
              <a:path w="377825" h="200025">
                <a:moveTo>
                  <a:pt x="8731" y="73152"/>
                </a:moveTo>
                <a:lnTo>
                  <a:pt x="4794" y="73152"/>
                </a:lnTo>
                <a:lnTo>
                  <a:pt x="2889" y="74168"/>
                </a:lnTo>
                <a:lnTo>
                  <a:pt x="349" y="77470"/>
                </a:lnTo>
                <a:lnTo>
                  <a:pt x="0" y="79756"/>
                </a:lnTo>
                <a:lnTo>
                  <a:pt x="190" y="80518"/>
                </a:lnTo>
                <a:lnTo>
                  <a:pt x="253" y="80772"/>
                </a:lnTo>
                <a:lnTo>
                  <a:pt x="349" y="81153"/>
                </a:lnTo>
                <a:lnTo>
                  <a:pt x="476" y="81661"/>
                </a:lnTo>
                <a:lnTo>
                  <a:pt x="730" y="82296"/>
                </a:lnTo>
                <a:lnTo>
                  <a:pt x="2762" y="85471"/>
                </a:lnTo>
                <a:lnTo>
                  <a:pt x="14426" y="95523"/>
                </a:lnTo>
                <a:lnTo>
                  <a:pt x="9501" y="89471"/>
                </a:lnTo>
                <a:lnTo>
                  <a:pt x="4286" y="84836"/>
                </a:lnTo>
                <a:lnTo>
                  <a:pt x="9085" y="84836"/>
                </a:lnTo>
                <a:lnTo>
                  <a:pt x="13069" y="81924"/>
                </a:lnTo>
                <a:lnTo>
                  <a:pt x="11271" y="75692"/>
                </a:lnTo>
                <a:lnTo>
                  <a:pt x="14224" y="75692"/>
                </a:lnTo>
                <a:lnTo>
                  <a:pt x="13176" y="74803"/>
                </a:lnTo>
                <a:lnTo>
                  <a:pt x="8731" y="73152"/>
                </a:lnTo>
                <a:close/>
              </a:path>
              <a:path w="377825" h="200025">
                <a:moveTo>
                  <a:pt x="7387" y="86076"/>
                </a:moveTo>
                <a:lnTo>
                  <a:pt x="6652" y="86614"/>
                </a:lnTo>
                <a:lnTo>
                  <a:pt x="8731" y="86614"/>
                </a:lnTo>
                <a:lnTo>
                  <a:pt x="7387" y="86076"/>
                </a:lnTo>
                <a:close/>
              </a:path>
              <a:path w="377825" h="200025">
                <a:moveTo>
                  <a:pt x="13069" y="81924"/>
                </a:moveTo>
                <a:lnTo>
                  <a:pt x="7387" y="86076"/>
                </a:lnTo>
                <a:lnTo>
                  <a:pt x="8731" y="86614"/>
                </a:lnTo>
                <a:lnTo>
                  <a:pt x="23285" y="86614"/>
                </a:lnTo>
                <a:lnTo>
                  <a:pt x="18535" y="82296"/>
                </a:lnTo>
                <a:lnTo>
                  <a:pt x="13176" y="82296"/>
                </a:lnTo>
                <a:lnTo>
                  <a:pt x="13069" y="81924"/>
                </a:lnTo>
                <a:close/>
              </a:path>
              <a:path w="377825" h="200025">
                <a:moveTo>
                  <a:pt x="9085" y="84836"/>
                </a:moveTo>
                <a:lnTo>
                  <a:pt x="4286" y="84836"/>
                </a:lnTo>
                <a:lnTo>
                  <a:pt x="7387" y="86076"/>
                </a:lnTo>
                <a:lnTo>
                  <a:pt x="9085" y="84836"/>
                </a:lnTo>
                <a:close/>
              </a:path>
              <a:path w="377825" h="200025">
                <a:moveTo>
                  <a:pt x="13430" y="81661"/>
                </a:moveTo>
                <a:lnTo>
                  <a:pt x="13069" y="81924"/>
                </a:lnTo>
                <a:lnTo>
                  <a:pt x="13176" y="82296"/>
                </a:lnTo>
                <a:lnTo>
                  <a:pt x="13324" y="81924"/>
                </a:lnTo>
                <a:lnTo>
                  <a:pt x="13430" y="81661"/>
                </a:lnTo>
                <a:close/>
              </a:path>
              <a:path w="377825" h="200025">
                <a:moveTo>
                  <a:pt x="17837" y="81661"/>
                </a:moveTo>
                <a:lnTo>
                  <a:pt x="13430" y="81661"/>
                </a:lnTo>
                <a:lnTo>
                  <a:pt x="13176" y="82296"/>
                </a:lnTo>
                <a:lnTo>
                  <a:pt x="18535" y="82296"/>
                </a:lnTo>
                <a:lnTo>
                  <a:pt x="17837" y="81661"/>
                </a:lnTo>
                <a:close/>
              </a:path>
              <a:path w="377825" h="200025">
                <a:moveTo>
                  <a:pt x="11271" y="75692"/>
                </a:moveTo>
                <a:lnTo>
                  <a:pt x="12993" y="81661"/>
                </a:lnTo>
                <a:lnTo>
                  <a:pt x="13069" y="81924"/>
                </a:lnTo>
                <a:lnTo>
                  <a:pt x="13430" y="81661"/>
                </a:lnTo>
                <a:lnTo>
                  <a:pt x="17837" y="81661"/>
                </a:lnTo>
                <a:lnTo>
                  <a:pt x="11271" y="75692"/>
                </a:lnTo>
                <a:close/>
              </a:path>
              <a:path w="377825" h="200025">
                <a:moveTo>
                  <a:pt x="265160" y="76634"/>
                </a:moveTo>
                <a:lnTo>
                  <a:pt x="263643" y="77712"/>
                </a:lnTo>
                <a:lnTo>
                  <a:pt x="264128" y="77470"/>
                </a:lnTo>
                <a:lnTo>
                  <a:pt x="265160" y="76634"/>
                </a:lnTo>
                <a:close/>
              </a:path>
              <a:path w="377825" h="200025">
                <a:moveTo>
                  <a:pt x="264122" y="77470"/>
                </a:moveTo>
                <a:lnTo>
                  <a:pt x="263643" y="77712"/>
                </a:lnTo>
                <a:lnTo>
                  <a:pt x="263821" y="77712"/>
                </a:lnTo>
                <a:lnTo>
                  <a:pt x="264122" y="77470"/>
                </a:lnTo>
                <a:close/>
              </a:path>
              <a:path w="377825" h="200025">
                <a:moveTo>
                  <a:pt x="326743" y="35868"/>
                </a:moveTo>
                <a:lnTo>
                  <a:pt x="326590" y="35868"/>
                </a:lnTo>
                <a:lnTo>
                  <a:pt x="324775" y="36957"/>
                </a:lnTo>
                <a:lnTo>
                  <a:pt x="326743" y="35868"/>
                </a:lnTo>
                <a:close/>
              </a:path>
              <a:path w="377825" h="200025">
                <a:moveTo>
                  <a:pt x="359941" y="18288"/>
                </a:moveTo>
                <a:lnTo>
                  <a:pt x="359251" y="18288"/>
                </a:lnTo>
                <a:lnTo>
                  <a:pt x="358037" y="18923"/>
                </a:lnTo>
                <a:lnTo>
                  <a:pt x="359941" y="18288"/>
                </a:lnTo>
                <a:close/>
              </a:path>
              <a:path w="377825" h="200025">
                <a:moveTo>
                  <a:pt x="363569" y="11938"/>
                </a:moveTo>
                <a:lnTo>
                  <a:pt x="365093" y="15621"/>
                </a:lnTo>
                <a:lnTo>
                  <a:pt x="365855" y="17526"/>
                </a:lnTo>
                <a:lnTo>
                  <a:pt x="367950" y="18923"/>
                </a:lnTo>
                <a:lnTo>
                  <a:pt x="371760" y="18923"/>
                </a:lnTo>
                <a:lnTo>
                  <a:pt x="373856" y="17526"/>
                </a:lnTo>
                <a:lnTo>
                  <a:pt x="374264" y="16504"/>
                </a:lnTo>
                <a:lnTo>
                  <a:pt x="364317" y="16504"/>
                </a:lnTo>
                <a:lnTo>
                  <a:pt x="366320" y="16129"/>
                </a:lnTo>
                <a:lnTo>
                  <a:pt x="368903" y="16129"/>
                </a:lnTo>
                <a:lnTo>
                  <a:pt x="363569" y="11938"/>
                </a:lnTo>
                <a:close/>
              </a:path>
              <a:path w="377825" h="200025">
                <a:moveTo>
                  <a:pt x="366606" y="16129"/>
                </a:moveTo>
                <a:lnTo>
                  <a:pt x="366320" y="16129"/>
                </a:lnTo>
                <a:lnTo>
                  <a:pt x="364317" y="16504"/>
                </a:lnTo>
                <a:lnTo>
                  <a:pt x="365446" y="16504"/>
                </a:lnTo>
                <a:lnTo>
                  <a:pt x="366606" y="16129"/>
                </a:lnTo>
                <a:close/>
              </a:path>
              <a:path w="377825" h="200025">
                <a:moveTo>
                  <a:pt x="368098" y="16129"/>
                </a:moveTo>
                <a:lnTo>
                  <a:pt x="366606" y="16129"/>
                </a:lnTo>
                <a:lnTo>
                  <a:pt x="365446" y="16504"/>
                </a:lnTo>
                <a:lnTo>
                  <a:pt x="363466" y="16504"/>
                </a:lnTo>
                <a:lnTo>
                  <a:pt x="368098" y="16129"/>
                </a:lnTo>
                <a:close/>
              </a:path>
              <a:path w="377825" h="200025">
                <a:moveTo>
                  <a:pt x="376152" y="11938"/>
                </a:moveTo>
                <a:lnTo>
                  <a:pt x="363569" y="11938"/>
                </a:lnTo>
                <a:lnTo>
                  <a:pt x="368903" y="16129"/>
                </a:lnTo>
                <a:lnTo>
                  <a:pt x="368098" y="16129"/>
                </a:lnTo>
                <a:lnTo>
                  <a:pt x="363466" y="16504"/>
                </a:lnTo>
                <a:lnTo>
                  <a:pt x="374264" y="16504"/>
                </a:lnTo>
                <a:lnTo>
                  <a:pt x="376152" y="11938"/>
                </a:lnTo>
                <a:close/>
              </a:path>
              <a:path w="377825" h="200025">
                <a:moveTo>
                  <a:pt x="364966" y="0"/>
                </a:moveTo>
                <a:lnTo>
                  <a:pt x="360902" y="508"/>
                </a:lnTo>
                <a:lnTo>
                  <a:pt x="371231" y="508"/>
                </a:lnTo>
                <a:lnTo>
                  <a:pt x="36496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3855" y="4127246"/>
            <a:ext cx="396511" cy="41821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95059" y="3120770"/>
            <a:ext cx="608030" cy="22593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89678" y="3457447"/>
            <a:ext cx="771525" cy="43776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51402" y="4670419"/>
            <a:ext cx="159893" cy="91191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BFED292-7418-2E97-39C4-4E6D9A67FEDF}"/>
                  </a:ext>
                </a:extLst>
              </p14:cNvPr>
              <p14:cNvContentPartPr/>
              <p14:nvPr/>
            </p14:nvContentPartPr>
            <p14:xfrm>
              <a:off x="660960" y="1794960"/>
              <a:ext cx="9180000" cy="3134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BFED292-7418-2E97-39C4-4E6D9A67FE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1600" y="1785600"/>
                <a:ext cx="9198720" cy="3153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1519809"/>
            <a:ext cx="10382250" cy="198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7493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By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default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most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block-</a:t>
            </a:r>
            <a:r>
              <a:rPr sz="2400" dirty="0">
                <a:latin typeface="Arial MT"/>
                <a:cs typeface="Arial MT"/>
              </a:rPr>
              <a:t>partitioning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iterations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a </a:t>
            </a:r>
            <a:r>
              <a:rPr sz="2400" dirty="0">
                <a:latin typeface="Arial MT"/>
                <a:cs typeface="Arial MT"/>
              </a:rPr>
              <a:t>parallelized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loop.</a:t>
            </a: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490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OpenMP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offers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variety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scheduling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options.</a:t>
            </a:r>
            <a:endParaRPr sz="2400">
              <a:latin typeface="Arial MT"/>
              <a:cs typeface="Arial MT"/>
            </a:endParaRPr>
          </a:p>
          <a:p>
            <a:pPr marL="354965" marR="5080" indent="-342900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In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OpenMP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scope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variable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collection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threads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which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variable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accessible.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Concluding</a:t>
            </a:r>
            <a:r>
              <a:rPr sz="4000" b="0" spc="-204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Remarks</a:t>
            </a:r>
            <a:r>
              <a:rPr sz="4000" b="0" spc="-18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25" dirty="0">
                <a:solidFill>
                  <a:srgbClr val="001F5F"/>
                </a:solidFill>
                <a:latin typeface="Arial MT"/>
                <a:cs typeface="Arial MT"/>
              </a:rPr>
              <a:t>(3)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28314" y="3080639"/>
            <a:ext cx="55244" cy="16510"/>
          </a:xfrm>
          <a:custGeom>
            <a:avLst/>
            <a:gdLst/>
            <a:ahLst/>
            <a:cxnLst/>
            <a:rect l="l" t="t" r="r" b="b"/>
            <a:pathLst>
              <a:path w="55244" h="16510">
                <a:moveTo>
                  <a:pt x="3810" y="0"/>
                </a:moveTo>
                <a:lnTo>
                  <a:pt x="127" y="3175"/>
                </a:lnTo>
                <a:lnTo>
                  <a:pt x="111" y="4318"/>
                </a:lnTo>
                <a:lnTo>
                  <a:pt x="0" y="13843"/>
                </a:lnTo>
                <a:lnTo>
                  <a:pt x="635" y="14859"/>
                </a:lnTo>
                <a:lnTo>
                  <a:pt x="2667" y="16128"/>
                </a:lnTo>
                <a:lnTo>
                  <a:pt x="3937" y="16128"/>
                </a:lnTo>
                <a:lnTo>
                  <a:pt x="4953" y="15494"/>
                </a:lnTo>
                <a:lnTo>
                  <a:pt x="6096" y="14859"/>
                </a:lnTo>
                <a:lnTo>
                  <a:pt x="6604" y="13843"/>
                </a:lnTo>
                <a:lnTo>
                  <a:pt x="6604" y="6476"/>
                </a:lnTo>
                <a:lnTo>
                  <a:pt x="3810" y="6476"/>
                </a:lnTo>
                <a:lnTo>
                  <a:pt x="6604" y="3175"/>
                </a:lnTo>
                <a:lnTo>
                  <a:pt x="53086" y="3175"/>
                </a:lnTo>
                <a:lnTo>
                  <a:pt x="41402" y="2032"/>
                </a:lnTo>
                <a:lnTo>
                  <a:pt x="31854" y="1664"/>
                </a:lnTo>
                <a:lnTo>
                  <a:pt x="23114" y="508"/>
                </a:lnTo>
                <a:lnTo>
                  <a:pt x="7027" y="508"/>
                </a:lnTo>
                <a:lnTo>
                  <a:pt x="3810" y="0"/>
                </a:lnTo>
                <a:close/>
              </a:path>
              <a:path w="55244" h="16510">
                <a:moveTo>
                  <a:pt x="53086" y="3175"/>
                </a:moveTo>
                <a:lnTo>
                  <a:pt x="6604" y="3175"/>
                </a:lnTo>
                <a:lnTo>
                  <a:pt x="6604" y="6096"/>
                </a:lnTo>
                <a:lnTo>
                  <a:pt x="23558" y="6096"/>
                </a:lnTo>
                <a:lnTo>
                  <a:pt x="31115" y="6985"/>
                </a:lnTo>
                <a:lnTo>
                  <a:pt x="54821" y="7874"/>
                </a:lnTo>
                <a:lnTo>
                  <a:pt x="52705" y="7874"/>
                </a:lnTo>
                <a:lnTo>
                  <a:pt x="53705" y="6985"/>
                </a:lnTo>
                <a:lnTo>
                  <a:pt x="53835" y="6985"/>
                </a:lnTo>
                <a:lnTo>
                  <a:pt x="54102" y="4318"/>
                </a:lnTo>
                <a:lnTo>
                  <a:pt x="53086" y="3175"/>
                </a:lnTo>
                <a:close/>
              </a:path>
              <a:path w="55244" h="16510">
                <a:moveTo>
                  <a:pt x="6604" y="3175"/>
                </a:moveTo>
                <a:lnTo>
                  <a:pt x="3810" y="6476"/>
                </a:lnTo>
                <a:lnTo>
                  <a:pt x="6223" y="6096"/>
                </a:lnTo>
                <a:lnTo>
                  <a:pt x="6604" y="6096"/>
                </a:lnTo>
                <a:lnTo>
                  <a:pt x="6604" y="3175"/>
                </a:lnTo>
                <a:close/>
              </a:path>
              <a:path w="55244" h="16510">
                <a:moveTo>
                  <a:pt x="6604" y="6096"/>
                </a:moveTo>
                <a:lnTo>
                  <a:pt x="6223" y="6096"/>
                </a:lnTo>
                <a:lnTo>
                  <a:pt x="3810" y="6476"/>
                </a:lnTo>
                <a:lnTo>
                  <a:pt x="6604" y="6476"/>
                </a:lnTo>
                <a:lnTo>
                  <a:pt x="6604" y="60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33266" y="4515739"/>
            <a:ext cx="45720" cy="193040"/>
          </a:xfrm>
          <a:custGeom>
            <a:avLst/>
            <a:gdLst/>
            <a:ahLst/>
            <a:cxnLst/>
            <a:rect l="l" t="t" r="r" b="b"/>
            <a:pathLst>
              <a:path w="45720" h="193039">
                <a:moveTo>
                  <a:pt x="6223" y="0"/>
                </a:moveTo>
                <a:lnTo>
                  <a:pt x="1650" y="254"/>
                </a:lnTo>
                <a:lnTo>
                  <a:pt x="0" y="2159"/>
                </a:lnTo>
                <a:lnTo>
                  <a:pt x="2489" y="44228"/>
                </a:lnTo>
                <a:lnTo>
                  <a:pt x="2540" y="45338"/>
                </a:lnTo>
                <a:lnTo>
                  <a:pt x="6109" y="81525"/>
                </a:lnTo>
                <a:lnTo>
                  <a:pt x="6223" y="83185"/>
                </a:lnTo>
                <a:lnTo>
                  <a:pt x="13081" y="117348"/>
                </a:lnTo>
                <a:lnTo>
                  <a:pt x="19558" y="147319"/>
                </a:lnTo>
                <a:lnTo>
                  <a:pt x="19558" y="147574"/>
                </a:lnTo>
                <a:lnTo>
                  <a:pt x="25654" y="168783"/>
                </a:lnTo>
                <a:lnTo>
                  <a:pt x="41021" y="193040"/>
                </a:lnTo>
                <a:lnTo>
                  <a:pt x="42037" y="192659"/>
                </a:lnTo>
                <a:lnTo>
                  <a:pt x="42545" y="192531"/>
                </a:lnTo>
                <a:lnTo>
                  <a:pt x="40767" y="192531"/>
                </a:lnTo>
                <a:lnTo>
                  <a:pt x="39354" y="191388"/>
                </a:lnTo>
                <a:lnTo>
                  <a:pt x="38592" y="190711"/>
                </a:lnTo>
                <a:lnTo>
                  <a:pt x="38402" y="190711"/>
                </a:lnTo>
                <a:lnTo>
                  <a:pt x="37973" y="188849"/>
                </a:lnTo>
                <a:lnTo>
                  <a:pt x="38608" y="187452"/>
                </a:lnTo>
                <a:lnTo>
                  <a:pt x="38727" y="185800"/>
                </a:lnTo>
                <a:lnTo>
                  <a:pt x="39052" y="179964"/>
                </a:lnTo>
                <a:lnTo>
                  <a:pt x="38354" y="178816"/>
                </a:lnTo>
                <a:lnTo>
                  <a:pt x="38493" y="178816"/>
                </a:lnTo>
                <a:lnTo>
                  <a:pt x="33800" y="166497"/>
                </a:lnTo>
                <a:lnTo>
                  <a:pt x="33717" y="166303"/>
                </a:lnTo>
                <a:lnTo>
                  <a:pt x="27464" y="144518"/>
                </a:lnTo>
                <a:lnTo>
                  <a:pt x="20895" y="114133"/>
                </a:lnTo>
                <a:lnTo>
                  <a:pt x="14683" y="83185"/>
                </a:lnTo>
                <a:lnTo>
                  <a:pt x="14581" y="82677"/>
                </a:lnTo>
                <a:lnTo>
                  <a:pt x="14478" y="81924"/>
                </a:lnTo>
                <a:lnTo>
                  <a:pt x="14390" y="81525"/>
                </a:lnTo>
                <a:lnTo>
                  <a:pt x="10881" y="45338"/>
                </a:lnTo>
                <a:lnTo>
                  <a:pt x="10773" y="44228"/>
                </a:lnTo>
                <a:lnTo>
                  <a:pt x="8286" y="4444"/>
                </a:lnTo>
                <a:lnTo>
                  <a:pt x="8255" y="3937"/>
                </a:lnTo>
                <a:lnTo>
                  <a:pt x="8128" y="1650"/>
                </a:lnTo>
                <a:lnTo>
                  <a:pt x="6223" y="0"/>
                </a:lnTo>
                <a:close/>
              </a:path>
              <a:path w="45720" h="193039">
                <a:moveTo>
                  <a:pt x="44323" y="186817"/>
                </a:moveTo>
                <a:lnTo>
                  <a:pt x="38862" y="186817"/>
                </a:lnTo>
                <a:lnTo>
                  <a:pt x="38766" y="187248"/>
                </a:lnTo>
                <a:lnTo>
                  <a:pt x="38720" y="187452"/>
                </a:lnTo>
                <a:lnTo>
                  <a:pt x="38608" y="187960"/>
                </a:lnTo>
                <a:lnTo>
                  <a:pt x="38377" y="187960"/>
                </a:lnTo>
                <a:lnTo>
                  <a:pt x="37973" y="188849"/>
                </a:lnTo>
                <a:lnTo>
                  <a:pt x="38402" y="190711"/>
                </a:lnTo>
                <a:lnTo>
                  <a:pt x="38592" y="190711"/>
                </a:lnTo>
                <a:lnTo>
                  <a:pt x="39655" y="191643"/>
                </a:lnTo>
                <a:lnTo>
                  <a:pt x="40767" y="192531"/>
                </a:lnTo>
                <a:lnTo>
                  <a:pt x="42386" y="192531"/>
                </a:lnTo>
                <a:lnTo>
                  <a:pt x="43815" y="191388"/>
                </a:lnTo>
                <a:lnTo>
                  <a:pt x="44577" y="190711"/>
                </a:lnTo>
                <a:lnTo>
                  <a:pt x="44645" y="187960"/>
                </a:lnTo>
                <a:lnTo>
                  <a:pt x="38608" y="187960"/>
                </a:lnTo>
                <a:lnTo>
                  <a:pt x="38636" y="187452"/>
                </a:lnTo>
                <a:lnTo>
                  <a:pt x="44464" y="187452"/>
                </a:lnTo>
                <a:lnTo>
                  <a:pt x="44418" y="187248"/>
                </a:lnTo>
                <a:lnTo>
                  <a:pt x="44323" y="186817"/>
                </a:lnTo>
                <a:close/>
              </a:path>
              <a:path w="45720" h="193039">
                <a:moveTo>
                  <a:pt x="44614" y="190711"/>
                </a:moveTo>
                <a:lnTo>
                  <a:pt x="43815" y="191388"/>
                </a:lnTo>
                <a:lnTo>
                  <a:pt x="42386" y="192531"/>
                </a:lnTo>
                <a:lnTo>
                  <a:pt x="42904" y="192531"/>
                </a:lnTo>
                <a:lnTo>
                  <a:pt x="43942" y="191643"/>
                </a:lnTo>
                <a:lnTo>
                  <a:pt x="44614" y="190711"/>
                </a:lnTo>
                <a:close/>
              </a:path>
              <a:path w="45720" h="193039">
                <a:moveTo>
                  <a:pt x="44655" y="187452"/>
                </a:moveTo>
                <a:lnTo>
                  <a:pt x="44683" y="190711"/>
                </a:lnTo>
                <a:lnTo>
                  <a:pt x="44879" y="190711"/>
                </a:lnTo>
                <a:lnTo>
                  <a:pt x="45309" y="188849"/>
                </a:lnTo>
                <a:lnTo>
                  <a:pt x="44928" y="187960"/>
                </a:lnTo>
                <a:lnTo>
                  <a:pt x="44655" y="187452"/>
                </a:lnTo>
                <a:close/>
              </a:path>
              <a:path w="45720" h="193039">
                <a:moveTo>
                  <a:pt x="39052" y="179964"/>
                </a:moveTo>
                <a:lnTo>
                  <a:pt x="38911" y="182499"/>
                </a:lnTo>
                <a:lnTo>
                  <a:pt x="38819" y="184150"/>
                </a:lnTo>
                <a:lnTo>
                  <a:pt x="38756" y="185293"/>
                </a:lnTo>
                <a:lnTo>
                  <a:pt x="38647" y="187248"/>
                </a:lnTo>
                <a:lnTo>
                  <a:pt x="38862" y="186817"/>
                </a:lnTo>
                <a:lnTo>
                  <a:pt x="44294" y="186817"/>
                </a:lnTo>
                <a:lnTo>
                  <a:pt x="43307" y="185800"/>
                </a:lnTo>
                <a:lnTo>
                  <a:pt x="42681" y="185293"/>
                </a:lnTo>
                <a:lnTo>
                  <a:pt x="42291" y="185293"/>
                </a:lnTo>
                <a:lnTo>
                  <a:pt x="41275" y="184150"/>
                </a:lnTo>
                <a:lnTo>
                  <a:pt x="41596" y="184150"/>
                </a:lnTo>
                <a:lnTo>
                  <a:pt x="39052" y="179964"/>
                </a:lnTo>
                <a:close/>
              </a:path>
              <a:path w="45720" h="193039">
                <a:moveTo>
                  <a:pt x="44323" y="186817"/>
                </a:moveTo>
                <a:lnTo>
                  <a:pt x="44418" y="187248"/>
                </a:lnTo>
                <a:lnTo>
                  <a:pt x="44548" y="187248"/>
                </a:lnTo>
                <a:lnTo>
                  <a:pt x="44323" y="186817"/>
                </a:lnTo>
                <a:close/>
              </a:path>
              <a:path w="45720" h="193039">
                <a:moveTo>
                  <a:pt x="44294" y="186817"/>
                </a:moveTo>
                <a:lnTo>
                  <a:pt x="44548" y="187248"/>
                </a:lnTo>
                <a:lnTo>
                  <a:pt x="44713" y="187248"/>
                </a:lnTo>
                <a:lnTo>
                  <a:pt x="44294" y="186817"/>
                </a:lnTo>
                <a:close/>
              </a:path>
              <a:path w="45720" h="193039">
                <a:moveTo>
                  <a:pt x="42925" y="174244"/>
                </a:moveTo>
                <a:lnTo>
                  <a:pt x="40259" y="174244"/>
                </a:lnTo>
                <a:lnTo>
                  <a:pt x="39243" y="175260"/>
                </a:lnTo>
                <a:lnTo>
                  <a:pt x="39116" y="178816"/>
                </a:lnTo>
                <a:lnTo>
                  <a:pt x="39052" y="179964"/>
                </a:lnTo>
                <a:lnTo>
                  <a:pt x="41909" y="184665"/>
                </a:lnTo>
                <a:lnTo>
                  <a:pt x="43307" y="185800"/>
                </a:lnTo>
                <a:lnTo>
                  <a:pt x="44713" y="187248"/>
                </a:lnTo>
                <a:lnTo>
                  <a:pt x="44545" y="187248"/>
                </a:lnTo>
                <a:lnTo>
                  <a:pt x="44430" y="184665"/>
                </a:lnTo>
                <a:lnTo>
                  <a:pt x="44334" y="182499"/>
                </a:lnTo>
                <a:lnTo>
                  <a:pt x="44221" y="179964"/>
                </a:lnTo>
                <a:lnTo>
                  <a:pt x="44170" y="178816"/>
                </a:lnTo>
                <a:lnTo>
                  <a:pt x="44069" y="176530"/>
                </a:lnTo>
                <a:lnTo>
                  <a:pt x="43942" y="175260"/>
                </a:lnTo>
                <a:lnTo>
                  <a:pt x="42925" y="174244"/>
                </a:lnTo>
                <a:close/>
              </a:path>
              <a:path w="45720" h="193039">
                <a:moveTo>
                  <a:pt x="41275" y="184150"/>
                </a:moveTo>
                <a:lnTo>
                  <a:pt x="42291" y="185293"/>
                </a:lnTo>
                <a:lnTo>
                  <a:pt x="41909" y="184665"/>
                </a:lnTo>
                <a:lnTo>
                  <a:pt x="41275" y="184150"/>
                </a:lnTo>
                <a:close/>
              </a:path>
              <a:path w="45720" h="193039">
                <a:moveTo>
                  <a:pt x="41909" y="184665"/>
                </a:moveTo>
                <a:lnTo>
                  <a:pt x="42291" y="185293"/>
                </a:lnTo>
                <a:lnTo>
                  <a:pt x="42681" y="185293"/>
                </a:lnTo>
                <a:lnTo>
                  <a:pt x="41909" y="184665"/>
                </a:lnTo>
                <a:close/>
              </a:path>
              <a:path w="45720" h="193039">
                <a:moveTo>
                  <a:pt x="41596" y="184150"/>
                </a:moveTo>
                <a:lnTo>
                  <a:pt x="41275" y="184150"/>
                </a:lnTo>
                <a:lnTo>
                  <a:pt x="41909" y="184665"/>
                </a:lnTo>
                <a:lnTo>
                  <a:pt x="41596" y="184150"/>
                </a:lnTo>
                <a:close/>
              </a:path>
              <a:path w="45720" h="193039">
                <a:moveTo>
                  <a:pt x="38493" y="178816"/>
                </a:moveTo>
                <a:lnTo>
                  <a:pt x="38354" y="178816"/>
                </a:lnTo>
                <a:lnTo>
                  <a:pt x="38739" y="179450"/>
                </a:lnTo>
                <a:lnTo>
                  <a:pt x="38493" y="1788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1519809"/>
            <a:ext cx="100444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reduction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computation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repeatedly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applies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same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reduction </a:t>
            </a:r>
            <a:r>
              <a:rPr sz="2400" dirty="0">
                <a:latin typeface="Arial MT"/>
                <a:cs typeface="Arial MT"/>
              </a:rPr>
              <a:t>operator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sequence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operands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order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get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single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result.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Pilani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Concluding</a:t>
            </a:r>
            <a:r>
              <a:rPr sz="4000" b="0" spc="-204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dirty="0">
                <a:solidFill>
                  <a:srgbClr val="001F5F"/>
                </a:solidFill>
                <a:latin typeface="Arial MT"/>
                <a:cs typeface="Arial MT"/>
              </a:rPr>
              <a:t>Remarks</a:t>
            </a:r>
            <a:r>
              <a:rPr sz="4000" b="0" spc="-18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000" b="0" spc="-25" dirty="0">
                <a:solidFill>
                  <a:srgbClr val="001F5F"/>
                </a:solidFill>
                <a:latin typeface="Arial MT"/>
                <a:cs typeface="Arial MT"/>
              </a:rPr>
              <a:t>(4)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151745" cy="1728470"/>
            <a:chOff x="0" y="0"/>
            <a:chExt cx="10151745" cy="17284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075163" cy="15560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4676" y="67056"/>
              <a:ext cx="10076815" cy="1661160"/>
            </a:xfrm>
            <a:custGeom>
              <a:avLst/>
              <a:gdLst/>
              <a:ahLst/>
              <a:cxnLst/>
              <a:rect l="l" t="t" r="r" b="b"/>
              <a:pathLst>
                <a:path w="10076815" h="1661160">
                  <a:moveTo>
                    <a:pt x="10076688" y="0"/>
                  </a:moveTo>
                  <a:lnTo>
                    <a:pt x="0" y="0"/>
                  </a:lnTo>
                  <a:lnTo>
                    <a:pt x="0" y="1661160"/>
                  </a:lnTo>
                  <a:lnTo>
                    <a:pt x="10076688" y="1661160"/>
                  </a:lnTo>
                  <a:lnTo>
                    <a:pt x="10076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051304" y="5137402"/>
            <a:ext cx="10140950" cy="1720850"/>
            <a:chOff x="2051304" y="5137402"/>
            <a:chExt cx="10140950" cy="17208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6836" y="5303519"/>
              <a:ext cx="10075164" cy="155447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51304" y="5137402"/>
              <a:ext cx="10076815" cy="1661160"/>
            </a:xfrm>
            <a:custGeom>
              <a:avLst/>
              <a:gdLst/>
              <a:ahLst/>
              <a:cxnLst/>
              <a:rect l="l" t="t" r="r" b="b"/>
              <a:pathLst>
                <a:path w="10076815" h="1661159">
                  <a:moveTo>
                    <a:pt x="10076688" y="0"/>
                  </a:moveTo>
                  <a:lnTo>
                    <a:pt x="0" y="0"/>
                  </a:lnTo>
                  <a:lnTo>
                    <a:pt x="0" y="1661159"/>
                  </a:lnTo>
                  <a:lnTo>
                    <a:pt x="10076688" y="1661159"/>
                  </a:lnTo>
                  <a:lnTo>
                    <a:pt x="10076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3232" y="6405716"/>
            <a:ext cx="1381736" cy="45228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35099" y="231647"/>
            <a:ext cx="825252" cy="82905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50493" y="1378458"/>
            <a:ext cx="147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93065" algn="l"/>
              </a:tabLst>
            </a:pPr>
            <a:r>
              <a:rPr sz="2400" spc="-10" dirty="0">
                <a:latin typeface="Arial MT"/>
                <a:cs typeface="Arial MT"/>
              </a:rPr>
              <a:t>Queries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688" rIns="0" bIns="0" rtlCol="0">
            <a:spAutoFit/>
          </a:bodyPr>
          <a:lstStyle/>
          <a:p>
            <a:pPr marL="4467225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20" dirty="0"/>
              <a:t> </a:t>
            </a:r>
            <a:r>
              <a:rPr spc="-25" dirty="0"/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04A6ADA098944EB294D577DC80F0D1" ma:contentTypeVersion="8" ma:contentTypeDescription="Create a new document." ma:contentTypeScope="" ma:versionID="d327473bd50ecc5d961df359b1d624de">
  <xsd:schema xmlns:xsd="http://www.w3.org/2001/XMLSchema" xmlns:xs="http://www.w3.org/2001/XMLSchema" xmlns:p="http://schemas.microsoft.com/office/2006/metadata/properties" xmlns:ns2="0192c144-0bc9-406b-ba7c-16be2358a8f1" targetNamespace="http://schemas.microsoft.com/office/2006/metadata/properties" ma:root="true" ma:fieldsID="924baefad8f4f4ba42cef7b3eebe9fc2" ns2:_="">
    <xsd:import namespace="0192c144-0bc9-406b-ba7c-16be2358a8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92c144-0bc9-406b-ba7c-16be2358a8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AD19F9-1C6A-4E05-9531-99B4294635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92c144-0bc9-406b-ba7c-16be2358a8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395798-914A-458B-BB01-5B3B485F57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AB8541-BEFC-462D-91F3-4EE0FD1D730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3579</Words>
  <Application>Microsoft Office PowerPoint</Application>
  <PresentationFormat>Widescreen</PresentationFormat>
  <Paragraphs>464</Paragraphs>
  <Slides>96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4" baseType="lpstr">
      <vt:lpstr>Arial</vt:lpstr>
      <vt:lpstr>Arial Black</vt:lpstr>
      <vt:lpstr>Arial MT</vt:lpstr>
      <vt:lpstr>Arial Unicode MS</vt:lpstr>
      <vt:lpstr>Calibri</vt:lpstr>
      <vt:lpstr>Cambria</vt:lpstr>
      <vt:lpstr>Wingdings</vt:lpstr>
      <vt:lpstr>Office Theme</vt:lpstr>
      <vt:lpstr>Introduction to Parallel and Distributed Programming</vt:lpstr>
      <vt:lpstr>Agenda</vt:lpstr>
      <vt:lpstr>Lab 4</vt:lpstr>
      <vt:lpstr>PowerPoint Presentation</vt:lpstr>
      <vt:lpstr>MPI vs OpenMP</vt:lpstr>
      <vt:lpstr>PowerPoint Presentation</vt:lpstr>
      <vt:lpstr>Introduction to OpenMP vs. MPI &amp; Pthreads</vt:lpstr>
      <vt:lpstr>OpenMP in Action – Loop Parallelization</vt:lpstr>
      <vt:lpstr>OpenMP vs. MPI &amp; Pthreads</vt:lpstr>
      <vt:lpstr>A shared memory system</vt:lpstr>
      <vt:lpstr>OpenMP</vt:lpstr>
      <vt:lpstr>Pragmas</vt:lpstr>
      <vt:lpstr>PowerPoint Presentation</vt:lpstr>
      <vt:lpstr>PowerPoint Presentation</vt:lpstr>
      <vt:lpstr>OpenMp pragmas</vt:lpstr>
      <vt:lpstr>A process forking and joining two threads</vt:lpstr>
      <vt:lpstr>clause</vt:lpstr>
      <vt:lpstr>Of note…</vt:lpstr>
      <vt:lpstr>Some terminology</vt:lpstr>
      <vt:lpstr>In case the compiler doesn’t support OpenMP</vt:lpstr>
      <vt:lpstr>In case the compiler doesn’t support OpenMP</vt:lpstr>
      <vt:lpstr>The Trapezoidal Rule</vt:lpstr>
      <vt:lpstr>The trapezoidal rule</vt:lpstr>
      <vt:lpstr>Serial algorithm</vt:lpstr>
      <vt:lpstr>A First OpenMP Version</vt:lpstr>
      <vt:lpstr>A First OpenMP Version</vt:lpstr>
      <vt:lpstr>Assignment of trapezoids to threads</vt:lpstr>
      <vt:lpstr>PowerPoint Presentation</vt:lpstr>
      <vt:lpstr>Mutual exclusion</vt:lpstr>
      <vt:lpstr>PowerPoint Presentation</vt:lpstr>
      <vt:lpstr>PowerPoint Presentation</vt:lpstr>
      <vt:lpstr>Scope of Variables</vt:lpstr>
      <vt:lpstr>Scope in OpenMP</vt:lpstr>
      <vt:lpstr>The Reduction Clause</vt:lpstr>
      <vt:lpstr>PowerPoint Presentation</vt:lpstr>
      <vt:lpstr>We can avoid this problem by declaring a private variable inside the parallel block and moving the critical section after the function call.</vt:lpstr>
      <vt:lpstr>Reduction operators</vt:lpstr>
      <vt:lpstr>A reduction clause can be added to a parallel directive.</vt:lpstr>
      <vt:lpstr>The “Parallel For” Directive</vt:lpstr>
      <vt:lpstr>PowerPoint Presentation</vt:lpstr>
      <vt:lpstr>Legal forms for parallelizable for statements</vt:lpstr>
      <vt:lpstr>PowerPoint Presentation</vt:lpstr>
      <vt:lpstr>PowerPoint Presentation</vt:lpstr>
      <vt:lpstr>Caveats</vt:lpstr>
      <vt:lpstr>Caveats</vt:lpstr>
      <vt:lpstr>Data dependencies</vt:lpstr>
      <vt:lpstr>What happened?</vt:lpstr>
      <vt:lpstr>Estimating π</vt:lpstr>
      <vt:lpstr>OpenMP solution #1</vt:lpstr>
      <vt:lpstr>OpenMP solution #2</vt:lpstr>
      <vt:lpstr>More About Loops in OpenMP: Sorting</vt:lpstr>
      <vt:lpstr>Bubble Sort</vt:lpstr>
      <vt:lpstr>Serial Odd-Even Transposition Sort</vt:lpstr>
      <vt:lpstr>Serial Odd-Even Transposition Sort</vt:lpstr>
      <vt:lpstr>First OpenMP Odd-Even Sort</vt:lpstr>
      <vt:lpstr>Second OpenMP Odd-Even Sort</vt:lpstr>
      <vt:lpstr>Odd-even sort with two parallel for directives and two for directives. (Times are in seconds.)</vt:lpstr>
      <vt:lpstr>Scheduling Loops</vt:lpstr>
      <vt:lpstr>We want to parallelize this loop.</vt:lpstr>
      <vt:lpstr>PowerPoint Presentation</vt:lpstr>
      <vt:lpstr>Results</vt:lpstr>
      <vt:lpstr>Results</vt:lpstr>
      <vt:lpstr>The Schedule Clause</vt:lpstr>
      <vt:lpstr>schedule ( type , chunksize )</vt:lpstr>
      <vt:lpstr>The Static Schedule Type</vt:lpstr>
      <vt:lpstr>The Static Schedule Type</vt:lpstr>
      <vt:lpstr>The Static Schedule Type</vt:lpstr>
      <vt:lpstr>The Dynamic Schedule Type</vt:lpstr>
      <vt:lpstr>The Guided Schedule Type</vt:lpstr>
      <vt:lpstr>PowerPoint Presentation</vt:lpstr>
      <vt:lpstr>The Runtime Schedule Type</vt:lpstr>
      <vt:lpstr>Producers and Consumers</vt:lpstr>
      <vt:lpstr>Queues</vt:lpstr>
      <vt:lpstr>Message-Passing</vt:lpstr>
      <vt:lpstr>Message-Passing</vt:lpstr>
      <vt:lpstr>Sending Messages</vt:lpstr>
      <vt:lpstr>Receiving Messages</vt:lpstr>
      <vt:lpstr>Termination Detection</vt:lpstr>
      <vt:lpstr>Startup (1)</vt:lpstr>
      <vt:lpstr>Startup (2)</vt:lpstr>
      <vt:lpstr>The Atomic Directive (1)</vt:lpstr>
      <vt:lpstr>The Atomic Directive (2)</vt:lpstr>
      <vt:lpstr>Critical Sections</vt:lpstr>
      <vt:lpstr>Locks</vt:lpstr>
      <vt:lpstr>Locks</vt:lpstr>
      <vt:lpstr>Using Locks in the Message-Passing Program</vt:lpstr>
      <vt:lpstr>Using Locks in the Message-Passing Program</vt:lpstr>
      <vt:lpstr>Some Caveats</vt:lpstr>
      <vt:lpstr>Matrix-vector multiplication</vt:lpstr>
      <vt:lpstr>Matrix-vector multiplication</vt:lpstr>
      <vt:lpstr>Thread-Safety</vt:lpstr>
      <vt:lpstr>Concluding Remarks (1)</vt:lpstr>
      <vt:lpstr>Concluding Remarks (2)</vt:lpstr>
      <vt:lpstr>Concluding Remarks (3)</vt:lpstr>
      <vt:lpstr>Concluding Remarks (4)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Internal Workshop on   Introduction to Parallel and Distributed Programming</dc:title>
  <dc:creator>Shivam Chauhan</dc:creator>
  <cp:lastModifiedBy>Damodar BV</cp:lastModifiedBy>
  <cp:revision>19</cp:revision>
  <dcterms:created xsi:type="dcterms:W3CDTF">2025-02-28T15:38:16Z</dcterms:created>
  <dcterms:modified xsi:type="dcterms:W3CDTF">2025-03-17T05:23:53Z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2025-02-28T00:00:00Z</vt:filetime>
  </property>
  <property fmtid="{D5CDD505-2E9C-101B-9397-08002B2CF9AE}" pid="5" name="Producer">
    <vt:lpwstr>Microsoft® PowerPoint® for Microsoft 365</vt:lpwstr>
  </property>
  <property fmtid="{D5CDD505-2E9C-101B-9397-08002B2CF9AE}" pid="6" name="ContentTypeId">
    <vt:lpwstr>0x0101007604A6ADA098944EB294D577DC80F0D1</vt:lpwstr>
  </property>
</Properties>
</file>