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3C86-C2FB-4CFA-8DEC-6B173BDF0743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8FAF-D898-475E-A264-A1F1CFB4A0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3C86-C2FB-4CFA-8DEC-6B173BDF0743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8FAF-D898-475E-A264-A1F1CFB4A0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3C86-C2FB-4CFA-8DEC-6B173BDF0743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8FAF-D898-475E-A264-A1F1CFB4A0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3C86-C2FB-4CFA-8DEC-6B173BDF0743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8FAF-D898-475E-A264-A1F1CFB4A0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3C86-C2FB-4CFA-8DEC-6B173BDF0743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8FAF-D898-475E-A264-A1F1CFB4A0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3C86-C2FB-4CFA-8DEC-6B173BDF0743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8FAF-D898-475E-A264-A1F1CFB4A0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3C86-C2FB-4CFA-8DEC-6B173BDF0743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8FAF-D898-475E-A264-A1F1CFB4A0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3C86-C2FB-4CFA-8DEC-6B173BDF0743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8FAF-D898-475E-A264-A1F1CFB4A0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3C86-C2FB-4CFA-8DEC-6B173BDF0743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8FAF-D898-475E-A264-A1F1CFB4A0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3C86-C2FB-4CFA-8DEC-6B173BDF0743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8FAF-D898-475E-A264-A1F1CFB4A02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3C86-C2FB-4CFA-8DEC-6B173BDF0743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578FAF-D898-475E-A264-A1F1CFB4A02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3578FAF-D898-475E-A264-A1F1CFB4A02C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80C3C86-C2FB-4CFA-8DEC-6B173BDF0743}" type="datetimeFigureOut">
              <a:rPr lang="en-IN" smtClean="0"/>
              <a:t>22-04-2024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40772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>
                <a:latin typeface="Bahnschrift" pitchFamily="34" charset="0"/>
              </a:rPr>
              <a:t>Predicitive</a:t>
            </a:r>
            <a:r>
              <a:rPr lang="en-US" dirty="0" smtClean="0">
                <a:latin typeface="Bahnschrift" pitchFamily="34" charset="0"/>
              </a:rPr>
              <a:t> analysis for accident prevention and response</a:t>
            </a:r>
            <a:endParaRPr lang="en-IN" dirty="0">
              <a:latin typeface="Bahnschrif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5377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54" y="1484784"/>
            <a:ext cx="7992888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7847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8136904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8010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 LAP\AppData\Local\Packages\Microsoft.Windows.Photos_8wekyb3d8bbwe\TempState\ShareServiceTempFolder\Untitled - Profile 1 - Microsoft​ Edge 22-04-2024 09_19_35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8"/>
            <a:ext cx="8134873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690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 conclusion, the end-to-end data science and machine learning project successfully presented the potential for using data analysis and prediction to aid in the prevention of road accident fatalities. By thoroughly </a:t>
            </a:r>
            <a:r>
              <a:rPr lang="en-IN" dirty="0" err="1"/>
              <a:t>analyzing</a:t>
            </a:r>
            <a:r>
              <a:rPr lang="en-IN" dirty="0"/>
              <a:t> the provided data and training a machine learning model to predict the severity of potential accidents, the investigation agency can prioritize its efforts and resources toward the most high-risk situations. This project highlights the value of using data-driven approaches to address complex problems and the importance of continued investment in these initiatives. Let’s look at the key takeaways from this article.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30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 V </a:t>
            </a:r>
            <a:r>
              <a:rPr lang="en-US" dirty="0" err="1" smtClean="0"/>
              <a:t>Drakshayani</a:t>
            </a:r>
            <a:r>
              <a:rPr lang="en-US" dirty="0" smtClean="0"/>
              <a:t> – 204M1A0510</a:t>
            </a:r>
          </a:p>
          <a:p>
            <a:r>
              <a:rPr lang="en-US" dirty="0" err="1" smtClean="0"/>
              <a:t>Sujith</a:t>
            </a:r>
            <a:r>
              <a:rPr lang="en-US" dirty="0" smtClean="0"/>
              <a:t> </a:t>
            </a:r>
            <a:r>
              <a:rPr lang="en-US" dirty="0" err="1" smtClean="0"/>
              <a:t>pamujala</a:t>
            </a:r>
            <a:r>
              <a:rPr lang="en-US" dirty="0" smtClean="0"/>
              <a:t> – 214M5A0508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78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This is a multiclass classification project to classify the severity of road accidents into three categories. This project is based on real-world data, and the dataset is also highly imbalanced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There are three types of injuries in a target variable: minor, severe, and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fatal.Road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accidents are the major cause of unnatural deaths around the world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All governments work hard to raise awareness about the rules and regulations that must be followed when driving a vehicle on the road in order to reduce fatalities. 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Thus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, it is necessary to have a mechanism that predicts the severity of such accidents and helps in reducing fatalities.</a:t>
            </a:r>
          </a:p>
          <a:p>
            <a:pPr>
              <a:buFont typeface="Wingdings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3132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The target feature is “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Accident_severity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,” which is a multi-class variable. The task is to classify this variable based on the other 31 features step-by-step by going through each data science process and task. Our metric for evaluation will be your “F1 score.”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5376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Losses in road accident are </a:t>
            </a:r>
            <a:r>
              <a:rPr lang="en-US" dirty="0" smtClean="0"/>
              <a:t>unbearable, </a:t>
            </a:r>
            <a:r>
              <a:rPr lang="en-US" dirty="0"/>
              <a:t>to the society as well as a developing country like us. So, it has become an essential requirement to control and arrange traffic with advanced system to decrease the number of road accidents in our country</a:t>
            </a:r>
            <a:r>
              <a:rPr lang="en-US" dirty="0" smtClean="0"/>
              <a:t>. By </a:t>
            </a:r>
            <a:r>
              <a:rPr lang="en-US" dirty="0"/>
              <a:t>taking simple precautions</a:t>
            </a:r>
            <a:r>
              <a:rPr lang="en-US" dirty="0" smtClean="0"/>
              <a:t>, based </a:t>
            </a:r>
            <a:r>
              <a:rPr lang="en-US" dirty="0"/>
              <a:t>on prediction of a sophisticated system may prevent </a:t>
            </a:r>
            <a:r>
              <a:rPr lang="en-US" dirty="0" smtClean="0"/>
              <a:t>traffic accidents.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Moreover, to </a:t>
            </a:r>
            <a:r>
              <a:rPr lang="en-US" dirty="0"/>
              <a:t>tackle this situation where everyday so many people were killed in a traffic accident and day by day this rate is getting increased</a:t>
            </a:r>
            <a:r>
              <a:rPr lang="en-US" dirty="0" smtClean="0"/>
              <a:t>.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implementation of machine learning is a functional and a great approach to take an accurate decision with the experience to manage the current situation and the findings of analysis</a:t>
            </a:r>
            <a:endParaRPr lang="en-IN" dirty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099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the project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To predict the cause of accidents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To detect the an </a:t>
            </a:r>
            <a:r>
              <a:rPr lang="en-US" dirty="0" err="1" smtClean="0"/>
              <a:t>anomolies</a:t>
            </a:r>
            <a:r>
              <a:rPr lang="en-US" dirty="0" smtClean="0"/>
              <a:t> related to accidental causes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Visualize the root cause for accidents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Analyze the parameters related for the same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09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and hardware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pPr marL="742950" lvl="2" indent="-285750">
              <a:spcBef>
                <a:spcPts val="500"/>
              </a:spcBef>
              <a:buClrTx/>
              <a:buFont typeface="Wingdings" panose="05000000000000000000"/>
              <a:buChar char="ü"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</a:t>
            </a:r>
            <a:r>
              <a:rPr lang="en-US" alt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perating</a:t>
            </a:r>
            <a:r>
              <a:rPr lang="en-US" alt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System		:  Windows </a:t>
            </a:r>
            <a:r>
              <a:rPr lang="en-IN" alt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7/8/</a:t>
            </a:r>
            <a:r>
              <a:rPr lang="en-US" alt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10</a:t>
            </a:r>
            <a:r>
              <a:rPr lang="en-IN" alt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/11</a:t>
            </a:r>
            <a:endParaRPr lang="en-US" alt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285750">
              <a:spcBef>
                <a:spcPts val="500"/>
              </a:spcBef>
              <a:buClrTx/>
              <a:buFont typeface="Wingdings" panose="05000000000000000000"/>
              <a:buChar char="ü"/>
            </a:pPr>
            <a:r>
              <a:rPr lang="en-US" alt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Server side Script		:  HTML, CSS, Bootstrap &amp; JS</a:t>
            </a:r>
            <a:endParaRPr lang="en-US" alt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285750">
              <a:spcBef>
                <a:spcPts val="500"/>
              </a:spcBef>
              <a:buClrTx/>
              <a:buFont typeface="Wingdings" panose="05000000000000000000"/>
              <a:buChar char="ü"/>
            </a:pPr>
            <a:r>
              <a:rPr lang="en-US" alt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Programming Language		:  Python</a:t>
            </a:r>
            <a:endParaRPr lang="en-US" alt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285750">
              <a:spcBef>
                <a:spcPts val="500"/>
              </a:spcBef>
              <a:buClrTx/>
              <a:buFont typeface="Wingdings" panose="05000000000000000000"/>
              <a:buChar char="ü"/>
            </a:pPr>
            <a:r>
              <a:rPr lang="en-US" alt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Libraries			:  </a:t>
            </a:r>
            <a:r>
              <a:rPr lang="en-IN" altLang="en-US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Django</a:t>
            </a:r>
            <a:r>
              <a:rPr lang="en-US" alt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Pandas</a:t>
            </a:r>
            <a:r>
              <a:rPr lang="en-IN" alt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en-IN" altLang="en-US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Numpy</a:t>
            </a:r>
            <a:endParaRPr lang="en-IN" alt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742950" lvl="2" indent="-285750">
              <a:spcBef>
                <a:spcPts val="500"/>
              </a:spcBef>
              <a:buClrTx/>
              <a:buFont typeface="Wingdings" panose="05000000000000000000"/>
              <a:buChar char="ü"/>
            </a:pPr>
            <a:r>
              <a:rPr lang="en-IN" alt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IDE/Workbench		:  VS-Code</a:t>
            </a:r>
            <a:endParaRPr lang="en-US" alt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Hardware requirements:</a:t>
            </a:r>
          </a:p>
          <a:p>
            <a:pPr marL="742950" lvl="2" indent="-285750">
              <a:spcBef>
                <a:spcPts val="500"/>
              </a:spcBef>
              <a:buClrTx/>
              <a:buFont typeface="Wingdings" panose="05000000000000000000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Processor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I3/Intel Processor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285750">
              <a:spcBef>
                <a:spcPts val="500"/>
              </a:spcBef>
              <a:buClrTx/>
              <a:buFont typeface="Wingdings" panose="05000000000000000000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Hard Disk			- 160GB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285750">
              <a:spcBef>
                <a:spcPts val="500"/>
              </a:spcBef>
              <a:buClrTx/>
              <a:buFont typeface="Wingdings" panose="05000000000000000000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RAM			- 8GB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0304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Flow Diagram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2093209"/>
            <a:ext cx="7648524" cy="3421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57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140058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2801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136</TotalTime>
  <Words>411</Words>
  <Application>Microsoft Office PowerPoint</Application>
  <PresentationFormat>On-screen Show (4:3)</PresentationFormat>
  <Paragraphs>38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        Predicitive analysis for accident prevention and response</vt:lpstr>
      <vt:lpstr>Team members</vt:lpstr>
      <vt:lpstr>INTRODUCTION</vt:lpstr>
      <vt:lpstr>Problem statement</vt:lpstr>
      <vt:lpstr>Scope of the project</vt:lpstr>
      <vt:lpstr>Objective of the project </vt:lpstr>
      <vt:lpstr>Software and hardware requirements</vt:lpstr>
      <vt:lpstr>Architecture</vt:lpstr>
      <vt:lpstr>Screen shots:</vt:lpstr>
      <vt:lpstr>Data set</vt:lpstr>
      <vt:lpstr>prediction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Predicitive analysis for accident prevention and response</dc:title>
  <dc:creator>MY LAP</dc:creator>
  <cp:lastModifiedBy>MY LAP</cp:lastModifiedBy>
  <cp:revision>12</cp:revision>
  <dcterms:created xsi:type="dcterms:W3CDTF">2024-04-21T15:50:41Z</dcterms:created>
  <dcterms:modified xsi:type="dcterms:W3CDTF">2024-04-22T04:08:13Z</dcterms:modified>
</cp:coreProperties>
</file>