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Layouts/slideLayout24.xml" ContentType="application/vnd.openxmlformats-officedocument.presentationml.slideLayout+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tags/tag101.xml" ContentType="application/vnd.openxmlformats-officedocument.presentationml.tags+xml"/>
  <Override PartName="/ppt/slideLayouts/slideLayout18.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Layouts/slideLayout25.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tags/tag75.xml" ContentType="application/vnd.openxmlformats-officedocument.presentationml.tags+xml"/>
  <Override PartName="/ppt/slideLayouts/slideLayout32.xml" ContentType="application/vnd.openxmlformats-officedocument.presentationml.slideLayout+xml"/>
  <Override PartName="/docProps/app.xml" ContentType="application/vnd.openxmlformats-officedocument.extended-properties+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Default Extension="gif" ContentType="image/gif"/>
  <Override PartName="/ppt/tags/tag71.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heme/theme3.xml" ContentType="application/vnd.openxmlformats-officedocument.theme+xml"/>
  <Override PartName="/ppt/tags/tag102.xml" ContentType="application/vnd.openxmlformats-officedocument.presentationml.tags+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Layouts/slideLayout22.xml" ContentType="application/vnd.openxmlformats-officedocument.presentationml.slideLayout+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tags/tag103.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slideLayouts/slideLayout27.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Layouts/slideLayout23.xml" ContentType="application/vnd.openxmlformats-officedocument.presentationml.slideLayout+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7" r:id="rId1"/>
    <p:sldMasterId id="2147483939" r:id="rId2"/>
    <p:sldMasterId id="2147483946" r:id="rId3"/>
    <p:sldMasterId id="2147484108" r:id="rId4"/>
    <p:sldMasterId id="2147484117" r:id="rId5"/>
  </p:sldMasterIdLst>
  <p:notesMasterIdLst>
    <p:notesMasterId r:id="rId10"/>
  </p:notesMasterIdLst>
  <p:handoutMasterIdLst>
    <p:handoutMasterId r:id="rId11"/>
  </p:handoutMasterIdLst>
  <p:sldIdLst>
    <p:sldId id="472" r:id="rId6"/>
    <p:sldId id="487" r:id="rId7"/>
    <p:sldId id="488" r:id="rId8"/>
    <p:sldId id="478" r:id="rId9"/>
  </p:sldIdLst>
  <p:sldSz cx="9906000" cy="6858000" type="A4"/>
  <p:notesSz cx="6797675" cy="9874250"/>
  <p:custDataLst>
    <p:tags r:id="rId12"/>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mn-cs"/>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mn-cs"/>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mn-cs"/>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mn-cs"/>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mn-cs"/>
      </a:defRPr>
    </a:lvl5pPr>
    <a:lvl6pPr marL="2286000" algn="l" defTabSz="914400" rtl="0" eaLnBrk="1" latinLnBrk="0" hangingPunct="1">
      <a:defRPr sz="1900" kern="1200">
        <a:solidFill>
          <a:schemeClr val="tx1"/>
        </a:solidFill>
        <a:latin typeface="Arial" pitchFamily="34" charset="0"/>
        <a:ea typeface="+mn-ea"/>
        <a:cs typeface="+mn-cs"/>
      </a:defRPr>
    </a:lvl6pPr>
    <a:lvl7pPr marL="2743200" algn="l" defTabSz="914400" rtl="0" eaLnBrk="1" latinLnBrk="0" hangingPunct="1">
      <a:defRPr sz="1900" kern="1200">
        <a:solidFill>
          <a:schemeClr val="tx1"/>
        </a:solidFill>
        <a:latin typeface="Arial" pitchFamily="34" charset="0"/>
        <a:ea typeface="+mn-ea"/>
        <a:cs typeface="+mn-cs"/>
      </a:defRPr>
    </a:lvl7pPr>
    <a:lvl8pPr marL="3200400" algn="l" defTabSz="914400" rtl="0" eaLnBrk="1" latinLnBrk="0" hangingPunct="1">
      <a:defRPr sz="1900" kern="1200">
        <a:solidFill>
          <a:schemeClr val="tx1"/>
        </a:solidFill>
        <a:latin typeface="Arial" pitchFamily="34" charset="0"/>
        <a:ea typeface="+mn-ea"/>
        <a:cs typeface="+mn-cs"/>
      </a:defRPr>
    </a:lvl8pPr>
    <a:lvl9pPr marL="3657600" algn="l" defTabSz="914400" rtl="0" eaLnBrk="1" latinLnBrk="0" hangingPunct="1">
      <a:defRPr sz="1900"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lewis" initials="p"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CC"/>
    <a:srgbClr val="2A2A7E"/>
    <a:srgbClr val="00FF00"/>
    <a:srgbClr val="0085B3"/>
    <a:srgbClr val="00A0D6"/>
    <a:srgbClr val="A2BFAF"/>
    <a:srgbClr val="ACB7B2"/>
    <a:srgbClr val="AF1C63"/>
    <a:srgbClr val="6A952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2" autoAdjust="0"/>
    <p:restoredTop sz="89251" autoAdjust="0"/>
  </p:normalViewPr>
  <p:slideViewPr>
    <p:cSldViewPr snapToGrid="0">
      <p:cViewPr>
        <p:scale>
          <a:sx n="90" d="100"/>
          <a:sy n="90" d="100"/>
        </p:scale>
        <p:origin x="-1368" y="-62"/>
      </p:cViewPr>
      <p:guideLst>
        <p:guide orient="horz"/>
        <p:guide pos="62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2124" y="-84"/>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cs typeface="Arial" pitchFamily="34" charset="0"/>
              </a:defRPr>
            </a:lvl1pPr>
          </a:lstStyle>
          <a:p>
            <a:pPr>
              <a:defRPr/>
            </a:pPr>
            <a:endParaRPr lang="de-DE" dirty="0"/>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cs typeface="Arial" pitchFamily="34" charset="0"/>
              </a:defRPr>
            </a:lvl1pPr>
          </a:lstStyle>
          <a:p>
            <a:pPr>
              <a:defRPr/>
            </a:pPr>
            <a:r>
              <a:rPr lang="de-DE" dirty="0"/>
              <a:t>© 2012 Capgemini. All rights reserved.</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cs typeface="Arial" pitchFamily="34" charset="0"/>
              </a:defRPr>
            </a:lvl1pPr>
          </a:lstStyle>
          <a:p>
            <a:pPr>
              <a:defRPr/>
            </a:pPr>
            <a:fld id="{BF3B3821-7422-46C3-B10F-96100B72BD51}" type="slidenum">
              <a:rPr lang="de-DE"/>
              <a:pPr>
                <a:defRPr/>
              </a:pPr>
              <a:t>‹#›</a:t>
            </a:fld>
            <a:endParaRPr lang="de-DE" dirty="0"/>
          </a:p>
        </p:txBody>
      </p:sp>
    </p:spTree>
    <p:extLst>
      <p:ext uri="{BB962C8B-B14F-4D97-AF65-F5344CB8AC3E}">
        <p14:creationId xmlns="" xmlns:p14="http://schemas.microsoft.com/office/powerpoint/2010/main" val="352793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defRPr>
            </a:lvl1pPr>
          </a:lstStyle>
          <a:p>
            <a:pPr>
              <a:defRPr/>
            </a:pPr>
            <a:fld id="{C786E3B8-D8A1-42F5-A750-1B500C396611}" type="datetimeFigureOut">
              <a:rPr lang="en-US"/>
              <a:pPr>
                <a:defRPr/>
              </a:pPr>
              <a:t>19-Jan-17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dirty="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defRPr>
            </a:lvl1pPr>
          </a:lstStyle>
          <a:p>
            <a:pPr>
              <a:defRPr/>
            </a:pPr>
            <a:fld id="{C7CBDA9C-5E32-4CEA-9A39-D9F60DDF01C6}" type="slidenum">
              <a:rPr lang="en-US"/>
              <a:pPr>
                <a:defRPr/>
              </a:pPr>
              <a:t>‹#›</a:t>
            </a:fld>
            <a:endParaRPr lang="en-US" dirty="0"/>
          </a:p>
        </p:txBody>
      </p:sp>
    </p:spTree>
    <p:extLst>
      <p:ext uri="{BB962C8B-B14F-4D97-AF65-F5344CB8AC3E}">
        <p14:creationId xmlns="" xmlns:p14="http://schemas.microsoft.com/office/powerpoint/2010/main" val="786906151"/>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510CDB-91C4-4630-A6A2-0CBDE3787F83}"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smtClean="0"/>
          </a:p>
        </p:txBody>
      </p:sp>
      <p:sp>
        <p:nvSpPr>
          <p:cNvPr id="4" name="Slide Number Placeholder 3"/>
          <p:cNvSpPr>
            <a:spLocks noGrp="1"/>
          </p:cNvSpPr>
          <p:nvPr>
            <p:ph type="sldNum" sz="quarter" idx="10"/>
          </p:nvPr>
        </p:nvSpPr>
        <p:spPr/>
        <p:txBody>
          <a:bodyPr/>
          <a:lstStyle/>
          <a:p>
            <a:fld id="{F2510CDB-91C4-4630-A6A2-0CBDE3787F83}"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3.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3.xml"/><Relationship Id="rId10" Type="http://schemas.openxmlformats.org/officeDocument/2006/relationships/image" Target="../media/image5.png"/><Relationship Id="rId4" Type="http://schemas.openxmlformats.org/officeDocument/2006/relationships/tags" Target="../tags/tag12.xml"/><Relationship Id="rId9"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image" Target="../media/image8.png"/><Relationship Id="rId26" Type="http://schemas.openxmlformats.org/officeDocument/2006/relationships/hyperlink" Target="http://www.youtube.com/capgemini" TargetMode="External"/><Relationship Id="rId3" Type="http://schemas.openxmlformats.org/officeDocument/2006/relationships/tags" Target="../tags/tag66.xml"/><Relationship Id="rId21" Type="http://schemas.openxmlformats.org/officeDocument/2006/relationships/image" Target="../media/image9.png"/><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oleObject" Target="../embeddings/oleObject18.bin"/><Relationship Id="rId25" Type="http://schemas.openxmlformats.org/officeDocument/2006/relationships/image" Target="../media/image11.png"/><Relationship Id="rId2" Type="http://schemas.openxmlformats.org/officeDocument/2006/relationships/tags" Target="../tags/tag65.xml"/><Relationship Id="rId16" Type="http://schemas.openxmlformats.org/officeDocument/2006/relationships/slideMaster" Target="../slideMasters/slideMaster2.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vmlDrawing" Target="../drawings/vmlDrawing12.v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hyperlink" Target="http://www.twitter.com/capgemini" TargetMode="External"/><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73.xml"/><Relationship Id="rId19" Type="http://schemas.openxmlformats.org/officeDocument/2006/relationships/image" Target="../media/image4.emf"/><Relationship Id="rId31" Type="http://schemas.openxmlformats.org/officeDocument/2006/relationships/image" Target="../media/image14.png"/><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oleObject" Target="../embeddings/oleObject19.bin"/></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slideMaster" Target="../slideMasters/slideMaster2.xml"/><Relationship Id="rId18" Type="http://schemas.openxmlformats.org/officeDocument/2006/relationships/image" Target="../media/image9.png"/><Relationship Id="rId26" Type="http://schemas.openxmlformats.org/officeDocument/2006/relationships/image" Target="../media/image13.gif"/><Relationship Id="rId3" Type="http://schemas.openxmlformats.org/officeDocument/2006/relationships/tags" Target="../tags/tag80.xml"/><Relationship Id="rId21" Type="http://schemas.openxmlformats.org/officeDocument/2006/relationships/hyperlink" Target="http://www.twitter.com/capgemini" TargetMode="Externa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ags" Target="../tags/tag79.xml"/><Relationship Id="rId16" Type="http://schemas.openxmlformats.org/officeDocument/2006/relationships/image" Target="../media/image4.emf"/><Relationship Id="rId20" Type="http://schemas.openxmlformats.org/officeDocument/2006/relationships/image" Target="../media/image10.png"/><Relationship Id="rId1" Type="http://schemas.openxmlformats.org/officeDocument/2006/relationships/vmlDrawing" Target="../drawings/vmlDrawing13.v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image" Target="../media/image12.png"/><Relationship Id="rId5" Type="http://schemas.openxmlformats.org/officeDocument/2006/relationships/tags" Target="../tags/tag82.xml"/><Relationship Id="rId15" Type="http://schemas.openxmlformats.org/officeDocument/2006/relationships/image" Target="../media/image8.png"/><Relationship Id="rId23" Type="http://schemas.openxmlformats.org/officeDocument/2006/relationships/hyperlink" Target="http://www.youtube.com/capgemini" TargetMode="External"/><Relationship Id="rId28" Type="http://schemas.openxmlformats.org/officeDocument/2006/relationships/image" Target="../media/image14.png"/><Relationship Id="rId10" Type="http://schemas.openxmlformats.org/officeDocument/2006/relationships/tags" Target="../tags/tag87.xml"/><Relationship Id="rId19" Type="http://schemas.openxmlformats.org/officeDocument/2006/relationships/hyperlink" Target="http://www.linkedin.com/company/capgemini" TargetMode="Externa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oleObject" Target="../embeddings/oleObject20.bin"/><Relationship Id="rId22" Type="http://schemas.openxmlformats.org/officeDocument/2006/relationships/image" Target="../media/image11.png"/><Relationship Id="rId27" Type="http://schemas.openxmlformats.org/officeDocument/2006/relationships/oleObject" Target="../embeddings/oleObject21.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oleObject" Target="../embeddings/oleObject22.bin"/><Relationship Id="rId18" Type="http://schemas.openxmlformats.org/officeDocument/2006/relationships/hyperlink" Target="http://www.linkedin.com/company/capgemini" TargetMode="External"/><Relationship Id="rId26" Type="http://schemas.openxmlformats.org/officeDocument/2006/relationships/oleObject" Target="../embeddings/oleObject23.bin"/><Relationship Id="rId3" Type="http://schemas.openxmlformats.org/officeDocument/2006/relationships/tags" Target="../tags/tag91.xml"/><Relationship Id="rId21" Type="http://schemas.openxmlformats.org/officeDocument/2006/relationships/image" Target="../media/image11.png"/><Relationship Id="rId7" Type="http://schemas.openxmlformats.org/officeDocument/2006/relationships/tags" Target="../tags/tag95.xml"/><Relationship Id="rId12" Type="http://schemas.openxmlformats.org/officeDocument/2006/relationships/slideMaster" Target="../slideMasters/slideMaster2.xml"/><Relationship Id="rId17" Type="http://schemas.openxmlformats.org/officeDocument/2006/relationships/image" Target="../media/image9.png"/><Relationship Id="rId25" Type="http://schemas.openxmlformats.org/officeDocument/2006/relationships/image" Target="../media/image13.gif"/><Relationship Id="rId2" Type="http://schemas.openxmlformats.org/officeDocument/2006/relationships/tags" Target="../tags/tag90.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vmlDrawing" Target="../drawings/vmlDrawing14.v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hyperlink" Target="http://www.slideshare.net/capgemini" TargetMode="External"/><Relationship Id="rId5" Type="http://schemas.openxmlformats.org/officeDocument/2006/relationships/tags" Target="../tags/tag93.xml"/><Relationship Id="rId15" Type="http://schemas.openxmlformats.org/officeDocument/2006/relationships/image" Target="../media/image4.emf"/><Relationship Id="rId23" Type="http://schemas.openxmlformats.org/officeDocument/2006/relationships/image" Target="../media/image12.png"/><Relationship Id="rId10" Type="http://schemas.openxmlformats.org/officeDocument/2006/relationships/tags" Target="../tags/tag98.xml"/><Relationship Id="rId19" Type="http://schemas.openxmlformats.org/officeDocument/2006/relationships/image" Target="../media/image10.png"/><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image" Target="../media/image8.png"/><Relationship Id="rId22" Type="http://schemas.openxmlformats.org/officeDocument/2006/relationships/hyperlink" Target="http://www.youtube.com/capgemini"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0.xml"/><Relationship Id="rId1" Type="http://schemas.openxmlformats.org/officeDocument/2006/relationships/vmlDrawing" Target="../drawings/vmlDrawing16.vml"/><Relationship Id="rId6" Type="http://schemas.openxmlformats.org/officeDocument/2006/relationships/oleObject" Target="../embeddings/oleObject26.bin"/><Relationship Id="rId5" Type="http://schemas.openxmlformats.org/officeDocument/2006/relationships/image" Target="../media/image15.jpeg"/><Relationship Id="rId4" Type="http://schemas.openxmlformats.org/officeDocument/2006/relationships/oleObject" Target="../embeddings/oleObject25.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1.xml"/><Relationship Id="rId1" Type="http://schemas.openxmlformats.org/officeDocument/2006/relationships/vmlDrawing" Target="../drawings/vmlDrawing17.vml"/><Relationship Id="rId6" Type="http://schemas.openxmlformats.org/officeDocument/2006/relationships/oleObject" Target="../embeddings/oleObject28.bin"/><Relationship Id="rId5" Type="http://schemas.openxmlformats.org/officeDocument/2006/relationships/image" Target="../media/image6.jpeg"/><Relationship Id="rId4" Type="http://schemas.openxmlformats.org/officeDocument/2006/relationships/oleObject" Target="../embeddings/oleObject27.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5.xml"/><Relationship Id="rId7" Type="http://schemas.openxmlformats.org/officeDocument/2006/relationships/image" Target="../media/image6.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7.xml"/><Relationship Id="rId10" Type="http://schemas.openxmlformats.org/officeDocument/2006/relationships/image" Target="../media/image4.emf"/><Relationship Id="rId4" Type="http://schemas.openxmlformats.org/officeDocument/2006/relationships/tags" Target="../tags/tag16.xml"/><Relationship Id="rId9"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oleObject" Target="../embeddings/oleObject5.bin"/><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7.jpeg"/><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tags" Target="../tags/tag22.xml"/><Relationship Id="rId11" Type="http://schemas.openxmlformats.org/officeDocument/2006/relationships/image" Target="../media/image2.png"/><Relationship Id="rId5" Type="http://schemas.openxmlformats.org/officeDocument/2006/relationships/tags" Target="../tags/tag21.xml"/><Relationship Id="rId10" Type="http://schemas.openxmlformats.org/officeDocument/2006/relationships/oleObject" Target="../embeddings/oleObject4.bin"/><Relationship Id="rId4" Type="http://schemas.openxmlformats.org/officeDocument/2006/relationships/tags" Target="../tags/tag2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tags" Target="../tags/tag29.xml"/><Relationship Id="rId11" Type="http://schemas.openxmlformats.org/officeDocument/2006/relationships/oleObject" Target="../embeddings/oleObject7.bin"/><Relationship Id="rId5" Type="http://schemas.openxmlformats.org/officeDocument/2006/relationships/tags" Target="../tags/tag28.xml"/><Relationship Id="rId10" Type="http://schemas.openxmlformats.org/officeDocument/2006/relationships/image" Target="../media/image2.png"/><Relationship Id="rId4" Type="http://schemas.openxmlformats.org/officeDocument/2006/relationships/tags" Target="../tags/tag27.xml"/><Relationship Id="rId9"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tags" Target="../tags/tag35.xml"/><Relationship Id="rId11" Type="http://schemas.openxmlformats.org/officeDocument/2006/relationships/oleObject" Target="../embeddings/oleObject9.bin"/><Relationship Id="rId5" Type="http://schemas.openxmlformats.org/officeDocument/2006/relationships/tags" Target="../tags/tag34.xml"/><Relationship Id="rId10" Type="http://schemas.openxmlformats.org/officeDocument/2006/relationships/image" Target="../media/image2.png"/><Relationship Id="rId4" Type="http://schemas.openxmlformats.org/officeDocument/2006/relationships/tags" Target="../tags/tag33.xml"/><Relationship Id="rId9"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tags" Target="../tags/tag41.xml"/><Relationship Id="rId11" Type="http://schemas.openxmlformats.org/officeDocument/2006/relationships/oleObject" Target="../embeddings/oleObject11.bin"/><Relationship Id="rId5" Type="http://schemas.openxmlformats.org/officeDocument/2006/relationships/tags" Target="../tags/tag40.xml"/><Relationship Id="rId10" Type="http://schemas.openxmlformats.org/officeDocument/2006/relationships/image" Target="../media/image2.png"/><Relationship Id="rId4" Type="http://schemas.openxmlformats.org/officeDocument/2006/relationships/tags" Target="../tags/tag39.xml"/><Relationship Id="rId9" Type="http://schemas.openxmlformats.org/officeDocument/2006/relationships/oleObject" Target="../embeddings/oleObject10.bin"/></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vmlDrawing" Target="../drawings/vmlDrawing8.vml"/><Relationship Id="rId6" Type="http://schemas.openxmlformats.org/officeDocument/2006/relationships/tags" Target="../tags/tag47.xml"/><Relationship Id="rId11" Type="http://schemas.openxmlformats.org/officeDocument/2006/relationships/oleObject" Target="../embeddings/oleObject13.bin"/><Relationship Id="rId5" Type="http://schemas.openxmlformats.org/officeDocument/2006/relationships/tags" Target="../tags/tag46.xml"/><Relationship Id="rId10" Type="http://schemas.openxmlformats.org/officeDocument/2006/relationships/image" Target="../media/image2.png"/><Relationship Id="rId4" Type="http://schemas.openxmlformats.org/officeDocument/2006/relationships/tags" Target="../tags/tag45.xml"/><Relationship Id="rId9" Type="http://schemas.openxmlformats.org/officeDocument/2006/relationships/oleObject" Target="../embeddings/oleObject12.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vmlDrawing" Target="../drawings/vmlDrawing9.vml"/><Relationship Id="rId6" Type="http://schemas.openxmlformats.org/officeDocument/2006/relationships/tags" Target="../tags/tag53.xml"/><Relationship Id="rId11" Type="http://schemas.openxmlformats.org/officeDocument/2006/relationships/oleObject" Target="../embeddings/oleObject15.bin"/><Relationship Id="rId5" Type="http://schemas.openxmlformats.org/officeDocument/2006/relationships/tags" Target="../tags/tag52.xml"/><Relationship Id="rId10" Type="http://schemas.openxmlformats.org/officeDocument/2006/relationships/image" Target="../media/image2.png"/><Relationship Id="rId4" Type="http://schemas.openxmlformats.org/officeDocument/2006/relationships/tags" Target="../tags/tag51.xml"/><Relationship Id="rId9" Type="http://schemas.openxmlformats.org/officeDocument/2006/relationships/oleObject" Target="../embeddings/oleObject14.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test1.jpg"/>
          <p:cNvPicPr>
            <a:picLocks noChangeAspect="1"/>
          </p:cNvPicPr>
          <p:nvPr userDrawn="1"/>
        </p:nvPicPr>
        <p:blipFill>
          <a:blip r:embed="rId7" cstate="print"/>
          <a:srcRect l="240" t="24" r="259" b="533"/>
          <a:stretch>
            <a:fillRect/>
          </a:stretch>
        </p:blipFill>
        <p:spPr bwMode="auto">
          <a:xfrm>
            <a:off x="0" y="1323977"/>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12"/>
            <a:ext cx="9907588" cy="240998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nvGraphicFramePr>
        <p:xfrm>
          <a:off x="0" y="0"/>
          <a:ext cx="158750" cy="158750"/>
        </p:xfrm>
        <a:graphic>
          <a:graphicData uri="http://schemas.openxmlformats.org/presentationml/2006/ole">
            <p:oleObj spid="_x0000_s136213" name="think-cell Slide" r:id="rId8" imgW="360" imgH="360" progId="">
              <p:embed/>
            </p:oleObj>
          </a:graphicData>
        </a:graphic>
      </p:graphicFrame>
      <p:pic>
        <p:nvPicPr>
          <p:cNvPr id="8" name="Picture 104" descr="C:\Users\UserSim\Desktop\Capgemini\moto.emf"/>
          <p:cNvPicPr>
            <a:picLocks noChangeAspect="1" noChangeArrowheads="1"/>
          </p:cNvPicPr>
          <p:nvPr userDrawn="1">
            <p:custDataLst>
              <p:tags r:id="rId4"/>
            </p:custDataLst>
          </p:nvPr>
        </p:nvPicPr>
        <p:blipFill>
          <a:blip r:embed="rId9" cstate="print"/>
          <a:srcRect/>
          <a:stretch>
            <a:fillRect/>
          </a:stretch>
        </p:blipFill>
        <p:spPr bwMode="auto">
          <a:xfrm>
            <a:off x="6569082" y="6521462"/>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5"/>
            </p:custDataLst>
          </p:nvPr>
        </p:nvPicPr>
        <p:blipFill>
          <a:blip r:embed="rId10" cstate="print"/>
          <a:srcRect/>
          <a:stretch>
            <a:fillRect/>
          </a:stretch>
        </p:blipFill>
        <p:spPr bwMode="auto">
          <a:xfrm>
            <a:off x="715963" y="574976"/>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fr-FR" dirty="0" smtClean="0"/>
              <a:t>Cliquez pour modifier le style du titre</a:t>
            </a:r>
            <a:endParaRPr lang="en-US" dirty="0"/>
          </a:p>
        </p:txBody>
      </p:sp>
      <p:sp>
        <p:nvSpPr>
          <p:cNvPr id="3" name="Subtitle 2"/>
          <p:cNvSpPr>
            <a:spLocks noGrp="1"/>
          </p:cNvSpPr>
          <p:nvPr>
            <p:ph type="subTitle" idx="1"/>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2"/>
          <a:ext cx="147638" cy="144463"/>
        </p:xfrm>
        <a:graphic>
          <a:graphicData uri="http://schemas.openxmlformats.org/presentationml/2006/ole">
            <p:oleObj spid="_x0000_s144405" name="think-cell Slide" r:id="rId3" imgW="360" imgH="360" progId="">
              <p:embed/>
            </p:oleObj>
          </a:graphicData>
        </a:graphic>
      </p:graphicFrame>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56F34E6C-BA37-4672-8F87-DB981439A0B1}" type="datetimeFigureOut">
              <a:rPr lang="en-US" smtClean="0"/>
              <a:pPr/>
              <a:t>19-Jan-17</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A867EB89-EDA1-4E4A-830A-78CF10DF26C2}" type="slidenum">
              <a:rPr lang="en-US" smtClean="0"/>
              <a:pPr/>
              <a:t>‹#›</a:t>
            </a:fld>
            <a:endParaRPr lang="en-US"/>
          </a:p>
        </p:txBody>
      </p:sp>
    </p:spTree>
    <p:extLst>
      <p:ext uri="{BB962C8B-B14F-4D97-AF65-F5344CB8AC3E}">
        <p14:creationId xmlns="" xmlns:p14="http://schemas.microsoft.com/office/powerpoint/2010/main" val="4127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5448" name="think-cell Slide" r:id="rId17"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3"/>
            </p:custDataLst>
          </p:nvPr>
        </p:nvPicPr>
        <p:blipFill>
          <a:blip r:embed="rId18" cstate="print"/>
          <a:srcRect/>
          <a:stretch>
            <a:fillRect/>
          </a:stretch>
        </p:blipFill>
        <p:spPr bwMode="auto">
          <a:xfrm>
            <a:off x="690566"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4"/>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5"/>
            </p:custDataLst>
          </p:nvPr>
        </p:nvSpPr>
        <p:spPr>
          <a:xfrm>
            <a:off x="5524499" y="6380175"/>
            <a:ext cx="4381501"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6"/>
            </p:custDataLst>
          </p:nvPr>
        </p:nvSpPr>
        <p:spPr>
          <a:xfrm>
            <a:off x="6982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8" name="Picture 3" descr="C:\Users\UserSim\Desktop\DS_icons\128x128 shadows\facebook.png">
            <a:hlinkClick r:id="rId20"/>
          </p:cNvPr>
          <p:cNvPicPr>
            <a:picLocks noChangeAspect="1" noChangeArrowheads="1"/>
          </p:cNvPicPr>
          <p:nvPr>
            <p:custDataLst>
              <p:tags r:id="rId7"/>
            </p:custDataLst>
          </p:nvPr>
        </p:nvPicPr>
        <p:blipFill>
          <a:blip r:embed="rId21" cstate="print"/>
          <a:srcRect/>
          <a:stretch>
            <a:fillRect/>
          </a:stretch>
        </p:blipFill>
        <p:spPr bwMode="auto">
          <a:xfrm>
            <a:off x="7939088" y="5932500"/>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8"/>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9"/>
            </p:custDataLst>
          </p:nvPr>
        </p:nvPicPr>
        <p:blipFill>
          <a:blip r:embed="rId25" cstate="print"/>
          <a:srcRect/>
          <a:stretch>
            <a:fillRect/>
          </a:stretch>
        </p:blipFill>
        <p:spPr bwMode="auto">
          <a:xfrm>
            <a:off x="8904294"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0"/>
            </p:custDataLst>
          </p:nvPr>
        </p:nvPicPr>
        <p:blipFill>
          <a:blip r:embed="rId27" cstate="print"/>
          <a:srcRect/>
          <a:stretch>
            <a:fillRect/>
          </a:stretch>
        </p:blipFill>
        <p:spPr bwMode="auto">
          <a:xfrm>
            <a:off x="9242430" y="5932488"/>
            <a:ext cx="280989"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1"/>
            </p:custDataLst>
          </p:nvPr>
        </p:nvPicPr>
        <p:blipFill>
          <a:blip r:embed="rId29" cstate="email"/>
          <a:srcRect l="4793" t="6316" r="5718" b="7969"/>
          <a:stretch>
            <a:fillRect/>
          </a:stretch>
        </p:blipFill>
        <p:spPr>
          <a:xfrm>
            <a:off x="8613170" y="5932559"/>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nvGraphicFramePr>
        <p:xfrm>
          <a:off x="0" y="12"/>
          <a:ext cx="147638" cy="144463"/>
        </p:xfrm>
        <a:graphic>
          <a:graphicData uri="http://schemas.openxmlformats.org/presentationml/2006/ole">
            <p:oleObj spid="_x0000_s145449" name="think-cell Slide" r:id="rId30" imgW="360" imgH="360" progId="">
              <p:embed/>
            </p:oleObj>
          </a:graphicData>
        </a:graphic>
      </p:graphicFrame>
      <p:grpSp>
        <p:nvGrpSpPr>
          <p:cNvPr id="14" name="Group 351"/>
          <p:cNvGrpSpPr>
            <a:grpSpLocks/>
          </p:cNvGrpSpPr>
          <p:nvPr userDrawn="1">
            <p:custDataLst>
              <p:tags r:id="rId12"/>
            </p:custDataLst>
          </p:nvPr>
        </p:nvGrpSpPr>
        <p:grpSpPr bwMode="auto">
          <a:xfrm>
            <a:off x="5781678" y="3259150"/>
            <a:ext cx="3702050" cy="2117725"/>
            <a:chOff x="5511798" y="3584333"/>
            <a:chExt cx="4818106" cy="2816468"/>
          </a:xfrm>
        </p:grpSpPr>
        <p:grpSp>
          <p:nvGrpSpPr>
            <p:cNvPr id="15" name="Group 54"/>
            <p:cNvGrpSpPr>
              <a:grpSpLocks/>
            </p:cNvGrpSpPr>
            <p:nvPr userDrawn="1">
              <p:custDataLst>
                <p:tags r:id="rId14"/>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9" name="Freeform 10"/>
                <p:cNvSpPr>
                  <a:spLocks noEditPoints="1"/>
                </p:cNvSpPr>
                <p:nvPr/>
              </p:nvSpPr>
              <p:spPr bwMode="auto">
                <a:xfrm>
                  <a:off x="-2263" y="1682"/>
                  <a:ext cx="1069" cy="3"/>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0" name="Freeform 11"/>
                <p:cNvSpPr>
                  <a:spLocks noEditPoints="1"/>
                </p:cNvSpPr>
                <p:nvPr/>
              </p:nvSpPr>
              <p:spPr bwMode="auto">
                <a:xfrm>
                  <a:off x="-3519" y="1682"/>
                  <a:ext cx="531" cy="3"/>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8" name="Freeform 19"/>
                <p:cNvSpPr>
                  <a:spLocks/>
                </p:cNvSpPr>
                <p:nvPr/>
              </p:nvSpPr>
              <p:spPr bwMode="auto">
                <a:xfrm>
                  <a:off x="-1499" y="1682"/>
                  <a:ext cx="9" cy="3"/>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9" name="Freeform 20"/>
                <p:cNvSpPr>
                  <a:spLocks noEditPoints="1"/>
                </p:cNvSpPr>
                <p:nvPr/>
              </p:nvSpPr>
              <p:spPr bwMode="auto">
                <a:xfrm>
                  <a:off x="-2620" y="2810"/>
                  <a:ext cx="179" cy="3"/>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0" name="Freeform 21"/>
                <p:cNvSpPr>
                  <a:spLocks noEditPoints="1"/>
                </p:cNvSpPr>
                <p:nvPr/>
              </p:nvSpPr>
              <p:spPr bwMode="auto">
                <a:xfrm>
                  <a:off x="-2620" y="2810"/>
                  <a:ext cx="179" cy="3"/>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1" name="Freeform 22"/>
                <p:cNvSpPr>
                  <a:spLocks/>
                </p:cNvSpPr>
                <p:nvPr/>
              </p:nvSpPr>
              <p:spPr bwMode="auto">
                <a:xfrm>
                  <a:off x="-1032" y="2810"/>
                  <a:ext cx="6" cy="3"/>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1" name="Freeform 32"/>
                <p:cNvSpPr>
                  <a:spLocks/>
                </p:cNvSpPr>
                <p:nvPr/>
              </p:nvSpPr>
              <p:spPr bwMode="auto">
                <a:xfrm>
                  <a:off x="-2369" y="2222"/>
                  <a:ext cx="3"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2" name="Freeform 33"/>
                <p:cNvSpPr>
                  <a:spLocks noEditPoints="1"/>
                </p:cNvSpPr>
                <p:nvPr/>
              </p:nvSpPr>
              <p:spPr bwMode="auto">
                <a:xfrm>
                  <a:off x="-2417" y="1522"/>
                  <a:ext cx="414"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3" name="Freeform 44"/>
                <p:cNvSpPr>
                  <a:spLocks/>
                </p:cNvSpPr>
                <p:nvPr/>
              </p:nvSpPr>
              <p:spPr bwMode="auto">
                <a:xfrm>
                  <a:off x="-2210" y="2810"/>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6" name="Freeform 47"/>
                <p:cNvSpPr>
                  <a:spLocks/>
                </p:cNvSpPr>
                <p:nvPr/>
              </p:nvSpPr>
              <p:spPr bwMode="auto">
                <a:xfrm>
                  <a:off x="-2128" y="3355"/>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1" name="Freeform 52"/>
                <p:cNvSpPr>
                  <a:spLocks noEditPoints="1"/>
                </p:cNvSpPr>
                <p:nvPr/>
              </p:nvSpPr>
              <p:spPr bwMode="auto">
                <a:xfrm>
                  <a:off x="-2028" y="2260"/>
                  <a:ext cx="15"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6" name="Freeform 57"/>
                <p:cNvSpPr>
                  <a:spLocks/>
                </p:cNvSpPr>
                <p:nvPr/>
              </p:nvSpPr>
              <p:spPr bwMode="auto">
                <a:xfrm>
                  <a:off x="-2027"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8" name="Freeform 59"/>
                <p:cNvSpPr>
                  <a:spLocks/>
                </p:cNvSpPr>
                <p:nvPr/>
              </p:nvSpPr>
              <p:spPr bwMode="auto">
                <a:xfrm>
                  <a:off x="-2027" y="3357"/>
                  <a:ext cx="8" cy="37"/>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1" name="Freeform 62"/>
                <p:cNvSpPr>
                  <a:spLocks/>
                </p:cNvSpPr>
                <p:nvPr/>
              </p:nvSpPr>
              <p:spPr bwMode="auto">
                <a:xfrm>
                  <a:off x="-2019" y="2256"/>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8" name="Freeform 69"/>
                <p:cNvSpPr>
                  <a:spLocks/>
                </p:cNvSpPr>
                <p:nvPr/>
              </p:nvSpPr>
              <p:spPr bwMode="auto">
                <a:xfrm>
                  <a:off x="-1868" y="168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9" name="Freeform 70"/>
                <p:cNvSpPr>
                  <a:spLocks/>
                </p:cNvSpPr>
                <p:nvPr/>
              </p:nvSpPr>
              <p:spPr bwMode="auto">
                <a:xfrm>
                  <a:off x="-1842"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1" name="Freeform 72"/>
                <p:cNvSpPr>
                  <a:spLocks/>
                </p:cNvSpPr>
                <p:nvPr/>
              </p:nvSpPr>
              <p:spPr bwMode="auto">
                <a:xfrm>
                  <a:off x="-1946" y="3355"/>
                  <a:ext cx="18"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2" name="Freeform 73"/>
                <p:cNvSpPr>
                  <a:spLocks/>
                </p:cNvSpPr>
                <p:nvPr/>
              </p:nvSpPr>
              <p:spPr bwMode="auto">
                <a:xfrm>
                  <a:off x="-1934" y="3355"/>
                  <a:ext cx="9"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5" name="Freeform 76"/>
                <p:cNvSpPr>
                  <a:spLocks noEditPoints="1"/>
                </p:cNvSpPr>
                <p:nvPr/>
              </p:nvSpPr>
              <p:spPr bwMode="auto">
                <a:xfrm>
                  <a:off x="-1664" y="1683"/>
                  <a:ext cx="238"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6" name="Freeform 77"/>
                <p:cNvSpPr>
                  <a:spLocks/>
                </p:cNvSpPr>
                <p:nvPr/>
              </p:nvSpPr>
              <p:spPr bwMode="auto">
                <a:xfrm>
                  <a:off x="-1614" y="1754"/>
                  <a:ext cx="6"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7" name="Freeform 78"/>
                <p:cNvSpPr>
                  <a:spLocks/>
                </p:cNvSpPr>
                <p:nvPr/>
              </p:nvSpPr>
              <p:spPr bwMode="auto">
                <a:xfrm>
                  <a:off x="-1667" y="1682"/>
                  <a:ext cx="6" cy="3"/>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8" name="Freeform 79"/>
                <p:cNvSpPr>
                  <a:spLocks/>
                </p:cNvSpPr>
                <p:nvPr/>
              </p:nvSpPr>
              <p:spPr bwMode="auto">
                <a:xfrm>
                  <a:off x="-1429" y="2498"/>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1" name="Freeform 82"/>
                <p:cNvSpPr>
                  <a:spLocks/>
                </p:cNvSpPr>
                <p:nvPr/>
              </p:nvSpPr>
              <p:spPr bwMode="auto">
                <a:xfrm>
                  <a:off x="-1288" y="2222"/>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3" name="Freeform 84"/>
                <p:cNvSpPr>
                  <a:spLocks/>
                </p:cNvSpPr>
                <p:nvPr/>
              </p:nvSpPr>
              <p:spPr bwMode="auto">
                <a:xfrm>
                  <a:off x="-1120" y="3070"/>
                  <a:ext cx="6"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dirty="0">
                    <a:latin typeface="+mn-lt"/>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9" name="Freeform 90"/>
                <p:cNvSpPr>
                  <a:spLocks/>
                </p:cNvSpPr>
                <p:nvPr/>
              </p:nvSpPr>
              <p:spPr bwMode="auto">
                <a:xfrm>
                  <a:off x="-1210"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0" name="Freeform 91"/>
                <p:cNvSpPr>
                  <a:spLocks/>
                </p:cNvSpPr>
                <p:nvPr/>
              </p:nvSpPr>
              <p:spPr bwMode="auto">
                <a:xfrm>
                  <a:off x="-1056" y="3276"/>
                  <a:ext cx="9"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5" name="Freeform 96"/>
                <p:cNvSpPr>
                  <a:spLocks noEditPoints="1"/>
                </p:cNvSpPr>
                <p:nvPr/>
              </p:nvSpPr>
              <p:spPr bwMode="auto">
                <a:xfrm>
                  <a:off x="-1636" y="1524"/>
                  <a:ext cx="819" cy="460"/>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7" name="Freeform 98"/>
                <p:cNvSpPr>
                  <a:spLocks/>
                </p:cNvSpPr>
                <p:nvPr/>
              </p:nvSpPr>
              <p:spPr bwMode="auto">
                <a:xfrm>
                  <a:off x="-1205" y="1682"/>
                  <a:ext cx="9" cy="3"/>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5" name="Freeform 106"/>
                <p:cNvSpPr>
                  <a:spLocks/>
                </p:cNvSpPr>
                <p:nvPr/>
              </p:nvSpPr>
              <p:spPr bwMode="auto">
                <a:xfrm>
                  <a:off x="-1296" y="1682"/>
                  <a:ext cx="5" cy="3"/>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6" name="Freeform 107"/>
                <p:cNvSpPr>
                  <a:spLocks/>
                </p:cNvSpPr>
                <p:nvPr/>
              </p:nvSpPr>
              <p:spPr bwMode="auto">
                <a:xfrm>
                  <a:off x="-656" y="2810"/>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0" name="Freeform 111"/>
                <p:cNvSpPr>
                  <a:spLocks/>
                </p:cNvSpPr>
                <p:nvPr/>
              </p:nvSpPr>
              <p:spPr bwMode="auto">
                <a:xfrm>
                  <a:off x="-744" y="2256"/>
                  <a:ext cx="9"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6" name="Freeform 117"/>
                <p:cNvSpPr>
                  <a:spLocks/>
                </p:cNvSpPr>
                <p:nvPr/>
              </p:nvSpPr>
              <p:spPr bwMode="auto">
                <a:xfrm>
                  <a:off x="-1296" y="1754"/>
                  <a:ext cx="8"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7" name="Freeform 118"/>
                <p:cNvSpPr>
                  <a:spLocks/>
                </p:cNvSpPr>
                <p:nvPr/>
              </p:nvSpPr>
              <p:spPr bwMode="auto">
                <a:xfrm>
                  <a:off x="-843"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9" name="Freeform 120"/>
                <p:cNvSpPr>
                  <a:spLocks/>
                </p:cNvSpPr>
                <p:nvPr/>
              </p:nvSpPr>
              <p:spPr bwMode="auto">
                <a:xfrm>
                  <a:off x="-809" y="3357"/>
                  <a:ext cx="3"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5" name="Freeform 126"/>
                <p:cNvSpPr>
                  <a:spLocks/>
                </p:cNvSpPr>
                <p:nvPr/>
              </p:nvSpPr>
              <p:spPr bwMode="auto">
                <a:xfrm>
                  <a:off x="-2796" y="3278"/>
                  <a:ext cx="102" cy="260"/>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6" name="Freeform 127"/>
                <p:cNvSpPr>
                  <a:spLocks/>
                </p:cNvSpPr>
                <p:nvPr/>
              </p:nvSpPr>
              <p:spPr bwMode="auto">
                <a:xfrm>
                  <a:off x="-2623" y="2810"/>
                  <a:ext cx="3" cy="3"/>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9" name="Freeform 130"/>
                <p:cNvSpPr>
                  <a:spLocks/>
                </p:cNvSpPr>
                <p:nvPr/>
              </p:nvSpPr>
              <p:spPr bwMode="auto">
                <a:xfrm>
                  <a:off x="-26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4" name="Freeform 135"/>
                <p:cNvSpPr>
                  <a:spLocks/>
                </p:cNvSpPr>
                <p:nvPr/>
              </p:nvSpPr>
              <p:spPr bwMode="auto">
                <a:xfrm>
                  <a:off x="-3513" y="1682"/>
                  <a:ext cx="6" cy="3"/>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5" name="Freeform 136"/>
                <p:cNvSpPr>
                  <a:spLocks noEditPoints="1"/>
                </p:cNvSpPr>
                <p:nvPr/>
              </p:nvSpPr>
              <p:spPr bwMode="auto">
                <a:xfrm>
                  <a:off x="-3801" y="2260"/>
                  <a:ext cx="35"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8" name="Freeform 139"/>
                <p:cNvSpPr>
                  <a:spLocks/>
                </p:cNvSpPr>
                <p:nvPr/>
              </p:nvSpPr>
              <p:spPr bwMode="auto">
                <a:xfrm>
                  <a:off x="-3793" y="3278"/>
                  <a:ext cx="15" cy="246"/>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9" name="Freeform 140"/>
                <p:cNvSpPr>
                  <a:spLocks/>
                </p:cNvSpPr>
                <p:nvPr/>
              </p:nvSpPr>
              <p:spPr bwMode="auto">
                <a:xfrm>
                  <a:off x="-3798" y="2810"/>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9" name="Freeform 150"/>
                <p:cNvSpPr>
                  <a:spLocks/>
                </p:cNvSpPr>
                <p:nvPr/>
              </p:nvSpPr>
              <p:spPr bwMode="auto">
                <a:xfrm>
                  <a:off x="-3608"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8" name="Freeform 159"/>
                <p:cNvSpPr>
                  <a:spLocks/>
                </p:cNvSpPr>
                <p:nvPr/>
              </p:nvSpPr>
              <p:spPr bwMode="auto">
                <a:xfrm>
                  <a:off x="-3314" y="168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2" name="Freeform 163"/>
                <p:cNvSpPr>
                  <a:spLocks noEditPoints="1"/>
                </p:cNvSpPr>
                <p:nvPr/>
              </p:nvSpPr>
              <p:spPr bwMode="auto">
                <a:xfrm>
                  <a:off x="-3630" y="3278"/>
                  <a:ext cx="76" cy="156"/>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3" name="Freeform 164"/>
                <p:cNvSpPr>
                  <a:spLocks/>
                </p:cNvSpPr>
                <p:nvPr/>
              </p:nvSpPr>
              <p:spPr bwMode="auto">
                <a:xfrm>
                  <a:off x="-3422" y="2810"/>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6" name="Freeform 177"/>
                <p:cNvSpPr>
                  <a:spLocks/>
                </p:cNvSpPr>
                <p:nvPr/>
              </p:nvSpPr>
              <p:spPr bwMode="auto">
                <a:xfrm>
                  <a:off x="-3116" y="1682"/>
                  <a:ext cx="5" cy="3"/>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3" name="Freeform 184"/>
                <p:cNvSpPr>
                  <a:spLocks/>
                </p:cNvSpPr>
                <p:nvPr/>
              </p:nvSpPr>
              <p:spPr bwMode="auto">
                <a:xfrm>
                  <a:off x="-2996" y="2810"/>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3" name="Freeform 194"/>
                <p:cNvSpPr>
                  <a:spLocks/>
                </p:cNvSpPr>
                <p:nvPr/>
              </p:nvSpPr>
              <p:spPr bwMode="auto">
                <a:xfrm>
                  <a:off x="-2990" y="1682"/>
                  <a:ext cx="2" cy="3"/>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4" name="Freeform 195"/>
                <p:cNvSpPr>
                  <a:spLocks/>
                </p:cNvSpPr>
                <p:nvPr/>
              </p:nvSpPr>
              <p:spPr bwMode="auto">
                <a:xfrm>
                  <a:off x="-2996" y="1682"/>
                  <a:ext cx="6" cy="3"/>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8" name="Freeform 199"/>
                <p:cNvSpPr>
                  <a:spLocks/>
                </p:cNvSpPr>
                <p:nvPr/>
              </p:nvSpPr>
              <p:spPr bwMode="auto">
                <a:xfrm>
                  <a:off x="-2803"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3" name="Freeform 204"/>
                <p:cNvSpPr>
                  <a:spLocks/>
                </p:cNvSpPr>
                <p:nvPr/>
              </p:nvSpPr>
              <p:spPr bwMode="auto">
                <a:xfrm>
                  <a:off x="-2824" y="2256"/>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dirty="0">
                  <a:latin typeface="+mn-lt"/>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dirty="0">
                  <a:latin typeface="+mn-lt"/>
                </a:endParaRPr>
              </a:p>
            </p:txBody>
          </p:sp>
        </p:grpSp>
        <p:grpSp>
          <p:nvGrpSpPr>
            <p:cNvPr id="16" name="Group 21"/>
            <p:cNvGrpSpPr>
              <a:grpSpLocks/>
            </p:cNvGrpSpPr>
            <p:nvPr userDrawn="1">
              <p:custDataLst>
                <p:tags r:id="rId15"/>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3"/>
            </p:custDataLst>
          </p:nvPr>
        </p:nvSpPr>
        <p:spPr bwMode="gray">
          <a:xfrm>
            <a:off x="1117963" y="3617161"/>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cs typeface="Arial" pitchFamily="34" charset="0"/>
            </a:endParaRPr>
          </a:p>
          <a:p>
            <a:pPr algn="just" defTabSz="957756" fontAlgn="auto">
              <a:spcBef>
                <a:spcPts val="0"/>
              </a:spcBef>
              <a:spcAft>
                <a:spcPts val="0"/>
              </a:spcAft>
              <a:defRPr/>
            </a:pPr>
            <a:endParaRPr lang="en-US" sz="1000" dirty="0">
              <a:solidFill>
                <a:schemeClr val="bg1"/>
              </a:solidFill>
              <a:cs typeface="Arial" pitchFamily="34" charset="0"/>
            </a:endParaRPr>
          </a:p>
          <a:p>
            <a:pPr algn="just" defTabSz="957756" fontAlgn="auto">
              <a:spcBef>
                <a:spcPts val="0"/>
              </a:spcBef>
              <a:spcAft>
                <a:spcPts val="0"/>
              </a:spcAft>
              <a:defRPr/>
            </a:pPr>
            <a:r>
              <a:rPr lang="en-US" sz="1000" dirty="0">
                <a:solidFill>
                  <a:schemeClr val="bg1"/>
                </a:solidFill>
                <a:cs typeface="Arial" pitchFamily="34" charset="0"/>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cs typeface="Arial" pitchFamily="34" charset="0"/>
              </a:rPr>
              <a:t>TM</a:t>
            </a:r>
            <a:r>
              <a:rPr lang="en-US" sz="1000" dirty="0">
                <a:solidFill>
                  <a:schemeClr val="bg1"/>
                </a:solidFill>
                <a:cs typeface="Arial" pitchFamily="34" charset="0"/>
              </a:rPr>
              <a:t>, and draws on </a:t>
            </a:r>
            <a:r>
              <a:rPr lang="en-US" sz="1000" dirty="0" err="1">
                <a:solidFill>
                  <a:schemeClr val="bg1"/>
                </a:solidFill>
                <a:cs typeface="Arial" pitchFamily="34" charset="0"/>
              </a:rPr>
              <a:t>Rightshore</a:t>
            </a:r>
            <a:r>
              <a:rPr lang="en-US" sz="1000" b="1" baseline="30000" dirty="0">
                <a:solidFill>
                  <a:schemeClr val="bg1"/>
                </a:solidFill>
                <a:cs typeface="Arial" pitchFamily="34" charset="0"/>
              </a:rPr>
              <a:t> ®</a:t>
            </a:r>
            <a:r>
              <a:rPr lang="en-US" sz="1000" dirty="0">
                <a:solidFill>
                  <a:schemeClr val="bg1"/>
                </a:solidFill>
                <a:cs typeface="Arial" pitchFamily="34" charset="0"/>
              </a:rPr>
              <a:t>, its worldwide delivery model.</a:t>
            </a:r>
          </a:p>
          <a:p>
            <a:pPr algn="just" defTabSz="957756" fontAlgn="auto">
              <a:spcBef>
                <a:spcPts val="0"/>
              </a:spcBef>
              <a:spcAft>
                <a:spcPts val="0"/>
              </a:spcAft>
              <a:defRPr/>
            </a:pPr>
            <a:endParaRPr lang="en-US" sz="1050" dirty="0">
              <a:solidFill>
                <a:schemeClr val="bg1"/>
              </a:solidFill>
              <a:cs typeface="Arial" pitchFamily="34" charset="0"/>
            </a:endParaRPr>
          </a:p>
          <a:p>
            <a:pPr algn="just" defTabSz="957756" fontAlgn="auto">
              <a:spcBef>
                <a:spcPts val="0"/>
              </a:spcBef>
              <a:spcAft>
                <a:spcPts val="0"/>
              </a:spcAft>
              <a:defRPr/>
            </a:pPr>
            <a:r>
              <a:rPr lang="en-US" sz="900" i="1" dirty="0" err="1">
                <a:solidFill>
                  <a:schemeClr val="bg1"/>
                </a:solidFill>
                <a:cs typeface="Arial" pitchFamily="34" charset="0"/>
              </a:rPr>
              <a:t>Rightshore</a:t>
            </a:r>
            <a:r>
              <a:rPr lang="en-US" sz="900" i="1" baseline="30000" dirty="0">
                <a:solidFill>
                  <a:schemeClr val="bg1"/>
                </a:solidFill>
                <a:cs typeface="Arial" pitchFamily="34" charset="0"/>
              </a:rPr>
              <a:t>®</a:t>
            </a:r>
            <a:r>
              <a:rPr lang="en-US" sz="900" i="1" dirty="0">
                <a:solidFill>
                  <a:schemeClr val="bg1"/>
                </a:solidFill>
                <a:cs typeface="Arial" pitchFamily="34" charset="0"/>
              </a:rPr>
              <a:t> is a trademark belonging to Capgemini</a:t>
            </a:r>
            <a:endParaRPr lang="en-US" sz="900" b="1" kern="0" noProof="1">
              <a:solidFill>
                <a:schemeClr val="bg1"/>
              </a:solidFill>
              <a:cs typeface="Arial" pitchFamily="34" charset="0"/>
            </a:endParaRPr>
          </a:p>
        </p:txBody>
      </p:sp>
      <p:pic>
        <p:nvPicPr>
          <p:cNvPr id="345" name="Image 351" descr="CBE_Label_ppt.png"/>
          <p:cNvPicPr>
            <a:picLocks noChangeAspect="1"/>
          </p:cNvPicPr>
          <p:nvPr userDrawn="1"/>
        </p:nvPicPr>
        <p:blipFill>
          <a:blip r:embed="rId31" cstate="print"/>
          <a:srcRect/>
          <a:stretch>
            <a:fillRect/>
          </a:stretch>
        </p:blipFill>
        <p:spPr bwMode="auto">
          <a:xfrm>
            <a:off x="868363" y="3468690"/>
            <a:ext cx="519112" cy="522287"/>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6472" name="think-cell Slide" r:id="rId14"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3"/>
            </p:custDataLst>
          </p:nvPr>
        </p:nvPicPr>
        <p:blipFill>
          <a:blip r:embed="rId15" cstate="print"/>
          <a:srcRect/>
          <a:stretch>
            <a:fillRect/>
          </a:stretch>
        </p:blipFill>
        <p:spPr bwMode="auto">
          <a:xfrm>
            <a:off x="690566"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4"/>
            </p:custDataLst>
          </p:nvPr>
        </p:nvPicPr>
        <p:blipFill>
          <a:blip r:embed="rId16"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5"/>
            </p:custDataLst>
          </p:nvPr>
        </p:nvSpPr>
        <p:spPr>
          <a:xfrm>
            <a:off x="5524499" y="6380175"/>
            <a:ext cx="4381501"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6"/>
            </p:custDataLst>
          </p:nvPr>
        </p:nvSpPr>
        <p:spPr>
          <a:xfrm>
            <a:off x="6982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8" name="Picture 3" descr="C:\Users\UserSim\Desktop\DS_icons\128x128 shadows\facebook.png">
            <a:hlinkClick r:id="rId17"/>
          </p:cNvPr>
          <p:cNvPicPr>
            <a:picLocks noChangeAspect="1" noChangeArrowheads="1"/>
          </p:cNvPicPr>
          <p:nvPr>
            <p:custDataLst>
              <p:tags r:id="rId7"/>
            </p:custDataLst>
          </p:nvPr>
        </p:nvPicPr>
        <p:blipFill>
          <a:blip r:embed="rId18" cstate="print"/>
          <a:srcRect/>
          <a:stretch>
            <a:fillRect/>
          </a:stretch>
        </p:blipFill>
        <p:spPr bwMode="auto">
          <a:xfrm>
            <a:off x="7939088" y="5932500"/>
            <a:ext cx="277812" cy="263525"/>
          </a:xfrm>
          <a:prstGeom prst="rect">
            <a:avLst/>
          </a:prstGeom>
          <a:noFill/>
          <a:ln w="9525">
            <a:noFill/>
            <a:miter lim="800000"/>
            <a:headEnd/>
            <a:tailEnd/>
          </a:ln>
        </p:spPr>
      </p:pic>
      <p:pic>
        <p:nvPicPr>
          <p:cNvPr id="9" name="Picture 4" descr="C:\Users\UserSim\Desktop\DS_icons\128x128 shadows\linkedin.png">
            <a:hlinkClick r:id="rId19"/>
          </p:cNvPr>
          <p:cNvPicPr>
            <a:picLocks noChangeAspect="1" noChangeArrowheads="1"/>
          </p:cNvPicPr>
          <p:nvPr>
            <p:custDataLst>
              <p:tags r:id="rId8"/>
            </p:custDataLst>
          </p:nvPr>
        </p:nvPicPr>
        <p:blipFill>
          <a:blip r:embed="rId20"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1"/>
          </p:cNvPr>
          <p:cNvPicPr>
            <a:picLocks noChangeAspect="1" noChangeArrowheads="1"/>
          </p:cNvPicPr>
          <p:nvPr>
            <p:custDataLst>
              <p:tags r:id="rId9"/>
            </p:custDataLst>
          </p:nvPr>
        </p:nvPicPr>
        <p:blipFill>
          <a:blip r:embed="rId22" cstate="print"/>
          <a:srcRect/>
          <a:stretch>
            <a:fillRect/>
          </a:stretch>
        </p:blipFill>
        <p:spPr bwMode="auto">
          <a:xfrm>
            <a:off x="8904294" y="5932488"/>
            <a:ext cx="280987" cy="266700"/>
          </a:xfrm>
          <a:prstGeom prst="rect">
            <a:avLst/>
          </a:prstGeom>
          <a:noFill/>
          <a:ln w="9525">
            <a:noFill/>
            <a:miter lim="800000"/>
            <a:headEnd/>
            <a:tailEnd/>
          </a:ln>
        </p:spPr>
      </p:pic>
      <p:pic>
        <p:nvPicPr>
          <p:cNvPr id="11" name="Picture 6" descr="C:\Users\UserSim\Desktop\DS_icons\128x128 shadows\youtube.png">
            <a:hlinkClick r:id="rId23"/>
          </p:cNvPr>
          <p:cNvPicPr>
            <a:picLocks noChangeAspect="1" noChangeArrowheads="1"/>
          </p:cNvPicPr>
          <p:nvPr>
            <p:custDataLst>
              <p:tags r:id="rId10"/>
            </p:custDataLst>
          </p:nvPr>
        </p:nvPicPr>
        <p:blipFill>
          <a:blip r:embed="rId24" cstate="print"/>
          <a:srcRect/>
          <a:stretch>
            <a:fillRect/>
          </a:stretch>
        </p:blipFill>
        <p:spPr bwMode="auto">
          <a:xfrm>
            <a:off x="9242430" y="5932488"/>
            <a:ext cx="280989" cy="266700"/>
          </a:xfrm>
          <a:prstGeom prst="rect">
            <a:avLst/>
          </a:prstGeom>
          <a:noFill/>
          <a:ln w="9525">
            <a:noFill/>
            <a:miter lim="800000"/>
            <a:headEnd/>
            <a:tailEnd/>
          </a:ln>
        </p:spPr>
      </p:pic>
      <p:pic>
        <p:nvPicPr>
          <p:cNvPr id="12" name="Image 22" descr="Picto_Slideshare.gif">
            <a:hlinkClick r:id="rId25"/>
          </p:cNvPr>
          <p:cNvPicPr preferRelativeResize="0">
            <a:picLocks/>
          </p:cNvPicPr>
          <p:nvPr>
            <p:custDataLst>
              <p:tags r:id="rId11"/>
            </p:custDataLst>
          </p:nvPr>
        </p:nvPicPr>
        <p:blipFill>
          <a:blip r:embed="rId26" cstate="email"/>
          <a:srcRect l="4793" t="6316" r="5718" b="7969"/>
          <a:stretch>
            <a:fillRect/>
          </a:stretch>
        </p:blipFill>
        <p:spPr>
          <a:xfrm>
            <a:off x="8613170" y="5932559"/>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nvGraphicFramePr>
        <p:xfrm>
          <a:off x="0" y="12"/>
          <a:ext cx="147638" cy="144463"/>
        </p:xfrm>
        <a:graphic>
          <a:graphicData uri="http://schemas.openxmlformats.org/presentationml/2006/ole">
            <p:oleObj spid="_x0000_s146473" name="think-cell Slide" r:id="rId27" imgW="360" imgH="360" progId="">
              <p:embed/>
            </p:oleObj>
          </a:graphicData>
        </a:graphic>
      </p:graphicFrame>
      <p:sp>
        <p:nvSpPr>
          <p:cNvPr id="14" name="Rectangle 9"/>
          <p:cNvSpPr>
            <a:spLocks noChangeArrowheads="1"/>
          </p:cNvSpPr>
          <p:nvPr userDrawn="1">
            <p:custDataLst>
              <p:tags r:id="rId12"/>
            </p:custDataLst>
          </p:nvPr>
        </p:nvSpPr>
        <p:spPr bwMode="gray">
          <a:xfrm>
            <a:off x="5286202" y="2940262"/>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cs typeface="Arial" pitchFamily="34" charset="0"/>
            </a:endParaRPr>
          </a:p>
          <a:p>
            <a:pPr algn="just" defTabSz="957756" fontAlgn="auto">
              <a:spcBef>
                <a:spcPts val="0"/>
              </a:spcBef>
              <a:spcAft>
                <a:spcPts val="0"/>
              </a:spcAft>
              <a:defRPr/>
            </a:pPr>
            <a:endParaRPr lang="en-US" sz="1000" dirty="0">
              <a:solidFill>
                <a:schemeClr val="bg1"/>
              </a:solidFill>
              <a:cs typeface="Arial" pitchFamily="34" charset="0"/>
            </a:endParaRPr>
          </a:p>
          <a:p>
            <a:pPr algn="just" defTabSz="957756" fontAlgn="auto">
              <a:spcBef>
                <a:spcPts val="0"/>
              </a:spcBef>
              <a:spcAft>
                <a:spcPts val="0"/>
              </a:spcAft>
              <a:defRPr/>
            </a:pPr>
            <a:r>
              <a:rPr lang="en-US" sz="1000" dirty="0">
                <a:solidFill>
                  <a:schemeClr val="bg1"/>
                </a:solidFill>
                <a:cs typeface="Arial" pitchFamily="34" charset="0"/>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cs typeface="Arial" pitchFamily="34" charset="0"/>
              </a:rPr>
              <a:t>TM</a:t>
            </a:r>
            <a:r>
              <a:rPr lang="en-US" sz="1000" dirty="0">
                <a:solidFill>
                  <a:schemeClr val="bg1"/>
                </a:solidFill>
                <a:cs typeface="Arial" pitchFamily="34" charset="0"/>
              </a:rPr>
              <a:t>, and draws on </a:t>
            </a:r>
            <a:r>
              <a:rPr lang="en-US" sz="1000" dirty="0" err="1">
                <a:solidFill>
                  <a:schemeClr val="bg1"/>
                </a:solidFill>
                <a:cs typeface="Arial" pitchFamily="34" charset="0"/>
              </a:rPr>
              <a:t>Rightshore</a:t>
            </a:r>
            <a:r>
              <a:rPr lang="en-US" sz="1000" b="1" baseline="30000" dirty="0">
                <a:solidFill>
                  <a:schemeClr val="bg1"/>
                </a:solidFill>
                <a:cs typeface="Arial" pitchFamily="34" charset="0"/>
              </a:rPr>
              <a:t> ®</a:t>
            </a:r>
            <a:r>
              <a:rPr lang="en-US" sz="1000" dirty="0">
                <a:solidFill>
                  <a:schemeClr val="bg1"/>
                </a:solidFill>
                <a:cs typeface="Arial" pitchFamily="34" charset="0"/>
              </a:rPr>
              <a:t>, its worldwide delivery model.</a:t>
            </a:r>
          </a:p>
          <a:p>
            <a:pPr algn="just" defTabSz="957756" fontAlgn="auto">
              <a:spcBef>
                <a:spcPts val="0"/>
              </a:spcBef>
              <a:spcAft>
                <a:spcPts val="0"/>
              </a:spcAft>
              <a:defRPr/>
            </a:pPr>
            <a:endParaRPr lang="en-US" sz="1050" dirty="0">
              <a:solidFill>
                <a:schemeClr val="bg1"/>
              </a:solidFill>
              <a:cs typeface="Arial" pitchFamily="34" charset="0"/>
            </a:endParaRPr>
          </a:p>
          <a:p>
            <a:pPr algn="just" defTabSz="957756" fontAlgn="auto">
              <a:spcBef>
                <a:spcPts val="0"/>
              </a:spcBef>
              <a:spcAft>
                <a:spcPts val="0"/>
              </a:spcAft>
              <a:defRPr/>
            </a:pPr>
            <a:r>
              <a:rPr lang="en-US" sz="900" i="1" dirty="0" err="1">
                <a:solidFill>
                  <a:schemeClr val="bg1"/>
                </a:solidFill>
                <a:cs typeface="Arial" pitchFamily="34" charset="0"/>
              </a:rPr>
              <a:t>Rightshore</a:t>
            </a:r>
            <a:r>
              <a:rPr lang="en-US" sz="900" i="1" baseline="30000" dirty="0">
                <a:solidFill>
                  <a:schemeClr val="bg1"/>
                </a:solidFill>
                <a:cs typeface="Arial" pitchFamily="34" charset="0"/>
              </a:rPr>
              <a:t>®</a:t>
            </a:r>
            <a:r>
              <a:rPr lang="en-US" sz="900" i="1" dirty="0">
                <a:solidFill>
                  <a:schemeClr val="bg1"/>
                </a:solidFill>
                <a:cs typeface="Arial" pitchFamily="34" charset="0"/>
              </a:rPr>
              <a:t> is a trademark belonging to Capgemini</a:t>
            </a:r>
            <a:endParaRPr lang="en-US" sz="900" b="1" kern="0" noProof="1">
              <a:solidFill>
                <a:schemeClr val="bg1"/>
              </a:solidFill>
              <a:cs typeface="Arial" pitchFamily="34" charset="0"/>
            </a:endParaRPr>
          </a:p>
        </p:txBody>
      </p:sp>
      <p:pic>
        <p:nvPicPr>
          <p:cNvPr id="15" name="Image 21" descr="CBE_Label_ppt.png"/>
          <p:cNvPicPr>
            <a:picLocks noChangeAspect="1"/>
          </p:cNvPicPr>
          <p:nvPr userDrawn="1"/>
        </p:nvPicPr>
        <p:blipFill>
          <a:blip r:embed="rId28" cstate="print"/>
          <a:srcRect/>
          <a:stretch>
            <a:fillRect/>
          </a:stretch>
        </p:blipFill>
        <p:spPr bwMode="auto">
          <a:xfrm>
            <a:off x="5035550" y="2790837"/>
            <a:ext cx="520700" cy="52387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7496" name="think-cell Slide" r:id="rId13"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3"/>
            </p:custDataLst>
          </p:nvPr>
        </p:nvPicPr>
        <p:blipFill>
          <a:blip r:embed="rId14" cstate="print"/>
          <a:srcRect/>
          <a:stretch>
            <a:fillRect/>
          </a:stretch>
        </p:blipFill>
        <p:spPr bwMode="auto">
          <a:xfrm>
            <a:off x="690566"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4"/>
            </p:custDataLst>
          </p:nvPr>
        </p:nvPicPr>
        <p:blipFill>
          <a:blip r:embed="rId15"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5"/>
            </p:custDataLst>
          </p:nvPr>
        </p:nvSpPr>
        <p:spPr>
          <a:xfrm>
            <a:off x="5524499" y="6380175"/>
            <a:ext cx="4381501"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6"/>
            </p:custDataLst>
          </p:nvPr>
        </p:nvSpPr>
        <p:spPr>
          <a:xfrm>
            <a:off x="6982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8" name="Picture 3" descr="C:\Users\UserSim\Desktop\DS_icons\128x128 shadows\facebook.png">
            <a:hlinkClick r:id="rId16"/>
          </p:cNvPr>
          <p:cNvPicPr>
            <a:picLocks noChangeAspect="1" noChangeArrowheads="1"/>
          </p:cNvPicPr>
          <p:nvPr>
            <p:custDataLst>
              <p:tags r:id="rId7"/>
            </p:custDataLst>
          </p:nvPr>
        </p:nvPicPr>
        <p:blipFill>
          <a:blip r:embed="rId17" cstate="print"/>
          <a:srcRect/>
          <a:stretch>
            <a:fillRect/>
          </a:stretch>
        </p:blipFill>
        <p:spPr bwMode="auto">
          <a:xfrm>
            <a:off x="7939088" y="5932500"/>
            <a:ext cx="277812" cy="263525"/>
          </a:xfrm>
          <a:prstGeom prst="rect">
            <a:avLst/>
          </a:prstGeom>
          <a:noFill/>
          <a:ln w="9525">
            <a:noFill/>
            <a:miter lim="800000"/>
            <a:headEnd/>
            <a:tailEnd/>
          </a:ln>
        </p:spPr>
      </p:pic>
      <p:pic>
        <p:nvPicPr>
          <p:cNvPr id="9" name="Picture 4" descr="C:\Users\UserSim\Desktop\DS_icons\128x128 shadows\linkedin.png">
            <a:hlinkClick r:id="rId18"/>
          </p:cNvPr>
          <p:cNvPicPr>
            <a:picLocks noChangeAspect="1" noChangeArrowheads="1"/>
          </p:cNvPicPr>
          <p:nvPr>
            <p:custDataLst>
              <p:tags r:id="rId8"/>
            </p:custDataLst>
          </p:nvPr>
        </p:nvPicPr>
        <p:blipFill>
          <a:blip r:embed="rId19"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0"/>
          </p:cNvPr>
          <p:cNvPicPr>
            <a:picLocks noChangeAspect="1" noChangeArrowheads="1"/>
          </p:cNvPicPr>
          <p:nvPr>
            <p:custDataLst>
              <p:tags r:id="rId9"/>
            </p:custDataLst>
          </p:nvPr>
        </p:nvPicPr>
        <p:blipFill>
          <a:blip r:embed="rId21" cstate="print"/>
          <a:srcRect/>
          <a:stretch>
            <a:fillRect/>
          </a:stretch>
        </p:blipFill>
        <p:spPr bwMode="auto">
          <a:xfrm>
            <a:off x="8904294" y="5932488"/>
            <a:ext cx="280987" cy="266700"/>
          </a:xfrm>
          <a:prstGeom prst="rect">
            <a:avLst/>
          </a:prstGeom>
          <a:noFill/>
          <a:ln w="9525">
            <a:noFill/>
            <a:miter lim="800000"/>
            <a:headEnd/>
            <a:tailEnd/>
          </a:ln>
        </p:spPr>
      </p:pic>
      <p:pic>
        <p:nvPicPr>
          <p:cNvPr id="11" name="Picture 6" descr="C:\Users\UserSim\Desktop\DS_icons\128x128 shadows\youtube.png">
            <a:hlinkClick r:id="rId22"/>
          </p:cNvPr>
          <p:cNvPicPr>
            <a:picLocks noChangeAspect="1" noChangeArrowheads="1"/>
          </p:cNvPicPr>
          <p:nvPr>
            <p:custDataLst>
              <p:tags r:id="rId10"/>
            </p:custDataLst>
          </p:nvPr>
        </p:nvPicPr>
        <p:blipFill>
          <a:blip r:embed="rId23" cstate="print"/>
          <a:srcRect/>
          <a:stretch>
            <a:fillRect/>
          </a:stretch>
        </p:blipFill>
        <p:spPr bwMode="auto">
          <a:xfrm>
            <a:off x="9242430" y="5932488"/>
            <a:ext cx="280989" cy="266700"/>
          </a:xfrm>
          <a:prstGeom prst="rect">
            <a:avLst/>
          </a:prstGeom>
          <a:noFill/>
          <a:ln w="9525">
            <a:noFill/>
            <a:miter lim="800000"/>
            <a:headEnd/>
            <a:tailEnd/>
          </a:ln>
        </p:spPr>
      </p:pic>
      <p:pic>
        <p:nvPicPr>
          <p:cNvPr id="12" name="Image 22" descr="Picto_Slideshare.gif">
            <a:hlinkClick r:id="rId24"/>
          </p:cNvPr>
          <p:cNvPicPr preferRelativeResize="0">
            <a:picLocks/>
          </p:cNvPicPr>
          <p:nvPr>
            <p:custDataLst>
              <p:tags r:id="rId11"/>
            </p:custDataLst>
          </p:nvPr>
        </p:nvPicPr>
        <p:blipFill>
          <a:blip r:embed="rId25" cstate="email"/>
          <a:srcRect l="4793" t="6316" r="5718" b="7969"/>
          <a:stretch>
            <a:fillRect/>
          </a:stretch>
        </p:blipFill>
        <p:spPr>
          <a:xfrm>
            <a:off x="8613170" y="5932559"/>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nvGraphicFramePr>
        <p:xfrm>
          <a:off x="0" y="0"/>
          <a:ext cx="158750" cy="158750"/>
        </p:xfrm>
        <a:graphic>
          <a:graphicData uri="http://schemas.openxmlformats.org/presentationml/2006/ole">
            <p:oleObj spid="_x0000_s147497" name="think-cell Slide" r:id="rId26" imgW="360" imgH="360" progId="">
              <p:embed/>
            </p:oleObj>
          </a:graphicData>
        </a:graphic>
      </p:graphicFrame>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148520" name="think-cell Slide" r:id="rId4" imgW="360" imgH="360" progId="">
              <p:embed/>
            </p:oleObj>
          </a:graphicData>
        </a:graphic>
      </p:graphicFrame>
      <p:pic>
        <p:nvPicPr>
          <p:cNvPr id="4" name="Image 2" descr="LF_People.jpg"/>
          <p:cNvPicPr>
            <a:picLocks noChangeAspect="1"/>
          </p:cNvPicPr>
          <p:nvPr userDrawn="1"/>
        </p:nvPicPr>
        <p:blipFill>
          <a:blip r:embed="rId5" cstate="print"/>
          <a:srcRect/>
          <a:stretch>
            <a:fillRect/>
          </a:stretch>
        </p:blipFill>
        <p:spPr bwMode="auto">
          <a:xfrm>
            <a:off x="0" y="12"/>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48521" name="think-cell Slide" r:id="rId6" imgW="360" imgH="360" progId="">
              <p:embed/>
            </p:oleObj>
          </a:graphicData>
        </a:graphic>
      </p:graphicFrame>
      <p:sp>
        <p:nvSpPr>
          <p:cNvPr id="6" name="Rectangle 7"/>
          <p:cNvSpPr/>
          <p:nvPr userDrawn="1">
            <p:custDataLst>
              <p:tags r:id="rId2"/>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15"/>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149544" name="think-cell Slide" r:id="rId4" imgW="360" imgH="360" progId="">
              <p:embed/>
            </p:oleObj>
          </a:graphicData>
        </a:graphic>
      </p:graphicFrame>
      <p:pic>
        <p:nvPicPr>
          <p:cNvPr id="4" name="Image 2" descr="test5.jpg"/>
          <p:cNvPicPr>
            <a:picLocks noChangeAspect="1"/>
          </p:cNvPicPr>
          <p:nvPr userDrawn="1"/>
        </p:nvPicPr>
        <p:blipFill>
          <a:blip r:embed="rId5" cstate="print"/>
          <a:srcRect l="240" t="179" r="380" b="511"/>
          <a:stretch>
            <a:fillRect/>
          </a:stretch>
        </p:blipFill>
        <p:spPr bwMode="auto">
          <a:xfrm>
            <a:off x="0" y="1050930"/>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49545" name="think-cell Slide" r:id="rId6" imgW="360" imgH="360" progId="">
              <p:embed/>
            </p:oleObj>
          </a:graphicData>
        </a:graphic>
      </p:graphicFrame>
      <p:sp>
        <p:nvSpPr>
          <p:cNvPr id="6" name="Rectangle 7"/>
          <p:cNvSpPr/>
          <p:nvPr userDrawn="1">
            <p:custDataLst>
              <p:tags r:id="rId2"/>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511495"/>
            <a:ext cx="8420100" cy="707886"/>
          </a:xfrm>
        </p:spPr>
        <p:txBody>
          <a:bodyPr/>
          <a:lstStyle/>
          <a:p>
            <a:r>
              <a:rPr lang="fr-FR" smtClean="0"/>
              <a:t>Modifiez le style du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FR"/>
          </a:p>
        </p:txBody>
      </p:sp>
      <p:sp>
        <p:nvSpPr>
          <p:cNvPr id="4" name="Rectangle 36"/>
          <p:cNvSpPr>
            <a:spLocks noGrp="1" noChangeArrowheads="1"/>
          </p:cNvSpPr>
          <p:nvPr>
            <p:ph type="sldNum" sz="quarter" idx="10"/>
          </p:nvPr>
        </p:nvSpPr>
        <p:spPr>
          <a:ln/>
        </p:spPr>
        <p:txBody>
          <a:bodyPr/>
          <a:lstStyle>
            <a:lvl1pPr>
              <a:defRPr/>
            </a:lvl1pPr>
          </a:lstStyle>
          <a:p>
            <a:pPr>
              <a:defRPr/>
            </a:pPr>
            <a:r>
              <a:rPr lang="fr-FR"/>
              <a:t>Page </a:t>
            </a:r>
            <a:fld id="{C6AF0941-ADBE-46D9-816E-E1D427CEC35B}" type="slidenum">
              <a:rPr lang="fr-FR"/>
              <a:pPr>
                <a:defRPr/>
              </a:pPr>
              <a:t>‹#›</a:t>
            </a:fld>
            <a:endParaRPr lang="fr-FR"/>
          </a:p>
        </p:txBody>
      </p:sp>
    </p:spTree>
    <p:extLst>
      <p:ext uri="{BB962C8B-B14F-4D97-AF65-F5344CB8AC3E}">
        <p14:creationId xmlns:p14="http://schemas.microsoft.com/office/powerpoint/2010/main" xmlns="" val="41905466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6"/>
          <p:cNvSpPr>
            <a:spLocks noGrp="1" noChangeArrowheads="1"/>
          </p:cNvSpPr>
          <p:nvPr>
            <p:ph type="sldNum" sz="quarter" idx="10"/>
          </p:nvPr>
        </p:nvSpPr>
        <p:spPr>
          <a:ln/>
        </p:spPr>
        <p:txBody>
          <a:bodyPr/>
          <a:lstStyle>
            <a:lvl1pPr>
              <a:defRPr/>
            </a:lvl1pPr>
          </a:lstStyle>
          <a:p>
            <a:pPr>
              <a:defRPr/>
            </a:pPr>
            <a:r>
              <a:rPr lang="fr-FR"/>
              <a:t>Page </a:t>
            </a:r>
            <a:fld id="{1E4A4CBA-F729-4FCB-B932-5E2D2DED7F46}" type="slidenum">
              <a:rPr lang="fr-FR"/>
              <a:pPr>
                <a:defRPr/>
              </a:pPr>
              <a:t>‹#›</a:t>
            </a:fld>
            <a:endParaRPr lang="fr-FR"/>
          </a:p>
        </p:txBody>
      </p:sp>
    </p:spTree>
    <p:extLst>
      <p:ext uri="{BB962C8B-B14F-4D97-AF65-F5344CB8AC3E}">
        <p14:creationId xmlns:p14="http://schemas.microsoft.com/office/powerpoint/2010/main" xmlns="" val="41129587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707886"/>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36"/>
          <p:cNvSpPr>
            <a:spLocks noGrp="1" noChangeArrowheads="1"/>
          </p:cNvSpPr>
          <p:nvPr>
            <p:ph type="sldNum" sz="quarter" idx="10"/>
          </p:nvPr>
        </p:nvSpPr>
        <p:spPr>
          <a:ln/>
        </p:spPr>
        <p:txBody>
          <a:bodyPr/>
          <a:lstStyle>
            <a:lvl1pPr>
              <a:defRPr/>
            </a:lvl1pPr>
          </a:lstStyle>
          <a:p>
            <a:pPr>
              <a:defRPr/>
            </a:pPr>
            <a:r>
              <a:rPr lang="fr-FR"/>
              <a:t>Page </a:t>
            </a:r>
            <a:fld id="{3E256523-7C86-488A-8ACA-6E3DAEE39E1D}" type="slidenum">
              <a:rPr lang="fr-FR"/>
              <a:pPr>
                <a:defRPr/>
              </a:pPr>
              <a:t>‹#›</a:t>
            </a:fld>
            <a:endParaRPr lang="fr-FR"/>
          </a:p>
        </p:txBody>
      </p:sp>
    </p:spTree>
    <p:extLst>
      <p:ext uri="{BB962C8B-B14F-4D97-AF65-F5344CB8AC3E}">
        <p14:creationId xmlns:p14="http://schemas.microsoft.com/office/powerpoint/2010/main" xmlns="" val="4038248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15" descr="test5.jpg"/>
          <p:cNvPicPr>
            <a:picLocks noChangeAspect="1"/>
          </p:cNvPicPr>
          <p:nvPr userDrawn="1"/>
        </p:nvPicPr>
        <p:blipFill>
          <a:blip r:embed="rId7" cstate="print"/>
          <a:srcRect l="240" t="179" r="380" b="511"/>
          <a:stretch>
            <a:fillRect/>
          </a:stretch>
        </p:blipFill>
        <p:spPr bwMode="auto">
          <a:xfrm>
            <a:off x="0" y="1050930"/>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nvGraphicFramePr>
        <p:xfrm>
          <a:off x="0" y="0"/>
          <a:ext cx="158750" cy="158750"/>
        </p:xfrm>
        <a:graphic>
          <a:graphicData uri="http://schemas.openxmlformats.org/presentationml/2006/ole">
            <p:oleObj spid="_x0000_s137237" name="think-cell Slide" r:id="rId8" imgW="360" imgH="360" progId="">
              <p:embed/>
            </p:oleObj>
          </a:graphicData>
        </a:graphic>
      </p:graphicFrame>
      <p:sp>
        <p:nvSpPr>
          <p:cNvPr id="6" name="Rectangle 7"/>
          <p:cNvSpPr/>
          <p:nvPr userDrawn="1">
            <p:custDataLst>
              <p:tags r:id="rId2"/>
            </p:custDataLst>
          </p:nvPr>
        </p:nvSpPr>
        <p:spPr bwMode="auto">
          <a:xfrm>
            <a:off x="-1588" y="12"/>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3"/>
            </p:custDataLst>
          </p:nvPr>
        </p:nvPicPr>
        <p:blipFill>
          <a:blip r:embed="rId9" cstate="print"/>
          <a:srcRect/>
          <a:stretch>
            <a:fillRect/>
          </a:stretch>
        </p:blipFill>
        <p:spPr bwMode="auto">
          <a:xfrm>
            <a:off x="715963" y="652464"/>
            <a:ext cx="3001962" cy="695325"/>
          </a:xfrm>
          <a:prstGeom prst="rect">
            <a:avLst/>
          </a:prstGeom>
          <a:noFill/>
          <a:ln w="9525">
            <a:noFill/>
            <a:miter lim="800000"/>
            <a:headEnd/>
            <a:tailEnd/>
          </a:ln>
        </p:spPr>
      </p:pic>
      <p:sp>
        <p:nvSpPr>
          <p:cNvPr id="8" name="Rectangle 7"/>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5"/>
            </p:custDataLst>
          </p:nvPr>
        </p:nvPicPr>
        <p:blipFill>
          <a:blip r:embed="rId10" cstate="print"/>
          <a:srcRect/>
          <a:stretch>
            <a:fillRect/>
          </a:stretch>
        </p:blipFill>
        <p:spPr bwMode="auto">
          <a:xfrm>
            <a:off x="6569082" y="6521462"/>
            <a:ext cx="3001963" cy="238125"/>
          </a:xfrm>
          <a:prstGeom prst="rect">
            <a:avLst/>
          </a:prstGeom>
          <a:noFill/>
          <a:ln w="9525">
            <a:noFill/>
            <a:miter lim="800000"/>
            <a:headEnd/>
            <a:tailEnd/>
          </a:ln>
        </p:spPr>
      </p:pic>
      <p:sp>
        <p:nvSpPr>
          <p:cNvPr id="16" name="Title 1"/>
          <p:cNvSpPr>
            <a:spLocks noGrp="1"/>
          </p:cNvSpPr>
          <p:nvPr>
            <p:ph type="title"/>
          </p:nvPr>
        </p:nvSpPr>
        <p:spPr>
          <a:xfrm>
            <a:off x="4490752" y="1968828"/>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5336954"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622800" y="3886201"/>
            <a:ext cx="2228850" cy="132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7016750" y="3886201"/>
            <a:ext cx="2228850" cy="132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6"/>
          <p:cNvSpPr>
            <a:spLocks noGrp="1" noChangeArrowheads="1"/>
          </p:cNvSpPr>
          <p:nvPr>
            <p:ph type="sldNum" sz="quarter" idx="10"/>
          </p:nvPr>
        </p:nvSpPr>
        <p:spPr>
          <a:ln/>
        </p:spPr>
        <p:txBody>
          <a:bodyPr/>
          <a:lstStyle>
            <a:lvl1pPr>
              <a:defRPr/>
            </a:lvl1pPr>
          </a:lstStyle>
          <a:p>
            <a:pPr>
              <a:defRPr/>
            </a:pPr>
            <a:r>
              <a:rPr lang="fr-FR"/>
              <a:t>Page </a:t>
            </a:r>
            <a:fld id="{0C424A6A-3392-411F-9FBF-080FB3FB9880}" type="slidenum">
              <a:rPr lang="fr-FR"/>
              <a:pPr>
                <a:defRPr/>
              </a:pPr>
              <a:t>‹#›</a:t>
            </a:fld>
            <a:endParaRPr lang="fr-FR"/>
          </a:p>
        </p:txBody>
      </p:sp>
    </p:spTree>
    <p:extLst>
      <p:ext uri="{BB962C8B-B14F-4D97-AF65-F5344CB8AC3E}">
        <p14:creationId xmlns:p14="http://schemas.microsoft.com/office/powerpoint/2010/main" xmlns="" val="306546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492195"/>
            <a:ext cx="8915400" cy="707886"/>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6"/>
          <p:cNvSpPr>
            <a:spLocks noGrp="1" noChangeArrowheads="1"/>
          </p:cNvSpPr>
          <p:nvPr>
            <p:ph type="sldNum" sz="quarter" idx="10"/>
          </p:nvPr>
        </p:nvSpPr>
        <p:spPr>
          <a:ln/>
        </p:spPr>
        <p:txBody>
          <a:bodyPr/>
          <a:lstStyle>
            <a:lvl1pPr>
              <a:defRPr/>
            </a:lvl1pPr>
          </a:lstStyle>
          <a:p>
            <a:pPr>
              <a:defRPr/>
            </a:pPr>
            <a:r>
              <a:rPr lang="fr-FR"/>
              <a:t>Page </a:t>
            </a:r>
            <a:fld id="{1E7CFE00-3D78-4F18-BCFB-CCCEA0C7F97C}" type="slidenum">
              <a:rPr lang="fr-FR"/>
              <a:pPr>
                <a:defRPr/>
              </a:pPr>
              <a:t>‹#›</a:t>
            </a:fld>
            <a:endParaRPr lang="fr-FR"/>
          </a:p>
        </p:txBody>
      </p:sp>
    </p:spTree>
    <p:extLst>
      <p:ext uri="{BB962C8B-B14F-4D97-AF65-F5344CB8AC3E}">
        <p14:creationId xmlns:p14="http://schemas.microsoft.com/office/powerpoint/2010/main" xmlns="" val="41767424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Rectangle 36"/>
          <p:cNvSpPr>
            <a:spLocks noGrp="1" noChangeArrowheads="1"/>
          </p:cNvSpPr>
          <p:nvPr>
            <p:ph type="sldNum" sz="quarter" idx="10"/>
          </p:nvPr>
        </p:nvSpPr>
        <p:spPr>
          <a:ln/>
        </p:spPr>
        <p:txBody>
          <a:bodyPr/>
          <a:lstStyle>
            <a:lvl1pPr>
              <a:defRPr/>
            </a:lvl1pPr>
          </a:lstStyle>
          <a:p>
            <a:pPr>
              <a:defRPr/>
            </a:pPr>
            <a:r>
              <a:rPr lang="fr-FR"/>
              <a:t>Page </a:t>
            </a:r>
            <a:fld id="{794DCDF5-7C07-4538-A4A6-810A7563FCE5}" type="slidenum">
              <a:rPr lang="fr-FR"/>
              <a:pPr>
                <a:defRPr/>
              </a:pPr>
              <a:t>‹#›</a:t>
            </a:fld>
            <a:endParaRPr lang="fr-FR"/>
          </a:p>
        </p:txBody>
      </p:sp>
    </p:spTree>
    <p:extLst>
      <p:ext uri="{BB962C8B-B14F-4D97-AF65-F5344CB8AC3E}">
        <p14:creationId xmlns:p14="http://schemas.microsoft.com/office/powerpoint/2010/main" xmlns="" val="2967776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6"/>
          <p:cNvSpPr>
            <a:spLocks noGrp="1" noChangeArrowheads="1"/>
          </p:cNvSpPr>
          <p:nvPr>
            <p:ph type="sldNum" sz="quarter" idx="10"/>
          </p:nvPr>
        </p:nvSpPr>
        <p:spPr>
          <a:ln/>
        </p:spPr>
        <p:txBody>
          <a:bodyPr/>
          <a:lstStyle>
            <a:lvl1pPr>
              <a:defRPr/>
            </a:lvl1pPr>
          </a:lstStyle>
          <a:p>
            <a:pPr>
              <a:defRPr/>
            </a:pPr>
            <a:r>
              <a:rPr lang="fr-FR"/>
              <a:t>Page </a:t>
            </a:r>
            <a:fld id="{8EFECB9A-D5D8-4E36-9450-439466DE9DC9}" type="slidenum">
              <a:rPr lang="fr-FR"/>
              <a:pPr>
                <a:defRPr/>
              </a:pPr>
              <a:t>‹#›</a:t>
            </a:fld>
            <a:endParaRPr lang="fr-FR"/>
          </a:p>
        </p:txBody>
      </p:sp>
    </p:spTree>
    <p:extLst>
      <p:ext uri="{BB962C8B-B14F-4D97-AF65-F5344CB8AC3E}">
        <p14:creationId xmlns:p14="http://schemas.microsoft.com/office/powerpoint/2010/main" xmlns="" val="186289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967228"/>
            <a:ext cx="5943600" cy="400110"/>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36"/>
          <p:cNvSpPr>
            <a:spLocks noGrp="1" noChangeArrowheads="1"/>
          </p:cNvSpPr>
          <p:nvPr>
            <p:ph type="sldNum" sz="quarter" idx="10"/>
          </p:nvPr>
        </p:nvSpPr>
        <p:spPr>
          <a:ln/>
        </p:spPr>
        <p:txBody>
          <a:bodyPr/>
          <a:lstStyle>
            <a:lvl1pPr>
              <a:defRPr/>
            </a:lvl1pPr>
          </a:lstStyle>
          <a:p>
            <a:pPr>
              <a:defRPr/>
            </a:pPr>
            <a:r>
              <a:rPr lang="fr-FR"/>
              <a:t>Page </a:t>
            </a:r>
            <a:fld id="{720B05CF-0C80-47B4-9D35-82859B8E4317}" type="slidenum">
              <a:rPr lang="fr-FR"/>
              <a:pPr>
                <a:defRPr/>
              </a:pPr>
              <a:t>‹#›</a:t>
            </a:fld>
            <a:endParaRPr lang="fr-FR"/>
          </a:p>
        </p:txBody>
      </p:sp>
    </p:spTree>
    <p:extLst>
      <p:ext uri="{BB962C8B-B14F-4D97-AF65-F5344CB8AC3E}">
        <p14:creationId xmlns:p14="http://schemas.microsoft.com/office/powerpoint/2010/main" xmlns="" val="3124750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511495"/>
            <a:ext cx="8420100" cy="707886"/>
          </a:xfrm>
        </p:spPr>
        <p:txBody>
          <a:bodyPr/>
          <a:lstStyle/>
          <a:p>
            <a:r>
              <a:rPr lang="fr-FR" smtClean="0"/>
              <a:t>Modifiez le style du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FR"/>
          </a:p>
        </p:txBody>
      </p:sp>
      <p:sp>
        <p:nvSpPr>
          <p:cNvPr id="4" name="Rectangle 36"/>
          <p:cNvSpPr>
            <a:spLocks noGrp="1" noChangeArrowheads="1"/>
          </p:cNvSpPr>
          <p:nvPr>
            <p:ph type="sldNum" sz="quarter" idx="10"/>
          </p:nvPr>
        </p:nvSpPr>
        <p:spPr>
          <a:ln/>
        </p:spPr>
        <p:txBody>
          <a:bodyPr/>
          <a:lstStyle>
            <a:lvl1pPr>
              <a:defRPr/>
            </a:lvl1pPr>
          </a:lstStyle>
          <a:p>
            <a:pPr>
              <a:defRPr/>
            </a:pPr>
            <a:r>
              <a:rPr lang="fr-FR"/>
              <a:t>Page </a:t>
            </a:r>
            <a:fld id="{C6AF0941-ADBE-46D9-816E-E1D427CEC35B}" type="slidenum">
              <a:rPr lang="fr-FR"/>
              <a:pPr>
                <a:defRPr/>
              </a:pPr>
              <a:t>‹#›</a:t>
            </a:fld>
            <a:endParaRPr lang="fr-FR"/>
          </a:p>
        </p:txBody>
      </p:sp>
    </p:spTree>
    <p:extLst>
      <p:ext uri="{BB962C8B-B14F-4D97-AF65-F5344CB8AC3E}">
        <p14:creationId xmlns="" xmlns:p14="http://schemas.microsoft.com/office/powerpoint/2010/main" val="419054668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6"/>
          <p:cNvSpPr>
            <a:spLocks noGrp="1" noChangeArrowheads="1"/>
          </p:cNvSpPr>
          <p:nvPr>
            <p:ph type="sldNum" sz="quarter" idx="10"/>
          </p:nvPr>
        </p:nvSpPr>
        <p:spPr>
          <a:ln/>
        </p:spPr>
        <p:txBody>
          <a:bodyPr/>
          <a:lstStyle>
            <a:lvl1pPr>
              <a:defRPr/>
            </a:lvl1pPr>
          </a:lstStyle>
          <a:p>
            <a:pPr>
              <a:defRPr/>
            </a:pPr>
            <a:r>
              <a:rPr lang="fr-FR"/>
              <a:t>Page </a:t>
            </a:r>
            <a:fld id="{1E4A4CBA-F729-4FCB-B932-5E2D2DED7F46}" type="slidenum">
              <a:rPr lang="fr-FR"/>
              <a:pPr>
                <a:defRPr/>
              </a:pPr>
              <a:t>‹#›</a:t>
            </a:fld>
            <a:endParaRPr lang="fr-FR"/>
          </a:p>
        </p:txBody>
      </p:sp>
    </p:spTree>
    <p:extLst>
      <p:ext uri="{BB962C8B-B14F-4D97-AF65-F5344CB8AC3E}">
        <p14:creationId xmlns="" xmlns:p14="http://schemas.microsoft.com/office/powerpoint/2010/main" val="411295877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707886"/>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36"/>
          <p:cNvSpPr>
            <a:spLocks noGrp="1" noChangeArrowheads="1"/>
          </p:cNvSpPr>
          <p:nvPr>
            <p:ph type="sldNum" sz="quarter" idx="10"/>
          </p:nvPr>
        </p:nvSpPr>
        <p:spPr>
          <a:ln/>
        </p:spPr>
        <p:txBody>
          <a:bodyPr/>
          <a:lstStyle>
            <a:lvl1pPr>
              <a:defRPr/>
            </a:lvl1pPr>
          </a:lstStyle>
          <a:p>
            <a:pPr>
              <a:defRPr/>
            </a:pPr>
            <a:r>
              <a:rPr lang="fr-FR"/>
              <a:t>Page </a:t>
            </a:r>
            <a:fld id="{3E256523-7C86-488A-8ACA-6E3DAEE39E1D}" type="slidenum">
              <a:rPr lang="fr-FR"/>
              <a:pPr>
                <a:defRPr/>
              </a:pPr>
              <a:t>‹#›</a:t>
            </a:fld>
            <a:endParaRPr lang="fr-FR"/>
          </a:p>
        </p:txBody>
      </p:sp>
    </p:spTree>
    <p:extLst>
      <p:ext uri="{BB962C8B-B14F-4D97-AF65-F5344CB8AC3E}">
        <p14:creationId xmlns="" xmlns:p14="http://schemas.microsoft.com/office/powerpoint/2010/main" val="403824899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622800" y="3886201"/>
            <a:ext cx="2228850" cy="132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7016750" y="3886201"/>
            <a:ext cx="2228850" cy="132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6"/>
          <p:cNvSpPr>
            <a:spLocks noGrp="1" noChangeArrowheads="1"/>
          </p:cNvSpPr>
          <p:nvPr>
            <p:ph type="sldNum" sz="quarter" idx="10"/>
          </p:nvPr>
        </p:nvSpPr>
        <p:spPr>
          <a:ln/>
        </p:spPr>
        <p:txBody>
          <a:bodyPr/>
          <a:lstStyle>
            <a:lvl1pPr>
              <a:defRPr/>
            </a:lvl1pPr>
          </a:lstStyle>
          <a:p>
            <a:pPr>
              <a:defRPr/>
            </a:pPr>
            <a:r>
              <a:rPr lang="fr-FR"/>
              <a:t>Page </a:t>
            </a:r>
            <a:fld id="{0C424A6A-3392-411F-9FBF-080FB3FB9880}" type="slidenum">
              <a:rPr lang="fr-FR"/>
              <a:pPr>
                <a:defRPr/>
              </a:pPr>
              <a:t>‹#›</a:t>
            </a:fld>
            <a:endParaRPr lang="fr-FR"/>
          </a:p>
        </p:txBody>
      </p:sp>
    </p:spTree>
    <p:extLst>
      <p:ext uri="{BB962C8B-B14F-4D97-AF65-F5344CB8AC3E}">
        <p14:creationId xmlns="" xmlns:p14="http://schemas.microsoft.com/office/powerpoint/2010/main" val="306546478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492195"/>
            <a:ext cx="8915400" cy="707886"/>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6"/>
          <p:cNvSpPr>
            <a:spLocks noGrp="1" noChangeArrowheads="1"/>
          </p:cNvSpPr>
          <p:nvPr>
            <p:ph type="sldNum" sz="quarter" idx="10"/>
          </p:nvPr>
        </p:nvSpPr>
        <p:spPr>
          <a:ln/>
        </p:spPr>
        <p:txBody>
          <a:bodyPr/>
          <a:lstStyle>
            <a:lvl1pPr>
              <a:defRPr/>
            </a:lvl1pPr>
          </a:lstStyle>
          <a:p>
            <a:pPr>
              <a:defRPr/>
            </a:pPr>
            <a:r>
              <a:rPr lang="fr-FR"/>
              <a:t>Page </a:t>
            </a:r>
            <a:fld id="{1E7CFE00-3D78-4F18-BCFB-CCCEA0C7F97C}" type="slidenum">
              <a:rPr lang="fr-FR"/>
              <a:pPr>
                <a:defRPr/>
              </a:pPr>
              <a:t>‹#›</a:t>
            </a:fld>
            <a:endParaRPr lang="fr-FR"/>
          </a:p>
        </p:txBody>
      </p:sp>
    </p:spTree>
    <p:extLst>
      <p:ext uri="{BB962C8B-B14F-4D97-AF65-F5344CB8AC3E}">
        <p14:creationId xmlns="" xmlns:p14="http://schemas.microsoft.com/office/powerpoint/2010/main" val="41767424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138280" name="think-cell Slide" r:id="rId10" imgW="360" imgH="360" progId="">
              <p:embed/>
            </p:oleObj>
          </a:graphicData>
        </a:graphic>
      </p:graphicFrame>
      <p:sp>
        <p:nvSpPr>
          <p:cNvPr id="5" name="TextBox 10"/>
          <p:cNvSpPr txBox="1"/>
          <p:nvPr>
            <p:custDataLst>
              <p:tags r:id="rId2"/>
            </p:custDataLst>
          </p:nvPr>
        </p:nvSpPr>
        <p:spPr>
          <a:xfrm>
            <a:off x="9542483" y="6661264"/>
            <a:ext cx="160300" cy="107722"/>
          </a:xfrm>
          <a:prstGeom prst="rect">
            <a:avLst/>
          </a:prstGeom>
          <a:noFill/>
        </p:spPr>
        <p:txBody>
          <a:bodyPr wrap="none" lIns="0" tIns="0" rIns="0" bIns="0" anchor="ctr">
            <a:spAutoFit/>
          </a:bodyPr>
          <a:lstStyle/>
          <a:p>
            <a:pPr algn="ctr" defTabSz="957756" fontAlgn="auto">
              <a:spcBef>
                <a:spcPts val="0"/>
              </a:spcBef>
              <a:spcAft>
                <a:spcPts val="0"/>
              </a:spcAft>
              <a:defRPr/>
            </a:pPr>
            <a:fld id="{F4302096-D233-4F9D-9237-259F597D9B49}"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7" name="Freeform 4"/>
          <p:cNvSpPr>
            <a:spLocks/>
          </p:cNvSpPr>
          <p:nvPr>
            <p:custDataLst>
              <p:tags r:id="rId3"/>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8" name="Rectangle 7"/>
          <p:cNvSpPr>
            <a:spLocks noChangeArrowheads="1"/>
          </p:cNvSpPr>
          <p:nvPr>
            <p:custDataLst>
              <p:tags r:id="rId4"/>
            </p:custDataLst>
          </p:nvPr>
        </p:nvSpPr>
        <p:spPr bwMode="auto">
          <a:xfrm>
            <a:off x="6742117"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0" name="Picture 103" descr="C:\Users\UserSim\Desktop\Capgemini\Capgemini_logo_cmyk.png"/>
          <p:cNvPicPr>
            <a:picLocks noChangeAspect="1" noChangeArrowheads="1"/>
          </p:cNvPicPr>
          <p:nvPr>
            <p:custDataLst>
              <p:tags r:id="rId6"/>
            </p:custDataLst>
          </p:nvPr>
        </p:nvPicPr>
        <p:blipFill>
          <a:blip r:embed="rId11" cstate="print"/>
          <a:srcRect/>
          <a:stretch>
            <a:fillRect/>
          </a:stretch>
        </p:blipFill>
        <p:spPr bwMode="auto">
          <a:xfrm>
            <a:off x="158754" y="6443675"/>
            <a:ext cx="1311275" cy="320675"/>
          </a:xfrm>
          <a:prstGeom prst="rect">
            <a:avLst/>
          </a:prstGeom>
          <a:noFill/>
          <a:ln w="9525">
            <a:noFill/>
            <a:miter lim="800000"/>
            <a:headEnd/>
            <a:tailEnd/>
          </a:ln>
        </p:spPr>
      </p:pic>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5" descr="test3.jpg"/>
          <p:cNvPicPr>
            <a:picLocks noChangeAspect="1"/>
          </p:cNvPicPr>
          <p:nvPr userDrawn="1"/>
        </p:nvPicPr>
        <p:blipFill>
          <a:blip r:embed="rId12" cstate="print"/>
          <a:srcRect l="121" t="188" r="380" b="565"/>
          <a:stretch>
            <a:fillRect/>
          </a:stretch>
        </p:blipFill>
        <p:spPr bwMode="auto">
          <a:xfrm>
            <a:off x="0" y="12"/>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nvGraphicFramePr>
        <p:xfrm>
          <a:off x="0" y="0"/>
          <a:ext cx="158750" cy="158750"/>
        </p:xfrm>
        <a:graphic>
          <a:graphicData uri="http://schemas.openxmlformats.org/presentationml/2006/ole">
            <p:oleObj spid="_x0000_s138281" name="think-cell Slide" r:id="rId13" imgW="360" imgH="360" progId="">
              <p:embed/>
            </p:oleObj>
          </a:graphicData>
        </a:graphic>
      </p:graphicFrame>
      <p:sp>
        <p:nvSpPr>
          <p:cNvPr id="14" name="Freeform 4"/>
          <p:cNvSpPr>
            <a:spLocks/>
          </p:cNvSpPr>
          <p:nvPr userDrawn="1">
            <p:custDataLst>
              <p:tags r:id="rId8"/>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2" name="Titre 1"/>
          <p:cNvSpPr>
            <a:spLocks noGrp="1"/>
          </p:cNvSpPr>
          <p:nvPr>
            <p:ph type="title"/>
          </p:nvPr>
        </p:nvSpPr>
        <p:spPr/>
        <p:txBody>
          <a:bodyPr/>
          <a:lstStyle/>
          <a:p>
            <a:r>
              <a:rPr lang="fr-FR" dirty="0" smtClean="0"/>
              <a:t>Cliquez pour modifier le style du titre</a:t>
            </a:r>
            <a:endParaRPr lang="en-US" dirty="0"/>
          </a:p>
        </p:txBody>
      </p:sp>
      <p:sp>
        <p:nvSpPr>
          <p:cNvPr id="6" name="Espace réservé du contenu 5"/>
          <p:cNvSpPr>
            <a:spLocks noGrp="1"/>
          </p:cNvSpPr>
          <p:nvPr>
            <p:ph sz="quarter" idx="10"/>
          </p:nvPr>
        </p:nvSpPr>
        <p:spPr>
          <a:xfrm>
            <a:off x="323487" y="1501989"/>
            <a:ext cx="6807652" cy="2950251"/>
          </a:xfrm>
        </p:spPr>
        <p:txBody>
          <a:bodyPr/>
          <a:lstStyle/>
          <a:p>
            <a:pPr lvl="0"/>
            <a:r>
              <a:rPr lang="fr-FR" noProof="0" smtClean="0"/>
              <a:t>Cliquez pour modifier les styles du texte du masque</a:t>
            </a:r>
          </a:p>
        </p:txBody>
      </p:sp>
      <p:sp>
        <p:nvSpPr>
          <p:cNvPr id="15" name="ZoneTexte 14"/>
          <p:cNvSpPr txBox="1"/>
          <p:nvPr userDrawn="1"/>
        </p:nvSpPr>
        <p:spPr>
          <a:xfrm>
            <a:off x="0" y="6517049"/>
            <a:ext cx="9906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Rectangle 36"/>
          <p:cNvSpPr>
            <a:spLocks noGrp="1" noChangeArrowheads="1"/>
          </p:cNvSpPr>
          <p:nvPr>
            <p:ph type="sldNum" sz="quarter" idx="10"/>
          </p:nvPr>
        </p:nvSpPr>
        <p:spPr>
          <a:ln/>
        </p:spPr>
        <p:txBody>
          <a:bodyPr/>
          <a:lstStyle>
            <a:lvl1pPr>
              <a:defRPr/>
            </a:lvl1pPr>
          </a:lstStyle>
          <a:p>
            <a:pPr>
              <a:defRPr/>
            </a:pPr>
            <a:r>
              <a:rPr lang="fr-FR"/>
              <a:t>Page </a:t>
            </a:r>
            <a:fld id="{794DCDF5-7C07-4538-A4A6-810A7563FCE5}" type="slidenum">
              <a:rPr lang="fr-FR"/>
              <a:pPr>
                <a:defRPr/>
              </a:pPr>
              <a:t>‹#›</a:t>
            </a:fld>
            <a:endParaRPr lang="fr-FR"/>
          </a:p>
        </p:txBody>
      </p:sp>
    </p:spTree>
    <p:extLst>
      <p:ext uri="{BB962C8B-B14F-4D97-AF65-F5344CB8AC3E}">
        <p14:creationId xmlns="" xmlns:p14="http://schemas.microsoft.com/office/powerpoint/2010/main" val="29677760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6"/>
          <p:cNvSpPr>
            <a:spLocks noGrp="1" noChangeArrowheads="1"/>
          </p:cNvSpPr>
          <p:nvPr>
            <p:ph type="sldNum" sz="quarter" idx="10"/>
          </p:nvPr>
        </p:nvSpPr>
        <p:spPr>
          <a:ln/>
        </p:spPr>
        <p:txBody>
          <a:bodyPr/>
          <a:lstStyle>
            <a:lvl1pPr>
              <a:defRPr/>
            </a:lvl1pPr>
          </a:lstStyle>
          <a:p>
            <a:pPr>
              <a:defRPr/>
            </a:pPr>
            <a:r>
              <a:rPr lang="fr-FR"/>
              <a:t>Page </a:t>
            </a:r>
            <a:fld id="{8EFECB9A-D5D8-4E36-9450-439466DE9DC9}" type="slidenum">
              <a:rPr lang="fr-FR"/>
              <a:pPr>
                <a:defRPr/>
              </a:pPr>
              <a:t>‹#›</a:t>
            </a:fld>
            <a:endParaRPr lang="fr-FR"/>
          </a:p>
        </p:txBody>
      </p:sp>
    </p:spTree>
    <p:extLst>
      <p:ext uri="{BB962C8B-B14F-4D97-AF65-F5344CB8AC3E}">
        <p14:creationId xmlns="" xmlns:p14="http://schemas.microsoft.com/office/powerpoint/2010/main" val="186289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967228"/>
            <a:ext cx="5943600" cy="400110"/>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36"/>
          <p:cNvSpPr>
            <a:spLocks noGrp="1" noChangeArrowheads="1"/>
          </p:cNvSpPr>
          <p:nvPr>
            <p:ph type="sldNum" sz="quarter" idx="10"/>
          </p:nvPr>
        </p:nvSpPr>
        <p:spPr>
          <a:ln/>
        </p:spPr>
        <p:txBody>
          <a:bodyPr/>
          <a:lstStyle>
            <a:lvl1pPr>
              <a:defRPr/>
            </a:lvl1pPr>
          </a:lstStyle>
          <a:p>
            <a:pPr>
              <a:defRPr/>
            </a:pPr>
            <a:r>
              <a:rPr lang="fr-FR"/>
              <a:t>Page </a:t>
            </a:r>
            <a:fld id="{720B05CF-0C80-47B4-9D35-82859B8E4317}" type="slidenum">
              <a:rPr lang="fr-FR"/>
              <a:pPr>
                <a:defRPr/>
              </a:pPr>
              <a:t>‹#›</a:t>
            </a:fld>
            <a:endParaRPr lang="fr-FR"/>
          </a:p>
        </p:txBody>
      </p:sp>
    </p:spTree>
    <p:extLst>
      <p:ext uri="{BB962C8B-B14F-4D97-AF65-F5344CB8AC3E}">
        <p14:creationId xmlns="" xmlns:p14="http://schemas.microsoft.com/office/powerpoint/2010/main" val="312475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139304" name="think-cell Slide" r:id="rId9" imgW="360" imgH="360" progId="">
              <p:embed/>
            </p:oleObj>
          </a:graphicData>
        </a:graphic>
      </p:graphicFrame>
      <p:sp>
        <p:nvSpPr>
          <p:cNvPr id="5" name="TextBox 10"/>
          <p:cNvSpPr txBox="1"/>
          <p:nvPr>
            <p:custDataLst>
              <p:tags r:id="rId2"/>
            </p:custDataLst>
          </p:nvPr>
        </p:nvSpPr>
        <p:spPr>
          <a:xfrm>
            <a:off x="9542483" y="6661264"/>
            <a:ext cx="160300" cy="107722"/>
          </a:xfrm>
          <a:prstGeom prst="rect">
            <a:avLst/>
          </a:prstGeom>
          <a:noFill/>
        </p:spPr>
        <p:txBody>
          <a:bodyPr wrap="none" lIns="0" tIns="0" rIns="0" bIns="0" anchor="ctr">
            <a:spAutoFit/>
          </a:bodyPr>
          <a:lstStyle/>
          <a:p>
            <a:pPr algn="ctr" defTabSz="957756" fontAlgn="auto">
              <a:spcBef>
                <a:spcPts val="0"/>
              </a:spcBef>
              <a:spcAft>
                <a:spcPts val="0"/>
              </a:spcAft>
              <a:defRPr/>
            </a:pPr>
            <a:fld id="{83DC067D-F7DD-46F4-B097-7FC7C0E3E744}"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6" name="Freeform 4"/>
          <p:cNvSpPr>
            <a:spLocks/>
          </p:cNvSpPr>
          <p:nvPr>
            <p:custDataLst>
              <p:tags r:id="rId3"/>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7" name="Rectangle 6"/>
          <p:cNvSpPr>
            <a:spLocks noChangeArrowheads="1"/>
          </p:cNvSpPr>
          <p:nvPr>
            <p:custDataLst>
              <p:tags r:id="rId4"/>
            </p:custDataLst>
          </p:nvPr>
        </p:nvSpPr>
        <p:spPr bwMode="auto">
          <a:xfrm>
            <a:off x="6742117"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8" name="Rectangle 7"/>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0" cstate="print"/>
          <a:srcRect/>
          <a:stretch>
            <a:fillRect/>
          </a:stretch>
        </p:blipFill>
        <p:spPr bwMode="auto">
          <a:xfrm>
            <a:off x="158754" y="6443675"/>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nvGraphicFramePr>
        <p:xfrm>
          <a:off x="0" y="12"/>
          <a:ext cx="147638" cy="144463"/>
        </p:xfrm>
        <a:graphic>
          <a:graphicData uri="http://schemas.openxmlformats.org/presentationml/2006/ole">
            <p:oleObj spid="_x0000_s139305" name="think-cell Slide" r:id="rId11" imgW="360" imgH="360" progId="">
              <p:embed/>
            </p:oleObj>
          </a:graphicData>
        </a:graphic>
      </p:graphicFrame>
      <p:sp>
        <p:nvSpPr>
          <p:cNvPr id="2" name="Title 1"/>
          <p:cNvSpPr>
            <a:spLocks noGrp="1"/>
          </p:cNvSpPr>
          <p:nvPr>
            <p:ph type="title"/>
          </p:nvPr>
        </p:nvSpPr>
        <p:spPr/>
        <p:txBody>
          <a:bodyPr/>
          <a:lstStyle>
            <a:lvl1pPr>
              <a:defRPr/>
            </a:lvl1pPr>
          </a:lstStyle>
          <a:p>
            <a:r>
              <a:rPr lang="fr-FR" noProof="0" dirty="0" smtClean="0"/>
              <a:t>Cliquez pour modifier le style du titre</a:t>
            </a:r>
            <a:endParaRPr lang="en-US" dirty="0"/>
          </a:p>
        </p:txBody>
      </p:sp>
      <p:sp>
        <p:nvSpPr>
          <p:cNvPr id="3" name="Content Placeholder 2"/>
          <p:cNvSpPr>
            <a:spLocks noGrp="1"/>
          </p:cNvSpPr>
          <p:nvPr>
            <p:ph idx="1"/>
          </p:nvPr>
        </p:nvSpPr>
        <p:spPr>
          <a:xfrm>
            <a:off x="323392" y="1494771"/>
            <a:ext cx="9582608" cy="4643751"/>
          </a:xfrm>
        </p:spPr>
        <p:txBody>
          <a:bodyPr/>
          <a:lstStyle>
            <a:lvl1pPr>
              <a:defRPr b="0"/>
            </a:lvl1pPr>
            <a:lvl5pPr>
              <a:buNone/>
              <a:defRPr/>
            </a:lvl5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
        <p:nvSpPr>
          <p:cNvPr id="12" name="ZoneTexte 11"/>
          <p:cNvSpPr txBox="1"/>
          <p:nvPr userDrawn="1"/>
        </p:nvSpPr>
        <p:spPr>
          <a:xfrm>
            <a:off x="0" y="6517049"/>
            <a:ext cx="9906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40328" name="think-cell Slide" r:id="rId9" imgW="360" imgH="360" progId="">
              <p:embed/>
            </p:oleObj>
          </a:graphicData>
        </a:graphic>
      </p:graphicFrame>
      <p:sp>
        <p:nvSpPr>
          <p:cNvPr id="6" name="TextBox 10"/>
          <p:cNvSpPr txBox="1"/>
          <p:nvPr>
            <p:custDataLst>
              <p:tags r:id="rId2"/>
            </p:custDataLst>
          </p:nvPr>
        </p:nvSpPr>
        <p:spPr>
          <a:xfrm>
            <a:off x="9542483" y="6661264"/>
            <a:ext cx="160300" cy="107722"/>
          </a:xfrm>
          <a:prstGeom prst="rect">
            <a:avLst/>
          </a:prstGeom>
          <a:noFill/>
        </p:spPr>
        <p:txBody>
          <a:bodyPr wrap="none" lIns="0" tIns="0" rIns="0" bIns="0" anchor="ctr">
            <a:spAutoFit/>
          </a:bodyPr>
          <a:lstStyle/>
          <a:p>
            <a:pPr algn="ctr" defTabSz="957756" fontAlgn="auto">
              <a:spcBef>
                <a:spcPts val="0"/>
              </a:spcBef>
              <a:spcAft>
                <a:spcPts val="0"/>
              </a:spcAft>
              <a:defRPr/>
            </a:pPr>
            <a:fld id="{8F8555A0-229C-4952-91CB-4F26D04574CD}"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7" name="Freeform 4"/>
          <p:cNvSpPr>
            <a:spLocks/>
          </p:cNvSpPr>
          <p:nvPr>
            <p:custDataLst>
              <p:tags r:id="rId3"/>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9" name="Rectangle 8"/>
          <p:cNvSpPr>
            <a:spLocks noChangeArrowheads="1"/>
          </p:cNvSpPr>
          <p:nvPr>
            <p:custDataLst>
              <p:tags r:id="rId4"/>
            </p:custDataLst>
          </p:nvPr>
        </p:nvSpPr>
        <p:spPr bwMode="auto">
          <a:xfrm>
            <a:off x="6742117"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1" name="Picture 103" descr="C:\Users\UserSim\Desktop\Capgemini\Capgemini_logo_cmyk.png"/>
          <p:cNvPicPr>
            <a:picLocks noChangeAspect="1" noChangeArrowheads="1"/>
          </p:cNvPicPr>
          <p:nvPr>
            <p:custDataLst>
              <p:tags r:id="rId6"/>
            </p:custDataLst>
          </p:nvPr>
        </p:nvPicPr>
        <p:blipFill>
          <a:blip r:embed="rId10" cstate="print"/>
          <a:srcRect/>
          <a:stretch>
            <a:fillRect/>
          </a:stretch>
        </p:blipFill>
        <p:spPr bwMode="auto">
          <a:xfrm>
            <a:off x="158754" y="6443675"/>
            <a:ext cx="1311275" cy="320675"/>
          </a:xfrm>
          <a:prstGeom prst="rect">
            <a:avLst/>
          </a:prstGeom>
          <a:noFill/>
          <a:ln w="9525">
            <a:noFill/>
            <a:miter lim="800000"/>
            <a:headEnd/>
            <a:tailEnd/>
          </a:ln>
        </p:spPr>
      </p:pic>
      <p:cxnSp>
        <p:nvCxnSpPr>
          <p:cNvPr id="12"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nvGraphicFramePr>
        <p:xfrm>
          <a:off x="0" y="12"/>
          <a:ext cx="147638" cy="144463"/>
        </p:xfrm>
        <a:graphic>
          <a:graphicData uri="http://schemas.openxmlformats.org/presentationml/2006/ole">
            <p:oleObj spid="_x0000_s140329" name="think-cell Slide" r:id="rId11" imgW="360" imgH="360" progId="">
              <p:embed/>
            </p:oleObj>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
        <p:nvSpPr>
          <p:cNvPr id="8" name="Espace réservé du texte 7"/>
          <p:cNvSpPr>
            <a:spLocks noGrp="1"/>
          </p:cNvSpPr>
          <p:nvPr>
            <p:ph type="body" sz="quarter" idx="11"/>
          </p:nvPr>
        </p:nvSpPr>
        <p:spPr>
          <a:xfrm>
            <a:off x="323491" y="1495447"/>
            <a:ext cx="9598643" cy="643612"/>
          </a:xfrm>
        </p:spPr>
        <p:txBody>
          <a:bodyPr/>
          <a:lstStyle>
            <a:lvl1pPr marL="0" indent="0">
              <a:buNone/>
              <a:defRPr b="1">
                <a:solidFill>
                  <a:schemeClr val="accent2"/>
                </a:solidFill>
              </a:defRPr>
            </a:lvl1pPr>
          </a:lstStyle>
          <a:p>
            <a:pPr lvl="0"/>
            <a:r>
              <a:rPr lang="fr-FR" dirty="0" smtClean="0"/>
              <a:t>Cliquez pour modifier les styles du texte du masque</a:t>
            </a:r>
          </a:p>
        </p:txBody>
      </p:sp>
      <p:sp>
        <p:nvSpPr>
          <p:cNvPr id="14" name="ZoneTexte 13"/>
          <p:cNvSpPr txBox="1"/>
          <p:nvPr userDrawn="1"/>
        </p:nvSpPr>
        <p:spPr>
          <a:xfrm>
            <a:off x="0" y="6517049"/>
            <a:ext cx="9906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41352" name="think-cell Slide" r:id="rId9" imgW="360" imgH="360" progId="">
              <p:embed/>
            </p:oleObj>
          </a:graphicData>
        </a:graphic>
      </p:graphicFrame>
      <p:sp>
        <p:nvSpPr>
          <p:cNvPr id="7" name="TextBox 10"/>
          <p:cNvSpPr txBox="1"/>
          <p:nvPr>
            <p:custDataLst>
              <p:tags r:id="rId2"/>
            </p:custDataLst>
          </p:nvPr>
        </p:nvSpPr>
        <p:spPr>
          <a:xfrm>
            <a:off x="9542483" y="6661264"/>
            <a:ext cx="160300" cy="107722"/>
          </a:xfrm>
          <a:prstGeom prst="rect">
            <a:avLst/>
          </a:prstGeom>
          <a:noFill/>
        </p:spPr>
        <p:txBody>
          <a:bodyPr wrap="none" lIns="0" tIns="0" rIns="0" bIns="0" anchor="ctr">
            <a:spAutoFit/>
          </a:bodyPr>
          <a:lstStyle/>
          <a:p>
            <a:pPr algn="ctr" defTabSz="957756" fontAlgn="auto">
              <a:spcBef>
                <a:spcPts val="0"/>
              </a:spcBef>
              <a:spcAft>
                <a:spcPts val="0"/>
              </a:spcAft>
              <a:defRPr/>
            </a:pPr>
            <a:fld id="{5E868F1C-9FA7-4580-867B-771180EBE85E}"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8" name="Freeform 4"/>
          <p:cNvSpPr>
            <a:spLocks/>
          </p:cNvSpPr>
          <p:nvPr>
            <p:custDataLst>
              <p:tags r:id="rId3"/>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9" name="Rectangle 8"/>
          <p:cNvSpPr>
            <a:spLocks noChangeArrowheads="1"/>
          </p:cNvSpPr>
          <p:nvPr>
            <p:custDataLst>
              <p:tags r:id="rId4"/>
            </p:custDataLst>
          </p:nvPr>
        </p:nvSpPr>
        <p:spPr bwMode="auto">
          <a:xfrm>
            <a:off x="6742117"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1" name="Picture 103" descr="C:\Users\UserSim\Desktop\Capgemini\Capgemini_logo_cmyk.png"/>
          <p:cNvPicPr>
            <a:picLocks noChangeAspect="1" noChangeArrowheads="1"/>
          </p:cNvPicPr>
          <p:nvPr>
            <p:custDataLst>
              <p:tags r:id="rId6"/>
            </p:custDataLst>
          </p:nvPr>
        </p:nvPicPr>
        <p:blipFill>
          <a:blip r:embed="rId10" cstate="print"/>
          <a:srcRect/>
          <a:stretch>
            <a:fillRect/>
          </a:stretch>
        </p:blipFill>
        <p:spPr bwMode="auto">
          <a:xfrm>
            <a:off x="158754" y="6443675"/>
            <a:ext cx="1311275" cy="320675"/>
          </a:xfrm>
          <a:prstGeom prst="rect">
            <a:avLst/>
          </a:prstGeom>
          <a:noFill/>
          <a:ln w="9525">
            <a:noFill/>
            <a:miter lim="800000"/>
            <a:headEnd/>
            <a:tailEnd/>
          </a:ln>
        </p:spPr>
      </p:pic>
      <p:cxnSp>
        <p:nvCxnSpPr>
          <p:cNvPr id="12"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nvGraphicFramePr>
        <p:xfrm>
          <a:off x="0" y="0"/>
          <a:ext cx="158750" cy="158750"/>
        </p:xfrm>
        <a:graphic>
          <a:graphicData uri="http://schemas.openxmlformats.org/presentationml/2006/ole">
            <p:oleObj spid="_x0000_s141353" name="think-cell Slide" r:id="rId11" imgW="360" imgH="360" progId="">
              <p:embed/>
            </p:oleObj>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14" name="ZoneTexte 13"/>
          <p:cNvSpPr txBox="1"/>
          <p:nvPr userDrawn="1"/>
        </p:nvSpPr>
        <p:spPr>
          <a:xfrm>
            <a:off x="0" y="6517049"/>
            <a:ext cx="9906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nvGraphicFramePr>
        <p:xfrm>
          <a:off x="0" y="0"/>
          <a:ext cx="158750" cy="158750"/>
        </p:xfrm>
        <a:graphic>
          <a:graphicData uri="http://schemas.openxmlformats.org/presentationml/2006/ole">
            <p:oleObj spid="_x0000_s142376" name="think-cell Slide" r:id="rId9" imgW="360" imgH="360" progId="">
              <p:embed/>
            </p:oleObj>
          </a:graphicData>
        </a:graphic>
      </p:graphicFrame>
      <p:sp>
        <p:nvSpPr>
          <p:cNvPr id="10" name="TextBox 10"/>
          <p:cNvSpPr txBox="1"/>
          <p:nvPr>
            <p:custDataLst>
              <p:tags r:id="rId2"/>
            </p:custDataLst>
          </p:nvPr>
        </p:nvSpPr>
        <p:spPr>
          <a:xfrm>
            <a:off x="9542483" y="6661264"/>
            <a:ext cx="160300" cy="107722"/>
          </a:xfrm>
          <a:prstGeom prst="rect">
            <a:avLst/>
          </a:prstGeom>
          <a:noFill/>
        </p:spPr>
        <p:txBody>
          <a:bodyPr wrap="none" lIns="0" tIns="0" rIns="0" bIns="0" anchor="ctr">
            <a:spAutoFit/>
          </a:bodyPr>
          <a:lstStyle/>
          <a:p>
            <a:pPr algn="ctr" defTabSz="957756" fontAlgn="auto">
              <a:spcBef>
                <a:spcPts val="0"/>
              </a:spcBef>
              <a:spcAft>
                <a:spcPts val="0"/>
              </a:spcAft>
              <a:defRPr/>
            </a:pPr>
            <a:fld id="{64D975A7-D06D-478A-B54E-AA3BAB9E99A4}"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11" name="Freeform 4"/>
          <p:cNvSpPr>
            <a:spLocks/>
          </p:cNvSpPr>
          <p:nvPr>
            <p:custDataLst>
              <p:tags r:id="rId3"/>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12" name="Rectangle 11"/>
          <p:cNvSpPr>
            <a:spLocks noChangeArrowheads="1"/>
          </p:cNvSpPr>
          <p:nvPr>
            <p:custDataLst>
              <p:tags r:id="rId4"/>
            </p:custDataLst>
          </p:nvPr>
        </p:nvSpPr>
        <p:spPr bwMode="auto">
          <a:xfrm>
            <a:off x="6742117"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4" name="Picture 103" descr="C:\Users\UserSim\Desktop\Capgemini\Capgemini_logo_cmyk.png"/>
          <p:cNvPicPr>
            <a:picLocks noChangeAspect="1" noChangeArrowheads="1"/>
          </p:cNvPicPr>
          <p:nvPr>
            <p:custDataLst>
              <p:tags r:id="rId6"/>
            </p:custDataLst>
          </p:nvPr>
        </p:nvPicPr>
        <p:blipFill>
          <a:blip r:embed="rId10" cstate="print"/>
          <a:srcRect/>
          <a:stretch>
            <a:fillRect/>
          </a:stretch>
        </p:blipFill>
        <p:spPr bwMode="auto">
          <a:xfrm>
            <a:off x="158754" y="6443675"/>
            <a:ext cx="1311275" cy="320675"/>
          </a:xfrm>
          <a:prstGeom prst="rect">
            <a:avLst/>
          </a:prstGeom>
          <a:noFill/>
          <a:ln w="9525">
            <a:noFill/>
            <a:miter lim="800000"/>
            <a:headEnd/>
            <a:tailEnd/>
          </a:ln>
        </p:spPr>
      </p:pic>
      <p:cxnSp>
        <p:nvCxnSpPr>
          <p:cNvPr id="15"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nvGraphicFramePr>
        <p:xfrm>
          <a:off x="0" y="0"/>
          <a:ext cx="158750" cy="158750"/>
        </p:xfrm>
        <a:graphic>
          <a:graphicData uri="http://schemas.openxmlformats.org/presentationml/2006/ole">
            <p:oleObj spid="_x0000_s142377" name="think-cell Slide" r:id="rId11" imgW="360" imgH="360" progId="">
              <p:embed/>
            </p:oleObj>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9" y="2082969"/>
            <a:ext cx="4502138" cy="4144798"/>
          </a:xfrm>
        </p:spPr>
        <p:txBody>
          <a:bodyPr/>
          <a:lstStyle>
            <a:lvl1pPr>
              <a:defRPr sz="1800"/>
            </a:lvl1pPr>
            <a:lvl2pPr>
              <a:defRPr sz="1600"/>
            </a:lvl2pPr>
            <a:lvl3pPr>
              <a:defRPr sz="1400"/>
            </a:lvl3pPr>
            <a:lvl4pPr>
              <a:defRPr sz="1200"/>
            </a:lvl4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
        <p:nvSpPr>
          <p:cNvPr id="6" name="Espace réservé du contenu 5"/>
          <p:cNvSpPr>
            <a:spLocks noGrp="1"/>
          </p:cNvSpPr>
          <p:nvPr>
            <p:ph sz="quarter" idx="11"/>
          </p:nvPr>
        </p:nvSpPr>
        <p:spPr>
          <a:xfrm>
            <a:off x="5022838" y="2084410"/>
            <a:ext cx="4502138" cy="4153658"/>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457409"/>
            <a:ext cx="4502138" cy="540000"/>
          </a:xfrm>
        </p:spPr>
        <p:txBody>
          <a:bodyPr anchor="ctr"/>
          <a:lstStyle>
            <a:lvl1pPr algn="ctr">
              <a:buNone/>
              <a:defRPr sz="2200" b="1">
                <a:solidFill>
                  <a:schemeClr val="tx2">
                    <a:lumMod val="50000"/>
                  </a:schemeClr>
                </a:solidFill>
              </a:defRPr>
            </a:lvl1pPr>
            <a:lvl5pPr>
              <a:buNone/>
              <a:defRPr/>
            </a:lvl5pPr>
          </a:lstStyle>
          <a:p>
            <a:pPr lvl="0"/>
            <a:r>
              <a:rPr lang="fr-FR" noProof="0" dirty="0" smtClean="0"/>
              <a:t>Cliquez pour modifier les styles du texte du masque</a:t>
            </a:r>
          </a:p>
        </p:txBody>
      </p:sp>
      <p:sp>
        <p:nvSpPr>
          <p:cNvPr id="9" name="Espace réservé du texte 8"/>
          <p:cNvSpPr>
            <a:spLocks noGrp="1"/>
          </p:cNvSpPr>
          <p:nvPr>
            <p:ph type="body" sz="quarter" idx="13"/>
          </p:nvPr>
        </p:nvSpPr>
        <p:spPr>
          <a:xfrm>
            <a:off x="5023145" y="1448200"/>
            <a:ext cx="4502138" cy="540000"/>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
        <p:nvSpPr>
          <p:cNvPr id="17" name="ZoneTexte 16"/>
          <p:cNvSpPr txBox="1"/>
          <p:nvPr userDrawn="1"/>
        </p:nvSpPr>
        <p:spPr>
          <a:xfrm>
            <a:off x="0" y="6517049"/>
            <a:ext cx="9906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21"/>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21"/>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143400" name="think-cell Slide" r:id="rId9" imgW="360" imgH="360" progId="">
              <p:embed/>
            </p:oleObj>
          </a:graphicData>
        </a:graphic>
      </p:graphicFrame>
      <p:sp>
        <p:nvSpPr>
          <p:cNvPr id="4" name="TextBox 10"/>
          <p:cNvSpPr txBox="1"/>
          <p:nvPr>
            <p:custDataLst>
              <p:tags r:id="rId2"/>
            </p:custDataLst>
          </p:nvPr>
        </p:nvSpPr>
        <p:spPr>
          <a:xfrm>
            <a:off x="9542483" y="6661264"/>
            <a:ext cx="160300" cy="107722"/>
          </a:xfrm>
          <a:prstGeom prst="rect">
            <a:avLst/>
          </a:prstGeom>
          <a:noFill/>
        </p:spPr>
        <p:txBody>
          <a:bodyPr wrap="none" lIns="0" tIns="0" rIns="0" bIns="0" anchor="ctr">
            <a:spAutoFit/>
          </a:bodyPr>
          <a:lstStyle/>
          <a:p>
            <a:pPr algn="ctr" defTabSz="957756" fontAlgn="auto">
              <a:spcBef>
                <a:spcPts val="0"/>
              </a:spcBef>
              <a:spcAft>
                <a:spcPts val="0"/>
              </a:spcAft>
              <a:defRPr/>
            </a:pPr>
            <a:fld id="{1593C7E2-D002-4E0D-9391-6D707F23EDF8}"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5" name="Freeform 4"/>
          <p:cNvSpPr>
            <a:spLocks/>
          </p:cNvSpPr>
          <p:nvPr>
            <p:custDataLst>
              <p:tags r:id="rId3"/>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6" name="Rectangle 5"/>
          <p:cNvSpPr>
            <a:spLocks noChangeArrowheads="1"/>
          </p:cNvSpPr>
          <p:nvPr>
            <p:custDataLst>
              <p:tags r:id="rId4"/>
            </p:custDataLst>
          </p:nvPr>
        </p:nvSpPr>
        <p:spPr bwMode="auto">
          <a:xfrm>
            <a:off x="6742117"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8" name="Picture 103" descr="C:\Users\UserSim\Desktop\Capgemini\Capgemini_logo_cmyk.png"/>
          <p:cNvPicPr>
            <a:picLocks noChangeAspect="1" noChangeArrowheads="1"/>
          </p:cNvPicPr>
          <p:nvPr>
            <p:custDataLst>
              <p:tags r:id="rId6"/>
            </p:custDataLst>
          </p:nvPr>
        </p:nvPicPr>
        <p:blipFill>
          <a:blip r:embed="rId10" cstate="print"/>
          <a:srcRect/>
          <a:stretch>
            <a:fillRect/>
          </a:stretch>
        </p:blipFill>
        <p:spPr bwMode="auto">
          <a:xfrm>
            <a:off x="158754" y="6443675"/>
            <a:ext cx="1311275" cy="320675"/>
          </a:xfrm>
          <a:prstGeom prst="rect">
            <a:avLst/>
          </a:prstGeom>
          <a:noFill/>
          <a:ln w="9525">
            <a:noFill/>
            <a:miter lim="800000"/>
            <a:headEnd/>
            <a:tailEnd/>
          </a:ln>
        </p:spPr>
      </p:pic>
      <p:cxnSp>
        <p:nvCxnSpPr>
          <p:cNvPr id="9"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nvGraphicFramePr>
        <p:xfrm>
          <a:off x="0" y="0"/>
          <a:ext cx="158750" cy="158750"/>
        </p:xfrm>
        <a:graphic>
          <a:graphicData uri="http://schemas.openxmlformats.org/presentationml/2006/ole">
            <p:oleObj spid="_x0000_s143401" name="think-cell Slide" r:id="rId11" imgW="360" imgH="360" progId="">
              <p:embed/>
            </p:oleObj>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11" name="ZoneTexte 10"/>
          <p:cNvSpPr txBox="1"/>
          <p:nvPr userDrawn="1"/>
        </p:nvSpPr>
        <p:spPr>
          <a:xfrm>
            <a:off x="0" y="6517049"/>
            <a:ext cx="9906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image" Target="../media/image4.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linkedin.com/company/capgemini" TargetMode="Externa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8.png"/><Relationship Id="rId25" Type="http://schemas.openxmlformats.org/officeDocument/2006/relationships/hyperlink" Target="http://www.youtube.com/capgemini" TargetMode="External"/><Relationship Id="rId2" Type="http://schemas.openxmlformats.org/officeDocument/2006/relationships/slideLayout" Target="../slideLayouts/slideLayout13.xml"/><Relationship Id="rId16" Type="http://schemas.openxmlformats.org/officeDocument/2006/relationships/oleObject" Target="../embeddings/oleObject17.bin"/><Relationship Id="rId20"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image" Target="../media/image11.png"/><Relationship Id="rId5" Type="http://schemas.openxmlformats.org/officeDocument/2006/relationships/vmlDrawing" Target="../drawings/vmlDrawing11.vml"/><Relationship Id="rId15" Type="http://schemas.openxmlformats.org/officeDocument/2006/relationships/tags" Target="../tags/tag64.xml"/><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59.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oleObject" Target="../embeddings/oleObject24.bin"/><Relationship Id="rId4" Type="http://schemas.openxmlformats.org/officeDocument/2006/relationships/vmlDrawing" Target="../drawings/vmlDrawing15.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16.jpeg"/><Relationship Id="rId5" Type="http://schemas.openxmlformats.org/officeDocument/2006/relationships/slideLayout" Target="../slideLayouts/slideLayout21.xml"/><Relationship Id="rId10" Type="http://schemas.openxmlformats.org/officeDocument/2006/relationships/tags" Target="../tags/tag102.xml"/><Relationship Id="rId4" Type="http://schemas.openxmlformats.org/officeDocument/2006/relationships/slideLayout" Target="../slideLayouts/slideLayout20.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5.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16.jpeg"/><Relationship Id="rId5" Type="http://schemas.openxmlformats.org/officeDocument/2006/relationships/slideLayout" Target="../slideLayouts/slideLayout29.xml"/><Relationship Id="rId10" Type="http://schemas.openxmlformats.org/officeDocument/2006/relationships/tags" Target="../tags/tag103.xml"/><Relationship Id="rId4" Type="http://schemas.openxmlformats.org/officeDocument/2006/relationships/slideLayout" Target="../slideLayouts/slideLayout28.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nvGraphicFramePr>
        <p:xfrm>
          <a:off x="0" y="0"/>
          <a:ext cx="158750" cy="158750"/>
        </p:xfrm>
        <a:graphic>
          <a:graphicData uri="http://schemas.openxmlformats.org/presentationml/2006/ole">
            <p:oleObj spid="_x0000_s1045" name="think-cell Slide" r:id="rId22" imgW="360" imgH="360" progId="">
              <p:embed/>
            </p:oleObj>
          </a:graphicData>
        </a:graphic>
      </p:graphicFrame>
      <p:sp>
        <p:nvSpPr>
          <p:cNvPr id="1028" name="Title Placeholder 1"/>
          <p:cNvSpPr>
            <a:spLocks noGrp="1"/>
          </p:cNvSpPr>
          <p:nvPr>
            <p:ph type="title"/>
            <p:custDataLst>
              <p:tags r:id="rId14"/>
            </p:custDataLst>
          </p:nvPr>
        </p:nvSpPr>
        <p:spPr bwMode="auto">
          <a:xfrm>
            <a:off x="0" y="1"/>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dirty="0" smtClean="0"/>
              <a:t>Cliquez pour modifier le style du titre</a:t>
            </a:r>
            <a:endParaRPr lang="en-US" dirty="0"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42483" y="6661264"/>
            <a:ext cx="160300" cy="107722"/>
          </a:xfrm>
          <a:prstGeom prst="rect">
            <a:avLst/>
          </a:prstGeom>
          <a:noFill/>
        </p:spPr>
        <p:txBody>
          <a:bodyPr wrap="none" lIns="0" tIns="0" rIns="0" bIns="0" anchor="ctr">
            <a:spAutoFit/>
          </a:bodyPr>
          <a:lstStyle/>
          <a:p>
            <a:pPr algn="ctr" defTabSz="957756" fontAlgn="auto">
              <a:spcBef>
                <a:spcPts val="0"/>
              </a:spcBef>
              <a:spcAft>
                <a:spcPts val="0"/>
              </a:spcAft>
              <a:defRPr/>
            </a:pPr>
            <a:fld id="{602F9AC9-013F-4B34-91E6-9D15D9776DF4}"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9" name="Freeform 4"/>
          <p:cNvSpPr>
            <a:spLocks/>
          </p:cNvSpPr>
          <p:nvPr>
            <p:custDataLst>
              <p:tags r:id="rId17"/>
            </p:custDataLst>
          </p:nvPr>
        </p:nvSpPr>
        <p:spPr bwMode="auto">
          <a:xfrm>
            <a:off x="0" y="676279"/>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12" name="Rectangle 11"/>
          <p:cNvSpPr>
            <a:spLocks noChangeArrowheads="1"/>
          </p:cNvSpPr>
          <p:nvPr>
            <p:custDataLst>
              <p:tags r:id="rId18"/>
            </p:custDataLst>
          </p:nvPr>
        </p:nvSpPr>
        <p:spPr bwMode="auto">
          <a:xfrm>
            <a:off x="6742117"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3" cstate="print"/>
          <a:srcRect/>
          <a:stretch>
            <a:fillRect/>
          </a:stretch>
        </p:blipFill>
        <p:spPr bwMode="auto">
          <a:xfrm>
            <a:off x="158754" y="6443675"/>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4" name="ZoneTexte 13"/>
          <p:cNvSpPr txBox="1"/>
          <p:nvPr userDrawn="1"/>
        </p:nvSpPr>
        <p:spPr>
          <a:xfrm>
            <a:off x="0" y="6517049"/>
            <a:ext cx="9906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1.2 – </a:t>
            </a:r>
            <a:r>
              <a:rPr lang="fr-FR" altLang="en-US" sz="700" kern="1200" dirty="0" err="1" smtClean="0">
                <a:solidFill>
                  <a:schemeClr val="tx2"/>
                </a:solidFill>
                <a:latin typeface="+mj-lt"/>
                <a:ea typeface="+mn-ea"/>
                <a:cs typeface="Helvetica Light"/>
              </a:rPr>
              <a:t>September</a:t>
            </a:r>
            <a:r>
              <a:rPr lang="fr-FR" altLang="en-US" sz="700" kern="1200" dirty="0" smtClean="0">
                <a:solidFill>
                  <a:schemeClr val="tx2"/>
                </a:solidFill>
                <a:latin typeface="+mj-lt"/>
                <a:ea typeface="+mn-ea"/>
                <a:cs typeface="Helvetica Light"/>
              </a:rPr>
              <a:t> 2013</a:t>
            </a:r>
          </a:p>
        </p:txBody>
      </p:sp>
    </p:spTree>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86" r:id="rId8"/>
    <p:sldLayoutId id="2147484094" r:id="rId9"/>
    <p:sldLayoutId id="2147484095" r:id="rId10"/>
    <p:sldLayoutId id="2147484126" r:id="rId11"/>
  </p:sldLayoutIdLst>
  <p:timing>
    <p:tnLst>
      <p:par>
        <p:cTn id="1" dur="indefinite" restart="never" nodeType="tmRoot"/>
      </p:par>
    </p:tnLst>
  </p:timing>
  <p:hf hd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nvGraphicFramePr>
        <p:xfrm>
          <a:off x="0" y="0"/>
          <a:ext cx="158750" cy="158750"/>
        </p:xfrm>
        <a:graphic>
          <a:graphicData uri="http://schemas.openxmlformats.org/presentationml/2006/ole">
            <p:oleObj spid="_x0000_s11285" name="think-cell Slide" r:id="rId16" imgW="360" imgH="360" progId="">
              <p:embed/>
            </p:oleObj>
          </a:graphicData>
        </a:graphic>
      </p:graphicFrame>
      <p:sp>
        <p:nvSpPr>
          <p:cNvPr id="357" name="Rectangle 7"/>
          <p:cNvSpPr/>
          <p:nvPr>
            <p:custDataLst>
              <p:tags r:id="rId6"/>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7"/>
            </p:custDataLst>
          </p:nvPr>
        </p:nvPicPr>
        <p:blipFill>
          <a:blip r:embed="rId17" cstate="print"/>
          <a:srcRect/>
          <a:stretch>
            <a:fillRect/>
          </a:stretch>
        </p:blipFill>
        <p:spPr bwMode="auto">
          <a:xfrm>
            <a:off x="690566"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8"/>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9"/>
            </p:custDataLst>
          </p:nvPr>
        </p:nvSpPr>
        <p:spPr>
          <a:xfrm>
            <a:off x="5524499" y="6380175"/>
            <a:ext cx="4381501"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0"/>
            </p:custDataLst>
          </p:nvPr>
        </p:nvSpPr>
        <p:spPr>
          <a:xfrm>
            <a:off x="6982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11273" name="Picture 3" descr="C:\Users\UserSim\Desktop\DS_icons\128x128 shadows\facebook.png">
            <a:hlinkClick r:id="rId19"/>
          </p:cNvPr>
          <p:cNvPicPr>
            <a:picLocks noChangeAspect="1" noChangeArrowheads="1"/>
          </p:cNvPicPr>
          <p:nvPr>
            <p:custDataLst>
              <p:tags r:id="rId11"/>
            </p:custDataLst>
          </p:nvPr>
        </p:nvPicPr>
        <p:blipFill>
          <a:blip r:embed="rId20" cstate="print"/>
          <a:srcRect/>
          <a:stretch>
            <a:fillRect/>
          </a:stretch>
        </p:blipFill>
        <p:spPr bwMode="auto">
          <a:xfrm>
            <a:off x="7939088" y="5932500"/>
            <a:ext cx="277812" cy="263525"/>
          </a:xfrm>
          <a:prstGeom prst="rect">
            <a:avLst/>
          </a:prstGeom>
          <a:noFill/>
          <a:ln w="9525">
            <a:noFill/>
            <a:miter lim="800000"/>
            <a:headEnd/>
            <a:tailEnd/>
          </a:ln>
        </p:spPr>
      </p:pic>
      <p:pic>
        <p:nvPicPr>
          <p:cNvPr id="11274" name="Picture 4" descr="C:\Users\UserSim\Desktop\DS_icons\128x128 shadows\linkedin.png">
            <a:hlinkClick r:id="rId21"/>
          </p:cNvPr>
          <p:cNvPicPr>
            <a:picLocks noChangeAspect="1" noChangeArrowheads="1"/>
          </p:cNvPicPr>
          <p:nvPr>
            <p:custDataLst>
              <p:tags r:id="rId12"/>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3"/>
          </p:cNvPr>
          <p:cNvPicPr>
            <a:picLocks noChangeAspect="1" noChangeArrowheads="1"/>
          </p:cNvPicPr>
          <p:nvPr>
            <p:custDataLst>
              <p:tags r:id="rId13"/>
            </p:custDataLst>
          </p:nvPr>
        </p:nvPicPr>
        <p:blipFill>
          <a:blip r:embed="rId24" cstate="print"/>
          <a:srcRect/>
          <a:stretch>
            <a:fillRect/>
          </a:stretch>
        </p:blipFill>
        <p:spPr bwMode="auto">
          <a:xfrm>
            <a:off x="8904294" y="5932488"/>
            <a:ext cx="280987" cy="266700"/>
          </a:xfrm>
          <a:prstGeom prst="rect">
            <a:avLst/>
          </a:prstGeom>
          <a:noFill/>
          <a:ln w="9525">
            <a:noFill/>
            <a:miter lim="800000"/>
            <a:headEnd/>
            <a:tailEnd/>
          </a:ln>
        </p:spPr>
      </p:pic>
      <p:pic>
        <p:nvPicPr>
          <p:cNvPr id="11276" name="Picture 6" descr="C:\Users\UserSim\Desktop\DS_icons\128x128 shadows\youtube.png">
            <a:hlinkClick r:id="rId25"/>
          </p:cNvPr>
          <p:cNvPicPr>
            <a:picLocks noChangeAspect="1" noChangeArrowheads="1"/>
          </p:cNvPicPr>
          <p:nvPr>
            <p:custDataLst>
              <p:tags r:id="rId14"/>
            </p:custDataLst>
          </p:nvPr>
        </p:nvPicPr>
        <p:blipFill>
          <a:blip r:embed="rId26" cstate="print"/>
          <a:srcRect/>
          <a:stretch>
            <a:fillRect/>
          </a:stretch>
        </p:blipFill>
        <p:spPr bwMode="auto">
          <a:xfrm>
            <a:off x="9242430" y="5932488"/>
            <a:ext cx="280989" cy="266700"/>
          </a:xfrm>
          <a:prstGeom prst="rect">
            <a:avLst/>
          </a:prstGeom>
          <a:noFill/>
          <a:ln w="9525">
            <a:noFill/>
            <a:miter lim="800000"/>
            <a:headEnd/>
            <a:tailEnd/>
          </a:ln>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70" y="5932559"/>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Lst>
  <p:hf hd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Calibri" pitchFamily="34" charset="0"/>
        </a:defRPr>
      </a:lvl2pPr>
      <a:lvl3pPr algn="ctr" defTabSz="838200" rtl="0" eaLnBrk="0" fontAlgn="base" hangingPunct="0">
        <a:spcBef>
          <a:spcPct val="0"/>
        </a:spcBef>
        <a:spcAft>
          <a:spcPct val="0"/>
        </a:spcAft>
        <a:defRPr sz="4000">
          <a:solidFill>
            <a:schemeClr val="tx1"/>
          </a:solidFill>
          <a:latin typeface="Calibri" pitchFamily="34" charset="0"/>
        </a:defRPr>
      </a:lvl3pPr>
      <a:lvl4pPr algn="ctr" defTabSz="838200" rtl="0" eaLnBrk="0" fontAlgn="base" hangingPunct="0">
        <a:spcBef>
          <a:spcPct val="0"/>
        </a:spcBef>
        <a:spcAft>
          <a:spcPct val="0"/>
        </a:spcAft>
        <a:defRPr sz="4000">
          <a:solidFill>
            <a:schemeClr val="tx1"/>
          </a:solidFill>
          <a:latin typeface="Calibri" pitchFamily="34" charset="0"/>
        </a:defRPr>
      </a:lvl4pPr>
      <a:lvl5pPr algn="ctr" defTabSz="838200" rtl="0" eaLnBrk="0" fontAlgn="base" hangingPunct="0">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nvGraphicFramePr>
        <p:xfrm>
          <a:off x="0" y="0"/>
          <a:ext cx="158750" cy="158750"/>
        </p:xfrm>
        <a:graphic>
          <a:graphicData uri="http://schemas.openxmlformats.org/presentationml/2006/ole">
            <p:oleObj spid="_x0000_s15381"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103" r:id="rId1"/>
    <p:sldLayoutId id="2147484104" r:id="rId2"/>
  </p:sldLayoutIdLst>
  <p:hf hd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Calibri" pitchFamily="34" charset="0"/>
        </a:defRPr>
      </a:lvl2pPr>
      <a:lvl3pPr algn="ctr" defTabSz="838200" rtl="0" eaLnBrk="0" fontAlgn="base" hangingPunct="0">
        <a:spcBef>
          <a:spcPct val="0"/>
        </a:spcBef>
        <a:spcAft>
          <a:spcPct val="0"/>
        </a:spcAft>
        <a:defRPr sz="4000">
          <a:solidFill>
            <a:schemeClr val="tx1"/>
          </a:solidFill>
          <a:latin typeface="Calibri" pitchFamily="34" charset="0"/>
        </a:defRPr>
      </a:lvl3pPr>
      <a:lvl4pPr algn="ctr" defTabSz="838200" rtl="0" eaLnBrk="0" fontAlgn="base" hangingPunct="0">
        <a:spcBef>
          <a:spcPct val="0"/>
        </a:spcBef>
        <a:spcAft>
          <a:spcPct val="0"/>
        </a:spcAft>
        <a:defRPr sz="4000">
          <a:solidFill>
            <a:schemeClr val="tx1"/>
          </a:solidFill>
          <a:latin typeface="Calibri" pitchFamily="34" charset="0"/>
        </a:defRPr>
      </a:lvl4pPr>
      <a:lvl5pPr algn="ctr" defTabSz="838200" rtl="0" eaLnBrk="0" fontAlgn="base" hangingPunct="0">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22800" y="2057401"/>
            <a:ext cx="4622800" cy="1311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fr-FR" smtClean="0"/>
              <a:t>Cliquez et modifiez le titre</a:t>
            </a:r>
          </a:p>
        </p:txBody>
      </p:sp>
      <p:sp>
        <p:nvSpPr>
          <p:cNvPr id="1027" name="Rectangle 3"/>
          <p:cNvSpPr>
            <a:spLocks noGrp="1" noChangeArrowheads="1"/>
          </p:cNvSpPr>
          <p:nvPr>
            <p:ph type="body" idx="1"/>
          </p:nvPr>
        </p:nvSpPr>
        <p:spPr bwMode="auto">
          <a:xfrm>
            <a:off x="4622800" y="3886201"/>
            <a:ext cx="4622800" cy="1325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p:txBody>
      </p:sp>
      <p:graphicFrame>
        <p:nvGraphicFramePr>
          <p:cNvPr id="3107" name="Group 35"/>
          <p:cNvGraphicFramePr>
            <a:graphicFrameLocks noGrp="1"/>
          </p:cNvGraphicFramePr>
          <p:nvPr>
            <p:extLst>
              <p:ext uri="{D42A27DB-BD31-4B8C-83A1-F6EECF244321}">
                <p14:modId xmlns:p14="http://schemas.microsoft.com/office/powerpoint/2010/main" xmlns="" val="968590250"/>
              </p:ext>
            </p:extLst>
          </p:nvPr>
        </p:nvGraphicFramePr>
        <p:xfrm>
          <a:off x="82550" y="6669089"/>
          <a:ext cx="7346950" cy="180975"/>
        </p:xfrm>
        <a:graphic>
          <a:graphicData uri="http://schemas.openxmlformats.org/drawingml/2006/table">
            <a:tbl>
              <a:tblPr/>
              <a:tblGrid>
                <a:gridCol w="1568450"/>
                <a:gridCol w="1403350"/>
                <a:gridCol w="1485900"/>
                <a:gridCol w="1320800"/>
                <a:gridCol w="1073150"/>
                <a:gridCol w="495300"/>
              </a:tblGrid>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dirty="0" smtClean="0">
                          <a:ln>
                            <a:noFill/>
                          </a:ln>
                          <a:solidFill>
                            <a:srgbClr val="4C4C4C"/>
                          </a:solidFill>
                          <a:effectLst/>
                          <a:latin typeface="Arial" charset="0"/>
                          <a:ea typeface="MS PGothic" pitchFamily="34" charset="-128"/>
                        </a:rPr>
                        <a:t>File </a:t>
                      </a:r>
                      <a:r>
                        <a:rPr kumimoji="0" lang="fr-FR" sz="600" b="0" i="0" u="none" strike="noStrike" cap="none" normalizeH="0" baseline="0" dirty="0" err="1" smtClean="0">
                          <a:ln>
                            <a:noFill/>
                          </a:ln>
                          <a:solidFill>
                            <a:srgbClr val="4C4C4C"/>
                          </a:solidFill>
                          <a:effectLst/>
                          <a:latin typeface="Arial" charset="0"/>
                          <a:ea typeface="MS PGothic" pitchFamily="34" charset="-128"/>
                        </a:rPr>
                        <a:t>Ref</a:t>
                      </a:r>
                      <a:r>
                        <a:rPr kumimoji="0" lang="fr-FR" sz="600" b="0" i="0" u="none" strike="noStrike" cap="none" normalizeH="0" baseline="0" dirty="0" smtClean="0">
                          <a:ln>
                            <a:noFill/>
                          </a:ln>
                          <a:solidFill>
                            <a:srgbClr val="4C4C4C"/>
                          </a:solidFill>
                          <a:effectLst/>
                          <a:latin typeface="Arial" charset="0"/>
                          <a:ea typeface="MS PGothic" pitchFamily="34" charset="-128"/>
                        </a:rPr>
                        <a:t>/</a:t>
                      </a:r>
                      <a:r>
                        <a:rPr kumimoji="0" lang="fr-FR" sz="600" b="0" i="0" u="none" strike="noStrike" cap="none" normalizeH="0" baseline="0" dirty="0" err="1" smtClean="0">
                          <a:ln>
                            <a:noFill/>
                          </a:ln>
                          <a:solidFill>
                            <a:srgbClr val="4C4C4C"/>
                          </a:solidFill>
                          <a:effectLst/>
                          <a:latin typeface="Arial" charset="0"/>
                          <a:ea typeface="MS PGothic" pitchFamily="34" charset="-128"/>
                        </a:rPr>
                        <a:t>Subject</a:t>
                      </a:r>
                      <a:r>
                        <a:rPr kumimoji="0" lang="fr-FR" sz="600" b="0" i="0" u="none" strike="noStrike" cap="none" normalizeH="0" baseline="0" dirty="0" smtClean="0">
                          <a:ln>
                            <a:noFill/>
                          </a:ln>
                          <a:solidFill>
                            <a:srgbClr val="4C4C4C"/>
                          </a:solidFill>
                          <a:effectLst/>
                          <a:latin typeface="Arial" charset="0"/>
                          <a:ea typeface="MS PGothic" pitchFamily="34" charset="-128"/>
                        </a:rPr>
                        <a:t>: ERP BB MPSA </a:t>
                      </a:r>
                    </a:p>
                  </a:txBody>
                  <a:tcPr marL="39000" marR="39000" marT="36000" marB="36000" horzOverflow="overflow">
                    <a:lnL cap="flat">
                      <a:noFill/>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dirty="0" err="1" smtClean="0">
                          <a:ln>
                            <a:noFill/>
                          </a:ln>
                          <a:solidFill>
                            <a:srgbClr val="4C4C4C"/>
                          </a:solidFill>
                          <a:effectLst/>
                          <a:latin typeface="Arial" charset="0"/>
                          <a:ea typeface="MS PGothic" pitchFamily="34" charset="-128"/>
                        </a:rPr>
                        <a:t>Author</a:t>
                      </a:r>
                      <a:r>
                        <a:rPr kumimoji="0" lang="fr-FR" sz="600" b="0" i="0" u="none" strike="noStrike" cap="none" normalizeH="0" baseline="0" dirty="0" smtClean="0">
                          <a:ln>
                            <a:noFill/>
                          </a:ln>
                          <a:solidFill>
                            <a:srgbClr val="4C4C4C"/>
                          </a:solidFill>
                          <a:effectLst/>
                          <a:latin typeface="Arial" charset="0"/>
                          <a:ea typeface="MS PGothic" pitchFamily="34" charset="-128"/>
                        </a:rPr>
                        <a:t>/</a:t>
                      </a:r>
                      <a:r>
                        <a:rPr kumimoji="0" lang="fr-FR" sz="600" b="0" i="0" u="none" strike="noStrike" cap="none" normalizeH="0" baseline="0" dirty="0" err="1" smtClean="0">
                          <a:ln>
                            <a:noFill/>
                          </a:ln>
                          <a:solidFill>
                            <a:srgbClr val="4C4C4C"/>
                          </a:solidFill>
                          <a:effectLst/>
                          <a:latin typeface="Arial" charset="0"/>
                          <a:ea typeface="MS PGothic" pitchFamily="34" charset="-128"/>
                        </a:rPr>
                        <a:t>Dept</a:t>
                      </a:r>
                      <a:r>
                        <a:rPr kumimoji="0" lang="fr-FR" sz="600" b="0" i="0" u="none" strike="noStrike" cap="none" normalizeH="0" baseline="0" dirty="0" smtClean="0">
                          <a:ln>
                            <a:noFill/>
                          </a:ln>
                          <a:solidFill>
                            <a:srgbClr val="4C4C4C"/>
                          </a:solidFill>
                          <a:effectLst/>
                          <a:latin typeface="Arial" charset="0"/>
                          <a:ea typeface="MS PGothic" pitchFamily="34" charset="-128"/>
                        </a:rPr>
                        <a:t>: EUR F POLARIS</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smtClean="0">
                          <a:ln>
                            <a:noFill/>
                          </a:ln>
                          <a:solidFill>
                            <a:srgbClr val="4C4C4C"/>
                          </a:solidFill>
                          <a:effectLst/>
                          <a:latin typeface="Arial" charset="0"/>
                          <a:ea typeface="MS PGothic" pitchFamily="34" charset="-128"/>
                        </a:rPr>
                        <a:t>Classification: D3</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smtClean="0">
                          <a:ln>
                            <a:noFill/>
                          </a:ln>
                          <a:solidFill>
                            <a:srgbClr val="4C4C4C"/>
                          </a:solidFill>
                          <a:effectLst/>
                          <a:latin typeface="Arial" charset="0"/>
                          <a:ea typeface="MS PGothic" pitchFamily="34" charset="-128"/>
                        </a:rPr>
                        <a:t>Conservation : 90days</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dirty="0" err="1" smtClean="0">
                          <a:ln>
                            <a:noFill/>
                          </a:ln>
                          <a:solidFill>
                            <a:srgbClr val="4C4C4C"/>
                          </a:solidFill>
                          <a:effectLst/>
                          <a:latin typeface="Arial" charset="0"/>
                          <a:ea typeface="MS PGothic" pitchFamily="34" charset="-128"/>
                        </a:rPr>
                        <a:t>Creation</a:t>
                      </a:r>
                      <a:r>
                        <a:rPr kumimoji="0" lang="fr-FR" sz="600" b="0" i="0" u="none" strike="noStrike" cap="none" normalizeH="0" baseline="0" dirty="0" smtClean="0">
                          <a:ln>
                            <a:noFill/>
                          </a:ln>
                          <a:solidFill>
                            <a:srgbClr val="4C4C4C"/>
                          </a:solidFill>
                          <a:effectLst/>
                          <a:latin typeface="Arial" charset="0"/>
                          <a:ea typeface="MS PGothic" pitchFamily="34" charset="-128"/>
                        </a:rPr>
                        <a:t> date:   </a:t>
                      </a:r>
                      <a:r>
                        <a:rPr kumimoji="0" lang="pl-PL" sz="600" b="0" i="0" u="none" strike="noStrike" cap="none" normalizeH="0" baseline="0" dirty="0" smtClean="0">
                          <a:ln>
                            <a:noFill/>
                          </a:ln>
                          <a:solidFill>
                            <a:srgbClr val="4C4C4C"/>
                          </a:solidFill>
                          <a:effectLst/>
                          <a:latin typeface="Arial" charset="0"/>
                          <a:ea typeface="MS PGothic" pitchFamily="34" charset="-128"/>
                        </a:rPr>
                        <a:t>07</a:t>
                      </a:r>
                      <a:r>
                        <a:rPr kumimoji="0" lang="fr-FR" sz="600" b="0" i="0" u="none" strike="noStrike" cap="none" normalizeH="0" baseline="0" dirty="0" smtClean="0">
                          <a:ln>
                            <a:noFill/>
                          </a:ln>
                          <a:solidFill>
                            <a:srgbClr val="4C4C4C"/>
                          </a:solidFill>
                          <a:effectLst/>
                          <a:latin typeface="Arial" charset="0"/>
                          <a:ea typeface="MS PGothic" pitchFamily="34" charset="-128"/>
                        </a:rPr>
                        <a:t>/</a:t>
                      </a:r>
                      <a:r>
                        <a:rPr kumimoji="0" lang="pl-PL" sz="600" b="0" i="0" u="none" strike="noStrike" cap="none" normalizeH="0" baseline="0" dirty="0" smtClean="0">
                          <a:ln>
                            <a:noFill/>
                          </a:ln>
                          <a:solidFill>
                            <a:srgbClr val="4C4C4C"/>
                          </a:solidFill>
                          <a:effectLst/>
                          <a:latin typeface="Arial" charset="0"/>
                          <a:ea typeface="MS PGothic" pitchFamily="34" charset="-128"/>
                        </a:rPr>
                        <a:t>11</a:t>
                      </a:r>
                      <a:r>
                        <a:rPr kumimoji="0" lang="fr-FR" sz="600" b="0" i="0" u="none" strike="noStrike" cap="none" normalizeH="0" baseline="0" dirty="0" smtClean="0">
                          <a:ln>
                            <a:noFill/>
                          </a:ln>
                          <a:solidFill>
                            <a:srgbClr val="4C4C4C"/>
                          </a:solidFill>
                          <a:effectLst/>
                          <a:latin typeface="Arial" charset="0"/>
                          <a:ea typeface="MS PGothic" pitchFamily="34" charset="-128"/>
                        </a:rPr>
                        <a:t>/11</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sz="600" b="0" i="0" u="none" strike="noStrike" cap="none" normalizeH="0" baseline="0" smtClean="0">
                        <a:ln>
                          <a:noFill/>
                        </a:ln>
                        <a:solidFill>
                          <a:schemeClr val="tx1"/>
                        </a:solidFill>
                        <a:effectLst/>
                        <a:latin typeface="Arial" charset="0"/>
                        <a:ea typeface="MS PGothic" pitchFamily="34" charset="-128"/>
                      </a:endParaRPr>
                    </a:p>
                  </a:txBody>
                  <a:tcPr marL="39000" marR="39000" marT="36000" marB="36000" horzOverflow="overflow">
                    <a:lnL w="6350" cap="flat" cmpd="sng" algn="ctr">
                      <a:solidFill>
                        <a:srgbClr val="4C4C4C"/>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3108" name="Rectangle 36"/>
          <p:cNvSpPr>
            <a:spLocks noGrp="1" noChangeArrowheads="1"/>
          </p:cNvSpPr>
          <p:nvPr>
            <p:ph type="sldNum" sz="quarter" idx="4"/>
          </p:nvPr>
        </p:nvSpPr>
        <p:spPr bwMode="auto">
          <a:xfrm>
            <a:off x="9477772" y="6656388"/>
            <a:ext cx="74295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600" smtClean="0">
                <a:solidFill>
                  <a:srgbClr val="4C4C4C"/>
                </a:solidFill>
              </a:defRPr>
            </a:lvl1pPr>
          </a:lstStyle>
          <a:p>
            <a:pPr defTabSz="914400" eaLnBrk="0" hangingPunct="0">
              <a:defRPr/>
            </a:pPr>
            <a:r>
              <a:rPr lang="fr-FR">
                <a:latin typeface="Arial" charset="0"/>
              </a:rPr>
              <a:t>Page </a:t>
            </a:r>
            <a:fld id="{C688B6E6-759D-466F-A3A7-3EDC8D1F2CDD}" type="slidenum">
              <a:rPr lang="fr-FR">
                <a:latin typeface="Arial" charset="0"/>
              </a:rPr>
              <a:pPr defTabSz="914400" eaLnBrk="0" hangingPunct="0">
                <a:defRPr/>
              </a:pPr>
              <a:t>‹#›</a:t>
            </a:fld>
            <a:endParaRPr lang="fr-FR">
              <a:latin typeface="Arial" charset="0"/>
            </a:endParaRPr>
          </a:p>
        </p:txBody>
      </p:sp>
      <p:pic>
        <p:nvPicPr>
          <p:cNvPr id="6" name="Picture 103" descr="C:\Users\UserSim\Desktop\Capgemini\Capgemini_logo_cmyk.png"/>
          <p:cNvPicPr>
            <a:picLocks noChangeAspect="1" noChangeArrowheads="1"/>
          </p:cNvPicPr>
          <p:nvPr userDrawn="1">
            <p:custDataLst>
              <p:tags r:id="rId10"/>
            </p:custDataLst>
          </p:nvPr>
        </p:nvPicPr>
        <p:blipFill>
          <a:blip r:embed="rId12" cstate="email"/>
          <a:srcRect/>
          <a:stretch>
            <a:fillRect/>
          </a:stretch>
        </p:blipFill>
        <p:spPr bwMode="auto">
          <a:xfrm>
            <a:off x="272480" y="6011627"/>
            <a:ext cx="2624221" cy="569967"/>
          </a:xfrm>
          <a:prstGeom prst="rect">
            <a:avLst/>
          </a:prstGeom>
          <a:noFill/>
        </p:spPr>
      </p:pic>
    </p:spTree>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charset="0"/>
          <a:ea typeface="MS PGothic" pitchFamily="34" charset="-128"/>
        </a:defRPr>
      </a:lvl2pPr>
      <a:lvl3pPr algn="ctr" rtl="0" eaLnBrk="0" fontAlgn="base" hangingPunct="0">
        <a:spcBef>
          <a:spcPct val="0"/>
        </a:spcBef>
        <a:spcAft>
          <a:spcPct val="0"/>
        </a:spcAft>
        <a:defRPr sz="4000" b="1">
          <a:solidFill>
            <a:schemeClr val="accent2"/>
          </a:solidFill>
          <a:latin typeface="Arial" charset="0"/>
          <a:ea typeface="MS PGothic" pitchFamily="34" charset="-128"/>
        </a:defRPr>
      </a:lvl3pPr>
      <a:lvl4pPr algn="ctr" rtl="0" eaLnBrk="0" fontAlgn="base" hangingPunct="0">
        <a:spcBef>
          <a:spcPct val="0"/>
        </a:spcBef>
        <a:spcAft>
          <a:spcPct val="0"/>
        </a:spcAft>
        <a:defRPr sz="4000" b="1">
          <a:solidFill>
            <a:schemeClr val="accent2"/>
          </a:solidFill>
          <a:latin typeface="Arial" charset="0"/>
          <a:ea typeface="MS PGothic" pitchFamily="34" charset="-128"/>
        </a:defRPr>
      </a:lvl4pPr>
      <a:lvl5pPr algn="ctr" rtl="0" eaLnBrk="0" fontAlgn="base" hangingPunct="0">
        <a:spcBef>
          <a:spcPct val="0"/>
        </a:spcBef>
        <a:spcAft>
          <a:spcPct val="0"/>
        </a:spcAft>
        <a:defRPr sz="4000" b="1">
          <a:solidFill>
            <a:schemeClr val="accent2"/>
          </a:solidFill>
          <a:latin typeface="Arial" charset="0"/>
          <a:ea typeface="MS PGothic" pitchFamily="34" charset="-128"/>
        </a:defRPr>
      </a:lvl5pPr>
      <a:lvl6pPr marL="457200" algn="ctr" rtl="0" fontAlgn="base">
        <a:spcBef>
          <a:spcPct val="0"/>
        </a:spcBef>
        <a:spcAft>
          <a:spcPct val="0"/>
        </a:spcAft>
        <a:defRPr sz="4000" b="1">
          <a:solidFill>
            <a:schemeClr val="accent2"/>
          </a:solidFill>
          <a:latin typeface="Arial" charset="0"/>
          <a:ea typeface="MS PGothic" pitchFamily="34" charset="-128"/>
        </a:defRPr>
      </a:lvl6pPr>
      <a:lvl7pPr marL="914400" algn="ctr" rtl="0" fontAlgn="base">
        <a:spcBef>
          <a:spcPct val="0"/>
        </a:spcBef>
        <a:spcAft>
          <a:spcPct val="0"/>
        </a:spcAft>
        <a:defRPr sz="4000" b="1">
          <a:solidFill>
            <a:schemeClr val="accent2"/>
          </a:solidFill>
          <a:latin typeface="Arial" charset="0"/>
          <a:ea typeface="MS PGothic" pitchFamily="34" charset="-128"/>
        </a:defRPr>
      </a:lvl7pPr>
      <a:lvl8pPr marL="1371600" algn="ctr" rtl="0" fontAlgn="base">
        <a:spcBef>
          <a:spcPct val="0"/>
        </a:spcBef>
        <a:spcAft>
          <a:spcPct val="0"/>
        </a:spcAft>
        <a:defRPr sz="4000" b="1">
          <a:solidFill>
            <a:schemeClr val="accent2"/>
          </a:solidFill>
          <a:latin typeface="Arial" charset="0"/>
          <a:ea typeface="MS PGothic" pitchFamily="34" charset="-128"/>
        </a:defRPr>
      </a:lvl8pPr>
      <a:lvl9pPr marL="1828800" algn="ctr" rtl="0" fontAlgn="base">
        <a:spcBef>
          <a:spcPct val="0"/>
        </a:spcBef>
        <a:spcAft>
          <a:spcPct val="0"/>
        </a:spcAft>
        <a:defRPr sz="4000" b="1">
          <a:solidFill>
            <a:schemeClr val="accent2"/>
          </a:solidFill>
          <a:latin typeface="Arial" charset="0"/>
          <a:ea typeface="MS PGothic" pitchFamily="34" charset="-128"/>
        </a:defRPr>
      </a:lvl9pPr>
    </p:titleStyle>
    <p:bodyStyle>
      <a:lvl1pPr marL="342900" indent="-342900" algn="ctr" rtl="0" eaLnBrk="0" fontAlgn="base" hangingPunct="0">
        <a:lnSpc>
          <a:spcPct val="90000"/>
        </a:lnSpc>
        <a:spcBef>
          <a:spcPct val="20000"/>
        </a:spcBef>
        <a:spcAft>
          <a:spcPct val="0"/>
        </a:spcAft>
        <a:defRPr sz="3000" b="1" i="1">
          <a:solidFill>
            <a:srgbClr val="41414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22800" y="2057401"/>
            <a:ext cx="4622800" cy="1311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fr-FR" smtClean="0"/>
              <a:t>Cliquez et modifiez le titre</a:t>
            </a:r>
          </a:p>
        </p:txBody>
      </p:sp>
      <p:sp>
        <p:nvSpPr>
          <p:cNvPr id="1027" name="Rectangle 3"/>
          <p:cNvSpPr>
            <a:spLocks noGrp="1" noChangeArrowheads="1"/>
          </p:cNvSpPr>
          <p:nvPr>
            <p:ph type="body" idx="1"/>
          </p:nvPr>
        </p:nvSpPr>
        <p:spPr bwMode="auto">
          <a:xfrm>
            <a:off x="4622800" y="3886201"/>
            <a:ext cx="4622800" cy="1325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p:txBody>
      </p:sp>
      <p:graphicFrame>
        <p:nvGraphicFramePr>
          <p:cNvPr id="3107" name="Group 35"/>
          <p:cNvGraphicFramePr>
            <a:graphicFrameLocks noGrp="1"/>
          </p:cNvGraphicFramePr>
          <p:nvPr>
            <p:extLst>
              <p:ext uri="{D42A27DB-BD31-4B8C-83A1-F6EECF244321}">
                <p14:modId xmlns="" xmlns:p14="http://schemas.microsoft.com/office/powerpoint/2010/main" val="968590250"/>
              </p:ext>
            </p:extLst>
          </p:nvPr>
        </p:nvGraphicFramePr>
        <p:xfrm>
          <a:off x="82550" y="6669089"/>
          <a:ext cx="7346950" cy="180975"/>
        </p:xfrm>
        <a:graphic>
          <a:graphicData uri="http://schemas.openxmlformats.org/drawingml/2006/table">
            <a:tbl>
              <a:tblPr/>
              <a:tblGrid>
                <a:gridCol w="1568450"/>
                <a:gridCol w="1403350"/>
                <a:gridCol w="1485900"/>
                <a:gridCol w="1320800"/>
                <a:gridCol w="1073150"/>
                <a:gridCol w="495300"/>
              </a:tblGrid>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dirty="0" smtClean="0">
                          <a:ln>
                            <a:noFill/>
                          </a:ln>
                          <a:solidFill>
                            <a:srgbClr val="4C4C4C"/>
                          </a:solidFill>
                          <a:effectLst/>
                          <a:latin typeface="Arial" charset="0"/>
                          <a:ea typeface="MS PGothic" pitchFamily="34" charset="-128"/>
                        </a:rPr>
                        <a:t>File </a:t>
                      </a:r>
                      <a:r>
                        <a:rPr kumimoji="0" lang="fr-FR" sz="600" b="0" i="0" u="none" strike="noStrike" cap="none" normalizeH="0" baseline="0" dirty="0" err="1" smtClean="0">
                          <a:ln>
                            <a:noFill/>
                          </a:ln>
                          <a:solidFill>
                            <a:srgbClr val="4C4C4C"/>
                          </a:solidFill>
                          <a:effectLst/>
                          <a:latin typeface="Arial" charset="0"/>
                          <a:ea typeface="MS PGothic" pitchFamily="34" charset="-128"/>
                        </a:rPr>
                        <a:t>Ref</a:t>
                      </a:r>
                      <a:r>
                        <a:rPr kumimoji="0" lang="fr-FR" sz="600" b="0" i="0" u="none" strike="noStrike" cap="none" normalizeH="0" baseline="0" dirty="0" smtClean="0">
                          <a:ln>
                            <a:noFill/>
                          </a:ln>
                          <a:solidFill>
                            <a:srgbClr val="4C4C4C"/>
                          </a:solidFill>
                          <a:effectLst/>
                          <a:latin typeface="Arial" charset="0"/>
                          <a:ea typeface="MS PGothic" pitchFamily="34" charset="-128"/>
                        </a:rPr>
                        <a:t>/</a:t>
                      </a:r>
                      <a:r>
                        <a:rPr kumimoji="0" lang="fr-FR" sz="600" b="0" i="0" u="none" strike="noStrike" cap="none" normalizeH="0" baseline="0" dirty="0" err="1" smtClean="0">
                          <a:ln>
                            <a:noFill/>
                          </a:ln>
                          <a:solidFill>
                            <a:srgbClr val="4C4C4C"/>
                          </a:solidFill>
                          <a:effectLst/>
                          <a:latin typeface="Arial" charset="0"/>
                          <a:ea typeface="MS PGothic" pitchFamily="34" charset="-128"/>
                        </a:rPr>
                        <a:t>Subject</a:t>
                      </a:r>
                      <a:r>
                        <a:rPr kumimoji="0" lang="fr-FR" sz="600" b="0" i="0" u="none" strike="noStrike" cap="none" normalizeH="0" baseline="0" dirty="0" smtClean="0">
                          <a:ln>
                            <a:noFill/>
                          </a:ln>
                          <a:solidFill>
                            <a:srgbClr val="4C4C4C"/>
                          </a:solidFill>
                          <a:effectLst/>
                          <a:latin typeface="Arial" charset="0"/>
                          <a:ea typeface="MS PGothic" pitchFamily="34" charset="-128"/>
                        </a:rPr>
                        <a:t>: ERP BB MPSA </a:t>
                      </a:r>
                    </a:p>
                  </a:txBody>
                  <a:tcPr marL="39000" marR="39000" marT="36000" marB="36000" horzOverflow="overflow">
                    <a:lnL cap="flat">
                      <a:noFill/>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dirty="0" err="1" smtClean="0">
                          <a:ln>
                            <a:noFill/>
                          </a:ln>
                          <a:solidFill>
                            <a:srgbClr val="4C4C4C"/>
                          </a:solidFill>
                          <a:effectLst/>
                          <a:latin typeface="Arial" charset="0"/>
                          <a:ea typeface="MS PGothic" pitchFamily="34" charset="-128"/>
                        </a:rPr>
                        <a:t>Author</a:t>
                      </a:r>
                      <a:r>
                        <a:rPr kumimoji="0" lang="fr-FR" sz="600" b="0" i="0" u="none" strike="noStrike" cap="none" normalizeH="0" baseline="0" dirty="0" smtClean="0">
                          <a:ln>
                            <a:noFill/>
                          </a:ln>
                          <a:solidFill>
                            <a:srgbClr val="4C4C4C"/>
                          </a:solidFill>
                          <a:effectLst/>
                          <a:latin typeface="Arial" charset="0"/>
                          <a:ea typeface="MS PGothic" pitchFamily="34" charset="-128"/>
                        </a:rPr>
                        <a:t>/</a:t>
                      </a:r>
                      <a:r>
                        <a:rPr kumimoji="0" lang="fr-FR" sz="600" b="0" i="0" u="none" strike="noStrike" cap="none" normalizeH="0" baseline="0" dirty="0" err="1" smtClean="0">
                          <a:ln>
                            <a:noFill/>
                          </a:ln>
                          <a:solidFill>
                            <a:srgbClr val="4C4C4C"/>
                          </a:solidFill>
                          <a:effectLst/>
                          <a:latin typeface="Arial" charset="0"/>
                          <a:ea typeface="MS PGothic" pitchFamily="34" charset="-128"/>
                        </a:rPr>
                        <a:t>Dept</a:t>
                      </a:r>
                      <a:r>
                        <a:rPr kumimoji="0" lang="fr-FR" sz="600" b="0" i="0" u="none" strike="noStrike" cap="none" normalizeH="0" baseline="0" dirty="0" smtClean="0">
                          <a:ln>
                            <a:noFill/>
                          </a:ln>
                          <a:solidFill>
                            <a:srgbClr val="4C4C4C"/>
                          </a:solidFill>
                          <a:effectLst/>
                          <a:latin typeface="Arial" charset="0"/>
                          <a:ea typeface="MS PGothic" pitchFamily="34" charset="-128"/>
                        </a:rPr>
                        <a:t>: EUR F POLARIS</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smtClean="0">
                          <a:ln>
                            <a:noFill/>
                          </a:ln>
                          <a:solidFill>
                            <a:srgbClr val="4C4C4C"/>
                          </a:solidFill>
                          <a:effectLst/>
                          <a:latin typeface="Arial" charset="0"/>
                          <a:ea typeface="MS PGothic" pitchFamily="34" charset="-128"/>
                        </a:rPr>
                        <a:t>Classification: D3</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smtClean="0">
                          <a:ln>
                            <a:noFill/>
                          </a:ln>
                          <a:solidFill>
                            <a:srgbClr val="4C4C4C"/>
                          </a:solidFill>
                          <a:effectLst/>
                          <a:latin typeface="Arial" charset="0"/>
                          <a:ea typeface="MS PGothic" pitchFamily="34" charset="-128"/>
                        </a:rPr>
                        <a:t>Conservation : 90days</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dirty="0" err="1" smtClean="0">
                          <a:ln>
                            <a:noFill/>
                          </a:ln>
                          <a:solidFill>
                            <a:srgbClr val="4C4C4C"/>
                          </a:solidFill>
                          <a:effectLst/>
                          <a:latin typeface="Arial" charset="0"/>
                          <a:ea typeface="MS PGothic" pitchFamily="34" charset="-128"/>
                        </a:rPr>
                        <a:t>Creation</a:t>
                      </a:r>
                      <a:r>
                        <a:rPr kumimoji="0" lang="fr-FR" sz="600" b="0" i="0" u="none" strike="noStrike" cap="none" normalizeH="0" baseline="0" dirty="0" smtClean="0">
                          <a:ln>
                            <a:noFill/>
                          </a:ln>
                          <a:solidFill>
                            <a:srgbClr val="4C4C4C"/>
                          </a:solidFill>
                          <a:effectLst/>
                          <a:latin typeface="Arial" charset="0"/>
                          <a:ea typeface="MS PGothic" pitchFamily="34" charset="-128"/>
                        </a:rPr>
                        <a:t> date:   </a:t>
                      </a:r>
                      <a:r>
                        <a:rPr kumimoji="0" lang="pl-PL" sz="600" b="0" i="0" u="none" strike="noStrike" cap="none" normalizeH="0" baseline="0" dirty="0" smtClean="0">
                          <a:ln>
                            <a:noFill/>
                          </a:ln>
                          <a:solidFill>
                            <a:srgbClr val="4C4C4C"/>
                          </a:solidFill>
                          <a:effectLst/>
                          <a:latin typeface="Arial" charset="0"/>
                          <a:ea typeface="MS PGothic" pitchFamily="34" charset="-128"/>
                        </a:rPr>
                        <a:t>07</a:t>
                      </a:r>
                      <a:r>
                        <a:rPr kumimoji="0" lang="fr-FR" sz="600" b="0" i="0" u="none" strike="noStrike" cap="none" normalizeH="0" baseline="0" dirty="0" smtClean="0">
                          <a:ln>
                            <a:noFill/>
                          </a:ln>
                          <a:solidFill>
                            <a:srgbClr val="4C4C4C"/>
                          </a:solidFill>
                          <a:effectLst/>
                          <a:latin typeface="Arial" charset="0"/>
                          <a:ea typeface="MS PGothic" pitchFamily="34" charset="-128"/>
                        </a:rPr>
                        <a:t>/</a:t>
                      </a:r>
                      <a:r>
                        <a:rPr kumimoji="0" lang="pl-PL" sz="600" b="0" i="0" u="none" strike="noStrike" cap="none" normalizeH="0" baseline="0" dirty="0" smtClean="0">
                          <a:ln>
                            <a:noFill/>
                          </a:ln>
                          <a:solidFill>
                            <a:srgbClr val="4C4C4C"/>
                          </a:solidFill>
                          <a:effectLst/>
                          <a:latin typeface="Arial" charset="0"/>
                          <a:ea typeface="MS PGothic" pitchFamily="34" charset="-128"/>
                        </a:rPr>
                        <a:t>11</a:t>
                      </a:r>
                      <a:r>
                        <a:rPr kumimoji="0" lang="fr-FR" sz="600" b="0" i="0" u="none" strike="noStrike" cap="none" normalizeH="0" baseline="0" dirty="0" smtClean="0">
                          <a:ln>
                            <a:noFill/>
                          </a:ln>
                          <a:solidFill>
                            <a:srgbClr val="4C4C4C"/>
                          </a:solidFill>
                          <a:effectLst/>
                          <a:latin typeface="Arial" charset="0"/>
                          <a:ea typeface="MS PGothic" pitchFamily="34" charset="-128"/>
                        </a:rPr>
                        <a:t>/11</a:t>
                      </a:r>
                    </a:p>
                  </a:txBody>
                  <a:tcPr marL="39000" marR="39000" marT="36000" marB="36000" horzOverflow="overflow">
                    <a:lnL w="6350" cap="flat" cmpd="sng" algn="ctr">
                      <a:solidFill>
                        <a:srgbClr val="4C4C4C"/>
                      </a:solidFill>
                      <a:prstDash val="solid"/>
                      <a:round/>
                      <a:headEnd type="none" w="med" len="med"/>
                      <a:tailEnd type="none" w="med" len="med"/>
                    </a:lnL>
                    <a:lnR w="6350" cap="flat" cmpd="sng" algn="ctr">
                      <a:solidFill>
                        <a:srgbClr val="4C4C4C"/>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sz="600" b="0" i="0" u="none" strike="noStrike" cap="none" normalizeH="0" baseline="0" dirty="0" smtClean="0">
                        <a:ln>
                          <a:noFill/>
                        </a:ln>
                        <a:solidFill>
                          <a:schemeClr val="tx1"/>
                        </a:solidFill>
                        <a:effectLst/>
                        <a:latin typeface="Arial" charset="0"/>
                        <a:ea typeface="MS PGothic" pitchFamily="34" charset="-128"/>
                      </a:endParaRPr>
                    </a:p>
                  </a:txBody>
                  <a:tcPr marL="39000" marR="39000" marT="36000" marB="36000" horzOverflow="overflow">
                    <a:lnL w="6350" cap="flat" cmpd="sng" algn="ctr">
                      <a:solidFill>
                        <a:srgbClr val="4C4C4C"/>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3108" name="Rectangle 36"/>
          <p:cNvSpPr>
            <a:spLocks noGrp="1" noChangeArrowheads="1"/>
          </p:cNvSpPr>
          <p:nvPr>
            <p:ph type="sldNum" sz="quarter" idx="4"/>
          </p:nvPr>
        </p:nvSpPr>
        <p:spPr bwMode="auto">
          <a:xfrm>
            <a:off x="9477772" y="6656388"/>
            <a:ext cx="742950" cy="22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600" smtClean="0">
                <a:solidFill>
                  <a:srgbClr val="4C4C4C"/>
                </a:solidFill>
              </a:defRPr>
            </a:lvl1pPr>
          </a:lstStyle>
          <a:p>
            <a:pPr defTabSz="914400" eaLnBrk="0" hangingPunct="0">
              <a:defRPr/>
            </a:pPr>
            <a:r>
              <a:rPr lang="fr-FR">
                <a:latin typeface="Arial" charset="0"/>
              </a:rPr>
              <a:t>Page </a:t>
            </a:r>
            <a:fld id="{C688B6E6-759D-466F-A3A7-3EDC8D1F2CDD}" type="slidenum">
              <a:rPr lang="fr-FR">
                <a:latin typeface="Arial" charset="0"/>
              </a:rPr>
              <a:pPr defTabSz="914400" eaLnBrk="0" hangingPunct="0">
                <a:defRPr/>
              </a:pPr>
              <a:t>‹#›</a:t>
            </a:fld>
            <a:endParaRPr lang="fr-FR">
              <a:latin typeface="Arial" charset="0"/>
            </a:endParaRPr>
          </a:p>
        </p:txBody>
      </p:sp>
      <p:pic>
        <p:nvPicPr>
          <p:cNvPr id="6" name="Picture 103" descr="C:\Users\UserSim\Desktop\Capgemini\Capgemini_logo_cmyk.png"/>
          <p:cNvPicPr>
            <a:picLocks noChangeAspect="1" noChangeArrowheads="1"/>
          </p:cNvPicPr>
          <p:nvPr userDrawn="1">
            <p:custDataLst>
              <p:tags r:id="rId10"/>
            </p:custDataLst>
          </p:nvPr>
        </p:nvPicPr>
        <p:blipFill>
          <a:blip r:embed="rId12" cstate="email"/>
          <a:srcRect/>
          <a:stretch>
            <a:fillRect/>
          </a:stretch>
        </p:blipFill>
        <p:spPr bwMode="auto">
          <a:xfrm>
            <a:off x="272480" y="6011627"/>
            <a:ext cx="2624221" cy="569967"/>
          </a:xfrm>
          <a:prstGeom prst="rect">
            <a:avLst/>
          </a:prstGeom>
          <a:noFill/>
        </p:spPr>
      </p:pic>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charset="0"/>
          <a:ea typeface="MS PGothic" pitchFamily="34" charset="-128"/>
        </a:defRPr>
      </a:lvl2pPr>
      <a:lvl3pPr algn="ctr" rtl="0" eaLnBrk="0" fontAlgn="base" hangingPunct="0">
        <a:spcBef>
          <a:spcPct val="0"/>
        </a:spcBef>
        <a:spcAft>
          <a:spcPct val="0"/>
        </a:spcAft>
        <a:defRPr sz="4000" b="1">
          <a:solidFill>
            <a:schemeClr val="accent2"/>
          </a:solidFill>
          <a:latin typeface="Arial" charset="0"/>
          <a:ea typeface="MS PGothic" pitchFamily="34" charset="-128"/>
        </a:defRPr>
      </a:lvl3pPr>
      <a:lvl4pPr algn="ctr" rtl="0" eaLnBrk="0" fontAlgn="base" hangingPunct="0">
        <a:spcBef>
          <a:spcPct val="0"/>
        </a:spcBef>
        <a:spcAft>
          <a:spcPct val="0"/>
        </a:spcAft>
        <a:defRPr sz="4000" b="1">
          <a:solidFill>
            <a:schemeClr val="accent2"/>
          </a:solidFill>
          <a:latin typeface="Arial" charset="0"/>
          <a:ea typeface="MS PGothic" pitchFamily="34" charset="-128"/>
        </a:defRPr>
      </a:lvl4pPr>
      <a:lvl5pPr algn="ctr" rtl="0" eaLnBrk="0" fontAlgn="base" hangingPunct="0">
        <a:spcBef>
          <a:spcPct val="0"/>
        </a:spcBef>
        <a:spcAft>
          <a:spcPct val="0"/>
        </a:spcAft>
        <a:defRPr sz="4000" b="1">
          <a:solidFill>
            <a:schemeClr val="accent2"/>
          </a:solidFill>
          <a:latin typeface="Arial" charset="0"/>
          <a:ea typeface="MS PGothic" pitchFamily="34" charset="-128"/>
        </a:defRPr>
      </a:lvl5pPr>
      <a:lvl6pPr marL="457200" algn="ctr" rtl="0" fontAlgn="base">
        <a:spcBef>
          <a:spcPct val="0"/>
        </a:spcBef>
        <a:spcAft>
          <a:spcPct val="0"/>
        </a:spcAft>
        <a:defRPr sz="4000" b="1">
          <a:solidFill>
            <a:schemeClr val="accent2"/>
          </a:solidFill>
          <a:latin typeface="Arial" charset="0"/>
          <a:ea typeface="MS PGothic" pitchFamily="34" charset="-128"/>
        </a:defRPr>
      </a:lvl6pPr>
      <a:lvl7pPr marL="914400" algn="ctr" rtl="0" fontAlgn="base">
        <a:spcBef>
          <a:spcPct val="0"/>
        </a:spcBef>
        <a:spcAft>
          <a:spcPct val="0"/>
        </a:spcAft>
        <a:defRPr sz="4000" b="1">
          <a:solidFill>
            <a:schemeClr val="accent2"/>
          </a:solidFill>
          <a:latin typeface="Arial" charset="0"/>
          <a:ea typeface="MS PGothic" pitchFamily="34" charset="-128"/>
        </a:defRPr>
      </a:lvl7pPr>
      <a:lvl8pPr marL="1371600" algn="ctr" rtl="0" fontAlgn="base">
        <a:spcBef>
          <a:spcPct val="0"/>
        </a:spcBef>
        <a:spcAft>
          <a:spcPct val="0"/>
        </a:spcAft>
        <a:defRPr sz="4000" b="1">
          <a:solidFill>
            <a:schemeClr val="accent2"/>
          </a:solidFill>
          <a:latin typeface="Arial" charset="0"/>
          <a:ea typeface="MS PGothic" pitchFamily="34" charset="-128"/>
        </a:defRPr>
      </a:lvl8pPr>
      <a:lvl9pPr marL="1828800" algn="ctr" rtl="0" fontAlgn="base">
        <a:spcBef>
          <a:spcPct val="0"/>
        </a:spcBef>
        <a:spcAft>
          <a:spcPct val="0"/>
        </a:spcAft>
        <a:defRPr sz="4000" b="1">
          <a:solidFill>
            <a:schemeClr val="accent2"/>
          </a:solidFill>
          <a:latin typeface="Arial" charset="0"/>
          <a:ea typeface="MS PGothic" pitchFamily="34" charset="-128"/>
        </a:defRPr>
      </a:lvl9pPr>
    </p:titleStyle>
    <p:bodyStyle>
      <a:lvl1pPr marL="342900" indent="-342900" algn="ctr" rtl="0" eaLnBrk="0" fontAlgn="base" hangingPunct="0">
        <a:lnSpc>
          <a:spcPct val="90000"/>
        </a:lnSpc>
        <a:spcBef>
          <a:spcPct val="20000"/>
        </a:spcBef>
        <a:spcAft>
          <a:spcPct val="0"/>
        </a:spcAft>
        <a:defRPr sz="3000" b="1" i="1">
          <a:solidFill>
            <a:srgbClr val="41414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notesSlide" Target="../notesSlides/notesSlide1.xml"/><Relationship Id="rId16" Type="http://schemas.openxmlformats.org/officeDocument/2006/relationships/image" Target="../media/image30.jpeg"/><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918858" y="1718254"/>
            <a:ext cx="5987142" cy="830997"/>
          </a:xfrm>
        </p:spPr>
        <p:txBody>
          <a:bodyPr/>
          <a:lstStyle/>
          <a:p>
            <a:pPr algn="l" eaLnBrk="1" hangingPunct="1"/>
            <a:r>
              <a:rPr lang="en-US" sz="2800" kern="1200" dirty="0" smtClean="0">
                <a:solidFill>
                  <a:srgbClr val="2A2A7E"/>
                </a:solidFill>
                <a:latin typeface="Calibri" pitchFamily="34" charset="0"/>
                <a:ea typeface="+mn-ea"/>
                <a:cs typeface="+mn-cs"/>
              </a:rPr>
              <a:t>Configuration Factory</a:t>
            </a:r>
            <a:br>
              <a:rPr lang="en-US" sz="2800" kern="1200" dirty="0" smtClean="0">
                <a:solidFill>
                  <a:srgbClr val="2A2A7E"/>
                </a:solidFill>
                <a:latin typeface="Calibri" pitchFamily="34" charset="0"/>
                <a:ea typeface="+mn-ea"/>
                <a:cs typeface="+mn-cs"/>
              </a:rPr>
            </a:br>
            <a:r>
              <a:rPr lang="en-US" sz="2000" kern="1200" dirty="0" smtClean="0">
                <a:solidFill>
                  <a:srgbClr val="2A2A7E"/>
                </a:solidFill>
                <a:latin typeface="Calibri" pitchFamily="34" charset="0"/>
                <a:ea typeface="+mn-ea"/>
                <a:cs typeface="+mn-cs"/>
              </a:rPr>
              <a:t>Overview of activities and responsibilities</a:t>
            </a:r>
            <a:endParaRPr lang="en-US" sz="2800" kern="1200" dirty="0" smtClean="0">
              <a:solidFill>
                <a:schemeClr val="tx1"/>
              </a:solidFill>
              <a:latin typeface="Calibri" pitchFamily="34" charset="0"/>
              <a:ea typeface="+mn-ea"/>
              <a:cs typeface="+mn-cs"/>
            </a:endParaRPr>
          </a:p>
        </p:txBody>
      </p:sp>
      <p:sp>
        <p:nvSpPr>
          <p:cNvPr id="5" name="Content Placeholder 4"/>
          <p:cNvSpPr>
            <a:spLocks noGrp="1"/>
          </p:cNvSpPr>
          <p:nvPr>
            <p:ph sz="half" idx="2"/>
          </p:nvPr>
        </p:nvSpPr>
        <p:spPr>
          <a:xfrm>
            <a:off x="4963887" y="3886204"/>
            <a:ext cx="4053114" cy="694264"/>
          </a:xfrm>
        </p:spPr>
        <p:txBody>
          <a:bodyPr/>
          <a:lstStyle/>
          <a:p>
            <a:pPr algn="l"/>
            <a:r>
              <a:rPr lang="en-US" sz="2000" kern="1200" dirty="0" smtClean="0">
                <a:solidFill>
                  <a:srgbClr val="2A2A7E"/>
                </a:solidFill>
                <a:latin typeface="Calibri" pitchFamily="34" charset="0"/>
              </a:rPr>
              <a:t>Date  </a:t>
            </a:r>
            <a:r>
              <a:rPr lang="en-US" sz="2000" kern="1200" dirty="0" smtClean="0">
                <a:solidFill>
                  <a:srgbClr val="2A2A7E"/>
                </a:solidFill>
                <a:latin typeface="Calibri" pitchFamily="34" charset="0"/>
              </a:rPr>
              <a:t>		: 19 JAN 2017</a:t>
            </a:r>
          </a:p>
        </p:txBody>
      </p:sp>
      <p:sp>
        <p:nvSpPr>
          <p:cNvPr id="6146" name="Espace réservé du numéro de diapositive 3"/>
          <p:cNvSpPr>
            <a:spLocks noGrp="1"/>
          </p:cNvSpPr>
          <p:nvPr>
            <p:ph type="sldNum" sz="quarter" idx="10"/>
          </p:nvPr>
        </p:nvSpPr>
        <p:spPr>
          <a:noFill/>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r>
              <a:rPr lang="fr-FR" sz="600" dirty="0">
                <a:solidFill>
                  <a:srgbClr val="4C4C4C"/>
                </a:solidFill>
              </a:rPr>
              <a:t>Page </a:t>
            </a:r>
            <a:fld id="{CFDF123C-4630-4BD3-86D9-416483E3638A}" type="slidenum">
              <a:rPr lang="fr-FR" sz="600">
                <a:solidFill>
                  <a:srgbClr val="4C4C4C"/>
                </a:solidFill>
              </a:rPr>
              <a:pPr/>
              <a:t>1</a:t>
            </a:fld>
            <a:endParaRPr lang="fr-FR" sz="600" dirty="0">
              <a:solidFill>
                <a:srgbClr val="4C4C4C"/>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p:cNvPicPr>
            <a:picLocks noChangeAspect="1" noChangeArrowheads="1"/>
          </p:cNvPicPr>
          <p:nvPr/>
        </p:nvPicPr>
        <p:blipFill>
          <a:blip r:embed="rId3" cstate="print"/>
          <a:srcRect/>
          <a:stretch>
            <a:fillRect/>
          </a:stretch>
        </p:blipFill>
        <p:spPr bwMode="auto">
          <a:xfrm>
            <a:off x="8842580" y="1744119"/>
            <a:ext cx="422557" cy="448733"/>
          </a:xfrm>
          <a:prstGeom prst="rect">
            <a:avLst/>
          </a:prstGeom>
          <a:noFill/>
          <a:ln w="1">
            <a:noFill/>
            <a:miter lim="800000"/>
            <a:headEnd/>
            <a:tailEnd type="none" w="med" len="med"/>
          </a:ln>
          <a:effectLst/>
        </p:spPr>
      </p:pic>
      <p:pic>
        <p:nvPicPr>
          <p:cNvPr id="61" name="Picture 60" descr="Hardik Somaiya Emp ID-64892.jpg"/>
          <p:cNvPicPr>
            <a:picLocks noChangeAspect="1"/>
          </p:cNvPicPr>
          <p:nvPr/>
        </p:nvPicPr>
        <p:blipFill>
          <a:blip r:embed="rId4" cstate="print"/>
          <a:srcRect l="37131" t="9450" r="43561" b="75850"/>
          <a:stretch>
            <a:fillRect/>
          </a:stretch>
        </p:blipFill>
        <p:spPr>
          <a:xfrm>
            <a:off x="8430974" y="1794939"/>
            <a:ext cx="393095" cy="423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8" name="Picture 47"/>
          <p:cNvPicPr>
            <a:picLocks noChangeAspect="1" noChangeArrowheads="1"/>
          </p:cNvPicPr>
          <p:nvPr/>
        </p:nvPicPr>
        <p:blipFill>
          <a:blip r:embed="rId5" cstate="print"/>
          <a:srcRect/>
          <a:stretch>
            <a:fillRect/>
          </a:stretch>
        </p:blipFill>
        <p:spPr bwMode="auto">
          <a:xfrm>
            <a:off x="8879417" y="3250776"/>
            <a:ext cx="413184" cy="420370"/>
          </a:xfrm>
          <a:prstGeom prst="rect">
            <a:avLst/>
          </a:prstGeom>
          <a:noFill/>
          <a:ln w="1">
            <a:noFill/>
            <a:miter lim="800000"/>
            <a:headEnd/>
            <a:tailEnd type="none" w="med" len="med"/>
          </a:ln>
          <a:effectLst/>
        </p:spPr>
      </p:pic>
      <p:pic>
        <p:nvPicPr>
          <p:cNvPr id="57" name="Picture 56"/>
          <p:cNvPicPr>
            <a:picLocks noChangeAspect="1" noChangeArrowheads="1"/>
          </p:cNvPicPr>
          <p:nvPr/>
        </p:nvPicPr>
        <p:blipFill>
          <a:blip r:embed="rId6" cstate="print"/>
          <a:srcRect/>
          <a:stretch>
            <a:fillRect/>
          </a:stretch>
        </p:blipFill>
        <p:spPr bwMode="auto">
          <a:xfrm>
            <a:off x="237071" y="5063905"/>
            <a:ext cx="429683" cy="455838"/>
          </a:xfrm>
          <a:prstGeom prst="rect">
            <a:avLst/>
          </a:prstGeom>
          <a:noFill/>
          <a:ln w="1">
            <a:noFill/>
            <a:miter lim="800000"/>
            <a:headEnd/>
            <a:tailEnd type="none" w="med" len="med"/>
          </a:ln>
          <a:effectLst/>
        </p:spPr>
      </p:pic>
      <p:pic>
        <p:nvPicPr>
          <p:cNvPr id="56" name="Picture 2"/>
          <p:cNvPicPr>
            <a:picLocks noChangeAspect="1" noChangeArrowheads="1"/>
          </p:cNvPicPr>
          <p:nvPr/>
        </p:nvPicPr>
        <p:blipFill>
          <a:blip r:embed="rId7" cstate="print"/>
          <a:srcRect/>
          <a:stretch>
            <a:fillRect/>
          </a:stretch>
        </p:blipFill>
        <p:spPr bwMode="auto">
          <a:xfrm>
            <a:off x="643051" y="5071778"/>
            <a:ext cx="404894" cy="437905"/>
          </a:xfrm>
          <a:prstGeom prst="rect">
            <a:avLst/>
          </a:prstGeom>
          <a:noFill/>
          <a:ln w="9525">
            <a:noFill/>
            <a:miter lim="800000"/>
            <a:headEnd/>
            <a:tailEnd/>
          </a:ln>
        </p:spPr>
      </p:pic>
      <p:sp>
        <p:nvSpPr>
          <p:cNvPr id="5" name="Title 89"/>
          <p:cNvSpPr>
            <a:spLocks noGrp="1"/>
          </p:cNvSpPr>
          <p:nvPr>
            <p:ph type="title"/>
          </p:nvPr>
        </p:nvSpPr>
        <p:spPr>
          <a:xfrm>
            <a:off x="0" y="0"/>
            <a:ext cx="9906000" cy="1001713"/>
          </a:xfrm>
        </p:spPr>
        <p:txBody>
          <a:bodyPr/>
          <a:lstStyle/>
          <a:p>
            <a:r>
              <a:rPr lang="en-US" b="1" dirty="0" smtClean="0"/>
              <a:t>Configuration Factory </a:t>
            </a:r>
            <a:br>
              <a:rPr lang="en-US" b="1" dirty="0" smtClean="0"/>
            </a:br>
            <a:r>
              <a:rPr lang="en-US" sz="2000" b="1" dirty="0" smtClean="0"/>
              <a:t>Scope of activities and mutualization skills available today</a:t>
            </a:r>
            <a:endParaRPr lang="en-US" sz="2000" b="1" dirty="0">
              <a:solidFill>
                <a:srgbClr val="0000FF"/>
              </a:solidFill>
            </a:endParaRPr>
          </a:p>
        </p:txBody>
      </p:sp>
      <p:pic>
        <p:nvPicPr>
          <p:cNvPr id="7" name="Picture 3"/>
          <p:cNvPicPr>
            <a:picLocks noChangeAspect="1" noChangeArrowheads="1"/>
          </p:cNvPicPr>
          <p:nvPr/>
        </p:nvPicPr>
        <p:blipFill>
          <a:blip r:embed="rId8" cstate="print"/>
          <a:srcRect/>
          <a:stretch>
            <a:fillRect/>
          </a:stretch>
        </p:blipFill>
        <p:spPr bwMode="auto">
          <a:xfrm>
            <a:off x="7571233" y="0"/>
            <a:ext cx="1050254" cy="875211"/>
          </a:xfrm>
          <a:prstGeom prst="rect">
            <a:avLst/>
          </a:prstGeom>
          <a:noFill/>
          <a:ln w="9525">
            <a:noFill/>
            <a:miter lim="800000"/>
            <a:headEnd/>
            <a:tailEnd/>
          </a:ln>
        </p:spPr>
      </p:pic>
      <p:sp>
        <p:nvSpPr>
          <p:cNvPr id="6" name="Lightning Bolt 5"/>
          <p:cNvSpPr/>
          <p:nvPr/>
        </p:nvSpPr>
        <p:spPr>
          <a:xfrm rot="20904308">
            <a:off x="3974671" y="2781565"/>
            <a:ext cx="457200" cy="457200"/>
          </a:xfrm>
          <a:prstGeom prst="lightningBolt">
            <a:avLst/>
          </a:prstGeom>
          <a:solidFill>
            <a:srgbClr val="FF7F71"/>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9" name="Oval 8"/>
          <p:cNvSpPr/>
          <p:nvPr/>
        </p:nvSpPr>
        <p:spPr>
          <a:xfrm>
            <a:off x="4399213" y="3358375"/>
            <a:ext cx="970054" cy="822960"/>
          </a:xfrm>
          <a:prstGeom prst="ellipse">
            <a:avLst/>
          </a:prstGeom>
          <a:solidFill>
            <a:srgbClr val="072A40">
              <a:lumMod val="75000"/>
              <a:lumOff val="25000"/>
            </a:srgbClr>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pitchFamily="34" charset="0"/>
              </a:rPr>
              <a:t>Config</a:t>
            </a:r>
          </a:p>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smtClean="0">
                <a:solidFill>
                  <a:prstClr val="white"/>
                </a:solidFill>
                <a:latin typeface="Calibri" pitchFamily="34" charset="0"/>
              </a:rPr>
              <a:t>activities</a:t>
            </a:r>
            <a:endParaRPr kumimoji="0" lang="en-US" sz="900" b="1" i="0" u="none" strike="noStrike" kern="0" cap="none" spc="0" normalizeH="0" baseline="0" noProof="0" dirty="0">
              <a:ln>
                <a:noFill/>
              </a:ln>
              <a:solidFill>
                <a:prstClr val="white"/>
              </a:solidFill>
              <a:effectLst/>
              <a:uLnTx/>
              <a:uFillTx/>
              <a:latin typeface="Calibri" pitchFamily="34" charset="0"/>
            </a:endParaRPr>
          </a:p>
        </p:txBody>
      </p:sp>
      <p:sp>
        <p:nvSpPr>
          <p:cNvPr id="10" name="Lightning Bolt 9"/>
          <p:cNvSpPr/>
          <p:nvPr/>
        </p:nvSpPr>
        <p:spPr>
          <a:xfrm rot="19479712">
            <a:off x="3714305" y="3415035"/>
            <a:ext cx="457200" cy="457200"/>
          </a:xfrm>
          <a:prstGeom prst="lightningBolt">
            <a:avLst/>
          </a:prstGeom>
          <a:solidFill>
            <a:srgbClr val="B5D234">
              <a:lumMod val="40000"/>
              <a:lumOff val="60000"/>
            </a:srgbClr>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11" name="Lightning Bolt 10"/>
          <p:cNvSpPr/>
          <p:nvPr/>
        </p:nvSpPr>
        <p:spPr>
          <a:xfrm rot="16849736">
            <a:off x="3804048" y="4050769"/>
            <a:ext cx="457200" cy="457200"/>
          </a:xfrm>
          <a:prstGeom prst="lightningBolt">
            <a:avLst/>
          </a:prstGeom>
          <a:solidFill>
            <a:srgbClr val="072A40">
              <a:lumMod val="50000"/>
              <a:lumOff val="50000"/>
            </a:srgbClr>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12" name="Lightning Bolt 11"/>
          <p:cNvSpPr/>
          <p:nvPr/>
        </p:nvSpPr>
        <p:spPr>
          <a:xfrm rot="15491925">
            <a:off x="4228996" y="4610448"/>
            <a:ext cx="457200" cy="457200"/>
          </a:xfrm>
          <a:prstGeom prst="lightningBolt">
            <a:avLst/>
          </a:prstGeom>
          <a:solidFill>
            <a:srgbClr val="FFC000"/>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13" name="Lightning Bolt 12"/>
          <p:cNvSpPr/>
          <p:nvPr/>
        </p:nvSpPr>
        <p:spPr>
          <a:xfrm rot="8983481">
            <a:off x="5628569" y="3893905"/>
            <a:ext cx="457200" cy="457200"/>
          </a:xfrm>
          <a:prstGeom prst="lightningBolt">
            <a:avLst/>
          </a:prstGeom>
          <a:solidFill>
            <a:srgbClr val="F89104">
              <a:lumMod val="75000"/>
            </a:srgbClr>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14" name="Lightning Bolt 13"/>
          <p:cNvSpPr/>
          <p:nvPr/>
        </p:nvSpPr>
        <p:spPr>
          <a:xfrm rot="7462069">
            <a:off x="5597799" y="3360336"/>
            <a:ext cx="454977" cy="408233"/>
          </a:xfrm>
          <a:prstGeom prst="lightningBolt">
            <a:avLst/>
          </a:prstGeom>
          <a:solidFill>
            <a:srgbClr val="D93BC6"/>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15" name="Lightning Bolt 14"/>
          <p:cNvSpPr/>
          <p:nvPr/>
        </p:nvSpPr>
        <p:spPr>
          <a:xfrm rot="5400000">
            <a:off x="5259622" y="2771133"/>
            <a:ext cx="457200" cy="457200"/>
          </a:xfrm>
          <a:prstGeom prst="lightningBolt">
            <a:avLst/>
          </a:prstGeom>
          <a:solidFill>
            <a:srgbClr val="909090">
              <a:lumMod val="60000"/>
              <a:lumOff val="40000"/>
            </a:srgbClr>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16" name="Lightning Bolt 15"/>
          <p:cNvSpPr/>
          <p:nvPr/>
        </p:nvSpPr>
        <p:spPr>
          <a:xfrm rot="1963517">
            <a:off x="4405718" y="2579485"/>
            <a:ext cx="550160" cy="333913"/>
          </a:xfrm>
          <a:prstGeom prst="lightningBolt">
            <a:avLst/>
          </a:prstGeom>
          <a:solidFill>
            <a:srgbClr val="B5D234">
              <a:lumMod val="75000"/>
            </a:srgbClr>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17" name="Round Diagonal Corner Rectangle 16"/>
          <p:cNvSpPr/>
          <p:nvPr/>
        </p:nvSpPr>
        <p:spPr>
          <a:xfrm>
            <a:off x="1212947" y="2420257"/>
            <a:ext cx="2514600" cy="685800"/>
          </a:xfrm>
          <a:prstGeom prst="round2DiagRect">
            <a:avLst/>
          </a:prstGeom>
          <a:solidFill>
            <a:sysClr val="window" lastClr="FFFFFF"/>
          </a:solidFill>
          <a:ln w="25400" cap="flat" cmpd="sng" algn="ctr">
            <a:solidFill>
              <a:srgbClr val="FA6C50"/>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432F"/>
                </a:solidFill>
                <a:effectLst/>
                <a:uLnTx/>
                <a:uFillTx/>
                <a:latin typeface="Calibri" pitchFamily="34" charset="0"/>
              </a:rPr>
              <a:t>ERP-BB: PRIVAS DBA Support activities</a:t>
            </a:r>
            <a:endParaRPr kumimoji="0" lang="en-US" sz="900" b="1" i="0" u="none" strike="noStrike" kern="0" cap="none" spc="0" normalizeH="0" baseline="0" noProof="0" dirty="0">
              <a:ln>
                <a:noFill/>
              </a:ln>
              <a:solidFill>
                <a:srgbClr val="FF432F"/>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263147"/>
                </a:solidFill>
                <a:effectLst/>
                <a:uLnTx/>
                <a:uFillTx/>
                <a:latin typeface="Calibri" pitchFamily="34" charset="0"/>
              </a:rPr>
              <a:t> Deployments in Prod environments</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263147"/>
                </a:solidFill>
                <a:effectLst/>
                <a:uLnTx/>
                <a:uFillTx/>
                <a:latin typeface="Calibri" pitchFamily="34" charset="0"/>
              </a:rPr>
              <a:t>OEBS appl maintenance,</a:t>
            </a:r>
            <a:r>
              <a:rPr kumimoji="0" lang="en-US" sz="900" b="0" i="0" u="none" strike="noStrike" kern="0" cap="none" spc="0" normalizeH="0" noProof="0" dirty="0" smtClean="0">
                <a:ln>
                  <a:noFill/>
                </a:ln>
                <a:solidFill>
                  <a:srgbClr val="263147"/>
                </a:solidFill>
                <a:effectLst/>
                <a:uLnTx/>
                <a:uFillTx/>
                <a:latin typeface="Calibri" pitchFamily="34" charset="0"/>
              </a:rPr>
              <a:t> administration, cloning, patching, trouble-shooting</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263147"/>
                </a:solidFill>
                <a:effectLst/>
                <a:uLnTx/>
                <a:uFillTx/>
                <a:latin typeface="Calibri" pitchFamily="34" charset="0"/>
              </a:rPr>
              <a:t> support</a:t>
            </a:r>
            <a:r>
              <a:rPr kumimoji="0" lang="en-US" sz="900" b="0" i="0" u="none" strike="noStrike" kern="0" cap="none" spc="0" normalizeH="0" noProof="0" dirty="0" smtClean="0">
                <a:ln>
                  <a:noFill/>
                </a:ln>
                <a:solidFill>
                  <a:srgbClr val="263147"/>
                </a:solidFill>
                <a:effectLst/>
                <a:uLnTx/>
                <a:uFillTx/>
                <a:latin typeface="Calibri" pitchFamily="34" charset="0"/>
              </a:rPr>
              <a:t> data conversion activities</a:t>
            </a:r>
          </a:p>
        </p:txBody>
      </p:sp>
      <p:sp>
        <p:nvSpPr>
          <p:cNvPr id="18" name="Round Diagonal Corner Rectangle 17"/>
          <p:cNvSpPr/>
          <p:nvPr/>
        </p:nvSpPr>
        <p:spPr>
          <a:xfrm>
            <a:off x="996118" y="3216124"/>
            <a:ext cx="2514600" cy="685800"/>
          </a:xfrm>
          <a:prstGeom prst="round2DiagRect">
            <a:avLst/>
          </a:prstGeom>
          <a:solidFill>
            <a:sysClr val="window" lastClr="FFFFFF"/>
          </a:solidFill>
          <a:ln w="25400" cap="flat" cmpd="sng" algn="ctr">
            <a:solidFill>
              <a:srgbClr val="B5D234">
                <a:lumMod val="40000"/>
                <a:lumOff val="60000"/>
              </a:srgbClr>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900" b="1" kern="0" dirty="0" smtClean="0">
                <a:solidFill>
                  <a:srgbClr val="B5D234">
                    <a:lumMod val="75000"/>
                  </a:srgbClr>
                </a:solidFill>
                <a:latin typeface="Calibri" pitchFamily="34" charset="0"/>
              </a:rPr>
              <a:t>ERP-BB: OEBS 11i activities</a:t>
            </a:r>
            <a:endParaRPr kumimoji="0" lang="en-US" sz="900" b="1" i="0" u="none" strike="noStrike" kern="0" cap="none" spc="0" normalizeH="0" baseline="0" noProof="0" dirty="0">
              <a:ln>
                <a:noFill/>
              </a:ln>
              <a:solidFill>
                <a:srgbClr val="B5D234">
                  <a:lumMod val="75000"/>
                </a:srgbClr>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OEBS 11i legacy appl monitoring, maintaining, cloning</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263147"/>
                </a:solidFill>
                <a:effectLst/>
                <a:uLnTx/>
                <a:uFillTx/>
                <a:latin typeface="Calibri" pitchFamily="34" charset="0"/>
              </a:rPr>
              <a:t> on demand</a:t>
            </a:r>
            <a:r>
              <a:rPr kumimoji="0" lang="en-US" sz="900" b="0" i="0" u="none" strike="noStrike" kern="0" cap="none" spc="0" normalizeH="0" noProof="0" dirty="0" smtClean="0">
                <a:ln>
                  <a:noFill/>
                </a:ln>
                <a:solidFill>
                  <a:srgbClr val="263147"/>
                </a:solidFill>
                <a:effectLst/>
                <a:uLnTx/>
                <a:uFillTx/>
                <a:latin typeface="Calibri" pitchFamily="34" charset="0"/>
              </a:rPr>
              <a:t> patching, upgrades, SSL certificate renewals</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sp>
        <p:nvSpPr>
          <p:cNvPr id="20" name="Round Diagonal Corner Rectangle 19"/>
          <p:cNvSpPr/>
          <p:nvPr/>
        </p:nvSpPr>
        <p:spPr>
          <a:xfrm>
            <a:off x="1089272" y="4136860"/>
            <a:ext cx="2514600" cy="509223"/>
          </a:xfrm>
          <a:prstGeom prst="round2DiagRect">
            <a:avLst/>
          </a:prstGeom>
          <a:solidFill>
            <a:sysClr val="window" lastClr="FFFFFF"/>
          </a:solidFill>
          <a:ln w="25400" cap="flat" cmpd="sng" algn="ctr">
            <a:solidFill>
              <a:srgbClr val="072A40">
                <a:lumMod val="50000"/>
                <a:lumOff val="50000"/>
              </a:srgbClr>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72A40">
                    <a:lumMod val="75000"/>
                    <a:lumOff val="25000"/>
                  </a:srgbClr>
                </a:solidFill>
                <a:effectLst/>
                <a:uLnTx/>
                <a:uFillTx/>
                <a:latin typeface="Calibri" pitchFamily="34" charset="0"/>
              </a:rPr>
              <a:t>ERP-BB: AOL</a:t>
            </a:r>
            <a:r>
              <a:rPr kumimoji="0" lang="en-US" sz="900" b="1" i="0" u="none" strike="noStrike" kern="0" cap="none" spc="0" normalizeH="0" noProof="0" dirty="0" smtClean="0">
                <a:ln>
                  <a:noFill/>
                </a:ln>
                <a:solidFill>
                  <a:srgbClr val="072A40">
                    <a:lumMod val="75000"/>
                    <a:lumOff val="25000"/>
                  </a:srgbClr>
                </a:solidFill>
                <a:effectLst/>
                <a:uLnTx/>
                <a:uFillTx/>
                <a:latin typeface="Calibri" pitchFamily="34" charset="0"/>
              </a:rPr>
              <a:t> Build activities</a:t>
            </a:r>
            <a:endParaRPr kumimoji="0" lang="en-US" sz="900" b="1" i="0" u="none" strike="noStrike" kern="0" cap="none" spc="0" normalizeH="0" baseline="0" noProof="0" dirty="0">
              <a:ln>
                <a:noFill/>
              </a:ln>
              <a:solidFill>
                <a:srgbClr val="072A40">
                  <a:lumMod val="75000"/>
                  <a:lumOff val="25000"/>
                </a:srgbClr>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R12 AOL activities for projects</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sp>
        <p:nvSpPr>
          <p:cNvPr id="21" name="Round Diagonal Corner Rectangle 20"/>
          <p:cNvSpPr/>
          <p:nvPr/>
        </p:nvSpPr>
        <p:spPr>
          <a:xfrm>
            <a:off x="1405365" y="4816309"/>
            <a:ext cx="2514600" cy="685800"/>
          </a:xfrm>
          <a:prstGeom prst="round2DiagRect">
            <a:avLst/>
          </a:prstGeom>
          <a:solidFill>
            <a:sysClr val="window" lastClr="FFFFFF"/>
          </a:solidFill>
          <a:ln w="25400" cap="flat" cmpd="sng" algn="ctr">
            <a:solidFill>
              <a:srgbClr val="FFC000"/>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C000"/>
                </a:solidFill>
                <a:effectLst/>
                <a:uLnTx/>
                <a:uFillTx/>
                <a:latin typeface="Calibri" pitchFamily="34" charset="0"/>
              </a:rPr>
              <a:t>ERP-BB: AOL L3 MS3 activities</a:t>
            </a:r>
            <a:endParaRPr kumimoji="0" lang="en-US" sz="900" b="1" i="0" u="none" strike="noStrike" kern="0" cap="none" spc="0" normalizeH="0" baseline="0" noProof="0" dirty="0">
              <a:ln>
                <a:noFill/>
              </a:ln>
              <a:solidFill>
                <a:srgbClr val="FFC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lang="en-US" sz="900" kern="0" noProof="0" dirty="0" smtClean="0">
                <a:solidFill>
                  <a:srgbClr val="263147"/>
                </a:solidFill>
                <a:latin typeface="Calibri" pitchFamily="34" charset="0"/>
              </a:rPr>
              <a:t>L3 R12 AOL related PRP ticket activities</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dirty="0" smtClean="0">
                <a:ln>
                  <a:noFill/>
                </a:ln>
                <a:solidFill>
                  <a:srgbClr val="263147"/>
                </a:solidFill>
                <a:effectLst/>
                <a:uLnTx/>
                <a:uFillTx/>
                <a:latin typeface="Calibri" pitchFamily="34" charset="0"/>
              </a:rPr>
              <a:t>  roles &amp; responsibilities creation in project mode</a:t>
            </a:r>
          </a:p>
        </p:txBody>
      </p:sp>
      <p:sp>
        <p:nvSpPr>
          <p:cNvPr id="22" name="Round Diagonal Corner Rectangle 21"/>
          <p:cNvSpPr/>
          <p:nvPr/>
        </p:nvSpPr>
        <p:spPr>
          <a:xfrm>
            <a:off x="6175109" y="3962396"/>
            <a:ext cx="2514600" cy="541871"/>
          </a:xfrm>
          <a:prstGeom prst="round2DiagRect">
            <a:avLst/>
          </a:prstGeom>
          <a:solidFill>
            <a:sysClr val="window" lastClr="FFFFFF"/>
          </a:solidFill>
          <a:ln w="25400" cap="flat" cmpd="sng" algn="ctr">
            <a:solidFill>
              <a:srgbClr val="F89104">
                <a:lumMod val="75000"/>
              </a:srgbClr>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89104">
                    <a:lumMod val="75000"/>
                  </a:srgbClr>
                </a:solidFill>
                <a:effectLst/>
                <a:uLnTx/>
                <a:uFillTx/>
                <a:latin typeface="Calibri" pitchFamily="34" charset="0"/>
              </a:rPr>
              <a:t>ERP-BB: User administration</a:t>
            </a:r>
            <a:r>
              <a:rPr kumimoji="0" lang="en-US" sz="900" b="1" i="0" u="none" strike="noStrike" kern="0" cap="none" spc="0" normalizeH="0" noProof="0" dirty="0" smtClean="0">
                <a:ln>
                  <a:noFill/>
                </a:ln>
                <a:solidFill>
                  <a:srgbClr val="F89104">
                    <a:lumMod val="75000"/>
                  </a:srgbClr>
                </a:solidFill>
                <a:effectLst/>
                <a:uLnTx/>
                <a:uFillTx/>
                <a:latin typeface="Calibri" pitchFamily="34" charset="0"/>
              </a:rPr>
              <a:t> activities</a:t>
            </a:r>
            <a:endParaRPr kumimoji="0" lang="en-US" sz="900" b="1" i="0" u="none" strike="noStrike" kern="0" cap="none" spc="0" normalizeH="0" baseline="0" noProof="0" dirty="0">
              <a:ln>
                <a:noFill/>
              </a:ln>
              <a:solidFill>
                <a:srgbClr val="F89104">
                  <a:lumMod val="75000"/>
                </a:srgbClr>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kumimoji="0" lang="en-US" sz="900" b="0" i="0" u="none" strike="noStrike" kern="0" cap="none" spc="0" normalizeH="0" baseline="0" noProof="0" dirty="0" smtClean="0">
                <a:ln>
                  <a:noFill/>
                </a:ln>
                <a:solidFill>
                  <a:srgbClr val="263147"/>
                </a:solidFill>
                <a:effectLst/>
                <a:uLnTx/>
                <a:uFillTx/>
                <a:latin typeface="Calibri" pitchFamily="34" charset="0"/>
              </a:rPr>
              <a:t>u</a:t>
            </a:r>
            <a:r>
              <a:rPr lang="en-US" sz="900" kern="0" dirty="0" smtClean="0">
                <a:solidFill>
                  <a:srgbClr val="263147"/>
                </a:solidFill>
                <a:latin typeface="Calibri" pitchFamily="34" charset="0"/>
              </a:rPr>
              <a:t>ser administration activities-all 3 zones</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900" kern="0" dirty="0" smtClean="0">
                <a:solidFill>
                  <a:srgbClr val="263147"/>
                </a:solidFill>
                <a:latin typeface="Calibri" pitchFamily="34" charset="0"/>
              </a:rPr>
              <a:t> dashboard reporting</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sp>
        <p:nvSpPr>
          <p:cNvPr id="23" name="Round Diagonal Corner Rectangle 22"/>
          <p:cNvSpPr/>
          <p:nvPr/>
        </p:nvSpPr>
        <p:spPr>
          <a:xfrm>
            <a:off x="6141236" y="3263533"/>
            <a:ext cx="2514600" cy="526148"/>
          </a:xfrm>
          <a:prstGeom prst="round2DiagRect">
            <a:avLst/>
          </a:prstGeom>
          <a:solidFill>
            <a:sysClr val="window" lastClr="FFFFFF"/>
          </a:solidFill>
          <a:ln w="25400" cap="flat" cmpd="sng" algn="ctr">
            <a:solidFill>
              <a:srgbClr val="D93BC6"/>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D93BC6"/>
                </a:solidFill>
                <a:effectLst/>
                <a:uLnTx/>
                <a:uFillTx/>
                <a:latin typeface="Calibri" pitchFamily="34" charset="0"/>
              </a:rPr>
              <a:t>JDE:</a:t>
            </a:r>
            <a:r>
              <a:rPr kumimoji="0" lang="en-US" sz="900" b="1" i="0" u="none" strike="noStrike" kern="0" cap="none" spc="0" normalizeH="0" noProof="0" dirty="0" smtClean="0">
                <a:ln>
                  <a:noFill/>
                </a:ln>
                <a:solidFill>
                  <a:srgbClr val="D93BC6"/>
                </a:solidFill>
                <a:effectLst/>
                <a:uLnTx/>
                <a:uFillTx/>
                <a:latin typeface="Calibri" pitchFamily="34" charset="0"/>
              </a:rPr>
              <a:t> CNC User administration activities</a:t>
            </a:r>
            <a:endParaRPr kumimoji="0" lang="en-US" sz="900" b="1" i="0" u="none" strike="noStrike" kern="0" cap="none" spc="0" normalizeH="0" baseline="0" noProof="0" dirty="0">
              <a:ln>
                <a:noFill/>
              </a:ln>
              <a:solidFill>
                <a:srgbClr val="D93BC6"/>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user administration activities</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noProof="0" dirty="0" smtClean="0">
                <a:ln>
                  <a:noFill/>
                </a:ln>
                <a:solidFill>
                  <a:srgbClr val="263147"/>
                </a:solidFill>
                <a:effectLst/>
                <a:uLnTx/>
                <a:uFillTx/>
                <a:latin typeface="Calibri" pitchFamily="34" charset="0"/>
              </a:rPr>
              <a:t> Security and </a:t>
            </a:r>
            <a:r>
              <a:rPr kumimoji="0" lang="en-US" sz="900" b="0" i="0" u="none" strike="noStrike" kern="0" cap="none" spc="0" normalizeH="0" noProof="0" dirty="0" err="1" smtClean="0">
                <a:ln>
                  <a:noFill/>
                </a:ln>
                <a:solidFill>
                  <a:srgbClr val="263147"/>
                </a:solidFill>
                <a:effectLst/>
                <a:uLnTx/>
                <a:uFillTx/>
                <a:latin typeface="Calibri" pitchFamily="34" charset="0"/>
              </a:rPr>
              <a:t>Qsoft</a:t>
            </a:r>
            <a:r>
              <a:rPr kumimoji="0" lang="en-US" sz="900" b="0" i="0" u="none" strike="noStrike" kern="0" cap="none" spc="0" normalizeH="0" noProof="0" dirty="0" smtClean="0">
                <a:ln>
                  <a:noFill/>
                </a:ln>
                <a:solidFill>
                  <a:srgbClr val="263147"/>
                </a:solidFill>
                <a:effectLst/>
                <a:uLnTx/>
                <a:uFillTx/>
                <a:latin typeface="Calibri" pitchFamily="34" charset="0"/>
              </a:rPr>
              <a:t> (applying SOD rules)</a:t>
            </a:r>
          </a:p>
        </p:txBody>
      </p:sp>
      <p:sp>
        <p:nvSpPr>
          <p:cNvPr id="24" name="Round Diagonal Corner Rectangle 23"/>
          <p:cNvSpPr/>
          <p:nvPr/>
        </p:nvSpPr>
        <p:spPr>
          <a:xfrm>
            <a:off x="5778872" y="2636498"/>
            <a:ext cx="2514600" cy="478396"/>
          </a:xfrm>
          <a:prstGeom prst="round2DiagRect">
            <a:avLst/>
          </a:prstGeom>
          <a:solidFill>
            <a:sysClr val="window" lastClr="FFFFFF"/>
          </a:solidFill>
          <a:ln w="25400" cap="flat" cmpd="sng" algn="ctr">
            <a:solidFill>
              <a:srgbClr val="909090">
                <a:lumMod val="60000"/>
                <a:lumOff val="40000"/>
              </a:srgbClr>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pitchFamily="34" charset="0"/>
              </a:rPr>
              <a:t>JDE:CNC  Support and  deployment activities</a:t>
            </a:r>
            <a:endParaRPr kumimoji="0" lang="en-US" sz="900" b="1" i="0" u="none" strike="noStrike" kern="0" cap="none" spc="0" normalizeH="0" baseline="0" noProof="0" dirty="0">
              <a:ln>
                <a:noFill/>
              </a:ln>
              <a:solidFill>
                <a:srgbClr val="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CNC support activities including deployments, security,  trouble-shooting, configurations</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sp>
        <p:nvSpPr>
          <p:cNvPr id="25" name="Round Diagonal Corner Rectangle 24"/>
          <p:cNvSpPr/>
          <p:nvPr/>
        </p:nvSpPr>
        <p:spPr>
          <a:xfrm>
            <a:off x="2052194" y="1692123"/>
            <a:ext cx="2514600" cy="543079"/>
          </a:xfrm>
          <a:prstGeom prst="round2DiagRect">
            <a:avLst/>
          </a:prstGeom>
          <a:solidFill>
            <a:sysClr val="window" lastClr="FFFFFF"/>
          </a:solidFill>
          <a:ln w="25400" cap="flat" cmpd="sng" algn="ctr">
            <a:solidFill>
              <a:srgbClr val="B5D234">
                <a:lumMod val="50000"/>
              </a:srgbClr>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B5D234">
                    <a:lumMod val="50000"/>
                  </a:srgbClr>
                </a:solidFill>
                <a:effectLst/>
                <a:uLnTx/>
                <a:uFillTx/>
                <a:latin typeface="Calibri" pitchFamily="34" charset="0"/>
              </a:rPr>
              <a:t>JDE: SPI</a:t>
            </a:r>
            <a:r>
              <a:rPr kumimoji="0" lang="en-US" sz="900" b="1" i="0" u="none" strike="noStrike" kern="0" cap="none" spc="0" normalizeH="0" noProof="0" dirty="0" smtClean="0">
                <a:ln>
                  <a:noFill/>
                </a:ln>
                <a:solidFill>
                  <a:srgbClr val="B5D234">
                    <a:lumMod val="50000"/>
                  </a:srgbClr>
                </a:solidFill>
                <a:effectLst/>
                <a:uLnTx/>
                <a:uFillTx/>
                <a:latin typeface="Calibri" pitchFamily="34" charset="0"/>
              </a:rPr>
              <a:t> activities</a:t>
            </a:r>
            <a:endParaRPr kumimoji="0" lang="en-US" sz="900" b="1" i="0" u="none" strike="noStrike" kern="0" cap="none" spc="0" normalizeH="0" baseline="0" noProof="0" dirty="0">
              <a:ln>
                <a:noFill/>
              </a:ln>
              <a:solidFill>
                <a:srgbClr val="B5D234">
                  <a:lumMod val="50000"/>
                </a:srgbClr>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kumimoji="0" lang="en-US" sz="900" b="0" i="0" u="none" strike="noStrike" kern="0" cap="none" spc="0" normalizeH="0" baseline="0" noProof="0" dirty="0" smtClean="0">
                <a:ln>
                  <a:noFill/>
                </a:ln>
                <a:solidFill>
                  <a:srgbClr val="263147"/>
                </a:solidFill>
                <a:effectLst/>
                <a:uLnTx/>
                <a:uFillTx/>
                <a:latin typeface="Calibri" pitchFamily="34" charset="0"/>
              </a:rPr>
              <a:t>SPI handle JDE</a:t>
            </a:r>
            <a:r>
              <a:rPr kumimoji="0" lang="en-US" sz="900" b="0" i="0" u="none" strike="noStrike" kern="0" cap="none" spc="0" normalizeH="0" noProof="0" dirty="0" smtClean="0">
                <a:ln>
                  <a:noFill/>
                </a:ln>
                <a:solidFill>
                  <a:srgbClr val="263147"/>
                </a:solidFill>
                <a:effectLst/>
                <a:uLnTx/>
                <a:uFillTx/>
                <a:latin typeface="Calibri" pitchFamily="34" charset="0"/>
              </a:rPr>
              <a:t> related interfaces and flows</a:t>
            </a:r>
            <a:endParaRPr kumimoji="0" lang="en-US" sz="900" b="0" i="0" u="none" strike="noStrike" kern="0" cap="none" spc="0" normalizeH="0" baseline="0" noProof="0" dirty="0" smtClean="0">
              <a:ln>
                <a:noFill/>
              </a:ln>
              <a:solidFill>
                <a:srgbClr val="263147"/>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900" kern="0" dirty="0" smtClean="0">
                <a:solidFill>
                  <a:srgbClr val="263147"/>
                </a:solidFill>
                <a:latin typeface="Calibri" pitchFamily="34" charset="0"/>
              </a:rPr>
              <a:t> Support as well as AD scope</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sp>
        <p:nvSpPr>
          <p:cNvPr id="26" name="Lightning Bolt 25"/>
          <p:cNvSpPr/>
          <p:nvPr/>
        </p:nvSpPr>
        <p:spPr>
          <a:xfrm rot="10463399">
            <a:off x="5340705" y="4384974"/>
            <a:ext cx="457200" cy="457200"/>
          </a:xfrm>
          <a:prstGeom prst="lightningBolt">
            <a:avLst/>
          </a:prstGeom>
          <a:solidFill>
            <a:srgbClr val="7030A0"/>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sp>
        <p:nvSpPr>
          <p:cNvPr id="27" name="Round Diagonal Corner Rectangle 26"/>
          <p:cNvSpPr/>
          <p:nvPr/>
        </p:nvSpPr>
        <p:spPr>
          <a:xfrm>
            <a:off x="5954977" y="4758259"/>
            <a:ext cx="2514600" cy="685800"/>
          </a:xfrm>
          <a:prstGeom prst="round2DiagRect">
            <a:avLst/>
          </a:prstGeom>
          <a:solidFill>
            <a:sysClr val="window" lastClr="FFFFFF"/>
          </a:solidFill>
          <a:ln w="25400" cap="flat" cmpd="sng" algn="ctr">
            <a:solidFill>
              <a:srgbClr val="7030A0"/>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900" b="1" kern="0" dirty="0" smtClean="0">
                <a:solidFill>
                  <a:srgbClr val="2A2A7E"/>
                </a:solidFill>
                <a:latin typeface="Calibri" pitchFamily="34" charset="0"/>
              </a:rPr>
              <a:t>JDE: Configuration  management role</a:t>
            </a:r>
            <a:endParaRPr kumimoji="0" lang="en-US" sz="900" b="1" i="0" u="none" strike="noStrike" kern="0" cap="none" spc="0" normalizeH="0" baseline="0" noProof="0" dirty="0">
              <a:ln>
                <a:noFill/>
              </a:ln>
              <a:solidFill>
                <a:srgbClr val="2A2A7E"/>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JEDAIR and Core Model Configuration management activities</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noProof="0" dirty="0" smtClean="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ensuring CM Plan compliances, audits etc</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sp>
        <p:nvSpPr>
          <p:cNvPr id="28" name="Lightning Bolt 27"/>
          <p:cNvSpPr/>
          <p:nvPr/>
        </p:nvSpPr>
        <p:spPr>
          <a:xfrm rot="12903436">
            <a:off x="4807303" y="4672838"/>
            <a:ext cx="457200" cy="457200"/>
          </a:xfrm>
          <a:prstGeom prst="lightningBolt">
            <a:avLst/>
          </a:prstGeom>
          <a:solidFill>
            <a:srgbClr val="0000CC"/>
          </a:solidFill>
          <a:ln w="25400" cap="flat" cmpd="sng" algn="ctr">
            <a:solidFill>
              <a:schemeClr val="bg2">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0000CC"/>
              </a:solidFill>
              <a:effectLst/>
              <a:uLnTx/>
              <a:uFillTx/>
              <a:latin typeface="Calibri" pitchFamily="34" charset="0"/>
            </a:endParaRPr>
          </a:p>
        </p:txBody>
      </p:sp>
      <p:sp>
        <p:nvSpPr>
          <p:cNvPr id="29" name="Round Diagonal Corner Rectangle 28"/>
          <p:cNvSpPr/>
          <p:nvPr/>
        </p:nvSpPr>
        <p:spPr>
          <a:xfrm>
            <a:off x="4888118" y="1142976"/>
            <a:ext cx="2514600" cy="685800"/>
          </a:xfrm>
          <a:prstGeom prst="round2DiagRect">
            <a:avLst/>
          </a:prstGeom>
          <a:solidFill>
            <a:sysClr val="window" lastClr="FFFFFF"/>
          </a:solidFill>
          <a:ln w="25400" cap="flat" cmpd="sng" algn="ctr">
            <a:solidFill>
              <a:schemeClr val="accent6">
                <a:lumMod val="75000"/>
              </a:schemeClr>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900" b="1" kern="0" dirty="0" smtClean="0">
                <a:solidFill>
                  <a:schemeClr val="accent6">
                    <a:lumMod val="75000"/>
                  </a:schemeClr>
                </a:solidFill>
                <a:latin typeface="Calibri" pitchFamily="34" charset="0"/>
              </a:rPr>
              <a:t>JDE: DevOps (transition in progress currently)</a:t>
            </a:r>
            <a:endParaRPr kumimoji="0" lang="en-US" sz="900" b="1" i="0" u="none" strike="noStrike" kern="0" cap="none" spc="0" normalizeH="0" baseline="0" noProof="0" dirty="0">
              <a:ln>
                <a:noFill/>
              </a:ln>
              <a:solidFill>
                <a:schemeClr val="accent6">
                  <a:lumMod val="75000"/>
                </a:schemeClr>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JEDAIR CNC activities full scope (Indus + Prod)</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900" kern="0" dirty="0" smtClean="0">
                <a:solidFill>
                  <a:srgbClr val="263147"/>
                </a:solidFill>
                <a:latin typeface="Calibri" pitchFamily="34" charset="0"/>
              </a:rPr>
              <a:t> Core Model CNC activities part scope (Indus + Prod)</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pic>
        <p:nvPicPr>
          <p:cNvPr id="34" name="Picture 33" descr="Hardik Somaiya Emp ID-64892.jpg"/>
          <p:cNvPicPr>
            <a:picLocks noChangeAspect="1"/>
          </p:cNvPicPr>
          <p:nvPr/>
        </p:nvPicPr>
        <p:blipFill>
          <a:blip r:embed="rId4" cstate="print"/>
          <a:srcRect l="37131" t="9450" r="43561" b="75850"/>
          <a:stretch>
            <a:fillRect/>
          </a:stretch>
        </p:blipFill>
        <p:spPr>
          <a:xfrm>
            <a:off x="8479658" y="3298612"/>
            <a:ext cx="393095" cy="423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7" name="Picture 3"/>
          <p:cNvPicPr>
            <a:picLocks noChangeAspect="1" noChangeArrowheads="1"/>
          </p:cNvPicPr>
          <p:nvPr/>
        </p:nvPicPr>
        <p:blipFill>
          <a:blip r:embed="rId9" cstate="print"/>
          <a:stretch>
            <a:fillRect/>
          </a:stretch>
        </p:blipFill>
        <p:spPr bwMode="auto">
          <a:xfrm>
            <a:off x="880372" y="2260222"/>
            <a:ext cx="415028" cy="446356"/>
          </a:xfrm>
          <a:prstGeom prst="rect">
            <a:avLst/>
          </a:prstGeom>
          <a:noFill/>
          <a:ln w="9525">
            <a:noFill/>
            <a:miter lim="800000"/>
            <a:headEnd/>
            <a:tailEnd/>
          </a:ln>
        </p:spPr>
      </p:pic>
      <p:sp>
        <p:nvSpPr>
          <p:cNvPr id="39" name="Round Diagonal Corner Rectangle 38"/>
          <p:cNvSpPr/>
          <p:nvPr/>
        </p:nvSpPr>
        <p:spPr>
          <a:xfrm>
            <a:off x="3784499" y="5578305"/>
            <a:ext cx="2514600" cy="534628"/>
          </a:xfrm>
          <a:prstGeom prst="round2DiagRect">
            <a:avLst/>
          </a:prstGeom>
          <a:solidFill>
            <a:sysClr val="window" lastClr="FFFFFF"/>
          </a:solidFill>
          <a:ln w="25400" cap="flat" cmpd="sng" algn="ctr">
            <a:solidFill>
              <a:srgbClr val="0000CC"/>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CC"/>
                </a:solidFill>
                <a:effectLst/>
                <a:uLnTx/>
                <a:uFillTx/>
                <a:latin typeface="Calibri" pitchFamily="34" charset="0"/>
              </a:rPr>
              <a:t>ERP-BB: SPI activities</a:t>
            </a:r>
            <a:endParaRPr kumimoji="0" lang="en-US" sz="900" b="1" i="0" u="none" strike="noStrike" kern="0" cap="none" spc="0" normalizeH="0" baseline="0" noProof="0" dirty="0">
              <a:ln>
                <a:noFill/>
              </a:ln>
              <a:solidFill>
                <a:srgbClr val="0000CC"/>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kumimoji="0" lang="en-US" sz="900" b="0" i="0" u="none" strike="noStrike" kern="0" cap="none" spc="0" normalizeH="0" baseline="0" noProof="0" dirty="0" smtClean="0">
                <a:ln>
                  <a:noFill/>
                </a:ln>
                <a:solidFill>
                  <a:srgbClr val="263147"/>
                </a:solidFill>
                <a:effectLst/>
                <a:uLnTx/>
                <a:uFillTx/>
                <a:latin typeface="Calibri" pitchFamily="34" charset="0"/>
              </a:rPr>
              <a:t>deployments in</a:t>
            </a:r>
            <a:r>
              <a:rPr kumimoji="0" lang="en-US" sz="900" b="0" i="0" u="none" strike="noStrike" kern="0" cap="none" spc="0" normalizeH="0" noProof="0" dirty="0" smtClean="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non-Prod environments</a:t>
            </a:r>
            <a:endParaRPr kumimoji="0" lang="en-US" sz="900" b="0" i="0" u="none" strike="noStrike" kern="0" cap="none" spc="0" normalizeH="0" noProof="0" dirty="0" smtClean="0">
              <a:ln>
                <a:noFill/>
              </a:ln>
              <a:solidFill>
                <a:srgbClr val="263147"/>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900" kern="0" dirty="0" smtClean="0">
                <a:solidFill>
                  <a:srgbClr val="263147"/>
                </a:solidFill>
                <a:latin typeface="Calibri" pitchFamily="34" charset="0"/>
              </a:rPr>
              <a:t> trouble shooting with developers</a:t>
            </a:r>
            <a:endParaRPr kumimoji="0" lang="en-US" sz="900" b="0" i="0" u="none" strike="noStrike" kern="0" cap="none" spc="0" normalizeH="0" dirty="0" smtClean="0">
              <a:ln>
                <a:noFill/>
              </a:ln>
              <a:solidFill>
                <a:srgbClr val="263147"/>
              </a:solidFill>
              <a:effectLst/>
              <a:uLnTx/>
              <a:uFillTx/>
              <a:latin typeface="Calibri" pitchFamily="34" charset="0"/>
            </a:endParaRPr>
          </a:p>
        </p:txBody>
      </p:sp>
      <p:pic>
        <p:nvPicPr>
          <p:cNvPr id="38" name="Picture 3" descr="Abhishe"/>
          <p:cNvPicPr>
            <a:picLocks noChangeAspect="1" noChangeArrowheads="1"/>
          </p:cNvPicPr>
          <p:nvPr/>
        </p:nvPicPr>
        <p:blipFill>
          <a:blip r:embed="rId10" cstate="print"/>
          <a:srcRect/>
          <a:stretch>
            <a:fillRect/>
          </a:stretch>
        </p:blipFill>
        <p:spPr bwMode="auto">
          <a:xfrm>
            <a:off x="6129917" y="5713245"/>
            <a:ext cx="380949" cy="403548"/>
          </a:xfrm>
          <a:prstGeom prst="rect">
            <a:avLst/>
          </a:prstGeom>
          <a:noFill/>
          <a:ln w="9525">
            <a:noFill/>
            <a:miter lim="800000"/>
            <a:headEnd/>
            <a:tailEnd/>
          </a:ln>
        </p:spPr>
      </p:pic>
      <p:pic>
        <p:nvPicPr>
          <p:cNvPr id="40" name="Picture 2" descr="D:\Users\akuma190\Desktop\ashish.jpg"/>
          <p:cNvPicPr>
            <a:picLocks noChangeAspect="1" noChangeArrowheads="1"/>
          </p:cNvPicPr>
          <p:nvPr/>
        </p:nvPicPr>
        <p:blipFill>
          <a:blip r:embed="rId11" cstate="print"/>
          <a:srcRect/>
          <a:stretch>
            <a:fillRect/>
          </a:stretch>
        </p:blipFill>
        <p:spPr bwMode="auto">
          <a:xfrm>
            <a:off x="3479972" y="5742809"/>
            <a:ext cx="395524" cy="395524"/>
          </a:xfrm>
          <a:prstGeom prst="rect">
            <a:avLst/>
          </a:prstGeom>
          <a:noFill/>
        </p:spPr>
      </p:pic>
      <p:pic>
        <p:nvPicPr>
          <p:cNvPr id="42" name="Picture 3" descr="D:\Deepak Patil\Desktop\Deepak_Patil\Deepak_Patil.jpg"/>
          <p:cNvPicPr>
            <a:picLocks noChangeAspect="1" noChangeArrowheads="1"/>
          </p:cNvPicPr>
          <p:nvPr/>
        </p:nvPicPr>
        <p:blipFill>
          <a:blip r:embed="rId12" cstate="print"/>
          <a:srcRect/>
          <a:stretch>
            <a:fillRect/>
          </a:stretch>
        </p:blipFill>
        <p:spPr bwMode="auto">
          <a:xfrm>
            <a:off x="537507" y="3152004"/>
            <a:ext cx="554690" cy="592554"/>
          </a:xfrm>
          <a:prstGeom prst="rect">
            <a:avLst/>
          </a:prstGeom>
          <a:noFill/>
        </p:spPr>
      </p:pic>
      <p:pic>
        <p:nvPicPr>
          <p:cNvPr id="46" name="Picture 45"/>
          <p:cNvPicPr>
            <a:picLocks noChangeAspect="1" noChangeArrowheads="1"/>
          </p:cNvPicPr>
          <p:nvPr/>
        </p:nvPicPr>
        <p:blipFill>
          <a:blip r:embed="rId3" cstate="print"/>
          <a:srcRect/>
          <a:stretch>
            <a:fillRect/>
          </a:stretch>
        </p:blipFill>
        <p:spPr bwMode="auto">
          <a:xfrm>
            <a:off x="1724225" y="1490122"/>
            <a:ext cx="422557" cy="448733"/>
          </a:xfrm>
          <a:prstGeom prst="rect">
            <a:avLst/>
          </a:prstGeom>
          <a:noFill/>
          <a:ln w="1">
            <a:noFill/>
            <a:miter lim="800000"/>
            <a:headEnd/>
            <a:tailEnd type="none" w="med" len="med"/>
          </a:ln>
          <a:effectLst/>
        </p:spPr>
      </p:pic>
      <p:pic>
        <p:nvPicPr>
          <p:cNvPr id="49" name="Picture 48"/>
          <p:cNvPicPr>
            <a:picLocks noChangeAspect="1" noChangeArrowheads="1"/>
          </p:cNvPicPr>
          <p:nvPr/>
        </p:nvPicPr>
        <p:blipFill>
          <a:blip r:embed="rId13" cstate="print"/>
          <a:srcRect/>
          <a:stretch>
            <a:fillRect/>
          </a:stretch>
        </p:blipFill>
        <p:spPr bwMode="auto">
          <a:xfrm>
            <a:off x="8731239" y="4008963"/>
            <a:ext cx="398639" cy="423333"/>
          </a:xfrm>
          <a:prstGeom prst="rect">
            <a:avLst/>
          </a:prstGeom>
          <a:noFill/>
          <a:ln w="1">
            <a:noFill/>
            <a:miter lim="800000"/>
            <a:headEnd/>
            <a:tailEnd type="none" w="med" len="med"/>
          </a:ln>
          <a:effectLst/>
        </p:spPr>
      </p:pic>
      <p:pic>
        <p:nvPicPr>
          <p:cNvPr id="50" name="Picture 49"/>
          <p:cNvPicPr>
            <a:picLocks noChangeAspect="1" noChangeArrowheads="1"/>
          </p:cNvPicPr>
          <p:nvPr/>
        </p:nvPicPr>
        <p:blipFill>
          <a:blip r:embed="rId6" cstate="print"/>
          <a:srcRect/>
          <a:stretch>
            <a:fillRect/>
          </a:stretch>
        </p:blipFill>
        <p:spPr bwMode="auto">
          <a:xfrm>
            <a:off x="158754" y="3489104"/>
            <a:ext cx="429683" cy="455838"/>
          </a:xfrm>
          <a:prstGeom prst="rect">
            <a:avLst/>
          </a:prstGeom>
          <a:noFill/>
          <a:ln w="1">
            <a:noFill/>
            <a:miter lim="800000"/>
            <a:headEnd/>
            <a:tailEnd type="none" w="med" len="med"/>
          </a:ln>
          <a:effectLst/>
        </p:spPr>
      </p:pic>
      <p:pic>
        <p:nvPicPr>
          <p:cNvPr id="55" name="Picture 3" descr="D:\Deepak Patil\Desktop\Deepak_Patil\Deepak_Patil.jpg"/>
          <p:cNvPicPr>
            <a:picLocks noChangeAspect="1" noChangeArrowheads="1"/>
          </p:cNvPicPr>
          <p:nvPr/>
        </p:nvPicPr>
        <p:blipFill>
          <a:blip r:embed="rId12" cstate="print"/>
          <a:srcRect/>
          <a:stretch>
            <a:fillRect/>
          </a:stretch>
        </p:blipFill>
        <p:spPr bwMode="auto">
          <a:xfrm>
            <a:off x="998932" y="5073932"/>
            <a:ext cx="512367" cy="547342"/>
          </a:xfrm>
          <a:prstGeom prst="rect">
            <a:avLst/>
          </a:prstGeom>
          <a:noFill/>
        </p:spPr>
      </p:pic>
      <p:sp>
        <p:nvSpPr>
          <p:cNvPr id="63" name="Round Diagonal Corner Rectangle 62"/>
          <p:cNvSpPr/>
          <p:nvPr/>
        </p:nvSpPr>
        <p:spPr>
          <a:xfrm>
            <a:off x="5692512" y="1972707"/>
            <a:ext cx="2514600" cy="512262"/>
          </a:xfrm>
          <a:prstGeom prst="round2DiagRect">
            <a:avLst/>
          </a:prstGeom>
          <a:solidFill>
            <a:sysClr val="window" lastClr="FFFFFF"/>
          </a:solidFill>
          <a:ln w="25400" cap="flat" cmpd="sng" algn="ctr">
            <a:solidFill>
              <a:srgbClr val="909090">
                <a:lumMod val="60000"/>
                <a:lumOff val="40000"/>
              </a:srgbClr>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pitchFamily="34" charset="0"/>
              </a:rPr>
              <a:t>JDE:CNC  Implementation</a:t>
            </a:r>
            <a:endParaRPr kumimoji="0" lang="en-US" sz="900" b="1" i="0" u="none" strike="noStrike" kern="0" cap="none" spc="0" normalizeH="0" baseline="0" noProof="0" dirty="0">
              <a:ln>
                <a:noFill/>
              </a:ln>
              <a:solidFill>
                <a:srgbClr val="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a:ln>
                  <a:noFill/>
                </a:ln>
                <a:solidFill>
                  <a:srgbClr val="263147"/>
                </a:solidFill>
                <a:effectLst/>
                <a:uLnTx/>
                <a:uFillTx/>
                <a:latin typeface="Calibri" pitchFamily="34" charset="0"/>
              </a:rPr>
              <a:t>  </a:t>
            </a:r>
            <a:r>
              <a:rPr lang="en-US" sz="900" kern="0" dirty="0" smtClean="0">
                <a:solidFill>
                  <a:srgbClr val="263147"/>
                </a:solidFill>
                <a:latin typeface="Calibri" pitchFamily="34" charset="0"/>
              </a:rPr>
              <a:t>CNC implementation  including deployments, security, trouble-shooting, configurations</a:t>
            </a:r>
            <a:endParaRPr kumimoji="0" lang="en-US" sz="900" b="0" i="0" u="none" strike="noStrike" kern="0" cap="none" spc="0" normalizeH="0" baseline="0" noProof="0" dirty="0">
              <a:ln>
                <a:noFill/>
              </a:ln>
              <a:solidFill>
                <a:srgbClr val="263147"/>
              </a:solidFill>
              <a:effectLst/>
              <a:uLnTx/>
              <a:uFillTx/>
              <a:latin typeface="Calibri" pitchFamily="34" charset="0"/>
            </a:endParaRPr>
          </a:p>
        </p:txBody>
      </p:sp>
      <p:pic>
        <p:nvPicPr>
          <p:cNvPr id="64" name="Picture 63"/>
          <p:cNvPicPr>
            <a:picLocks noChangeAspect="1" noChangeArrowheads="1"/>
          </p:cNvPicPr>
          <p:nvPr/>
        </p:nvPicPr>
        <p:blipFill>
          <a:blip r:embed="rId5" cstate="print"/>
          <a:srcRect/>
          <a:stretch>
            <a:fillRect/>
          </a:stretch>
        </p:blipFill>
        <p:spPr bwMode="auto">
          <a:xfrm>
            <a:off x="8011576" y="1766146"/>
            <a:ext cx="413184" cy="420370"/>
          </a:xfrm>
          <a:prstGeom prst="rect">
            <a:avLst/>
          </a:prstGeom>
          <a:noFill/>
          <a:ln w="1">
            <a:noFill/>
            <a:miter lim="800000"/>
            <a:headEnd/>
            <a:tailEnd type="none" w="med" len="med"/>
          </a:ln>
          <a:effectLst/>
        </p:spPr>
      </p:pic>
      <p:pic>
        <p:nvPicPr>
          <p:cNvPr id="67" name="Picture 66"/>
          <p:cNvPicPr>
            <a:picLocks noChangeAspect="1" noChangeArrowheads="1"/>
          </p:cNvPicPr>
          <p:nvPr/>
        </p:nvPicPr>
        <p:blipFill>
          <a:blip r:embed="rId3" cstate="print"/>
          <a:srcRect/>
          <a:stretch>
            <a:fillRect/>
          </a:stretch>
        </p:blipFill>
        <p:spPr bwMode="auto">
          <a:xfrm>
            <a:off x="7248735" y="1134520"/>
            <a:ext cx="422557" cy="448733"/>
          </a:xfrm>
          <a:prstGeom prst="rect">
            <a:avLst/>
          </a:prstGeom>
          <a:noFill/>
          <a:ln w="1">
            <a:noFill/>
            <a:miter lim="800000"/>
            <a:headEnd/>
            <a:tailEnd type="none" w="med" len="med"/>
          </a:ln>
          <a:effectLst/>
        </p:spPr>
      </p:pic>
      <p:pic>
        <p:nvPicPr>
          <p:cNvPr id="152578" name="Picture 2"/>
          <p:cNvPicPr>
            <a:picLocks noChangeAspect="1" noChangeArrowheads="1"/>
          </p:cNvPicPr>
          <p:nvPr/>
        </p:nvPicPr>
        <p:blipFill>
          <a:blip r:embed="rId14" cstate="print"/>
          <a:srcRect/>
          <a:stretch>
            <a:fillRect/>
          </a:stretch>
        </p:blipFill>
        <p:spPr bwMode="auto">
          <a:xfrm>
            <a:off x="-1148293" y="3600981"/>
            <a:ext cx="318558" cy="104355"/>
          </a:xfrm>
          <a:prstGeom prst="rect">
            <a:avLst/>
          </a:prstGeom>
          <a:noFill/>
          <a:ln w="9525">
            <a:noFill/>
            <a:miter lim="800000"/>
            <a:headEnd/>
            <a:tailEnd/>
          </a:ln>
        </p:spPr>
      </p:pic>
      <p:pic>
        <p:nvPicPr>
          <p:cNvPr id="152579" name="Picture 3"/>
          <p:cNvPicPr>
            <a:picLocks noChangeAspect="1" noChangeArrowheads="1"/>
          </p:cNvPicPr>
          <p:nvPr/>
        </p:nvPicPr>
        <p:blipFill>
          <a:blip r:embed="rId15" cstate="print"/>
          <a:srcRect/>
          <a:stretch>
            <a:fillRect/>
          </a:stretch>
        </p:blipFill>
        <p:spPr bwMode="auto">
          <a:xfrm>
            <a:off x="-1159934" y="3759201"/>
            <a:ext cx="406400" cy="101600"/>
          </a:xfrm>
          <a:prstGeom prst="rect">
            <a:avLst/>
          </a:prstGeom>
          <a:noFill/>
          <a:ln w="9525">
            <a:noFill/>
            <a:miter lim="800000"/>
            <a:headEnd/>
            <a:tailEnd/>
          </a:ln>
        </p:spPr>
      </p:pic>
      <p:sp>
        <p:nvSpPr>
          <p:cNvPr id="71" name="Lightning Bolt 70"/>
          <p:cNvSpPr/>
          <p:nvPr/>
        </p:nvSpPr>
        <p:spPr>
          <a:xfrm rot="4527215">
            <a:off x="4694185" y="2201039"/>
            <a:ext cx="1016394" cy="578631"/>
          </a:xfrm>
          <a:prstGeom prst="lightningBolt">
            <a:avLst/>
          </a:prstGeom>
          <a:solidFill>
            <a:srgbClr val="B5D234">
              <a:lumMod val="75000"/>
            </a:srgbClr>
          </a:solidFill>
          <a:ln w="25400" cap="flat" cmpd="sng" algn="ctr">
            <a:solidFill>
              <a:srgbClr val="998C8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a:ln>
                <a:noFill/>
              </a:ln>
              <a:solidFill>
                <a:srgbClr val="998C85">
                  <a:lumMod val="50000"/>
                </a:srgbClr>
              </a:solidFill>
              <a:effectLst/>
              <a:uLnTx/>
              <a:uFillTx/>
              <a:latin typeface="Calibri" pitchFamily="34" charset="0"/>
            </a:endParaRPr>
          </a:p>
        </p:txBody>
      </p:sp>
      <p:pic>
        <p:nvPicPr>
          <p:cNvPr id="72" name="Picture 2"/>
          <p:cNvPicPr>
            <a:picLocks noChangeAspect="1" noChangeArrowheads="1"/>
          </p:cNvPicPr>
          <p:nvPr/>
        </p:nvPicPr>
        <p:blipFill>
          <a:blip r:embed="rId14" cstate="print"/>
          <a:srcRect/>
          <a:stretch>
            <a:fillRect/>
          </a:stretch>
        </p:blipFill>
        <p:spPr bwMode="auto">
          <a:xfrm>
            <a:off x="663570" y="3634848"/>
            <a:ext cx="318558" cy="104355"/>
          </a:xfrm>
          <a:prstGeom prst="rect">
            <a:avLst/>
          </a:prstGeom>
          <a:noFill/>
          <a:ln w="9525">
            <a:noFill/>
            <a:miter lim="800000"/>
            <a:headEnd/>
            <a:tailEnd/>
          </a:ln>
        </p:spPr>
      </p:pic>
      <p:pic>
        <p:nvPicPr>
          <p:cNvPr id="73" name="Picture 3"/>
          <p:cNvPicPr>
            <a:picLocks noChangeAspect="1" noChangeArrowheads="1"/>
          </p:cNvPicPr>
          <p:nvPr/>
        </p:nvPicPr>
        <p:blipFill>
          <a:blip r:embed="rId15" cstate="print"/>
          <a:srcRect/>
          <a:stretch>
            <a:fillRect/>
          </a:stretch>
        </p:blipFill>
        <p:spPr bwMode="auto">
          <a:xfrm>
            <a:off x="196849" y="3865034"/>
            <a:ext cx="406400" cy="101600"/>
          </a:xfrm>
          <a:prstGeom prst="rect">
            <a:avLst/>
          </a:prstGeom>
          <a:noFill/>
          <a:ln w="9525">
            <a:noFill/>
            <a:miter lim="800000"/>
            <a:headEnd/>
            <a:tailEnd/>
          </a:ln>
        </p:spPr>
      </p:pic>
      <p:pic>
        <p:nvPicPr>
          <p:cNvPr id="74" name="Picture 3"/>
          <p:cNvPicPr>
            <a:picLocks noChangeAspect="1" noChangeArrowheads="1"/>
          </p:cNvPicPr>
          <p:nvPr/>
        </p:nvPicPr>
        <p:blipFill>
          <a:blip r:embed="rId15" cstate="print"/>
          <a:srcRect/>
          <a:stretch>
            <a:fillRect/>
          </a:stretch>
        </p:blipFill>
        <p:spPr bwMode="auto">
          <a:xfrm>
            <a:off x="169333" y="3386667"/>
            <a:ext cx="406400" cy="101600"/>
          </a:xfrm>
          <a:prstGeom prst="rect">
            <a:avLst/>
          </a:prstGeom>
          <a:noFill/>
          <a:ln w="9525">
            <a:noFill/>
            <a:miter lim="800000"/>
            <a:headEnd/>
            <a:tailEnd/>
          </a:ln>
        </p:spPr>
      </p:pic>
      <p:pic>
        <p:nvPicPr>
          <p:cNvPr id="75" name="Picture 2"/>
          <p:cNvPicPr>
            <a:picLocks noChangeAspect="1" noChangeArrowheads="1"/>
          </p:cNvPicPr>
          <p:nvPr/>
        </p:nvPicPr>
        <p:blipFill>
          <a:blip r:embed="rId14" cstate="print"/>
          <a:srcRect/>
          <a:stretch>
            <a:fillRect/>
          </a:stretch>
        </p:blipFill>
        <p:spPr bwMode="auto">
          <a:xfrm>
            <a:off x="922961" y="2194745"/>
            <a:ext cx="318558" cy="104355"/>
          </a:xfrm>
          <a:prstGeom prst="rect">
            <a:avLst/>
          </a:prstGeom>
          <a:noFill/>
          <a:ln w="9525">
            <a:noFill/>
            <a:miter lim="800000"/>
            <a:headEnd/>
            <a:tailEnd/>
          </a:ln>
        </p:spPr>
      </p:pic>
      <p:sp>
        <p:nvSpPr>
          <p:cNvPr id="77" name="TextBox 76"/>
          <p:cNvSpPr txBox="1"/>
          <p:nvPr/>
        </p:nvSpPr>
        <p:spPr>
          <a:xfrm rot="17405009">
            <a:off x="4579205" y="2346825"/>
            <a:ext cx="1302005" cy="215444"/>
          </a:xfrm>
          <a:prstGeom prst="rect">
            <a:avLst/>
          </a:prstGeom>
          <a:noFill/>
        </p:spPr>
        <p:txBody>
          <a:bodyPr wrap="square" rtlCol="0">
            <a:spAutoFit/>
          </a:bodyPr>
          <a:lstStyle/>
          <a:p>
            <a:r>
              <a:rPr lang="en-US" sz="800" b="1" dirty="0" smtClean="0">
                <a:solidFill>
                  <a:schemeClr val="tx2">
                    <a:lumMod val="50000"/>
                  </a:schemeClr>
                </a:solidFill>
              </a:rPr>
              <a:t>Transition in progress</a:t>
            </a:r>
          </a:p>
        </p:txBody>
      </p:sp>
      <p:pic>
        <p:nvPicPr>
          <p:cNvPr id="78" name="Picture 2"/>
          <p:cNvPicPr>
            <a:picLocks noChangeAspect="1" noChangeArrowheads="1"/>
          </p:cNvPicPr>
          <p:nvPr/>
        </p:nvPicPr>
        <p:blipFill>
          <a:blip r:embed="rId14" cstate="print"/>
          <a:srcRect/>
          <a:stretch>
            <a:fillRect/>
          </a:stretch>
        </p:blipFill>
        <p:spPr bwMode="auto">
          <a:xfrm>
            <a:off x="3499907" y="6122509"/>
            <a:ext cx="318558" cy="104355"/>
          </a:xfrm>
          <a:prstGeom prst="rect">
            <a:avLst/>
          </a:prstGeom>
          <a:noFill/>
          <a:ln w="9525">
            <a:noFill/>
            <a:miter lim="800000"/>
            <a:headEnd/>
            <a:tailEnd/>
          </a:ln>
        </p:spPr>
      </p:pic>
      <p:pic>
        <p:nvPicPr>
          <p:cNvPr id="79" name="Picture 2"/>
          <p:cNvPicPr>
            <a:picLocks noChangeAspect="1" noChangeArrowheads="1"/>
          </p:cNvPicPr>
          <p:nvPr/>
        </p:nvPicPr>
        <p:blipFill>
          <a:blip r:embed="rId14" cstate="print"/>
          <a:srcRect/>
          <a:stretch>
            <a:fillRect/>
          </a:stretch>
        </p:blipFill>
        <p:spPr bwMode="auto">
          <a:xfrm>
            <a:off x="6171756" y="6109346"/>
            <a:ext cx="318558" cy="104355"/>
          </a:xfrm>
          <a:prstGeom prst="rect">
            <a:avLst/>
          </a:prstGeom>
          <a:noFill/>
          <a:ln w="9525">
            <a:noFill/>
            <a:miter lim="800000"/>
            <a:headEnd/>
            <a:tailEnd/>
          </a:ln>
        </p:spPr>
      </p:pic>
      <p:pic>
        <p:nvPicPr>
          <p:cNvPr id="82" name="Picture 2"/>
          <p:cNvPicPr>
            <a:picLocks noChangeAspect="1" noChangeArrowheads="1"/>
          </p:cNvPicPr>
          <p:nvPr/>
        </p:nvPicPr>
        <p:blipFill>
          <a:blip r:embed="rId14" cstate="print"/>
          <a:srcRect/>
          <a:stretch>
            <a:fillRect/>
          </a:stretch>
        </p:blipFill>
        <p:spPr bwMode="auto">
          <a:xfrm>
            <a:off x="1099607" y="5448831"/>
            <a:ext cx="318558" cy="104355"/>
          </a:xfrm>
          <a:prstGeom prst="rect">
            <a:avLst/>
          </a:prstGeom>
          <a:noFill/>
          <a:ln w="9525">
            <a:noFill/>
            <a:miter lim="800000"/>
            <a:headEnd/>
            <a:tailEnd/>
          </a:ln>
        </p:spPr>
      </p:pic>
      <p:pic>
        <p:nvPicPr>
          <p:cNvPr id="83" name="Picture 3"/>
          <p:cNvPicPr>
            <a:picLocks noChangeAspect="1" noChangeArrowheads="1"/>
          </p:cNvPicPr>
          <p:nvPr/>
        </p:nvPicPr>
        <p:blipFill>
          <a:blip r:embed="rId15" cstate="print"/>
          <a:srcRect/>
          <a:stretch>
            <a:fillRect/>
          </a:stretch>
        </p:blipFill>
        <p:spPr bwMode="auto">
          <a:xfrm>
            <a:off x="262466" y="5473701"/>
            <a:ext cx="406400" cy="101600"/>
          </a:xfrm>
          <a:prstGeom prst="rect">
            <a:avLst/>
          </a:prstGeom>
          <a:noFill/>
          <a:ln w="9525">
            <a:noFill/>
            <a:miter lim="800000"/>
            <a:headEnd/>
            <a:tailEnd/>
          </a:ln>
        </p:spPr>
      </p:pic>
      <p:pic>
        <p:nvPicPr>
          <p:cNvPr id="84" name="Picture 3"/>
          <p:cNvPicPr>
            <a:picLocks noChangeAspect="1" noChangeArrowheads="1"/>
          </p:cNvPicPr>
          <p:nvPr/>
        </p:nvPicPr>
        <p:blipFill>
          <a:blip r:embed="rId15" cstate="print"/>
          <a:srcRect/>
          <a:stretch>
            <a:fillRect/>
          </a:stretch>
        </p:blipFill>
        <p:spPr bwMode="auto">
          <a:xfrm>
            <a:off x="643466" y="5473701"/>
            <a:ext cx="406400" cy="101600"/>
          </a:xfrm>
          <a:prstGeom prst="rect">
            <a:avLst/>
          </a:prstGeom>
          <a:noFill/>
          <a:ln w="9525">
            <a:noFill/>
            <a:miter lim="800000"/>
            <a:headEnd/>
            <a:tailEnd/>
          </a:ln>
        </p:spPr>
      </p:pic>
      <p:pic>
        <p:nvPicPr>
          <p:cNvPr id="85" name="Picture 84"/>
          <p:cNvPicPr>
            <a:picLocks noChangeAspect="1" noChangeArrowheads="1"/>
          </p:cNvPicPr>
          <p:nvPr/>
        </p:nvPicPr>
        <p:blipFill>
          <a:blip r:embed="rId6" cstate="print"/>
          <a:srcRect/>
          <a:stretch>
            <a:fillRect/>
          </a:stretch>
        </p:blipFill>
        <p:spPr bwMode="auto">
          <a:xfrm>
            <a:off x="370421" y="4168555"/>
            <a:ext cx="429683" cy="455838"/>
          </a:xfrm>
          <a:prstGeom prst="rect">
            <a:avLst/>
          </a:prstGeom>
          <a:noFill/>
          <a:ln w="1">
            <a:noFill/>
            <a:miter lim="800000"/>
            <a:headEnd/>
            <a:tailEnd type="none" w="med" len="med"/>
          </a:ln>
          <a:effectLst/>
        </p:spPr>
      </p:pic>
      <p:pic>
        <p:nvPicPr>
          <p:cNvPr id="86" name="Picture 2"/>
          <p:cNvPicPr>
            <a:picLocks noChangeAspect="1" noChangeArrowheads="1"/>
          </p:cNvPicPr>
          <p:nvPr/>
        </p:nvPicPr>
        <p:blipFill>
          <a:blip r:embed="rId7" cstate="print"/>
          <a:srcRect/>
          <a:stretch>
            <a:fillRect/>
          </a:stretch>
        </p:blipFill>
        <p:spPr bwMode="auto">
          <a:xfrm>
            <a:off x="776401" y="4176428"/>
            <a:ext cx="404894" cy="437905"/>
          </a:xfrm>
          <a:prstGeom prst="rect">
            <a:avLst/>
          </a:prstGeom>
          <a:noFill/>
          <a:ln w="9525">
            <a:noFill/>
            <a:miter lim="800000"/>
            <a:headEnd/>
            <a:tailEnd/>
          </a:ln>
        </p:spPr>
      </p:pic>
      <p:pic>
        <p:nvPicPr>
          <p:cNvPr id="87" name="Picture 3"/>
          <p:cNvPicPr>
            <a:picLocks noChangeAspect="1" noChangeArrowheads="1"/>
          </p:cNvPicPr>
          <p:nvPr/>
        </p:nvPicPr>
        <p:blipFill>
          <a:blip r:embed="rId15" cstate="print"/>
          <a:srcRect/>
          <a:stretch>
            <a:fillRect/>
          </a:stretch>
        </p:blipFill>
        <p:spPr bwMode="auto">
          <a:xfrm>
            <a:off x="395816" y="4578351"/>
            <a:ext cx="406400" cy="101600"/>
          </a:xfrm>
          <a:prstGeom prst="rect">
            <a:avLst/>
          </a:prstGeom>
          <a:noFill/>
          <a:ln w="9525">
            <a:noFill/>
            <a:miter lim="800000"/>
            <a:headEnd/>
            <a:tailEnd/>
          </a:ln>
        </p:spPr>
      </p:pic>
      <p:pic>
        <p:nvPicPr>
          <p:cNvPr id="89" name="Picture 2"/>
          <p:cNvPicPr>
            <a:picLocks noChangeAspect="1" noChangeArrowheads="1"/>
          </p:cNvPicPr>
          <p:nvPr/>
        </p:nvPicPr>
        <p:blipFill>
          <a:blip r:embed="rId14" cstate="print"/>
          <a:srcRect/>
          <a:stretch>
            <a:fillRect/>
          </a:stretch>
        </p:blipFill>
        <p:spPr bwMode="auto">
          <a:xfrm>
            <a:off x="807507" y="4585231"/>
            <a:ext cx="318558" cy="104355"/>
          </a:xfrm>
          <a:prstGeom prst="rect">
            <a:avLst/>
          </a:prstGeom>
          <a:noFill/>
          <a:ln w="9525">
            <a:noFill/>
            <a:miter lim="800000"/>
            <a:headEnd/>
            <a:tailEnd/>
          </a:ln>
        </p:spPr>
      </p:pic>
      <p:pic>
        <p:nvPicPr>
          <p:cNvPr id="90" name="Picture 2"/>
          <p:cNvPicPr>
            <a:picLocks noChangeAspect="1" noChangeArrowheads="1"/>
          </p:cNvPicPr>
          <p:nvPr/>
        </p:nvPicPr>
        <p:blipFill>
          <a:blip r:embed="rId14" cstate="print"/>
          <a:srcRect/>
          <a:stretch>
            <a:fillRect/>
          </a:stretch>
        </p:blipFill>
        <p:spPr bwMode="auto">
          <a:xfrm>
            <a:off x="8529107" y="3656861"/>
            <a:ext cx="318558" cy="104355"/>
          </a:xfrm>
          <a:prstGeom prst="rect">
            <a:avLst/>
          </a:prstGeom>
          <a:noFill/>
          <a:ln w="9525">
            <a:noFill/>
            <a:miter lim="800000"/>
            <a:headEnd/>
            <a:tailEnd/>
          </a:ln>
        </p:spPr>
      </p:pic>
      <p:pic>
        <p:nvPicPr>
          <p:cNvPr id="92" name="Picture 3"/>
          <p:cNvPicPr>
            <a:picLocks noChangeAspect="1" noChangeArrowheads="1"/>
          </p:cNvPicPr>
          <p:nvPr/>
        </p:nvPicPr>
        <p:blipFill>
          <a:blip r:embed="rId15" cstate="print"/>
          <a:srcRect/>
          <a:stretch>
            <a:fillRect/>
          </a:stretch>
        </p:blipFill>
        <p:spPr bwMode="auto">
          <a:xfrm>
            <a:off x="8904816" y="3649981"/>
            <a:ext cx="406400" cy="101600"/>
          </a:xfrm>
          <a:prstGeom prst="rect">
            <a:avLst/>
          </a:prstGeom>
          <a:noFill/>
          <a:ln w="9525">
            <a:noFill/>
            <a:miter lim="800000"/>
            <a:headEnd/>
            <a:tailEnd/>
          </a:ln>
        </p:spPr>
      </p:pic>
      <p:pic>
        <p:nvPicPr>
          <p:cNvPr id="93" name="Picture 92" descr="Hardik Somaiya Emp ID-64892.jpg"/>
          <p:cNvPicPr>
            <a:picLocks noChangeAspect="1"/>
          </p:cNvPicPr>
          <p:nvPr/>
        </p:nvPicPr>
        <p:blipFill>
          <a:blip r:embed="rId4" cstate="print"/>
          <a:srcRect l="37131" t="9450" r="43561" b="75850"/>
          <a:stretch>
            <a:fillRect/>
          </a:stretch>
        </p:blipFill>
        <p:spPr>
          <a:xfrm>
            <a:off x="8648568" y="2672502"/>
            <a:ext cx="393095" cy="423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4" name="Picture 2"/>
          <p:cNvPicPr>
            <a:picLocks noChangeAspect="1" noChangeArrowheads="1"/>
          </p:cNvPicPr>
          <p:nvPr/>
        </p:nvPicPr>
        <p:blipFill>
          <a:blip r:embed="rId14" cstate="print"/>
          <a:srcRect/>
          <a:stretch>
            <a:fillRect/>
          </a:stretch>
        </p:blipFill>
        <p:spPr bwMode="auto">
          <a:xfrm>
            <a:off x="8259867" y="3043451"/>
            <a:ext cx="318558" cy="104355"/>
          </a:xfrm>
          <a:prstGeom prst="rect">
            <a:avLst/>
          </a:prstGeom>
          <a:noFill/>
          <a:ln w="9525">
            <a:noFill/>
            <a:miter lim="800000"/>
            <a:headEnd/>
            <a:tailEnd/>
          </a:ln>
        </p:spPr>
      </p:pic>
      <p:pic>
        <p:nvPicPr>
          <p:cNvPr id="95" name="Picture 3"/>
          <p:cNvPicPr>
            <a:picLocks noChangeAspect="1" noChangeArrowheads="1"/>
          </p:cNvPicPr>
          <p:nvPr/>
        </p:nvPicPr>
        <p:blipFill>
          <a:blip r:embed="rId15" cstate="print"/>
          <a:srcRect/>
          <a:stretch>
            <a:fillRect/>
          </a:stretch>
        </p:blipFill>
        <p:spPr bwMode="auto">
          <a:xfrm>
            <a:off x="8673676" y="3030221"/>
            <a:ext cx="406400" cy="101600"/>
          </a:xfrm>
          <a:prstGeom prst="rect">
            <a:avLst/>
          </a:prstGeom>
          <a:noFill/>
          <a:ln w="9525">
            <a:noFill/>
            <a:miter lim="800000"/>
            <a:headEnd/>
            <a:tailEnd/>
          </a:ln>
        </p:spPr>
      </p:pic>
      <p:pic>
        <p:nvPicPr>
          <p:cNvPr id="97" name="Picture 2"/>
          <p:cNvPicPr>
            <a:picLocks noChangeAspect="1" noChangeArrowheads="1"/>
          </p:cNvPicPr>
          <p:nvPr/>
        </p:nvPicPr>
        <p:blipFill>
          <a:blip r:embed="rId14" cstate="print"/>
          <a:srcRect/>
          <a:stretch>
            <a:fillRect/>
          </a:stretch>
        </p:blipFill>
        <p:spPr bwMode="auto">
          <a:xfrm>
            <a:off x="8033807" y="2159531"/>
            <a:ext cx="318558" cy="104355"/>
          </a:xfrm>
          <a:prstGeom prst="rect">
            <a:avLst/>
          </a:prstGeom>
          <a:noFill/>
          <a:ln w="9525">
            <a:noFill/>
            <a:miter lim="800000"/>
            <a:headEnd/>
            <a:tailEnd/>
          </a:ln>
        </p:spPr>
      </p:pic>
      <p:pic>
        <p:nvPicPr>
          <p:cNvPr id="98" name="Picture 3"/>
          <p:cNvPicPr>
            <a:picLocks noChangeAspect="1" noChangeArrowheads="1"/>
          </p:cNvPicPr>
          <p:nvPr/>
        </p:nvPicPr>
        <p:blipFill>
          <a:blip r:embed="rId15" cstate="print"/>
          <a:srcRect/>
          <a:stretch>
            <a:fillRect/>
          </a:stretch>
        </p:blipFill>
        <p:spPr bwMode="auto">
          <a:xfrm>
            <a:off x="8415866" y="2152651"/>
            <a:ext cx="406400" cy="101600"/>
          </a:xfrm>
          <a:prstGeom prst="rect">
            <a:avLst/>
          </a:prstGeom>
          <a:noFill/>
          <a:ln w="9525">
            <a:noFill/>
            <a:miter lim="800000"/>
            <a:headEnd/>
            <a:tailEnd/>
          </a:ln>
        </p:spPr>
      </p:pic>
      <p:pic>
        <p:nvPicPr>
          <p:cNvPr id="99" name="Picture 3"/>
          <p:cNvPicPr>
            <a:picLocks noChangeAspect="1" noChangeArrowheads="1"/>
          </p:cNvPicPr>
          <p:nvPr/>
        </p:nvPicPr>
        <p:blipFill>
          <a:blip r:embed="rId15" cstate="print"/>
          <a:srcRect/>
          <a:stretch>
            <a:fillRect/>
          </a:stretch>
        </p:blipFill>
        <p:spPr bwMode="auto">
          <a:xfrm>
            <a:off x="8898466" y="2152651"/>
            <a:ext cx="406400" cy="101600"/>
          </a:xfrm>
          <a:prstGeom prst="rect">
            <a:avLst/>
          </a:prstGeom>
          <a:noFill/>
          <a:ln w="9525">
            <a:noFill/>
            <a:miter lim="800000"/>
            <a:headEnd/>
            <a:tailEnd/>
          </a:ln>
        </p:spPr>
      </p:pic>
      <p:pic>
        <p:nvPicPr>
          <p:cNvPr id="100" name="Picture 2"/>
          <p:cNvPicPr>
            <a:picLocks noChangeAspect="1" noChangeArrowheads="1"/>
          </p:cNvPicPr>
          <p:nvPr/>
        </p:nvPicPr>
        <p:blipFill>
          <a:blip r:embed="rId14" cstate="print"/>
          <a:srcRect/>
          <a:stretch>
            <a:fillRect/>
          </a:stretch>
        </p:blipFill>
        <p:spPr bwMode="auto">
          <a:xfrm>
            <a:off x="1789630" y="1414466"/>
            <a:ext cx="318558" cy="104355"/>
          </a:xfrm>
          <a:prstGeom prst="rect">
            <a:avLst/>
          </a:prstGeom>
          <a:noFill/>
          <a:ln w="9525">
            <a:noFill/>
            <a:miter lim="800000"/>
            <a:headEnd/>
            <a:tailEnd/>
          </a:ln>
        </p:spPr>
      </p:pic>
      <p:pic>
        <p:nvPicPr>
          <p:cNvPr id="102" name="Picture 2"/>
          <p:cNvPicPr>
            <a:picLocks noChangeAspect="1" noChangeArrowheads="1"/>
          </p:cNvPicPr>
          <p:nvPr/>
        </p:nvPicPr>
        <p:blipFill>
          <a:blip r:embed="rId14" cstate="print"/>
          <a:srcRect/>
          <a:stretch>
            <a:fillRect/>
          </a:stretch>
        </p:blipFill>
        <p:spPr bwMode="auto">
          <a:xfrm>
            <a:off x="7335307" y="1537231"/>
            <a:ext cx="318558" cy="104355"/>
          </a:xfrm>
          <a:prstGeom prst="rect">
            <a:avLst/>
          </a:prstGeom>
          <a:noFill/>
          <a:ln w="9525">
            <a:noFill/>
            <a:miter lim="800000"/>
            <a:headEnd/>
            <a:tailEnd/>
          </a:ln>
        </p:spPr>
      </p:pic>
      <p:pic>
        <p:nvPicPr>
          <p:cNvPr id="103" name="Picture 2"/>
          <p:cNvPicPr>
            <a:picLocks noChangeAspect="1" noChangeArrowheads="1"/>
          </p:cNvPicPr>
          <p:nvPr/>
        </p:nvPicPr>
        <p:blipFill>
          <a:blip r:embed="rId14" cstate="print"/>
          <a:srcRect/>
          <a:stretch>
            <a:fillRect/>
          </a:stretch>
        </p:blipFill>
        <p:spPr bwMode="auto">
          <a:xfrm>
            <a:off x="8391947" y="5231661"/>
            <a:ext cx="318558" cy="104355"/>
          </a:xfrm>
          <a:prstGeom prst="rect">
            <a:avLst/>
          </a:prstGeom>
          <a:noFill/>
          <a:ln w="9525">
            <a:noFill/>
            <a:miter lim="800000"/>
            <a:headEnd/>
            <a:tailEnd/>
          </a:ln>
        </p:spPr>
      </p:pic>
      <p:pic>
        <p:nvPicPr>
          <p:cNvPr id="109" name="Picture 108"/>
          <p:cNvPicPr>
            <a:picLocks noChangeAspect="1" noChangeArrowheads="1"/>
          </p:cNvPicPr>
          <p:nvPr/>
        </p:nvPicPr>
        <p:blipFill>
          <a:blip r:embed="rId5" cstate="print"/>
          <a:srcRect/>
          <a:stretch>
            <a:fillRect/>
          </a:stretch>
        </p:blipFill>
        <p:spPr bwMode="auto">
          <a:xfrm>
            <a:off x="8157626" y="2641600"/>
            <a:ext cx="413184" cy="420370"/>
          </a:xfrm>
          <a:prstGeom prst="rect">
            <a:avLst/>
          </a:prstGeom>
          <a:noFill/>
          <a:ln w="1">
            <a:noFill/>
            <a:miter lim="800000"/>
            <a:headEnd/>
            <a:tailEnd type="none" w="med" len="med"/>
          </a:ln>
          <a:effectLst/>
        </p:spPr>
      </p:pic>
      <p:pic>
        <p:nvPicPr>
          <p:cNvPr id="113" name="Picture 112" descr="Hardik Somaiya Emp ID-64892.jpg"/>
          <p:cNvPicPr>
            <a:picLocks noChangeAspect="1"/>
          </p:cNvPicPr>
          <p:nvPr/>
        </p:nvPicPr>
        <p:blipFill>
          <a:blip r:embed="rId4" cstate="print"/>
          <a:srcRect l="37131" t="9450" r="43561" b="75850"/>
          <a:stretch>
            <a:fillRect/>
          </a:stretch>
        </p:blipFill>
        <p:spPr>
          <a:xfrm>
            <a:off x="8375519" y="4793553"/>
            <a:ext cx="359542" cy="3871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4" name="Picture 113" descr="D:\Users\kisagraw\Desktop\Bhakti Tigdi.jpg"/>
          <p:cNvPicPr/>
          <p:nvPr/>
        </p:nvPicPr>
        <p:blipFill>
          <a:blip r:embed="rId16" cstate="print"/>
          <a:srcRect/>
          <a:stretch>
            <a:fillRect/>
          </a:stretch>
        </p:blipFill>
        <p:spPr bwMode="auto">
          <a:xfrm>
            <a:off x="8308112" y="4099560"/>
            <a:ext cx="421005" cy="403860"/>
          </a:xfrm>
          <a:prstGeom prst="rect">
            <a:avLst/>
          </a:prstGeom>
          <a:noFill/>
          <a:ln w="9525">
            <a:noFill/>
            <a:miter lim="800000"/>
            <a:headEnd/>
            <a:tailEnd/>
          </a:ln>
        </p:spPr>
      </p:pic>
      <p:pic>
        <p:nvPicPr>
          <p:cNvPr id="76" name="Picture 2"/>
          <p:cNvPicPr>
            <a:picLocks noChangeAspect="1" noChangeArrowheads="1"/>
          </p:cNvPicPr>
          <p:nvPr/>
        </p:nvPicPr>
        <p:blipFill>
          <a:blip r:embed="rId14" cstate="print"/>
          <a:srcRect/>
          <a:stretch>
            <a:fillRect/>
          </a:stretch>
        </p:blipFill>
        <p:spPr bwMode="auto">
          <a:xfrm>
            <a:off x="8351279" y="4007380"/>
            <a:ext cx="318558" cy="104355"/>
          </a:xfrm>
          <a:prstGeom prst="rect">
            <a:avLst/>
          </a:prstGeom>
          <a:noFill/>
          <a:ln w="9525">
            <a:noFill/>
            <a:miter lim="800000"/>
            <a:headEnd/>
            <a:tailEnd/>
          </a:ln>
        </p:spPr>
      </p:pic>
      <p:pic>
        <p:nvPicPr>
          <p:cNvPr id="80" name="Picture 3"/>
          <p:cNvPicPr>
            <a:picLocks noChangeAspect="1" noChangeArrowheads="1"/>
          </p:cNvPicPr>
          <p:nvPr/>
        </p:nvPicPr>
        <p:blipFill>
          <a:blip r:embed="rId15" cstate="print"/>
          <a:srcRect/>
          <a:stretch>
            <a:fillRect/>
          </a:stretch>
        </p:blipFill>
        <p:spPr bwMode="auto">
          <a:xfrm>
            <a:off x="8749876" y="3893822"/>
            <a:ext cx="406400" cy="101600"/>
          </a:xfrm>
          <a:prstGeom prst="rect">
            <a:avLst/>
          </a:prstGeom>
          <a:noFill/>
          <a:ln w="9525">
            <a:noFill/>
            <a:miter lim="800000"/>
            <a:headEnd/>
            <a:tailEnd/>
          </a:ln>
        </p:spPr>
      </p:pic>
    </p:spTree>
    <p:extLst>
      <p:ext uri="{BB962C8B-B14F-4D97-AF65-F5344CB8AC3E}">
        <p14:creationId xmlns="" xmlns:p14="http://schemas.microsoft.com/office/powerpoint/2010/main" val="347815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500"/>
                                        <p:tgtEl>
                                          <p:spTgt spid="74"/>
                                        </p:tgtEl>
                                      </p:cBhvr>
                                    </p:animEffect>
                                  </p:childTnLst>
                                </p:cTn>
                              </p:par>
                              <p:par>
                                <p:cTn id="8" presetID="22" presetClass="entr" presetSubtype="4"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par>
                                <p:cTn id="14" presetID="22" presetClass="entr" presetSubtype="4" fill="hold"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down)">
                                      <p:cBhvr>
                                        <p:cTn id="16" dur="500"/>
                                        <p:tgtEl>
                                          <p:spTgt spid="87"/>
                                        </p:tgtEl>
                                      </p:cBhvr>
                                    </p:animEffect>
                                  </p:childTnLst>
                                </p:cTn>
                              </p:par>
                              <p:par>
                                <p:cTn id="17" presetID="22" presetClass="entr" presetSubtype="4"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down)">
                                      <p:cBhvr>
                                        <p:cTn id="19" dur="500"/>
                                        <p:tgtEl>
                                          <p:spTgt spid="85"/>
                                        </p:tgtEl>
                                      </p:cBhvr>
                                    </p:animEffect>
                                  </p:childTnLst>
                                </p:cTn>
                              </p:par>
                              <p:par>
                                <p:cTn id="20" presetID="22" presetClass="entr" presetSubtype="4" fill="hold"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wipe(down)">
                                      <p:cBhvr>
                                        <p:cTn id="22" dur="500"/>
                                        <p:tgtEl>
                                          <p:spTgt spid="83"/>
                                        </p:tgtEl>
                                      </p:cBhvr>
                                    </p:animEffect>
                                  </p:childTnLst>
                                </p:cTn>
                              </p:par>
                              <p:par>
                                <p:cTn id="23" presetID="22" presetClass="entr" presetSubtype="4"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down)">
                                      <p:cBhvr>
                                        <p:cTn id="25" dur="500"/>
                                        <p:tgtEl>
                                          <p:spTgt spid="57"/>
                                        </p:tgtEl>
                                      </p:cBhvr>
                                    </p:animEffect>
                                  </p:childTnLst>
                                </p:cTn>
                              </p:par>
                              <p:par>
                                <p:cTn id="26" presetID="22" presetClass="entr" presetSubtype="4"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wipe(down)">
                                      <p:cBhvr>
                                        <p:cTn id="28" dur="500"/>
                                        <p:tgtEl>
                                          <p:spTgt spid="84"/>
                                        </p:tgtEl>
                                      </p:cBhvr>
                                    </p:animEffect>
                                  </p:childTnLst>
                                </p:cTn>
                              </p:par>
                              <p:par>
                                <p:cTn id="29" presetID="22" presetClass="entr" presetSubtype="4"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down)">
                                      <p:cBhvr>
                                        <p:cTn id="31" dur="500"/>
                                        <p:tgtEl>
                                          <p:spTgt spid="56"/>
                                        </p:tgtEl>
                                      </p:cBhvr>
                                    </p:animEffect>
                                  </p:childTnLst>
                                </p:cTn>
                              </p:par>
                              <p:par>
                                <p:cTn id="32" presetID="22" presetClass="entr" presetSubtype="4"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wipe(down)">
                                      <p:cBhvr>
                                        <p:cTn id="34" dur="500"/>
                                        <p:tgtEl>
                                          <p:spTgt spid="92"/>
                                        </p:tgtEl>
                                      </p:cBhvr>
                                    </p:animEffect>
                                  </p:childTnLst>
                                </p:cTn>
                              </p:par>
                              <p:par>
                                <p:cTn id="35" presetID="22" presetClass="entr" presetSubtype="4"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500"/>
                                        <p:tgtEl>
                                          <p:spTgt spid="48"/>
                                        </p:tgtEl>
                                      </p:cBhvr>
                                    </p:animEffect>
                                  </p:childTnLst>
                                </p:cTn>
                              </p:par>
                              <p:par>
                                <p:cTn id="38" presetID="22" presetClass="entr" presetSubtype="4" fill="hold"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wipe(down)">
                                      <p:cBhvr>
                                        <p:cTn id="40" dur="500"/>
                                        <p:tgtEl>
                                          <p:spTgt spid="95"/>
                                        </p:tgtEl>
                                      </p:cBhvr>
                                    </p:animEffect>
                                  </p:childTnLst>
                                </p:cTn>
                              </p:par>
                              <p:par>
                                <p:cTn id="41" presetID="22" presetClass="entr" presetSubtype="4"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wipe(down)">
                                      <p:cBhvr>
                                        <p:cTn id="43" dur="500"/>
                                        <p:tgtEl>
                                          <p:spTgt spid="93"/>
                                        </p:tgtEl>
                                      </p:cBhvr>
                                    </p:animEffect>
                                  </p:childTnLst>
                                </p:cTn>
                              </p:par>
                              <p:par>
                                <p:cTn id="44" presetID="22" presetClass="entr" presetSubtype="4" fill="hold"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wipe(down)">
                                      <p:cBhvr>
                                        <p:cTn id="46" dur="500"/>
                                        <p:tgtEl>
                                          <p:spTgt spid="98"/>
                                        </p:tgtEl>
                                      </p:cBhvr>
                                    </p:animEffect>
                                  </p:childTnLst>
                                </p:cTn>
                              </p:par>
                              <p:par>
                                <p:cTn id="47" presetID="22" presetClass="entr" presetSubtype="4"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down)">
                                      <p:cBhvr>
                                        <p:cTn id="49" dur="500"/>
                                        <p:tgtEl>
                                          <p:spTgt spid="61"/>
                                        </p:tgtEl>
                                      </p:cBhvr>
                                    </p:animEffect>
                                  </p:childTnLst>
                                </p:cTn>
                              </p:par>
                              <p:par>
                                <p:cTn id="50" presetID="22" presetClass="entr" presetSubtype="4" fill="hold" nodeType="with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wipe(down)">
                                      <p:cBhvr>
                                        <p:cTn id="52" dur="500"/>
                                        <p:tgtEl>
                                          <p:spTgt spid="99"/>
                                        </p:tgtEl>
                                      </p:cBhvr>
                                    </p:animEffect>
                                  </p:childTnLst>
                                </p:cTn>
                              </p:par>
                              <p:par>
                                <p:cTn id="53" presetID="2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down)">
                                      <p:cBhvr>
                                        <p:cTn id="55" dur="500"/>
                                        <p:tgtEl>
                                          <p:spTgt spid="65"/>
                                        </p:tgtEl>
                                      </p:cBhvr>
                                    </p:animEffect>
                                  </p:childTnLst>
                                </p:cTn>
                              </p:par>
                              <p:par>
                                <p:cTn id="56" presetID="22" presetClass="entr" presetSubtype="4" fill="hold" nodeType="withEffect">
                                  <p:stCondLst>
                                    <p:cond delay="0"/>
                                  </p:stCondLst>
                                  <p:childTnLst>
                                    <p:set>
                                      <p:cBhvr>
                                        <p:cTn id="57" dur="1" fill="hold">
                                          <p:stCondLst>
                                            <p:cond delay="0"/>
                                          </p:stCondLst>
                                        </p:cTn>
                                        <p:tgtEl>
                                          <p:spTgt spid="109"/>
                                        </p:tgtEl>
                                        <p:attrNameLst>
                                          <p:attrName>style.visibility</p:attrName>
                                        </p:attrNameLst>
                                      </p:cBhvr>
                                      <p:to>
                                        <p:strVal val="visible"/>
                                      </p:to>
                                    </p:set>
                                    <p:animEffect transition="in" filter="wipe(down)">
                                      <p:cBhvr>
                                        <p:cTn id="58" dur="500"/>
                                        <p:tgtEl>
                                          <p:spTgt spid="109"/>
                                        </p:tgtEl>
                                      </p:cBhvr>
                                    </p:animEffect>
                                  </p:childTnLst>
                                </p:cTn>
                              </p:par>
                              <p:par>
                                <p:cTn id="59" presetID="22" presetClass="entr" presetSubtype="4" fill="hold" nodeType="withEffect">
                                  <p:stCondLst>
                                    <p:cond delay="0"/>
                                  </p:stCondLst>
                                  <p:childTnLst>
                                    <p:set>
                                      <p:cBhvr>
                                        <p:cTn id="60" dur="1" fill="hold">
                                          <p:stCondLst>
                                            <p:cond delay="0"/>
                                          </p:stCondLst>
                                        </p:cTn>
                                        <p:tgtEl>
                                          <p:spTgt spid="113"/>
                                        </p:tgtEl>
                                        <p:attrNameLst>
                                          <p:attrName>style.visibility</p:attrName>
                                        </p:attrNameLst>
                                      </p:cBhvr>
                                      <p:to>
                                        <p:strVal val="visible"/>
                                      </p:to>
                                    </p:set>
                                    <p:animEffect transition="in" filter="wipe(down)">
                                      <p:cBhvr>
                                        <p:cTn id="61" dur="500"/>
                                        <p:tgtEl>
                                          <p:spTgt spid="113"/>
                                        </p:tgtEl>
                                      </p:cBhvr>
                                    </p:animEffect>
                                  </p:childTnLst>
                                </p:cTn>
                              </p:par>
                              <p:par>
                                <p:cTn id="62" presetID="22" presetClass="entr" presetSubtype="4" fill="hold"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down)">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9"/>
          <p:cNvSpPr>
            <a:spLocks noGrp="1"/>
          </p:cNvSpPr>
          <p:nvPr>
            <p:ph type="title"/>
          </p:nvPr>
        </p:nvSpPr>
        <p:spPr>
          <a:xfrm>
            <a:off x="0" y="0"/>
            <a:ext cx="9906000" cy="1001713"/>
          </a:xfrm>
        </p:spPr>
        <p:txBody>
          <a:bodyPr/>
          <a:lstStyle/>
          <a:p>
            <a:r>
              <a:rPr lang="en-US" b="1" dirty="0" smtClean="0"/>
              <a:t>Configuration Factory </a:t>
            </a:r>
            <a:br>
              <a:rPr lang="en-US" b="1" dirty="0" smtClean="0"/>
            </a:br>
            <a:r>
              <a:rPr lang="en-US" sz="2000" b="1" dirty="0" smtClean="0"/>
              <a:t>Vision, Benefits, Challenges and Plans</a:t>
            </a:r>
            <a:endParaRPr lang="en-US" sz="2000" b="1" dirty="0">
              <a:solidFill>
                <a:srgbClr val="0000FF"/>
              </a:solidFill>
            </a:endParaRPr>
          </a:p>
        </p:txBody>
      </p:sp>
      <p:pic>
        <p:nvPicPr>
          <p:cNvPr id="7" name="Picture 3"/>
          <p:cNvPicPr>
            <a:picLocks noChangeAspect="1" noChangeArrowheads="1"/>
          </p:cNvPicPr>
          <p:nvPr/>
        </p:nvPicPr>
        <p:blipFill>
          <a:blip r:embed="rId3" cstate="print"/>
          <a:srcRect/>
          <a:stretch>
            <a:fillRect/>
          </a:stretch>
        </p:blipFill>
        <p:spPr bwMode="auto">
          <a:xfrm>
            <a:off x="7571233" y="0"/>
            <a:ext cx="1050254" cy="875211"/>
          </a:xfrm>
          <a:prstGeom prst="rect">
            <a:avLst/>
          </a:prstGeom>
          <a:noFill/>
          <a:ln w="9525">
            <a:noFill/>
            <a:miter lim="800000"/>
            <a:headEnd/>
            <a:tailEnd/>
          </a:ln>
        </p:spPr>
      </p:pic>
      <p:sp>
        <p:nvSpPr>
          <p:cNvPr id="8" name="Content Placeholder 7"/>
          <p:cNvSpPr>
            <a:spLocks noGrp="1"/>
          </p:cNvSpPr>
          <p:nvPr>
            <p:ph idx="1"/>
          </p:nvPr>
        </p:nvSpPr>
        <p:spPr>
          <a:xfrm>
            <a:off x="323850" y="1273166"/>
            <a:ext cx="9437688" cy="4932892"/>
          </a:xfrm>
        </p:spPr>
        <p:txBody>
          <a:bodyPr/>
          <a:lstStyle/>
          <a:p>
            <a:pPr marL="165100" lvl="2">
              <a:buClr>
                <a:srgbClr val="0098C7"/>
              </a:buClr>
            </a:pPr>
            <a:r>
              <a:rPr lang="en-US" sz="1400" b="1" dirty="0" smtClean="0">
                <a:latin typeface="Calibri" pitchFamily="34" charset="0"/>
              </a:rPr>
              <a:t>Benefits:</a:t>
            </a:r>
          </a:p>
          <a:p>
            <a:pPr marL="339725" lvl="3">
              <a:buClr>
                <a:srgbClr val="0098C7"/>
              </a:buClr>
            </a:pPr>
            <a:r>
              <a:rPr lang="en-US" sz="1200" dirty="0" smtClean="0">
                <a:latin typeface="Calibri" pitchFamily="34" charset="0"/>
              </a:rPr>
              <a:t>Dependencies reduced in some areas – by creating back-ups and ensuring continuity of services</a:t>
            </a:r>
          </a:p>
          <a:p>
            <a:pPr marL="339725" lvl="3">
              <a:buClr>
                <a:srgbClr val="0098C7"/>
              </a:buClr>
            </a:pPr>
            <a:r>
              <a:rPr lang="en-US" sz="1200" dirty="0" smtClean="0">
                <a:latin typeface="Calibri" pitchFamily="34" charset="0"/>
              </a:rPr>
              <a:t>Internal governance structure for better and tighter co-ordinations</a:t>
            </a:r>
          </a:p>
          <a:p>
            <a:pPr marL="339725" lvl="3">
              <a:buClr>
                <a:srgbClr val="0098C7"/>
              </a:buClr>
            </a:pPr>
            <a:r>
              <a:rPr lang="en-US" sz="1200" dirty="0" smtClean="0">
                <a:latin typeface="Calibri" pitchFamily="34" charset="0"/>
              </a:rPr>
              <a:t>Improved communications, sharing of risks and mitigation plans among stakeholders</a:t>
            </a:r>
          </a:p>
          <a:p>
            <a:pPr marL="339725" lvl="3">
              <a:buClr>
                <a:srgbClr val="0098C7"/>
              </a:buClr>
            </a:pPr>
            <a:r>
              <a:rPr lang="en-US" sz="1200" dirty="0" smtClean="0">
                <a:latin typeface="Calibri" pitchFamily="34" charset="0"/>
              </a:rPr>
              <a:t>Closer interactions between team members, meetings and sharing of updates, Increase in up-skilling opportunities</a:t>
            </a:r>
          </a:p>
          <a:p>
            <a:r>
              <a:rPr lang="en-US" sz="1400" b="1" dirty="0" smtClean="0">
                <a:latin typeface="Calibri" pitchFamily="34" charset="0"/>
              </a:rPr>
              <a:t>Vision:</a:t>
            </a:r>
          </a:p>
          <a:p>
            <a:pPr marL="339725" lvl="3">
              <a:buClr>
                <a:srgbClr val="0098C7"/>
              </a:buClr>
            </a:pPr>
            <a:r>
              <a:rPr lang="en-US" sz="1200" dirty="0" smtClean="0">
                <a:latin typeface="Calibri" pitchFamily="34" charset="0"/>
              </a:rPr>
              <a:t>Increase level of motivation within the team members and make the team a vibrant one</a:t>
            </a:r>
          </a:p>
          <a:p>
            <a:pPr marL="165100" lvl="2">
              <a:buClr>
                <a:srgbClr val="0098C7"/>
              </a:buClr>
            </a:pPr>
            <a:r>
              <a:rPr lang="en-US" sz="1400" b="1" dirty="0" smtClean="0">
                <a:latin typeface="Calibri" pitchFamily="34" charset="0"/>
              </a:rPr>
              <a:t>Challenges:</a:t>
            </a:r>
          </a:p>
          <a:p>
            <a:pPr marL="339725" lvl="3">
              <a:buClr>
                <a:srgbClr val="0098C7"/>
              </a:buClr>
            </a:pPr>
            <a:r>
              <a:rPr lang="en-US" sz="1200" dirty="0" smtClean="0">
                <a:latin typeface="Calibri" pitchFamily="34" charset="0"/>
              </a:rPr>
              <a:t>Some activities are not very motivating</a:t>
            </a:r>
          </a:p>
          <a:p>
            <a:pPr marL="339725" lvl="3">
              <a:buClr>
                <a:srgbClr val="0098C7"/>
              </a:buClr>
            </a:pPr>
            <a:r>
              <a:rPr lang="en-US" sz="1200" dirty="0" smtClean="0">
                <a:latin typeface="Calibri" pitchFamily="34" charset="0"/>
              </a:rPr>
              <a:t>Defining team members’ growth paths is a challenge</a:t>
            </a:r>
          </a:p>
          <a:p>
            <a:pPr marL="339725" lvl="3">
              <a:buClr>
                <a:srgbClr val="0098C7"/>
              </a:buClr>
            </a:pPr>
            <a:r>
              <a:rPr lang="en-US" sz="1200" dirty="0" smtClean="0">
                <a:latin typeface="Calibri" pitchFamily="34" charset="0"/>
              </a:rPr>
              <a:t>on DevOps JDE: the governance and planning was not very clear – it’s improving now</a:t>
            </a:r>
          </a:p>
          <a:p>
            <a:pPr marL="339725" lvl="3">
              <a:buClr>
                <a:srgbClr val="0098C7"/>
              </a:buClr>
            </a:pPr>
            <a:r>
              <a:rPr lang="en-US" sz="1200" dirty="0" smtClean="0">
                <a:latin typeface="Calibri" pitchFamily="34" charset="0"/>
              </a:rPr>
              <a:t>JDE side: not much visibility </a:t>
            </a:r>
            <a:r>
              <a:rPr lang="en-US" sz="1200" dirty="0" smtClean="0">
                <a:latin typeface="Calibri" pitchFamily="34" charset="0"/>
              </a:rPr>
              <a:t>on </a:t>
            </a:r>
            <a:r>
              <a:rPr lang="en-US" sz="1200" dirty="0" smtClean="0">
                <a:latin typeface="Calibri" pitchFamily="34" charset="0"/>
              </a:rPr>
              <a:t>the 2017-H1 projects</a:t>
            </a:r>
            <a:endParaRPr lang="en-US" dirty="0" smtClean="0">
              <a:latin typeface="Calibri" pitchFamily="34" charset="0"/>
            </a:endParaRPr>
          </a:p>
          <a:p>
            <a:r>
              <a:rPr lang="en-US" sz="1400" b="1" dirty="0" smtClean="0">
                <a:latin typeface="Calibri" pitchFamily="34" charset="0"/>
              </a:rPr>
              <a:t>Plans:</a:t>
            </a:r>
          </a:p>
          <a:p>
            <a:pPr lvl="2"/>
            <a:r>
              <a:rPr lang="en-US" sz="1200" dirty="0" smtClean="0">
                <a:latin typeface="Calibri" pitchFamily="34" charset="0"/>
              </a:rPr>
              <a:t>Conduct regular team meetings/forums, provide updates, collect feedback</a:t>
            </a:r>
            <a:r>
              <a:rPr lang="en-US" sz="1200" dirty="0" smtClean="0">
                <a:latin typeface="Calibri" pitchFamily="34" charset="0"/>
                <a:sym typeface="Wingdings" pitchFamily="2" charset="2"/>
              </a:rPr>
              <a:t> in </a:t>
            </a:r>
            <a:r>
              <a:rPr lang="en-US" sz="1200" dirty="0" smtClean="0">
                <a:latin typeface="Calibri" pitchFamily="34" charset="0"/>
                <a:sym typeface="Wingdings" pitchFamily="2" charset="2"/>
              </a:rPr>
              <a:t>progress and on-going</a:t>
            </a:r>
            <a:endParaRPr lang="en-US" sz="1200" dirty="0" smtClean="0">
              <a:latin typeface="Calibri" pitchFamily="34" charset="0"/>
              <a:sym typeface="Wingdings" pitchFamily="2" charset="2"/>
            </a:endParaRPr>
          </a:p>
          <a:p>
            <a:pPr lvl="2"/>
            <a:r>
              <a:rPr lang="en-US" sz="1200" dirty="0" smtClean="0">
                <a:latin typeface="Calibri" pitchFamily="34" charset="0"/>
              </a:rPr>
              <a:t>Provide growth opportunities (lead positions…) </a:t>
            </a:r>
            <a:r>
              <a:rPr lang="en-US" sz="1200" dirty="0" smtClean="0">
                <a:latin typeface="Calibri" pitchFamily="34" charset="0"/>
                <a:sym typeface="Wingdings" pitchFamily="2" charset="2"/>
              </a:rPr>
              <a:t> in progress</a:t>
            </a:r>
            <a:endParaRPr lang="en-US" sz="1200" dirty="0" smtClean="0">
              <a:latin typeface="Calibri" pitchFamily="34" charset="0"/>
              <a:sym typeface="Wingdings" pitchFamily="2" charset="2"/>
            </a:endParaRPr>
          </a:p>
          <a:p>
            <a:pPr lvl="2"/>
            <a:r>
              <a:rPr lang="en-US" sz="1200" dirty="0" smtClean="0">
                <a:latin typeface="Calibri" pitchFamily="34" charset="0"/>
                <a:sym typeface="Wingdings" pitchFamily="2" charset="2"/>
              </a:rPr>
              <a:t>Management interactions at individual levels  in progress</a:t>
            </a:r>
          </a:p>
          <a:p>
            <a:pPr lvl="2"/>
            <a:r>
              <a:rPr lang="en-US" sz="1200" dirty="0" smtClean="0">
                <a:latin typeface="Calibri" pitchFamily="34" charset="0"/>
                <a:sym typeface="Wingdings" pitchFamily="2" charset="2"/>
              </a:rPr>
              <a:t>Continue to iron out some administrative issues  </a:t>
            </a:r>
            <a:r>
              <a:rPr lang="en-US" sz="1200" dirty="0" smtClean="0">
                <a:latin typeface="Calibri" pitchFamily="34" charset="0"/>
                <a:sym typeface="Wingdings" pitchFamily="2" charset="2"/>
              </a:rPr>
              <a:t>done</a:t>
            </a:r>
            <a:endParaRPr lang="en-US" sz="1200" dirty="0" smtClean="0">
              <a:latin typeface="Calibri" pitchFamily="34" charset="0"/>
              <a:sym typeface="Wingdings" pitchFamily="2" charset="2"/>
            </a:endParaRPr>
          </a:p>
          <a:p>
            <a:pPr lvl="2"/>
            <a:r>
              <a:rPr lang="en-US" sz="1200" dirty="0" smtClean="0">
                <a:latin typeface="Calibri" pitchFamily="34" charset="0"/>
                <a:sym typeface="Wingdings" pitchFamily="2" charset="2"/>
              </a:rPr>
              <a:t>Encourage knowledge sharing, up-skilling and cross-skilling trainings  in </a:t>
            </a:r>
            <a:r>
              <a:rPr lang="en-US" sz="1200" dirty="0" smtClean="0">
                <a:latin typeface="Calibri" pitchFamily="34" charset="0"/>
                <a:sym typeface="Wingdings" pitchFamily="2" charset="2"/>
              </a:rPr>
              <a:t>progress and on-going</a:t>
            </a:r>
            <a:endParaRPr lang="en-US" dirty="0" smtClean="0">
              <a:latin typeface="Calibri" pitchFamily="34" charset="0"/>
            </a:endParaRPr>
          </a:p>
        </p:txBody>
      </p:sp>
    </p:spTree>
    <p:extLst>
      <p:ext uri="{BB962C8B-B14F-4D97-AF65-F5344CB8AC3E}">
        <p14:creationId xmlns="" xmlns:p14="http://schemas.microsoft.com/office/powerpoint/2010/main" val="3478150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numéro de diapositive 3"/>
          <p:cNvSpPr>
            <a:spLocks noGrp="1"/>
          </p:cNvSpPr>
          <p:nvPr>
            <p:ph type="sldNum" sz="quarter" idx="10"/>
          </p:nvPr>
        </p:nvSpPr>
        <p:spPr>
          <a:noFill/>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r>
              <a:rPr lang="fr-FR" sz="600" dirty="0">
                <a:solidFill>
                  <a:srgbClr val="4C4C4C"/>
                </a:solidFill>
              </a:rPr>
              <a:t>Page </a:t>
            </a:r>
            <a:fld id="{CFDF123C-4630-4BD3-86D9-416483E3638A}" type="slidenum">
              <a:rPr lang="fr-FR" sz="600">
                <a:solidFill>
                  <a:srgbClr val="4C4C4C"/>
                </a:solidFill>
              </a:rPr>
              <a:pPr/>
              <a:t>4</a:t>
            </a:fld>
            <a:endParaRPr lang="fr-FR" sz="600" dirty="0">
              <a:solidFill>
                <a:srgbClr val="4C4C4C"/>
              </a:solidFill>
            </a:endParaRPr>
          </a:p>
        </p:txBody>
      </p:sp>
      <p:sp>
        <p:nvSpPr>
          <p:cNvPr id="6147" name="Rectangle 2"/>
          <p:cNvSpPr>
            <a:spLocks noGrp="1" noChangeArrowheads="1"/>
          </p:cNvSpPr>
          <p:nvPr>
            <p:ph type="title"/>
          </p:nvPr>
        </p:nvSpPr>
        <p:spPr>
          <a:xfrm>
            <a:off x="4406106" y="2051322"/>
            <a:ext cx="5305558" cy="1323439"/>
          </a:xfrm>
        </p:spPr>
        <p:txBody>
          <a:bodyPr/>
          <a:lstStyle/>
          <a:p>
            <a:pPr eaLnBrk="1" hangingPunct="1"/>
            <a:r>
              <a:rPr lang="en-US" dirty="0" smtClean="0">
                <a:latin typeface="Calibri" pitchFamily="34" charset="0"/>
              </a:rPr>
              <a:t>Thanks </a:t>
            </a:r>
            <a:r>
              <a:rPr lang="en-US" dirty="0">
                <a:latin typeface="Calibri" pitchFamily="34" charset="0"/>
              </a:rPr>
              <a:t>f</a:t>
            </a:r>
            <a:r>
              <a:rPr lang="en-US" dirty="0" smtClean="0">
                <a:latin typeface="Calibri" pitchFamily="34" charset="0"/>
              </a:rPr>
              <a:t>or your</a:t>
            </a:r>
            <a:br>
              <a:rPr lang="en-US" dirty="0" smtClean="0">
                <a:latin typeface="Calibri" pitchFamily="34" charset="0"/>
              </a:rPr>
            </a:br>
            <a:r>
              <a:rPr lang="en-US" dirty="0" smtClean="0">
                <a:latin typeface="Calibri" pitchFamily="34" charset="0"/>
              </a:rPr>
              <a:t>Attention</a:t>
            </a:r>
          </a:p>
        </p:txBody>
      </p:sp>
    </p:spTree>
    <p:extLst>
      <p:ext uri="{BB962C8B-B14F-4D97-AF65-F5344CB8AC3E}">
        <p14:creationId xmlns="" xmlns:p14="http://schemas.microsoft.com/office/powerpoint/2010/main" val="28077745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heme/theme1.xml><?xml version="1.0" encoding="utf-8"?>
<a:theme xmlns:a="http://schemas.openxmlformats.org/drawingml/2006/main" name="CG_2012[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uverture">
  <a:themeElements>
    <a:clrScheme name="couver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uvertur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couver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uver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uver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uver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uver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uver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uvertur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uver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uver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uver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uver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uver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ouverture">
  <a:themeElements>
    <a:clrScheme name="couver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uvertur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couver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uver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uver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uver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uver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uver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uvertur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uver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uver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uver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uver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uver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CG_2012[1]</Template>
  <TotalTime>15280</TotalTime>
  <Words>423</Words>
  <Application>Microsoft Office PowerPoint</Application>
  <PresentationFormat>A4 Paper (210x297 mm)</PresentationFormat>
  <Paragraphs>64</Paragraphs>
  <Slides>4</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4</vt:i4>
      </vt:variant>
    </vt:vector>
  </HeadingPairs>
  <TitlesOfParts>
    <vt:vector size="10" baseType="lpstr">
      <vt:lpstr>CG_2012[1]</vt:lpstr>
      <vt:lpstr>Closing slides</vt:lpstr>
      <vt:lpstr>Section break</vt:lpstr>
      <vt:lpstr>couverture</vt:lpstr>
      <vt:lpstr>1_couverture</vt:lpstr>
      <vt:lpstr>think-cell Slide</vt:lpstr>
      <vt:lpstr>Configuration Factory Overview of activities and responsibilities</vt:lpstr>
      <vt:lpstr>Configuration Factory  Scope of activities and mutualization skills available today</vt:lpstr>
      <vt:lpstr>Configuration Factory  Vision, Benefits, Challenges and Plans</vt:lpstr>
      <vt:lpstr>Thanks for your Attention</vt:lpstr>
    </vt:vector>
  </TitlesOfParts>
  <Company>Capgemini France - Division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Project Review</dc:title>
  <dc:creator>TREUSSARD Marie-Claire (mtreussa)</dc:creator>
  <cp:lastModifiedBy>plewis</cp:lastModifiedBy>
  <cp:revision>979</cp:revision>
  <dcterms:created xsi:type="dcterms:W3CDTF">2012-09-21T11:49:58Z</dcterms:created>
  <dcterms:modified xsi:type="dcterms:W3CDTF">2017-01-19T12:32:32Z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Title">
    <vt:lpwstr>Monthly Project Review</vt:lpwstr>
  </property>
  <property fmtid="{D5CDD505-2E9C-101B-9397-08002B2CF9AE}" pid="3" name="DocProjectName">
    <vt:lpwstr>Projet</vt:lpwstr>
  </property>
  <property fmtid="{D5CDD505-2E9C-101B-9397-08002B2CF9AE}" pid="4" name="DocProjectId">
    <vt:lpwstr>Id</vt:lpwstr>
  </property>
  <property fmtid="{D5CDD505-2E9C-101B-9397-08002B2CF9AE}" pid="5" name="DocProjectStreamName">
    <vt:lpwstr>Sous-Projet</vt:lpwstr>
  </property>
  <property fmtid="{D5CDD505-2E9C-101B-9397-08002B2CF9AE}" pid="6" name="DocProjectStreamId">
    <vt:lpwstr>Sid</vt:lpwstr>
  </property>
  <property fmtid="{D5CDD505-2E9C-101B-9397-08002B2CF9AE}" pid="7" name="DocEntityName">
    <vt:lpwstr>Division</vt:lpwstr>
  </property>
  <property fmtid="{D5CDD505-2E9C-101B-9397-08002B2CF9AE}" pid="8" name="DocUnitName">
    <vt:lpwstr/>
  </property>
  <property fmtid="{D5CDD505-2E9C-101B-9397-08002B2CF9AE}" pid="9" name="DocAuthor">
    <vt:lpwstr>Author</vt:lpwstr>
  </property>
  <property fmtid="{D5CDD505-2E9C-101B-9397-08002B2CF9AE}" pid="10" name="DocRef">
    <vt:lpwstr>Id/Sid/chrono</vt:lpwstr>
  </property>
  <property fmtid="{D5CDD505-2E9C-101B-9397-08002B2CF9AE}" pid="11" name="DocProjectSerialNumber">
    <vt:lpwstr>chrono</vt:lpwstr>
  </property>
  <property fmtid="{D5CDD505-2E9C-101B-9397-08002B2CF9AE}" pid="12" name="DocVersion">
    <vt:lpwstr>V0.1</vt:lpwstr>
  </property>
  <property fmtid="{D5CDD505-2E9C-101B-9397-08002B2CF9AE}" pid="13" name="DocUsage">
    <vt:lpwstr/>
  </property>
  <property fmtid="{D5CDD505-2E9C-101B-9397-08002B2CF9AE}" pid="14" name="DocCreation">
    <vt:lpwstr>Date</vt:lpwstr>
  </property>
  <property fmtid="{D5CDD505-2E9C-101B-9397-08002B2CF9AE}" pid="15" name="DocUpdate">
    <vt:lpwstr>Date update</vt:lpwstr>
  </property>
  <property fmtid="{D5CDD505-2E9C-101B-9397-08002B2CF9AE}" pid="16" name="DocValidationName">
    <vt:lpwstr/>
  </property>
  <property fmtid="{D5CDD505-2E9C-101B-9397-08002B2CF9AE}" pid="17" name="DocStatus">
    <vt:lpwstr>Draft</vt:lpwstr>
  </property>
  <property fmtid="{D5CDD505-2E9C-101B-9397-08002B2CF9AE}" pid="18" name="DocType">
    <vt:lpwstr>TMP: TeMPlate</vt:lpwstr>
  </property>
  <property fmtid="{D5CDD505-2E9C-101B-9397-08002B2CF9AE}" pid="19" name="DocURL">
    <vt:lpwstr/>
  </property>
  <property fmtid="{D5CDD505-2E9C-101B-9397-08002B2CF9AE}" pid="20" name="DocCustomerName">
    <vt:lpwstr>Client</vt:lpwstr>
  </property>
  <property fmtid="{D5CDD505-2E9C-101B-9397-08002B2CF9AE}" pid="21" name="DocLibreDoc">
    <vt:lpwstr/>
  </property>
  <property fmtid="{D5CDD505-2E9C-101B-9397-08002B2CF9AE}" pid="22" name="DocModelRef">
    <vt:lpwstr/>
  </property>
  <property fmtid="{D5CDD505-2E9C-101B-9397-08002B2CF9AE}" pid="23" name="DocModelVersion">
    <vt:lpwstr>V1.2</vt:lpwstr>
  </property>
  <property fmtid="{D5CDD505-2E9C-101B-9397-08002B2CF9AE}" pid="24" name="DocModelName">
    <vt:lpwstr>Monthly Project Review</vt:lpwstr>
  </property>
  <property fmtid="{D5CDD505-2E9C-101B-9397-08002B2CF9AE}" pid="25" name="DocModelAdmin">
    <vt:lpwstr/>
  </property>
  <property fmtid="{D5CDD505-2E9C-101B-9397-08002B2CF9AE}" pid="26" name="DocCopyright">
    <vt:lpwstr>© 2013 Capgemini. Tous droits réservés</vt:lpwstr>
  </property>
  <property fmtid="{D5CDD505-2E9C-101B-9397-08002B2CF9AE}" pid="27" name="DocMethodName">
    <vt:lpwstr>Deliver</vt:lpwstr>
  </property>
  <property fmtid="{D5CDD505-2E9C-101B-9397-08002B2CF9AE}" pid="28" name="DocUnitAdr1">
    <vt:lpwstr/>
  </property>
  <property fmtid="{D5CDD505-2E9C-101B-9397-08002B2CF9AE}" pid="29" name="DocUnitAdr2">
    <vt:lpwstr/>
  </property>
  <property fmtid="{D5CDD505-2E9C-101B-9397-08002B2CF9AE}" pid="30" name="DocUnitAdr3">
    <vt:lpwstr/>
  </property>
  <property fmtid="{D5CDD505-2E9C-101B-9397-08002B2CF9AE}" pid="31" name="DocUnitAdr4">
    <vt:lpwstr/>
  </property>
  <property fmtid="{D5CDD505-2E9C-101B-9397-08002B2CF9AE}" pid="32" name="DocUnitAdr5">
    <vt:lpwstr/>
  </property>
  <property fmtid="{D5CDD505-2E9C-101B-9397-08002B2CF9AE}" pid="33" name="DocUnitPhone">
    <vt:lpwstr/>
  </property>
  <property fmtid="{D5CDD505-2E9C-101B-9397-08002B2CF9AE}" pid="34" name="DocUnitFax">
    <vt:lpwstr/>
  </property>
  <property fmtid="{D5CDD505-2E9C-101B-9397-08002B2CF9AE}" pid="35" name="DocUnitEmail">
    <vt:lpwstr/>
  </property>
  <property fmtid="{D5CDD505-2E9C-101B-9397-08002B2CF9AE}" pid="36" name="DocGroupName">
    <vt:lpwstr>Capgemini</vt:lpwstr>
  </property>
  <property fmtid="{D5CDD505-2E9C-101B-9397-08002B2CF9AE}" pid="37" name="DocRegionName">
    <vt:lpwstr>Capgemini France</vt:lpwstr>
  </property>
  <property fmtid="{D5CDD505-2E9C-101B-9397-08002B2CF9AE}" pid="38" name="DocLanguage">
    <vt:lpwstr>EN</vt:lpwstr>
  </property>
  <property fmtid="{D5CDD505-2E9C-101B-9397-08002B2CF9AE}" pid="39" name="DocSite">
    <vt:lpwstr/>
  </property>
</Properties>
</file>