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7" r:id="rId2"/>
    <p:sldMasterId id="2147483761" r:id="rId3"/>
  </p:sldMasterIdLst>
  <p:sldIdLst>
    <p:sldId id="321" r:id="rId4"/>
    <p:sldId id="270" r:id="rId5"/>
    <p:sldId id="396" r:id="rId6"/>
    <p:sldId id="387" r:id="rId7"/>
    <p:sldId id="386" r:id="rId8"/>
    <p:sldId id="388" r:id="rId9"/>
    <p:sldId id="393" r:id="rId10"/>
    <p:sldId id="389" r:id="rId11"/>
    <p:sldId id="391" r:id="rId12"/>
    <p:sldId id="392" r:id="rId13"/>
    <p:sldId id="395" r:id="rId14"/>
    <p:sldId id="385" r:id="rId15"/>
    <p:sldId id="394" r:id="rId16"/>
    <p:sldId id="384" r:id="rId17"/>
    <p:sldId id="383" r:id="rId18"/>
    <p:sldId id="390" r:id="rId19"/>
    <p:sldId id="381" r:id="rId20"/>
    <p:sldId id="3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slideMaster" Target="../slideMasters/slideMaster2.xml"/><Relationship Id="rId26" Type="http://schemas.openxmlformats.org/officeDocument/2006/relationships/image" Target="../media/image10.png"/><Relationship Id="rId3" Type="http://schemas.openxmlformats.org/officeDocument/2006/relationships/tags" Target="../tags/tag82.xml"/><Relationship Id="rId21" Type="http://schemas.openxmlformats.org/officeDocument/2006/relationships/image" Target="../media/image8.png"/><Relationship Id="rId34" Type="http://schemas.openxmlformats.org/officeDocument/2006/relationships/image" Target="../media/image14.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hyperlink" Target="http://www.linkedin.com/company/capgemini" TargetMode="External"/><Relationship Id="rId33" Type="http://schemas.openxmlformats.org/officeDocument/2006/relationships/oleObject" Target="../embeddings/oleObject19.bin"/><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2.v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image" Target="../media/image9.png"/><Relationship Id="rId32" Type="http://schemas.openxmlformats.org/officeDocument/2006/relationships/image" Target="../media/image13.gif"/><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hyperlink" Target="http://www.facebook.com/Capgemini" TargetMode="External"/><Relationship Id="rId28" Type="http://schemas.openxmlformats.org/officeDocument/2006/relationships/image" Target="../media/image11.png"/><Relationship Id="rId10" Type="http://schemas.openxmlformats.org/officeDocument/2006/relationships/tags" Target="../tags/tag89.xml"/><Relationship Id="rId19" Type="http://schemas.openxmlformats.org/officeDocument/2006/relationships/oleObject" Target="../embeddings/oleObject18.bin"/><Relationship Id="rId31" Type="http://schemas.openxmlformats.org/officeDocument/2006/relationships/hyperlink" Target="http://www.slideshare.net/capgemini" TargetMode="Externa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8.png"/><Relationship Id="rId26" Type="http://schemas.openxmlformats.org/officeDocument/2006/relationships/hyperlink" Target="http://www.youtube.com/capgemini" TargetMode="External"/><Relationship Id="rId3" Type="http://schemas.openxmlformats.org/officeDocument/2006/relationships/tags" Target="../tags/tag98.xml"/><Relationship Id="rId21" Type="http://schemas.openxmlformats.org/officeDocument/2006/relationships/image" Target="../media/image9.pn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1.emf"/><Relationship Id="rId25" Type="http://schemas.openxmlformats.org/officeDocument/2006/relationships/image" Target="../media/image11.png"/><Relationship Id="rId2" Type="http://schemas.openxmlformats.org/officeDocument/2006/relationships/tags" Target="../tags/tag97.xml"/><Relationship Id="rId16" Type="http://schemas.openxmlformats.org/officeDocument/2006/relationships/oleObject" Target="../embeddings/oleObject20.bin"/><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vmlDrawing" Target="../drawings/vmlDrawing13.v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hyperlink" Target="http://www.twitter.com/capgemini" TargetMode="External"/><Relationship Id="rId5" Type="http://schemas.openxmlformats.org/officeDocument/2006/relationships/tags" Target="../tags/tag100.xml"/><Relationship Id="rId15" Type="http://schemas.openxmlformats.org/officeDocument/2006/relationships/slideMaster" Target="../slideMasters/slideMaster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105.xml"/><Relationship Id="rId19" Type="http://schemas.openxmlformats.org/officeDocument/2006/relationships/image" Target="../media/image4.emf"/><Relationship Id="rId31" Type="http://schemas.openxmlformats.org/officeDocument/2006/relationships/image" Target="../media/image14.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oleObject" Target="../embeddings/oleObject21.bin"/></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tags" Target="../tags/tag111.xml"/><Relationship Id="rId21" Type="http://schemas.openxmlformats.org/officeDocument/2006/relationships/hyperlink" Target="http://www.linkedin.com/company/capgemini" TargetMode="Externa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8.png"/><Relationship Id="rId25" Type="http://schemas.openxmlformats.org/officeDocument/2006/relationships/hyperlink" Target="http://www.youtube.com/capgemini" TargetMode="External"/><Relationship Id="rId2" Type="http://schemas.openxmlformats.org/officeDocument/2006/relationships/tags" Target="../tags/tag110.xml"/><Relationship Id="rId16" Type="http://schemas.openxmlformats.org/officeDocument/2006/relationships/image" Target="../media/image1.emf"/><Relationship Id="rId20" Type="http://schemas.openxmlformats.org/officeDocument/2006/relationships/image" Target="../media/image9.png"/><Relationship Id="rId29" Type="http://schemas.openxmlformats.org/officeDocument/2006/relationships/oleObject" Target="../embeddings/oleObject23.bin"/><Relationship Id="rId1" Type="http://schemas.openxmlformats.org/officeDocument/2006/relationships/vmlDrawing" Target="../drawings/vmlDrawing14.v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11.png"/><Relationship Id="rId5" Type="http://schemas.openxmlformats.org/officeDocument/2006/relationships/tags" Target="../tags/tag113.xml"/><Relationship Id="rId15" Type="http://schemas.openxmlformats.org/officeDocument/2006/relationships/oleObject" Target="../embeddings/oleObject22.bin"/><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118.xml"/><Relationship Id="rId19" Type="http://schemas.openxmlformats.org/officeDocument/2006/relationships/hyperlink" Target="http://www.facebook.com/Capgemini" TargetMode="Externa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slideMaster" Target="../slideMasters/slideMaster2.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124.xml"/><Relationship Id="rId7" Type="http://schemas.openxmlformats.org/officeDocument/2006/relationships/image" Target="../media/image1.emf"/><Relationship Id="rId2" Type="http://schemas.openxmlformats.org/officeDocument/2006/relationships/tags" Target="../tags/tag123.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slideMaster" Target="../slideMasters/slideMaster3.xml"/><Relationship Id="rId4" Type="http://schemas.openxmlformats.org/officeDocument/2006/relationships/tags" Target="../tags/tag125.xml"/><Relationship Id="rId9" Type="http://schemas.openxmlformats.org/officeDocument/2006/relationships/oleObject" Target="../embeddings/oleObject26.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27.xml"/><Relationship Id="rId7" Type="http://schemas.openxmlformats.org/officeDocument/2006/relationships/image" Target="../media/image1.emf"/><Relationship Id="rId2" Type="http://schemas.openxmlformats.org/officeDocument/2006/relationships/tags" Target="../tags/tag126.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slideMaster" Target="../slideMasters/slideMaster3.xml"/><Relationship Id="rId4" Type="http://schemas.openxmlformats.org/officeDocument/2006/relationships/tags" Target="../tags/tag128.xml"/><Relationship Id="rId9" Type="http://schemas.openxmlformats.org/officeDocument/2006/relationships/oleObject" Target="../embeddings/oleObject28.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7.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image" Target="../media/image2.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oleObject" Target="../embeddings/oleObject6.bin"/><Relationship Id="rId5" Type="http://schemas.openxmlformats.org/officeDocument/2006/relationships/tags" Target="../tags/tag32.xml"/><Relationship Id="rId10" Type="http://schemas.openxmlformats.org/officeDocument/2006/relationships/slideMaster" Target="../slideMasters/slideMaster1.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oleObject" Target="../embeddings/oleObject7.bin"/></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1.emf"/><Relationship Id="rId2" Type="http://schemas.openxmlformats.org/officeDocument/2006/relationships/tags" Target="../tags/tag37.xml"/><Relationship Id="rId1" Type="http://schemas.openxmlformats.org/officeDocument/2006/relationships/vmlDrawing" Target="../drawings/vmlDrawing6.vml"/><Relationship Id="rId6" Type="http://schemas.openxmlformats.org/officeDocument/2006/relationships/tags" Target="../tags/tag41.xml"/><Relationship Id="rId11" Type="http://schemas.openxmlformats.org/officeDocument/2006/relationships/oleObject" Target="../embeddings/oleObject8.bin"/><Relationship Id="rId5" Type="http://schemas.openxmlformats.org/officeDocument/2006/relationships/tags" Target="../tags/tag40.xml"/><Relationship Id="rId10" Type="http://schemas.openxmlformats.org/officeDocument/2006/relationships/slideMaster" Target="../slideMasters/slideMaster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image" Target="../media/image2.png"/><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7.vml"/><Relationship Id="rId6" Type="http://schemas.openxmlformats.org/officeDocument/2006/relationships/tags" Target="../tags/tag49.xml"/><Relationship Id="rId11" Type="http://schemas.openxmlformats.org/officeDocument/2006/relationships/oleObject" Target="../embeddings/oleObject10.bin"/><Relationship Id="rId5" Type="http://schemas.openxmlformats.org/officeDocument/2006/relationships/tags" Target="../tags/tag48.xml"/><Relationship Id="rId10" Type="http://schemas.openxmlformats.org/officeDocument/2006/relationships/slideMaster" Target="../slideMasters/slideMaster1.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2.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emf"/><Relationship Id="rId2" Type="http://schemas.openxmlformats.org/officeDocument/2006/relationships/tags" Target="../tags/tag53.xml"/><Relationship Id="rId1" Type="http://schemas.openxmlformats.org/officeDocument/2006/relationships/vmlDrawing" Target="../drawings/vmlDrawing8.vml"/><Relationship Id="rId6" Type="http://schemas.openxmlformats.org/officeDocument/2006/relationships/tags" Target="../tags/tag57.xml"/><Relationship Id="rId11" Type="http://schemas.openxmlformats.org/officeDocument/2006/relationships/oleObject" Target="../embeddings/oleObject12.bin"/><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1.emf"/><Relationship Id="rId2" Type="http://schemas.openxmlformats.org/officeDocument/2006/relationships/tags" Target="../tags/tag61.xml"/><Relationship Id="rId1" Type="http://schemas.openxmlformats.org/officeDocument/2006/relationships/vmlDrawing" Target="../drawings/vmlDrawing9.vml"/><Relationship Id="rId6" Type="http://schemas.openxmlformats.org/officeDocument/2006/relationships/tags" Target="../tags/tag65.xml"/><Relationship Id="rId11" Type="http://schemas.openxmlformats.org/officeDocument/2006/relationships/oleObject" Target="../embeddings/oleObject14.bin"/><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5" descr="test1.jpg"/>
          <p:cNvPicPr>
            <a:picLocks noChangeAspect="1"/>
          </p:cNvPicPr>
          <p:nvPr/>
        </p:nvPicPr>
        <p:blipFill>
          <a:blip r:embed="rId8" cstate="print"/>
          <a:srcRect l="240" t="24" r="259" b="533"/>
          <a:stretch>
            <a:fillRect/>
          </a:stretch>
        </p:blipFill>
        <p:spPr bwMode="auto">
          <a:xfrm>
            <a:off x="0" y="1323977"/>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sp>
        <p:nvSpPr>
          <p:cNvPr id="6" name="Rectangle 7"/>
          <p:cNvSpPr/>
          <p:nvPr>
            <p:custDataLst>
              <p:tags r:id="rId3"/>
            </p:custDataLst>
          </p:nvPr>
        </p:nvSpPr>
        <p:spPr bwMode="auto">
          <a:xfrm>
            <a:off x="-1466" y="13"/>
            <a:ext cx="9145466" cy="240998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524" name="think-cell Slide" r:id="rId9" imgW="360" imgH="360" progId="">
                  <p:embed/>
                </p:oleObj>
              </mc:Choice>
              <mc:Fallback>
                <p:oleObj name="think-cell Slide" r:id="rId9" imgW="360" imgH="360" progId="">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8" y="6521463"/>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574976"/>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3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en-US" smtClean="0"/>
              <a:t>Click to edit Master subtitle style</a:t>
            </a:r>
            <a:endParaRPr lang="fr-FR"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3"/>
          <a:ext cx="136281" cy="144463"/>
        </p:xfrm>
        <a:graphic>
          <a:graphicData uri="http://schemas.openxmlformats.org/presentationml/2006/ole">
            <mc:AlternateContent xmlns:mc="http://schemas.openxmlformats.org/markup-compatibility/2006">
              <mc:Choice xmlns:v="urn:schemas-microsoft-com:vml" Requires="v">
                <p:oleObj spid="_x0000_s23716" name="think-cell Slide" r:id="rId4" imgW="360" imgH="360" progId="">
                  <p:embed/>
                </p:oleObj>
              </mc:Choice>
              <mc:Fallback>
                <p:oleObj name="think-cell Slide" r:id="rId4" imgW="360" imgH="360" progId="">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85C23EB7-1CD8-4D65-8B26-AA979B9D594E}" type="datetimeFigureOut">
              <a:rPr lang="en-US" smtClean="0"/>
              <a:pPr/>
              <a:t>6/21/2017</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560A577B-AA84-449F-8395-890F4D545AD3}" type="slidenum">
              <a:rPr lang="en-US" smtClean="0"/>
              <a:pPr/>
              <a:t>‹#›</a:t>
            </a:fld>
            <a:endParaRPr lang="en-US"/>
          </a:p>
        </p:txBody>
      </p:sp>
    </p:spTree>
    <p:extLst>
      <p:ext uri="{BB962C8B-B14F-4D97-AF65-F5344CB8AC3E}">
        <p14:creationId xmlns:p14="http://schemas.microsoft.com/office/powerpoint/2010/main" val="4127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926" name="think-cell Slide" r:id="rId19" imgW="360" imgH="360" progId="">
                  <p:embed/>
                </p:oleObj>
              </mc:Choice>
              <mc:Fallback>
                <p:oleObj name="think-cell Slide" r:id="rId19" imgW="360" imgH="360" progId="">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5"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80"/>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445735" y="5458345"/>
            <a:ext cx="2698266"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505"/>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51"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75"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8" y="5932564"/>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7"/>
          <a:ext cx="136281" cy="144463"/>
        </p:xfrm>
        <a:graphic>
          <a:graphicData uri="http://schemas.openxmlformats.org/presentationml/2006/ole">
            <mc:AlternateContent xmlns:mc="http://schemas.openxmlformats.org/markup-compatibility/2006">
              <mc:Choice xmlns:v="urn:schemas-microsoft-com:vml" Requires="v">
                <p:oleObj spid="_x0000_s25927" name="think-cell Slide" r:id="rId33" imgW="360" imgH="360" progId="">
                  <p:embed/>
                </p:oleObj>
              </mc:Choice>
              <mc:Fallback>
                <p:oleObj name="think-cell Slide" r:id="rId33" imgW="360" imgH="360" progId="">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7"/>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3" y="3259155"/>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9" name="Freeform 10"/>
                <p:cNvSpPr>
                  <a:spLocks noEditPoints="1"/>
                </p:cNvSpPr>
                <p:nvPr/>
              </p:nvSpPr>
              <p:spPr bwMode="auto">
                <a:xfrm>
                  <a:off x="-2263" y="1682"/>
                  <a:ext cx="1069" cy="3"/>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0" name="Freeform 11"/>
                <p:cNvSpPr>
                  <a:spLocks noEditPoints="1"/>
                </p:cNvSpPr>
                <p:nvPr/>
              </p:nvSpPr>
              <p:spPr bwMode="auto">
                <a:xfrm>
                  <a:off x="-3519" y="1682"/>
                  <a:ext cx="531" cy="3"/>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8" name="Freeform 19"/>
                <p:cNvSpPr>
                  <a:spLocks/>
                </p:cNvSpPr>
                <p:nvPr/>
              </p:nvSpPr>
              <p:spPr bwMode="auto">
                <a:xfrm>
                  <a:off x="-1499" y="1682"/>
                  <a:ext cx="9" cy="3"/>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59" name="Freeform 20"/>
                <p:cNvSpPr>
                  <a:spLocks noEditPoints="1"/>
                </p:cNvSpPr>
                <p:nvPr/>
              </p:nvSpPr>
              <p:spPr bwMode="auto">
                <a:xfrm>
                  <a:off x="-2620" y="2810"/>
                  <a:ext cx="179" cy="3"/>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0" name="Freeform 21"/>
                <p:cNvSpPr>
                  <a:spLocks noEditPoints="1"/>
                </p:cNvSpPr>
                <p:nvPr/>
              </p:nvSpPr>
              <p:spPr bwMode="auto">
                <a:xfrm>
                  <a:off x="-2620" y="2810"/>
                  <a:ext cx="179" cy="3"/>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1" name="Freeform 22"/>
                <p:cNvSpPr>
                  <a:spLocks/>
                </p:cNvSpPr>
                <p:nvPr/>
              </p:nvSpPr>
              <p:spPr bwMode="auto">
                <a:xfrm>
                  <a:off x="-1032" y="2810"/>
                  <a:ext cx="6" cy="3"/>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1" name="Freeform 32"/>
                <p:cNvSpPr>
                  <a:spLocks/>
                </p:cNvSpPr>
                <p:nvPr/>
              </p:nvSpPr>
              <p:spPr bwMode="auto">
                <a:xfrm>
                  <a:off x="-2369" y="2222"/>
                  <a:ext cx="3"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2" name="Freeform 33"/>
                <p:cNvSpPr>
                  <a:spLocks noEditPoints="1"/>
                </p:cNvSpPr>
                <p:nvPr/>
              </p:nvSpPr>
              <p:spPr bwMode="auto">
                <a:xfrm>
                  <a:off x="-2417" y="1522"/>
                  <a:ext cx="414"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3" name="Freeform 44"/>
                <p:cNvSpPr>
                  <a:spLocks/>
                </p:cNvSpPr>
                <p:nvPr/>
              </p:nvSpPr>
              <p:spPr bwMode="auto">
                <a:xfrm>
                  <a:off x="-2210" y="2810"/>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6" name="Freeform 47"/>
                <p:cNvSpPr>
                  <a:spLocks/>
                </p:cNvSpPr>
                <p:nvPr/>
              </p:nvSpPr>
              <p:spPr bwMode="auto">
                <a:xfrm>
                  <a:off x="-2128" y="3355"/>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1" name="Freeform 52"/>
                <p:cNvSpPr>
                  <a:spLocks noEditPoints="1"/>
                </p:cNvSpPr>
                <p:nvPr/>
              </p:nvSpPr>
              <p:spPr bwMode="auto">
                <a:xfrm>
                  <a:off x="-2028" y="2260"/>
                  <a:ext cx="15"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6" name="Freeform 57"/>
                <p:cNvSpPr>
                  <a:spLocks/>
                </p:cNvSpPr>
                <p:nvPr/>
              </p:nvSpPr>
              <p:spPr bwMode="auto">
                <a:xfrm>
                  <a:off x="-2027"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8" name="Freeform 59"/>
                <p:cNvSpPr>
                  <a:spLocks/>
                </p:cNvSpPr>
                <p:nvPr/>
              </p:nvSpPr>
              <p:spPr bwMode="auto">
                <a:xfrm>
                  <a:off x="-2027" y="3357"/>
                  <a:ext cx="8" cy="37"/>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1" name="Freeform 62"/>
                <p:cNvSpPr>
                  <a:spLocks/>
                </p:cNvSpPr>
                <p:nvPr/>
              </p:nvSpPr>
              <p:spPr bwMode="auto">
                <a:xfrm>
                  <a:off x="-2019" y="2256"/>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8" name="Freeform 69"/>
                <p:cNvSpPr>
                  <a:spLocks/>
                </p:cNvSpPr>
                <p:nvPr/>
              </p:nvSpPr>
              <p:spPr bwMode="auto">
                <a:xfrm>
                  <a:off x="-1868" y="168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09" name="Freeform 70"/>
                <p:cNvSpPr>
                  <a:spLocks/>
                </p:cNvSpPr>
                <p:nvPr/>
              </p:nvSpPr>
              <p:spPr bwMode="auto">
                <a:xfrm>
                  <a:off x="-1842"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1" name="Freeform 72"/>
                <p:cNvSpPr>
                  <a:spLocks/>
                </p:cNvSpPr>
                <p:nvPr/>
              </p:nvSpPr>
              <p:spPr bwMode="auto">
                <a:xfrm>
                  <a:off x="-1946" y="3355"/>
                  <a:ext cx="18"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2" name="Freeform 73"/>
                <p:cNvSpPr>
                  <a:spLocks/>
                </p:cNvSpPr>
                <p:nvPr/>
              </p:nvSpPr>
              <p:spPr bwMode="auto">
                <a:xfrm>
                  <a:off x="-1934" y="3355"/>
                  <a:ext cx="9"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5" name="Freeform 76"/>
                <p:cNvSpPr>
                  <a:spLocks noEditPoints="1"/>
                </p:cNvSpPr>
                <p:nvPr/>
              </p:nvSpPr>
              <p:spPr bwMode="auto">
                <a:xfrm>
                  <a:off x="-1664" y="1683"/>
                  <a:ext cx="238"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6" name="Freeform 77"/>
                <p:cNvSpPr>
                  <a:spLocks/>
                </p:cNvSpPr>
                <p:nvPr/>
              </p:nvSpPr>
              <p:spPr bwMode="auto">
                <a:xfrm>
                  <a:off x="-1614" y="1754"/>
                  <a:ext cx="6"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7" name="Freeform 78"/>
                <p:cNvSpPr>
                  <a:spLocks/>
                </p:cNvSpPr>
                <p:nvPr/>
              </p:nvSpPr>
              <p:spPr bwMode="auto">
                <a:xfrm>
                  <a:off x="-1667" y="1682"/>
                  <a:ext cx="6" cy="3"/>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8" name="Freeform 79"/>
                <p:cNvSpPr>
                  <a:spLocks/>
                </p:cNvSpPr>
                <p:nvPr/>
              </p:nvSpPr>
              <p:spPr bwMode="auto">
                <a:xfrm>
                  <a:off x="-1429" y="2498"/>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1" name="Freeform 82"/>
                <p:cNvSpPr>
                  <a:spLocks/>
                </p:cNvSpPr>
                <p:nvPr/>
              </p:nvSpPr>
              <p:spPr bwMode="auto">
                <a:xfrm>
                  <a:off x="-1288" y="2222"/>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3" name="Freeform 84"/>
                <p:cNvSpPr>
                  <a:spLocks/>
                </p:cNvSpPr>
                <p:nvPr/>
              </p:nvSpPr>
              <p:spPr bwMode="auto">
                <a:xfrm>
                  <a:off x="-1120" y="3070"/>
                  <a:ext cx="6"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dirty="0">
                    <a:latin typeface="+mn-lt"/>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29" name="Freeform 90"/>
                <p:cNvSpPr>
                  <a:spLocks/>
                </p:cNvSpPr>
                <p:nvPr/>
              </p:nvSpPr>
              <p:spPr bwMode="auto">
                <a:xfrm>
                  <a:off x="-1210"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0" name="Freeform 91"/>
                <p:cNvSpPr>
                  <a:spLocks/>
                </p:cNvSpPr>
                <p:nvPr/>
              </p:nvSpPr>
              <p:spPr bwMode="auto">
                <a:xfrm>
                  <a:off x="-1056" y="3276"/>
                  <a:ext cx="9"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5" name="Freeform 96"/>
                <p:cNvSpPr>
                  <a:spLocks noEditPoints="1"/>
                </p:cNvSpPr>
                <p:nvPr/>
              </p:nvSpPr>
              <p:spPr bwMode="auto">
                <a:xfrm>
                  <a:off x="-1636" y="1524"/>
                  <a:ext cx="819" cy="460"/>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7" name="Freeform 98"/>
                <p:cNvSpPr>
                  <a:spLocks/>
                </p:cNvSpPr>
                <p:nvPr/>
              </p:nvSpPr>
              <p:spPr bwMode="auto">
                <a:xfrm>
                  <a:off x="-1205" y="1682"/>
                  <a:ext cx="9" cy="3"/>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5" name="Freeform 106"/>
                <p:cNvSpPr>
                  <a:spLocks/>
                </p:cNvSpPr>
                <p:nvPr/>
              </p:nvSpPr>
              <p:spPr bwMode="auto">
                <a:xfrm>
                  <a:off x="-1296" y="1682"/>
                  <a:ext cx="5" cy="3"/>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6" name="Freeform 107"/>
                <p:cNvSpPr>
                  <a:spLocks/>
                </p:cNvSpPr>
                <p:nvPr/>
              </p:nvSpPr>
              <p:spPr bwMode="auto">
                <a:xfrm>
                  <a:off x="-656"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0" name="Freeform 111"/>
                <p:cNvSpPr>
                  <a:spLocks/>
                </p:cNvSpPr>
                <p:nvPr/>
              </p:nvSpPr>
              <p:spPr bwMode="auto">
                <a:xfrm>
                  <a:off x="-744" y="2256"/>
                  <a:ext cx="9"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6" name="Freeform 117"/>
                <p:cNvSpPr>
                  <a:spLocks/>
                </p:cNvSpPr>
                <p:nvPr/>
              </p:nvSpPr>
              <p:spPr bwMode="auto">
                <a:xfrm>
                  <a:off x="-1296" y="1754"/>
                  <a:ext cx="8"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7" name="Freeform 118"/>
                <p:cNvSpPr>
                  <a:spLocks/>
                </p:cNvSpPr>
                <p:nvPr/>
              </p:nvSpPr>
              <p:spPr bwMode="auto">
                <a:xfrm>
                  <a:off x="-843"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59" name="Freeform 120"/>
                <p:cNvSpPr>
                  <a:spLocks/>
                </p:cNvSpPr>
                <p:nvPr/>
              </p:nvSpPr>
              <p:spPr bwMode="auto">
                <a:xfrm>
                  <a:off x="-809" y="3357"/>
                  <a:ext cx="3"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5" name="Freeform 126"/>
                <p:cNvSpPr>
                  <a:spLocks/>
                </p:cNvSpPr>
                <p:nvPr/>
              </p:nvSpPr>
              <p:spPr bwMode="auto">
                <a:xfrm>
                  <a:off x="-2796" y="3278"/>
                  <a:ext cx="102" cy="260"/>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6" name="Freeform 127"/>
                <p:cNvSpPr>
                  <a:spLocks/>
                </p:cNvSpPr>
                <p:nvPr/>
              </p:nvSpPr>
              <p:spPr bwMode="auto">
                <a:xfrm>
                  <a:off x="-2623" y="2810"/>
                  <a:ext cx="3" cy="3"/>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69" name="Freeform 130"/>
                <p:cNvSpPr>
                  <a:spLocks/>
                </p:cNvSpPr>
                <p:nvPr/>
              </p:nvSpPr>
              <p:spPr bwMode="auto">
                <a:xfrm>
                  <a:off x="-26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4" name="Freeform 135"/>
                <p:cNvSpPr>
                  <a:spLocks/>
                </p:cNvSpPr>
                <p:nvPr/>
              </p:nvSpPr>
              <p:spPr bwMode="auto">
                <a:xfrm>
                  <a:off x="-3513" y="1682"/>
                  <a:ext cx="6" cy="3"/>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5" name="Freeform 136"/>
                <p:cNvSpPr>
                  <a:spLocks noEditPoints="1"/>
                </p:cNvSpPr>
                <p:nvPr/>
              </p:nvSpPr>
              <p:spPr bwMode="auto">
                <a:xfrm>
                  <a:off x="-3801" y="2260"/>
                  <a:ext cx="35"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8" name="Freeform 139"/>
                <p:cNvSpPr>
                  <a:spLocks/>
                </p:cNvSpPr>
                <p:nvPr/>
              </p:nvSpPr>
              <p:spPr bwMode="auto">
                <a:xfrm>
                  <a:off x="-3793" y="3278"/>
                  <a:ext cx="15" cy="246"/>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79" name="Freeform 140"/>
                <p:cNvSpPr>
                  <a:spLocks/>
                </p:cNvSpPr>
                <p:nvPr/>
              </p:nvSpPr>
              <p:spPr bwMode="auto">
                <a:xfrm>
                  <a:off x="-3798" y="2810"/>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89" name="Freeform 150"/>
                <p:cNvSpPr>
                  <a:spLocks/>
                </p:cNvSpPr>
                <p:nvPr/>
              </p:nvSpPr>
              <p:spPr bwMode="auto">
                <a:xfrm>
                  <a:off x="-3608"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8" name="Freeform 159"/>
                <p:cNvSpPr>
                  <a:spLocks/>
                </p:cNvSpPr>
                <p:nvPr/>
              </p:nvSpPr>
              <p:spPr bwMode="auto">
                <a:xfrm>
                  <a:off x="-3314" y="168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2" name="Freeform 163"/>
                <p:cNvSpPr>
                  <a:spLocks noEditPoints="1"/>
                </p:cNvSpPr>
                <p:nvPr/>
              </p:nvSpPr>
              <p:spPr bwMode="auto">
                <a:xfrm>
                  <a:off x="-3630" y="3278"/>
                  <a:ext cx="76" cy="156"/>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3" name="Freeform 164"/>
                <p:cNvSpPr>
                  <a:spLocks/>
                </p:cNvSpPr>
                <p:nvPr/>
              </p:nvSpPr>
              <p:spPr bwMode="auto">
                <a:xfrm>
                  <a:off x="-3422"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6" name="Freeform 177"/>
                <p:cNvSpPr>
                  <a:spLocks/>
                </p:cNvSpPr>
                <p:nvPr/>
              </p:nvSpPr>
              <p:spPr bwMode="auto">
                <a:xfrm>
                  <a:off x="-3116" y="1682"/>
                  <a:ext cx="5" cy="3"/>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3" name="Freeform 184"/>
                <p:cNvSpPr>
                  <a:spLocks/>
                </p:cNvSpPr>
                <p:nvPr/>
              </p:nvSpPr>
              <p:spPr bwMode="auto">
                <a:xfrm>
                  <a:off x="-2996" y="2810"/>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3" name="Freeform 194"/>
                <p:cNvSpPr>
                  <a:spLocks/>
                </p:cNvSpPr>
                <p:nvPr/>
              </p:nvSpPr>
              <p:spPr bwMode="auto">
                <a:xfrm>
                  <a:off x="-2990" y="1682"/>
                  <a:ext cx="2" cy="3"/>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4" name="Freeform 195"/>
                <p:cNvSpPr>
                  <a:spLocks/>
                </p:cNvSpPr>
                <p:nvPr/>
              </p:nvSpPr>
              <p:spPr bwMode="auto">
                <a:xfrm>
                  <a:off x="-2996" y="1682"/>
                  <a:ext cx="6" cy="3"/>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8" name="Freeform 199"/>
                <p:cNvSpPr>
                  <a:spLocks/>
                </p:cNvSpPr>
                <p:nvPr/>
              </p:nvSpPr>
              <p:spPr bwMode="auto">
                <a:xfrm>
                  <a:off x="-2803" y="2810"/>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343" name="Freeform 204"/>
                <p:cNvSpPr>
                  <a:spLocks/>
                </p:cNvSpPr>
                <p:nvPr/>
              </p:nvSpPr>
              <p:spPr bwMode="auto">
                <a:xfrm>
                  <a:off x="-2824" y="2256"/>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dirty="0">
                  <a:latin typeface="+mn-lt"/>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dirty="0">
                  <a:latin typeface="+mn-lt"/>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dirty="0">
                  <a:latin typeface="+mn-lt"/>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6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cs typeface="Arial" pitchFamily="34" charset="0"/>
            </a:endParaRPr>
          </a:p>
          <a:p>
            <a:pPr algn="just" defTabSz="957756" fontAlgn="auto">
              <a:spcBef>
                <a:spcPts val="0"/>
              </a:spcBef>
              <a:spcAft>
                <a:spcPts val="0"/>
              </a:spcAft>
              <a:defRPr/>
            </a:pPr>
            <a:endParaRPr lang="en-US" sz="1000" dirty="0">
              <a:solidFill>
                <a:schemeClr val="bg1"/>
              </a:solidFill>
              <a:cs typeface="Arial" pitchFamily="34" charset="0"/>
            </a:endParaRPr>
          </a:p>
          <a:p>
            <a:pPr algn="just" defTabSz="957756" fontAlgn="auto">
              <a:spcBef>
                <a:spcPts val="0"/>
              </a:spcBef>
              <a:spcAft>
                <a:spcPts val="0"/>
              </a:spcAft>
              <a:defRPr/>
            </a:pPr>
            <a:r>
              <a:rPr lang="en-US" sz="1000" dirty="0">
                <a:solidFill>
                  <a:schemeClr val="bg1"/>
                </a:solidFill>
                <a:cs typeface="Arial" pitchFamily="34" charset="0"/>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cs typeface="Arial" pitchFamily="34" charset="0"/>
              </a:rPr>
              <a:t>TM</a:t>
            </a:r>
            <a:r>
              <a:rPr lang="en-US" sz="1000" dirty="0">
                <a:solidFill>
                  <a:schemeClr val="bg1"/>
                </a:solidFill>
                <a:cs typeface="Arial" pitchFamily="34" charset="0"/>
              </a:rPr>
              <a:t>, and draws on </a:t>
            </a:r>
            <a:r>
              <a:rPr lang="en-US" sz="1000" dirty="0" err="1">
                <a:solidFill>
                  <a:schemeClr val="bg1"/>
                </a:solidFill>
                <a:cs typeface="Arial" pitchFamily="34" charset="0"/>
              </a:rPr>
              <a:t>Rightshore</a:t>
            </a:r>
            <a:r>
              <a:rPr lang="en-US" sz="1000" b="1" baseline="30000" dirty="0">
                <a:solidFill>
                  <a:schemeClr val="bg1"/>
                </a:solidFill>
                <a:cs typeface="Arial" pitchFamily="34" charset="0"/>
              </a:rPr>
              <a:t> ®</a:t>
            </a:r>
            <a:r>
              <a:rPr lang="en-US" sz="1000" dirty="0">
                <a:solidFill>
                  <a:schemeClr val="bg1"/>
                </a:solidFill>
                <a:cs typeface="Arial" pitchFamily="34" charset="0"/>
              </a:rPr>
              <a:t>, its worldwide delivery model.</a:t>
            </a:r>
          </a:p>
          <a:p>
            <a:pPr algn="just" defTabSz="957756" fontAlgn="auto">
              <a:spcBef>
                <a:spcPts val="0"/>
              </a:spcBef>
              <a:spcAft>
                <a:spcPts val="0"/>
              </a:spcAft>
              <a:defRPr/>
            </a:pPr>
            <a:endParaRPr lang="en-US" sz="1050" dirty="0">
              <a:solidFill>
                <a:schemeClr val="bg1"/>
              </a:solidFill>
              <a:cs typeface="Arial" pitchFamily="34" charset="0"/>
            </a:endParaRPr>
          </a:p>
          <a:p>
            <a:pPr algn="just" defTabSz="957756" fontAlgn="auto">
              <a:spcBef>
                <a:spcPts val="0"/>
              </a:spcBef>
              <a:spcAft>
                <a:spcPts val="0"/>
              </a:spcAft>
              <a:defRPr/>
            </a:pPr>
            <a:r>
              <a:rPr lang="en-US" sz="900" i="1" dirty="0" err="1">
                <a:solidFill>
                  <a:schemeClr val="bg1"/>
                </a:solidFill>
                <a:cs typeface="Arial" pitchFamily="34" charset="0"/>
              </a:rPr>
              <a:t>Rightshore</a:t>
            </a:r>
            <a:r>
              <a:rPr lang="en-US" sz="900" i="1" baseline="30000" dirty="0">
                <a:solidFill>
                  <a:schemeClr val="bg1"/>
                </a:solidFill>
                <a:cs typeface="Arial" pitchFamily="34" charset="0"/>
              </a:rPr>
              <a:t>®</a:t>
            </a:r>
            <a:r>
              <a:rPr lang="en-US" sz="900" i="1" dirty="0">
                <a:solidFill>
                  <a:schemeClr val="bg1"/>
                </a:solidFill>
                <a:cs typeface="Arial" pitchFamily="34" charset="0"/>
              </a:rPr>
              <a:t> is a trademark belonging to Capgemini</a:t>
            </a:r>
            <a:endParaRPr lang="en-US" sz="900" b="1" kern="0" noProof="1">
              <a:solidFill>
                <a:schemeClr val="bg1"/>
              </a:solidFill>
              <a:cs typeface="Arial" pitchFamily="34" charset="0"/>
            </a:endParaRPr>
          </a:p>
        </p:txBody>
      </p:sp>
      <p:pic>
        <p:nvPicPr>
          <p:cNvPr id="345" name="Image 351" descr="CBE_Label_ppt.png"/>
          <p:cNvPicPr>
            <a:picLocks noChangeAspect="1"/>
          </p:cNvPicPr>
          <p:nvPr userDrawn="1"/>
        </p:nvPicPr>
        <p:blipFill>
          <a:blip r:embed="rId34" cstate="print"/>
          <a:srcRect/>
          <a:stretch>
            <a:fillRect/>
          </a:stretch>
        </p:blipFill>
        <p:spPr bwMode="auto">
          <a:xfrm>
            <a:off x="801566" y="3468690"/>
            <a:ext cx="479180" cy="522287"/>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950" name="think-cell Slide" r:id="rId16" imgW="360" imgH="360" progId="">
                  <p:embed/>
                </p:oleObj>
              </mc:Choice>
              <mc:Fallback>
                <p:oleObj name="think-cell Slide" r:id="rId16" imgW="360" imgH="360" progId="">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5"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80"/>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445735" y="5458345"/>
            <a:ext cx="2698266"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505"/>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51"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75"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8" y="5932564"/>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7"/>
          <a:ext cx="136281" cy="144463"/>
        </p:xfrm>
        <a:graphic>
          <a:graphicData uri="http://schemas.openxmlformats.org/presentationml/2006/ole">
            <mc:AlternateContent xmlns:mc="http://schemas.openxmlformats.org/markup-compatibility/2006">
              <mc:Choice xmlns:v="urn:schemas-microsoft-com:vml" Requires="v">
                <p:oleObj spid="_x0000_s26951" name="think-cell Slide" r:id="rId30" imgW="360" imgH="360" progId="">
                  <p:embed/>
                </p:oleObj>
              </mc:Choice>
              <mc:Fallback>
                <p:oleObj name="think-cell Slide" r:id="rId30" imgW="360" imgH="360" progId="">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7"/>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14"/>
            </p:custDataLst>
          </p:nvPr>
        </p:nvSpPr>
        <p:spPr bwMode="gray">
          <a:xfrm>
            <a:off x="4879571" y="2940262"/>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cs typeface="Arial" pitchFamily="34" charset="0"/>
            </a:endParaRPr>
          </a:p>
          <a:p>
            <a:pPr algn="just" defTabSz="957756" fontAlgn="auto">
              <a:spcBef>
                <a:spcPts val="0"/>
              </a:spcBef>
              <a:spcAft>
                <a:spcPts val="0"/>
              </a:spcAft>
              <a:defRPr/>
            </a:pPr>
            <a:endParaRPr lang="en-US" sz="1000" dirty="0">
              <a:solidFill>
                <a:schemeClr val="bg1"/>
              </a:solidFill>
              <a:cs typeface="Arial" pitchFamily="34" charset="0"/>
            </a:endParaRPr>
          </a:p>
          <a:p>
            <a:pPr algn="just" defTabSz="957756" fontAlgn="auto">
              <a:spcBef>
                <a:spcPts val="0"/>
              </a:spcBef>
              <a:spcAft>
                <a:spcPts val="0"/>
              </a:spcAft>
              <a:defRPr/>
            </a:pPr>
            <a:r>
              <a:rPr lang="en-US" sz="1000" dirty="0">
                <a:solidFill>
                  <a:schemeClr val="bg1"/>
                </a:solidFill>
                <a:cs typeface="Arial" pitchFamily="34" charset="0"/>
              </a:rPr>
              <a:t>With more than 120,000 people in 40 countries, Capgemini is one of the world's foremost providers of consulting, technology and outsourcing services. The Group reported 2011 global revenues of EUR 9.7 billion.</a:t>
            </a:r>
          </a:p>
          <a:p>
            <a:pPr algn="just" defTabSz="957756" fontAlgn="auto">
              <a:spcBef>
                <a:spcPts val="0"/>
              </a:spcBef>
              <a:spcAft>
                <a:spcPts val="0"/>
              </a:spcAft>
              <a:defRPr/>
            </a:pPr>
            <a:r>
              <a:rPr lang="en-US" sz="1000" dirty="0">
                <a:solidFill>
                  <a:schemeClr val="bg1"/>
                </a:solidFill>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cs typeface="Arial" pitchFamily="34" charset="0"/>
              </a:rPr>
              <a:t>TM</a:t>
            </a:r>
            <a:r>
              <a:rPr lang="en-US" sz="1000" dirty="0">
                <a:solidFill>
                  <a:schemeClr val="bg1"/>
                </a:solidFill>
                <a:cs typeface="Arial" pitchFamily="34" charset="0"/>
              </a:rPr>
              <a:t>, and draws on </a:t>
            </a:r>
            <a:r>
              <a:rPr lang="en-US" sz="1000" dirty="0" err="1">
                <a:solidFill>
                  <a:schemeClr val="bg1"/>
                </a:solidFill>
                <a:cs typeface="Arial" pitchFamily="34" charset="0"/>
              </a:rPr>
              <a:t>Rightshore</a:t>
            </a:r>
            <a:r>
              <a:rPr lang="en-US" sz="1000" b="1" baseline="30000" dirty="0">
                <a:solidFill>
                  <a:schemeClr val="bg1"/>
                </a:solidFill>
                <a:cs typeface="Arial" pitchFamily="34" charset="0"/>
              </a:rPr>
              <a:t> ®</a:t>
            </a:r>
            <a:r>
              <a:rPr lang="en-US" sz="1000" dirty="0">
                <a:solidFill>
                  <a:schemeClr val="bg1"/>
                </a:solidFill>
                <a:cs typeface="Arial" pitchFamily="34" charset="0"/>
              </a:rPr>
              <a:t>, its worldwide delivery model.</a:t>
            </a:r>
          </a:p>
          <a:p>
            <a:pPr algn="just" defTabSz="957756" fontAlgn="auto">
              <a:spcBef>
                <a:spcPts val="0"/>
              </a:spcBef>
              <a:spcAft>
                <a:spcPts val="0"/>
              </a:spcAft>
              <a:defRPr/>
            </a:pPr>
            <a:endParaRPr lang="en-US" sz="1050" dirty="0">
              <a:solidFill>
                <a:schemeClr val="bg1"/>
              </a:solidFill>
              <a:cs typeface="Arial" pitchFamily="34" charset="0"/>
            </a:endParaRPr>
          </a:p>
          <a:p>
            <a:pPr algn="just" defTabSz="957756" fontAlgn="auto">
              <a:spcBef>
                <a:spcPts val="0"/>
              </a:spcBef>
              <a:spcAft>
                <a:spcPts val="0"/>
              </a:spcAft>
              <a:defRPr/>
            </a:pPr>
            <a:r>
              <a:rPr lang="en-US" sz="900" i="1" dirty="0" err="1">
                <a:solidFill>
                  <a:schemeClr val="bg1"/>
                </a:solidFill>
                <a:cs typeface="Arial" pitchFamily="34" charset="0"/>
              </a:rPr>
              <a:t>Rightshore</a:t>
            </a:r>
            <a:r>
              <a:rPr lang="en-US" sz="900" i="1" baseline="30000" dirty="0">
                <a:solidFill>
                  <a:schemeClr val="bg1"/>
                </a:solidFill>
                <a:cs typeface="Arial" pitchFamily="34" charset="0"/>
              </a:rPr>
              <a:t>®</a:t>
            </a:r>
            <a:r>
              <a:rPr lang="en-US" sz="900" i="1" dirty="0">
                <a:solidFill>
                  <a:schemeClr val="bg1"/>
                </a:solidFill>
                <a:cs typeface="Arial" pitchFamily="34" charset="0"/>
              </a:rPr>
              <a:t> is a trademark belonging to Capgemini</a:t>
            </a:r>
            <a:endParaRPr lang="en-US" sz="900" b="1" kern="0" noProof="1">
              <a:solidFill>
                <a:schemeClr val="bg1"/>
              </a:solidFill>
              <a:cs typeface="Arial" pitchFamily="34" charset="0"/>
            </a:endParaRPr>
          </a:p>
        </p:txBody>
      </p:sp>
      <p:pic>
        <p:nvPicPr>
          <p:cNvPr id="15" name="Image 21" descr="CBE_Label_ppt.png"/>
          <p:cNvPicPr>
            <a:picLocks noChangeAspect="1"/>
          </p:cNvPicPr>
          <p:nvPr userDrawn="1"/>
        </p:nvPicPr>
        <p:blipFill>
          <a:blip r:embed="rId31" cstate="print"/>
          <a:srcRect/>
          <a:stretch>
            <a:fillRect/>
          </a:stretch>
        </p:blipFill>
        <p:spPr bwMode="auto">
          <a:xfrm>
            <a:off x="4648200" y="2790842"/>
            <a:ext cx="480646" cy="5238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74" name="think-cell Slide" r:id="rId15" imgW="360" imgH="360" progId="">
                  <p:embed/>
                </p:oleObj>
              </mc:Choice>
              <mc:Fallback>
                <p:oleObj name="think-cell Slide" r:id="rId15" imgW="360" imgH="360" progId="">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5"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80"/>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445735" y="5458345"/>
            <a:ext cx="2698266"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505"/>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51"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75"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8" y="5932564"/>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975" name="think-cell Slide" r:id="rId29" imgW="360" imgH="360" progId="">
                  <p:embed/>
                </p:oleObj>
              </mc:Choice>
              <mc:Fallback>
                <p:oleObj name="think-cell Slide" r:id="rId29" imgW="360" imgH="360" progId="">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22" name="think-cell Slide" r:id="rId6" imgW="360" imgH="360" progId="">
                  <p:embed/>
                </p:oleObj>
              </mc:Choice>
              <mc:Fallback>
                <p:oleObj name="think-cell Slide" r:id="rId6" imgW="360" imgH="360" progId="">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2" descr="LF_People.jpg"/>
          <p:cNvPicPr>
            <a:picLocks noChangeAspect="1"/>
          </p:cNvPicPr>
          <p:nvPr userDrawn="1"/>
        </p:nvPicPr>
        <p:blipFill>
          <a:blip r:embed="rId8" cstate="print"/>
          <a:srcRect/>
          <a:stretch>
            <a:fillRect/>
          </a:stretch>
        </p:blipFill>
        <p:spPr bwMode="auto">
          <a:xfrm>
            <a:off x="0" y="19"/>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023" name="think-cell Slide" r:id="rId9" imgW="360" imgH="360" progId="">
                  <p:embed/>
                </p:oleObj>
              </mc:Choice>
              <mc:Fallback>
                <p:oleObj name="think-cell Slide" r:id="rId9" imgW="360" imgH="360" progId="">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4490522"/>
            <a:ext cx="9144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046" name="think-cell Slide" r:id="rId6" imgW="360" imgH="360" progId="">
                  <p:embed/>
                </p:oleObj>
              </mc:Choice>
              <mc:Fallback>
                <p:oleObj name="think-cell Slide" r:id="rId6" imgW="360" imgH="360" progId="">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2" descr="test5.jpg"/>
          <p:cNvPicPr>
            <a:picLocks noChangeAspect="1"/>
          </p:cNvPicPr>
          <p:nvPr userDrawn="1"/>
        </p:nvPicPr>
        <p:blipFill>
          <a:blip r:embed="rId8" cstate="print"/>
          <a:srcRect l="240" t="179" r="380" b="511"/>
          <a:stretch>
            <a:fillRect/>
          </a:stretch>
        </p:blipFill>
        <p:spPr bwMode="auto">
          <a:xfrm>
            <a:off x="0" y="1050930"/>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047" name="think-cell Slide" r:id="rId9" imgW="360" imgH="360" progId="">
                  <p:embed/>
                </p:oleObj>
              </mc:Choice>
              <mc:Fallback>
                <p:oleObj name="think-cell Slide" r:id="rId9" imgW="360" imgH="360" progId="">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userDrawn="1">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15" descr="test5.jpg"/>
          <p:cNvPicPr>
            <a:picLocks noChangeAspect="1"/>
          </p:cNvPicPr>
          <p:nvPr/>
        </p:nvPicPr>
        <p:blipFill>
          <a:blip r:embed="rId8" cstate="print"/>
          <a:srcRect l="240" t="179" r="380" b="511"/>
          <a:stretch>
            <a:fillRect/>
          </a:stretch>
        </p:blipFill>
        <p:spPr bwMode="auto">
          <a:xfrm>
            <a:off x="0" y="1050930"/>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548" name="think-cell Slide" r:id="rId9" imgW="360" imgH="360" progId="">
                  <p:embed/>
                </p:oleObj>
              </mc:Choice>
              <mc:Fallback>
                <p:oleObj name="think-cell Slide" r:id="rId9" imgW="360" imgH="360" progId="">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3"/>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8" y="6521463"/>
            <a:ext cx="2771043" cy="238125"/>
          </a:xfrm>
          <a:prstGeom prst="rect">
            <a:avLst/>
          </a:prstGeom>
          <a:noFill/>
          <a:ln w="9525">
            <a:noFill/>
            <a:miter lim="800000"/>
            <a:headEnd/>
            <a:tailEnd/>
          </a:ln>
        </p:spPr>
      </p:pic>
      <p:sp>
        <p:nvSpPr>
          <p:cNvPr id="16" name="Title 1"/>
          <p:cNvSpPr>
            <a:spLocks noGrp="1"/>
          </p:cNvSpPr>
          <p:nvPr>
            <p:ph type="title"/>
          </p:nvPr>
        </p:nvSpPr>
        <p:spPr>
          <a:xfrm>
            <a:off x="4145310" y="1968829"/>
            <a:ext cx="4998690" cy="2414915"/>
          </a:xfrm>
        </p:spPr>
        <p:txBody>
          <a:bodyPr lIns="36000" tIns="36000" rIns="360000" bIns="36000" rtlCol="0">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34" name="think-cell Slide" r:id="rId12" imgW="360" imgH="360" progId="">
                  <p:embed/>
                </p:oleObj>
              </mc:Choice>
              <mc:Fallback>
                <p:oleObj name="think-cell Slide" r:id="rId12" imgW="360" imgH="360" progId="">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F4302096-D233-4F9D-9237-259F597D9B49}"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8" name="Rectangle 7"/>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42" y="6443676"/>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5" descr="test3.jpg"/>
          <p:cNvPicPr>
            <a:picLocks noChangeAspect="1"/>
          </p:cNvPicPr>
          <p:nvPr/>
        </p:nvPicPr>
        <p:blipFill>
          <a:blip r:embed="rId15" cstate="print"/>
          <a:srcRect l="121" t="188" r="380" b="565"/>
          <a:stretch>
            <a:fillRect/>
          </a:stretch>
        </p:blipFill>
        <p:spPr bwMode="auto">
          <a:xfrm>
            <a:off x="0" y="13"/>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735" name="think-cell Slide" r:id="rId16" imgW="360" imgH="360" progId="">
                  <p:embed/>
                </p:oleObj>
              </mc:Choice>
              <mc:Fallback>
                <p:oleObj name="think-cell Slide" r:id="rId16" imgW="360" imgH="360" progId="">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90"/>
            <a:ext cx="6283986" cy="2950251"/>
          </a:xfrm>
        </p:spPr>
        <p:txBody>
          <a:bodyPr/>
          <a:lstStyle/>
          <a:p>
            <a:pPr lvl="0"/>
            <a:r>
              <a:rPr lang="en-US" noProof="0" smtClean="0"/>
              <a:t>Click to edit Master text styles</a:t>
            </a:r>
          </a:p>
        </p:txBody>
      </p:sp>
      <p:sp>
        <p:nvSpPr>
          <p:cNvPr id="15" name="ZoneTexte 14"/>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758" name="think-cell Slide" r:id="rId11" imgW="360" imgH="360" progId="">
                  <p:embed/>
                </p:oleObj>
              </mc:Choice>
              <mc:Fallback>
                <p:oleObj name="think-cell Slide" r:id="rId11" imgW="360" imgH="360" progId="">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83DC067D-F7DD-46F4-B097-7FC7C0E3E74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6"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7" name="Rectangle 6"/>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42" y="6443676"/>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3"/>
          <a:ext cx="136281" cy="144463"/>
        </p:xfrm>
        <a:graphic>
          <a:graphicData uri="http://schemas.openxmlformats.org/presentationml/2006/ole">
            <mc:AlternateContent xmlns:mc="http://schemas.openxmlformats.org/markup-compatibility/2006">
              <mc:Choice xmlns:v="urn:schemas-microsoft-com:vml" Requires="v">
                <p:oleObj spid="_x0000_s18759" name="think-cell Slide" r:id="rId14" imgW="360" imgH="360" progId="">
                  <p:embed/>
                </p:oleObj>
              </mc:Choice>
              <mc:Fallback>
                <p:oleObj name="think-cell Slide" r:id="rId14" imgW="360" imgH="360" progId="">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71"/>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12" name="ZoneTexte 11"/>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782" name="think-cell Slide" r:id="rId11" imgW="360" imgH="360" progId="">
                  <p:embed/>
                </p:oleObj>
              </mc:Choice>
              <mc:Fallback>
                <p:oleObj name="think-cell Slide" r:id="rId11" imgW="360" imgH="360" progId="">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8F8555A0-229C-4952-91CB-4F26D04574CD}"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7"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9" name="Rectangle 8"/>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42" y="6443676"/>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3"/>
          <a:ext cx="136281" cy="144463"/>
        </p:xfrm>
        <a:graphic>
          <a:graphicData uri="http://schemas.openxmlformats.org/presentationml/2006/ole">
            <mc:AlternateContent xmlns:mc="http://schemas.openxmlformats.org/markup-compatibility/2006">
              <mc:Choice xmlns:v="urn:schemas-microsoft-com:vml" Requires="v">
                <p:oleObj spid="_x0000_s19783" name="think-cell Slide" r:id="rId14" imgW="360" imgH="360" progId="">
                  <p:embed/>
                </p:oleObj>
              </mc:Choice>
              <mc:Fallback>
                <p:oleObj name="think-cell Slide" r:id="rId14" imgW="360" imgH="360" progId="">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7"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
        <p:nvSpPr>
          <p:cNvPr id="14" name="ZoneTexte 13"/>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06" name="think-cell Slide" r:id="rId11" imgW="360" imgH="360" progId="">
                  <p:embed/>
                </p:oleObj>
              </mc:Choice>
              <mc:Fallback>
                <p:oleObj name="think-cell Slide" r:id="rId11" imgW="360" imgH="360" progId="">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5E868F1C-9FA7-4580-867B-771180EBE85E}"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8"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9" name="Rectangle 8"/>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42" y="6443676"/>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807" name="think-cell Slide" r:id="rId14" imgW="360" imgH="360" progId="">
                  <p:embed/>
                </p:oleObj>
              </mc:Choice>
              <mc:Fallback>
                <p:oleObj name="think-cell Slide" r:id="rId14" imgW="360" imgH="360" progId="">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14" name="ZoneTexte 13"/>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830" name="think-cell Slide" r:id="rId11" imgW="360" imgH="360" progId="">
                  <p:embed/>
                </p:oleObj>
              </mc:Choice>
              <mc:Fallback>
                <p:oleObj name="think-cell Slide" r:id="rId11" imgW="360" imgH="360" progId="">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64D975A7-D06D-478A-B54E-AA3BAB9E99A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11"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12" name="Rectangle 11"/>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42" y="6443676"/>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831" name="think-cell Slide" r:id="rId14" imgW="360" imgH="360" progId="">
                  <p:embed/>
                </p:oleObj>
              </mc:Choice>
              <mc:Fallback>
                <p:oleObj name="think-cell Slide" r:id="rId14" imgW="360" imgH="360" progId="">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082969"/>
            <a:ext cx="4155820" cy="4144798"/>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084410"/>
            <a:ext cx="4155820" cy="4153658"/>
          </a:xfrm>
        </p:spPr>
        <p:txBody>
          <a:bodyPr/>
          <a:lstStyle>
            <a:lvl1pPr>
              <a:defRPr sz="1800"/>
            </a:lvl1pPr>
            <a:lvl2pPr>
              <a:defRPr sz="1600"/>
            </a:lvl2pPr>
            <a:lvl3pPr>
              <a:defRPr sz="1400"/>
            </a:lvl3pPr>
            <a:lvl4pPr>
              <a:defRPr sz="12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457409"/>
            <a:ext cx="4155820" cy="540000"/>
          </a:xfrm>
        </p:spPr>
        <p:txBody>
          <a:bodyPr anchor="ctr"/>
          <a:lstStyle>
            <a:lvl1pPr algn="ctr">
              <a:buNone/>
              <a:defRPr sz="2200"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448200"/>
            <a:ext cx="4155820" cy="540000"/>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
        <p:nvSpPr>
          <p:cNvPr id="17" name="ZoneTexte 16"/>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219261" y="1902622"/>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22"/>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854" name="think-cell Slide" r:id="rId11" imgW="360" imgH="360" progId="">
                  <p:embed/>
                </p:oleObj>
              </mc:Choice>
              <mc:Fallback>
                <p:oleObj name="think-cell Slide" r:id="rId11" imgW="360" imgH="360" progId="">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1593C7E2-D002-4E0D-9391-6D707F23EDF8}"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5" name="Freeform 4"/>
          <p:cNvSpPr>
            <a:spLocks/>
          </p:cNvSpPr>
          <p:nvPr>
            <p:custDataLst>
              <p:tags r:id="rId4"/>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6" name="Rectangle 5"/>
          <p:cNvSpPr>
            <a:spLocks noChangeArrowheads="1"/>
          </p:cNvSpPr>
          <p:nvPr>
            <p:custDataLst>
              <p:tags r:id="rId5"/>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42" y="6443676"/>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855" name="think-cell Slide" r:id="rId14" imgW="360" imgH="360" progId="">
                  <p:embed/>
                </p:oleObj>
              </mc:Choice>
              <mc:Fallback>
                <p:oleObj name="think-cell Slide" r:id="rId14" imgW="360" imgH="360" progId="">
                  <p:embed/>
                  <p:pic>
                    <p:nvPicPr>
                      <p:cNvPr id="0" name="Object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11" name="ZoneTexte 10"/>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 – Septembre 2013</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1.emf"/><Relationship Id="rId26" Type="http://schemas.openxmlformats.org/officeDocument/2006/relationships/image" Target="../media/image11.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oleObject" Target="../embeddings/oleObject17.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80.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image" Target="../media/image10.png"/><Relationship Id="rId5" Type="http://schemas.openxmlformats.org/officeDocument/2006/relationships/vmlDrawing" Target="../drawings/vmlDrawing11.vml"/><Relationship Id="rId15" Type="http://schemas.openxmlformats.org/officeDocument/2006/relationships/tags" Target="../tags/tag79.xml"/><Relationship Id="rId23" Type="http://schemas.openxmlformats.org/officeDocument/2006/relationships/hyperlink" Target="http://www.linkedin.com/company/capgemini" TargetMode="External"/><Relationship Id="rId28" Type="http://schemas.openxmlformats.org/officeDocument/2006/relationships/image" Target="../media/image12.png"/><Relationship Id="rId10" Type="http://schemas.openxmlformats.org/officeDocument/2006/relationships/tags" Target="../tags/tag74.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image" Target="../media/image9.png"/><Relationship Id="rId27" Type="http://schemas.openxmlformats.org/officeDocument/2006/relationships/hyperlink" Target="http://www.youtube.com/capgemini" TargetMode="External"/><Relationship Id="rId30"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24.bin"/><Relationship Id="rId5" Type="http://schemas.openxmlformats.org/officeDocument/2006/relationships/tags" Target="../tags/tag122.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500" name="think-cell Slide" r:id="rId23" imgW="360" imgH="360" progId="">
                  <p:embed/>
                </p:oleObj>
              </mc:Choice>
              <mc:Fallback>
                <p:oleObj name="think-cell Slide" r:id="rId23" imgW="360" imgH="360" progId="">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5"/>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dirty="0" smtClean="0"/>
              <a:t>Cliquez pour modifier le style du titre</a:t>
            </a:r>
            <a:endParaRPr lang="en-US" dirty="0" smtClean="0"/>
          </a:p>
        </p:txBody>
      </p:sp>
      <p:sp>
        <p:nvSpPr>
          <p:cNvPr id="1029" name="Text Placeholder 2"/>
          <p:cNvSpPr>
            <a:spLocks noGrp="1"/>
          </p:cNvSpPr>
          <p:nvPr>
            <p:ph type="body" idx="1"/>
            <p:custDataLst>
              <p:tags r:id="rId16"/>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7"/>
            </p:custDataLst>
          </p:nvPr>
        </p:nvSpPr>
        <p:spPr>
          <a:xfrm>
            <a:off x="8827126" y="6661264"/>
            <a:ext cx="110608" cy="107722"/>
          </a:xfrm>
          <a:prstGeom prst="rect">
            <a:avLst/>
          </a:prstGeom>
          <a:noFill/>
        </p:spPr>
        <p:txBody>
          <a:bodyPr wrap="none" lIns="0" tIns="0" rIns="0" bIns="0" anchor="ctr">
            <a:spAutoFit/>
          </a:bodyPr>
          <a:lstStyle/>
          <a:p>
            <a:pPr algn="ctr" defTabSz="957756" fontAlgn="auto">
              <a:spcBef>
                <a:spcPts val="0"/>
              </a:spcBef>
              <a:spcAft>
                <a:spcPts val="0"/>
              </a:spcAft>
              <a:defRPr/>
            </a:pPr>
            <a:fld id="{602F9AC9-013F-4B34-91E6-9D15D9776DF4}" type="slidenum">
              <a:rPr lang="en-US" sz="700">
                <a:solidFill>
                  <a:schemeClr val="tx2"/>
                </a:solidFill>
                <a:latin typeface="+mn-lt"/>
              </a:rPr>
              <a:pPr algn="ctr" defTabSz="957756" fontAlgn="auto">
                <a:spcBef>
                  <a:spcPts val="0"/>
                </a:spcBef>
                <a:spcAft>
                  <a:spcPts val="0"/>
                </a:spcAft>
                <a:defRPr/>
              </a:pPr>
              <a:t>‹#›</a:t>
            </a:fld>
            <a:endParaRPr lang="en-US" sz="700" dirty="0">
              <a:solidFill>
                <a:schemeClr val="tx2"/>
              </a:solidFill>
              <a:latin typeface="+mn-lt"/>
            </a:endParaRPr>
          </a:p>
        </p:txBody>
      </p:sp>
      <p:sp>
        <p:nvSpPr>
          <p:cNvPr id="9" name="Freeform 4"/>
          <p:cNvSpPr>
            <a:spLocks/>
          </p:cNvSpPr>
          <p:nvPr>
            <p:custDataLst>
              <p:tags r:id="rId18"/>
            </p:custDataLst>
          </p:nvPr>
        </p:nvSpPr>
        <p:spPr bwMode="auto">
          <a:xfrm>
            <a:off x="0" y="676279"/>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dirty="0">
              <a:latin typeface="+mn-lt"/>
            </a:endParaRPr>
          </a:p>
        </p:txBody>
      </p:sp>
      <p:sp>
        <p:nvSpPr>
          <p:cNvPr id="12" name="Rectangle 11"/>
          <p:cNvSpPr>
            <a:spLocks noChangeArrowheads="1"/>
          </p:cNvSpPr>
          <p:nvPr>
            <p:custDataLst>
              <p:tags r:id="rId19"/>
            </p:custDataLst>
          </p:nvPr>
        </p:nvSpPr>
        <p:spPr bwMode="auto">
          <a:xfrm>
            <a:off x="6223492" y="6623050"/>
            <a:ext cx="2455985" cy="184150"/>
          </a:xfrm>
          <a:prstGeom prst="rect">
            <a:avLst/>
          </a:prstGeom>
          <a:noFill/>
          <a:ln w="19050">
            <a:noFill/>
            <a:miter lim="800000"/>
            <a:headEnd/>
            <a:tailEnd/>
          </a:ln>
          <a:effectLst/>
        </p:spPr>
        <p:txBody>
          <a:bodyPr lIns="35997" tIns="35997" rIns="35997" bIns="35997" anchor="b"/>
          <a:lstStyle/>
          <a:p>
            <a:pPr algn="r" defTabSz="995445" eaLnBrk="0" fontAlgn="auto" hangingPunct="0">
              <a:lnSpc>
                <a:spcPct val="90000"/>
              </a:lnSpc>
              <a:spcBef>
                <a:spcPct val="10000"/>
              </a:spcBef>
              <a:spcAft>
                <a:spcPts val="0"/>
              </a:spcAft>
              <a:defRPr/>
            </a:pPr>
            <a:r>
              <a:rPr lang="en-US" altLang="en-US" sz="700" dirty="0">
                <a:solidFill>
                  <a:schemeClr val="tx2"/>
                </a:solidFill>
                <a:latin typeface="+mj-lt"/>
                <a:cs typeface="Helvetica Light"/>
              </a:rPr>
              <a:t>Copyright © Capgemini 2012. All Rights Reserved</a:t>
            </a:r>
          </a:p>
        </p:txBody>
      </p:sp>
      <p:sp>
        <p:nvSpPr>
          <p:cNvPr id="13" name="Rectangle 12"/>
          <p:cNvSpPr/>
          <p:nvPr>
            <p:custDataLst>
              <p:tags r:id="rId20"/>
            </p:custDataLst>
          </p:nvPr>
        </p:nvSpPr>
        <p:spPr>
          <a:xfrm>
            <a:off x="6912220" y="6427788"/>
            <a:ext cx="1767254" cy="195262"/>
          </a:xfrm>
          <a:prstGeom prst="rect">
            <a:avLst/>
          </a:prstGeom>
        </p:spPr>
        <p:txBody>
          <a:bodyPr wrap="none" lIns="35997" tIns="35997" rIns="35997" bIns="35997" anchor="b"/>
          <a:lstStyle/>
          <a:p>
            <a:pPr algn="r" defTabSz="957756" fontAlgn="auto">
              <a:spcBef>
                <a:spcPts val="0"/>
              </a:spcBef>
              <a:spcAft>
                <a:spcPts val="0"/>
              </a:spcAft>
              <a:defRPr/>
            </a:pPr>
            <a:r>
              <a:rPr lang="en-US" sz="700" dirty="0">
                <a:solidFill>
                  <a:schemeClr val="tx2"/>
                </a:solidFill>
                <a:latin typeface="+mj-lt"/>
              </a:rPr>
              <a:t>Presentation Title | Date</a:t>
            </a:r>
          </a:p>
        </p:txBody>
      </p:sp>
      <p:pic>
        <p:nvPicPr>
          <p:cNvPr id="1034" name="Picture 103" descr="C:\Users\UserSim\Desktop\Capgemini\Capgemini_logo_cmyk.png"/>
          <p:cNvPicPr>
            <a:picLocks noChangeAspect="1" noChangeArrowheads="1"/>
          </p:cNvPicPr>
          <p:nvPr>
            <p:custDataLst>
              <p:tags r:id="rId21"/>
            </p:custDataLst>
          </p:nvPr>
        </p:nvPicPr>
        <p:blipFill>
          <a:blip r:embed="rId25" cstate="print"/>
          <a:srcRect/>
          <a:stretch>
            <a:fillRect/>
          </a:stretch>
        </p:blipFill>
        <p:spPr bwMode="auto">
          <a:xfrm>
            <a:off x="146542" y="6443676"/>
            <a:ext cx="1210408" cy="320675"/>
          </a:xfrm>
          <a:prstGeom prst="rect">
            <a:avLst/>
          </a:prstGeom>
          <a:noFill/>
          <a:ln w="9525">
            <a:noFill/>
            <a:miter lim="800000"/>
            <a:headEnd/>
            <a:tailEnd/>
          </a:ln>
        </p:spPr>
      </p:pic>
      <p:cxnSp>
        <p:nvCxnSpPr>
          <p:cNvPr id="15" name="Straight Connector 5"/>
          <p:cNvCxnSpPr/>
          <p:nvPr>
            <p:custDataLst>
              <p:tags r:id="rId22"/>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4" name="ZoneTexte 13"/>
          <p:cNvSpPr txBox="1"/>
          <p:nvPr/>
        </p:nvSpPr>
        <p:spPr>
          <a:xfrm>
            <a:off x="0" y="6517050"/>
            <a:ext cx="9144000" cy="189283"/>
          </a:xfrm>
          <a:prstGeom prst="rect">
            <a:avLst/>
          </a:prstGeom>
          <a:noFill/>
        </p:spPr>
        <p:txBody>
          <a:bodyPr wrap="square" rtlCol="0">
            <a:spAutoFit/>
          </a:bodyPr>
          <a:lstStyle/>
          <a:p>
            <a:pPr algn="ctr" defTabSz="995445" rtl="0" eaLnBrk="0" fontAlgn="auto" hangingPunct="0">
              <a:lnSpc>
                <a:spcPct val="90000"/>
              </a:lnSpc>
              <a:spcBef>
                <a:spcPct val="10000"/>
              </a:spcBef>
              <a:spcAft>
                <a:spcPts val="0"/>
              </a:spcAft>
              <a:defRPr/>
            </a:pPr>
            <a:r>
              <a:rPr lang="fr-FR" altLang="en-US" sz="700" kern="1200" dirty="0" smtClean="0">
                <a:solidFill>
                  <a:schemeClr val="tx2"/>
                </a:solidFill>
                <a:latin typeface="+mj-lt"/>
                <a:ea typeface="+mn-ea"/>
                <a:cs typeface="Helvetica Light"/>
              </a:rPr>
              <a:t>Template RMP AS France – version 1.2 – </a:t>
            </a:r>
            <a:r>
              <a:rPr lang="fr-FR" altLang="en-US" sz="700" kern="1200" dirty="0" err="1" smtClean="0">
                <a:solidFill>
                  <a:schemeClr val="tx2"/>
                </a:solidFill>
                <a:latin typeface="+mj-lt"/>
                <a:ea typeface="+mn-ea"/>
                <a:cs typeface="Helvetica Light"/>
              </a:rPr>
              <a:t>September</a:t>
            </a:r>
            <a:r>
              <a:rPr lang="fr-FR" altLang="en-US" sz="700" kern="1200" dirty="0" smtClean="0">
                <a:solidFill>
                  <a:schemeClr val="tx2"/>
                </a:solidFill>
                <a:latin typeface="+mj-lt"/>
                <a:ea typeface="+mn-ea"/>
                <a:cs typeface="Helvetica Light"/>
              </a:rPr>
              <a:t> 2013</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algn="l" defTabSz="912813" rtl="0" eaLnBrk="1" fontAlgn="base" hangingPunct="1">
        <a:lnSpc>
          <a:spcPct val="85000"/>
        </a:lnSpc>
        <a:spcBef>
          <a:spcPct val="0"/>
        </a:spcBef>
        <a:spcAft>
          <a:spcPct val="0"/>
        </a:spcAft>
        <a:defRPr sz="3200" kern="1200">
          <a:solidFill>
            <a:schemeClr val="tx1"/>
          </a:solidFill>
          <a:latin typeface="+mj-lt"/>
          <a:ea typeface="+mj-ea"/>
          <a:cs typeface="+mj-cs"/>
        </a:defRPr>
      </a:lvl1pPr>
      <a:lvl2pPr algn="l" defTabSz="912813" rtl="0" eaLnBrk="1" fontAlgn="base" hangingPunct="1">
        <a:lnSpc>
          <a:spcPct val="85000"/>
        </a:lnSpc>
        <a:spcBef>
          <a:spcPct val="0"/>
        </a:spcBef>
        <a:spcAft>
          <a:spcPct val="0"/>
        </a:spcAft>
        <a:defRPr sz="3200">
          <a:solidFill>
            <a:schemeClr val="tx1"/>
          </a:solidFill>
          <a:latin typeface="Arial" pitchFamily="34" charset="0"/>
        </a:defRPr>
      </a:lvl2pPr>
      <a:lvl3pPr algn="l" defTabSz="912813" rtl="0" eaLnBrk="1" fontAlgn="base" hangingPunct="1">
        <a:lnSpc>
          <a:spcPct val="85000"/>
        </a:lnSpc>
        <a:spcBef>
          <a:spcPct val="0"/>
        </a:spcBef>
        <a:spcAft>
          <a:spcPct val="0"/>
        </a:spcAft>
        <a:defRPr sz="3200">
          <a:solidFill>
            <a:schemeClr val="tx1"/>
          </a:solidFill>
          <a:latin typeface="Arial" pitchFamily="34" charset="0"/>
        </a:defRPr>
      </a:lvl3pPr>
      <a:lvl4pPr algn="l" defTabSz="912813" rtl="0" eaLnBrk="1" fontAlgn="base" hangingPunct="1">
        <a:lnSpc>
          <a:spcPct val="85000"/>
        </a:lnSpc>
        <a:spcBef>
          <a:spcPct val="0"/>
        </a:spcBef>
        <a:spcAft>
          <a:spcPct val="0"/>
        </a:spcAft>
        <a:defRPr sz="3200">
          <a:solidFill>
            <a:schemeClr val="tx1"/>
          </a:solidFill>
          <a:latin typeface="Arial" pitchFamily="34" charset="0"/>
        </a:defRPr>
      </a:lvl4pPr>
      <a:lvl5pPr algn="l" defTabSz="912813" rtl="0" eaLnBrk="1" fontAlgn="base" hangingPunct="1">
        <a:lnSpc>
          <a:spcPct val="85000"/>
        </a:lnSpc>
        <a:spcBef>
          <a:spcPct val="0"/>
        </a:spcBef>
        <a:spcAft>
          <a:spcPct val="0"/>
        </a:spcAft>
        <a:defRPr sz="3200">
          <a:solidFill>
            <a:schemeClr val="tx1"/>
          </a:solidFill>
          <a:latin typeface="Arial" pitchFamily="34" charset="0"/>
        </a:defRPr>
      </a:lvl5pPr>
      <a:lvl6pPr marL="457200" algn="l" defTabSz="912813" rtl="0" eaLnBrk="1" fontAlgn="base" hangingPunct="1">
        <a:lnSpc>
          <a:spcPct val="85000"/>
        </a:lnSpc>
        <a:spcBef>
          <a:spcPct val="0"/>
        </a:spcBef>
        <a:spcAft>
          <a:spcPct val="0"/>
        </a:spcAft>
        <a:defRPr sz="3200">
          <a:solidFill>
            <a:schemeClr val="tx1"/>
          </a:solidFill>
          <a:latin typeface="Arial" pitchFamily="34" charset="0"/>
        </a:defRPr>
      </a:lvl6pPr>
      <a:lvl7pPr marL="914400" algn="l" defTabSz="912813" rtl="0" eaLnBrk="1" fontAlgn="base" hangingPunct="1">
        <a:lnSpc>
          <a:spcPct val="85000"/>
        </a:lnSpc>
        <a:spcBef>
          <a:spcPct val="0"/>
        </a:spcBef>
        <a:spcAft>
          <a:spcPct val="0"/>
        </a:spcAft>
        <a:defRPr sz="3200">
          <a:solidFill>
            <a:schemeClr val="tx1"/>
          </a:solidFill>
          <a:latin typeface="Arial" pitchFamily="34" charset="0"/>
        </a:defRPr>
      </a:lvl7pPr>
      <a:lvl8pPr marL="1371600" algn="l" defTabSz="912813" rtl="0" eaLnBrk="1" fontAlgn="base" hangingPunct="1">
        <a:lnSpc>
          <a:spcPct val="85000"/>
        </a:lnSpc>
        <a:spcBef>
          <a:spcPct val="0"/>
        </a:spcBef>
        <a:spcAft>
          <a:spcPct val="0"/>
        </a:spcAft>
        <a:defRPr sz="3200">
          <a:solidFill>
            <a:schemeClr val="tx1"/>
          </a:solidFill>
          <a:latin typeface="Arial" pitchFamily="34" charset="0"/>
        </a:defRPr>
      </a:lvl8pPr>
      <a:lvl9pPr marL="1828800" algn="l" defTabSz="912813" rtl="0" eaLnBrk="1" fontAlgn="base" hangingPunct="1">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1" fontAlgn="base" hangingPunct="1">
        <a:lnSpc>
          <a:spcPct val="90000"/>
        </a:lnSpc>
        <a:spcBef>
          <a:spcPct val="0"/>
        </a:spcBef>
        <a:spcAft>
          <a:spcPts val="600"/>
        </a:spcAft>
        <a:buClr>
          <a:srgbClr val="0098C7"/>
        </a:buClr>
        <a:buFont typeface="Wingdings" pitchFamily="2" charset="2"/>
        <a:buChar char="§"/>
        <a:defRPr sz="2200" kern="1200">
          <a:solidFill>
            <a:srgbClr val="4E4641"/>
          </a:solidFill>
          <a:latin typeface="+mn-lt"/>
          <a:ea typeface="+mn-ea"/>
          <a:cs typeface="+mn-cs"/>
        </a:defRPr>
      </a:lvl1pPr>
      <a:lvl2pPr marL="355600" indent="-180975" algn="l" defTabSz="912813" rtl="0" eaLnBrk="1" fontAlgn="base" hangingPunct="1">
        <a:lnSpc>
          <a:spcPct val="90000"/>
        </a:lnSpc>
        <a:spcBef>
          <a:spcPct val="0"/>
        </a:spcBef>
        <a:spcAft>
          <a:spcPts val="600"/>
        </a:spcAft>
        <a:buClr>
          <a:srgbClr val="AC2B37"/>
        </a:buClr>
        <a:buFont typeface="Wingdings" pitchFamily="2" charset="2"/>
        <a:buChar char="§"/>
        <a:defRPr kern="1200">
          <a:solidFill>
            <a:srgbClr val="4E4641"/>
          </a:solidFill>
          <a:latin typeface="+mn-lt"/>
          <a:ea typeface="+mn-ea"/>
          <a:cs typeface="+mn-cs"/>
        </a:defRPr>
      </a:lvl2pPr>
      <a:lvl3pPr marL="536575" indent="-165100" algn="l" defTabSz="912813" rtl="0" eaLnBrk="1" fontAlgn="base" hangingPunct="1">
        <a:lnSpc>
          <a:spcPct val="90000"/>
        </a:lnSpc>
        <a:spcBef>
          <a:spcPct val="0"/>
        </a:spcBef>
        <a:spcAft>
          <a:spcPts val="600"/>
        </a:spcAft>
        <a:buClr>
          <a:schemeClr val="accent2"/>
        </a:buClr>
        <a:buFont typeface="Arial" pitchFamily="34" charset="0"/>
        <a:buChar char="•"/>
        <a:defRPr sz="1600" kern="1200">
          <a:solidFill>
            <a:srgbClr val="4E4641"/>
          </a:solidFill>
          <a:latin typeface="+mn-lt"/>
          <a:ea typeface="+mn-ea"/>
          <a:cs typeface="+mn-cs"/>
        </a:defRPr>
      </a:lvl3pPr>
      <a:lvl4pPr marL="711200" indent="-165100" algn="l" defTabSz="912813" rtl="0" eaLnBrk="1" fontAlgn="base" hangingPunct="1">
        <a:lnSpc>
          <a:spcPct val="90000"/>
        </a:lnSpc>
        <a:spcBef>
          <a:spcPct val="0"/>
        </a:spcBef>
        <a:spcAft>
          <a:spcPts val="600"/>
        </a:spcAft>
        <a:buClr>
          <a:schemeClr val="bg2"/>
        </a:buClr>
        <a:buFont typeface="Arial" pitchFamily="34" charset="0"/>
        <a:buChar char="–"/>
        <a:defRPr sz="1400" kern="1200">
          <a:solidFill>
            <a:srgbClr val="4E4641"/>
          </a:solidFill>
          <a:latin typeface="+mn-lt"/>
          <a:ea typeface="+mn-ea"/>
          <a:cs typeface="+mn-cs"/>
        </a:defRPr>
      </a:lvl4pPr>
      <a:lvl5pPr marL="1608138" indent="-192088" algn="l" defTabSz="912813" rtl="0" eaLnBrk="1" fontAlgn="base" hangingPunct="1">
        <a:spcBef>
          <a:spcPct val="0"/>
        </a:spcBef>
        <a:spcAft>
          <a:spcPct val="0"/>
        </a:spcAft>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40" name="think-cell Slide" r:id="rId17" imgW="360" imgH="360" progId="">
                  <p:embed/>
                </p:oleObj>
              </mc:Choice>
              <mc:Fallback>
                <p:oleObj name="think-cell Slide" r:id="rId17" imgW="360" imgH="360" progId="">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5"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80178"/>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cs typeface="Arial" pitchFamily="34" charset="0"/>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503"/>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50"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75"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8" y="5932562"/>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hf hdr="0"/>
  <p:txStyles>
    <p:titleStyle>
      <a:lvl1pPr algn="ctr" defTabSz="838200" rtl="0" eaLnBrk="1" fontAlgn="base" hangingPunct="1">
        <a:spcBef>
          <a:spcPct val="0"/>
        </a:spcBef>
        <a:spcAft>
          <a:spcPct val="0"/>
        </a:spcAft>
        <a:defRPr sz="4000" kern="1200">
          <a:solidFill>
            <a:schemeClr val="tx1"/>
          </a:solidFill>
          <a:latin typeface="+mj-lt"/>
          <a:ea typeface="+mj-ea"/>
          <a:cs typeface="+mj-cs"/>
        </a:defRPr>
      </a:lvl1pPr>
      <a:lvl2pPr algn="ctr" defTabSz="838200" rtl="0" eaLnBrk="1" fontAlgn="base" hangingPunct="1">
        <a:spcBef>
          <a:spcPct val="0"/>
        </a:spcBef>
        <a:spcAft>
          <a:spcPct val="0"/>
        </a:spcAft>
        <a:defRPr sz="4000">
          <a:solidFill>
            <a:schemeClr val="tx1"/>
          </a:solidFill>
          <a:latin typeface="Calibri" pitchFamily="34" charset="0"/>
        </a:defRPr>
      </a:lvl2pPr>
      <a:lvl3pPr algn="ctr" defTabSz="838200" rtl="0" eaLnBrk="1" fontAlgn="base" hangingPunct="1">
        <a:spcBef>
          <a:spcPct val="0"/>
        </a:spcBef>
        <a:spcAft>
          <a:spcPct val="0"/>
        </a:spcAft>
        <a:defRPr sz="4000">
          <a:solidFill>
            <a:schemeClr val="tx1"/>
          </a:solidFill>
          <a:latin typeface="Calibri" pitchFamily="34" charset="0"/>
        </a:defRPr>
      </a:lvl3pPr>
      <a:lvl4pPr algn="ctr" defTabSz="838200" rtl="0" eaLnBrk="1" fontAlgn="base" hangingPunct="1">
        <a:spcBef>
          <a:spcPct val="0"/>
        </a:spcBef>
        <a:spcAft>
          <a:spcPct val="0"/>
        </a:spcAft>
        <a:defRPr sz="4000">
          <a:solidFill>
            <a:schemeClr val="tx1"/>
          </a:solidFill>
          <a:latin typeface="Calibri" pitchFamily="34" charset="0"/>
        </a:defRPr>
      </a:lvl4pPr>
      <a:lvl5pPr algn="ctr" defTabSz="838200" rtl="0" eaLnBrk="1" fontAlgn="base" hangingPunct="1">
        <a:spcBef>
          <a:spcPct val="0"/>
        </a:spcBef>
        <a:spcAft>
          <a:spcPct val="0"/>
        </a:spcAft>
        <a:defRPr sz="4000">
          <a:solidFill>
            <a:schemeClr val="tx1"/>
          </a:solidFill>
          <a:latin typeface="Calibri" pitchFamily="34" charset="0"/>
        </a:defRPr>
      </a:lvl5pPr>
      <a:lvl6pPr marL="457200" algn="ctr" defTabSz="838200" rtl="0" eaLnBrk="1" fontAlgn="base" hangingPunct="1">
        <a:spcBef>
          <a:spcPct val="0"/>
        </a:spcBef>
        <a:spcAft>
          <a:spcPct val="0"/>
        </a:spcAft>
        <a:defRPr sz="4000">
          <a:solidFill>
            <a:schemeClr val="tx1"/>
          </a:solidFill>
          <a:latin typeface="Calibri" pitchFamily="34" charset="0"/>
        </a:defRPr>
      </a:lvl6pPr>
      <a:lvl7pPr marL="914400" algn="ctr" defTabSz="838200" rtl="0" eaLnBrk="1" fontAlgn="base" hangingPunct="1">
        <a:spcBef>
          <a:spcPct val="0"/>
        </a:spcBef>
        <a:spcAft>
          <a:spcPct val="0"/>
        </a:spcAft>
        <a:defRPr sz="4000">
          <a:solidFill>
            <a:schemeClr val="tx1"/>
          </a:solidFill>
          <a:latin typeface="Calibri" pitchFamily="34" charset="0"/>
        </a:defRPr>
      </a:lvl7pPr>
      <a:lvl8pPr marL="1371600" algn="ctr" defTabSz="838200" rtl="0" eaLnBrk="1" fontAlgn="base" hangingPunct="1">
        <a:spcBef>
          <a:spcPct val="0"/>
        </a:spcBef>
        <a:spcAft>
          <a:spcPct val="0"/>
        </a:spcAft>
        <a:defRPr sz="4000">
          <a:solidFill>
            <a:schemeClr val="tx1"/>
          </a:solidFill>
          <a:latin typeface="Calibri" pitchFamily="34" charset="0"/>
        </a:defRPr>
      </a:lvl8pPr>
      <a:lvl9pPr marL="1828800" algn="ctr" defTabSz="838200" rtl="0" eaLnBrk="1" fontAlgn="base" hangingPunct="1">
        <a:spcBef>
          <a:spcPct val="0"/>
        </a:spcBef>
        <a:spcAft>
          <a:spcPct val="0"/>
        </a:spcAft>
        <a:defRPr sz="4000">
          <a:solidFill>
            <a:schemeClr val="tx1"/>
          </a:solidFill>
          <a:latin typeface="Calibri" pitchFamily="34" charset="0"/>
        </a:defRPr>
      </a:lvl9pPr>
    </p:titleStyle>
    <p:bodyStyle>
      <a:lvl1pPr marL="314325" indent="-314325" algn="l" defTabSz="838200" rtl="0" eaLnBrk="1" fontAlgn="base" hangingPunct="1">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1" fontAlgn="base" hangingPunct="1">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36" name="think-cell Slide" r:id="rId6" imgW="360" imgH="360" progId="">
                  <p:embed/>
                </p:oleObj>
              </mc:Choice>
              <mc:Fallback>
                <p:oleObj name="think-cell Slide" r:id="rId6" imgW="360" imgH="360" progId="">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2" r:id="rId1"/>
    <p:sldLayoutId id="2147483763" r:id="rId2"/>
  </p:sldLayoutIdLst>
  <p:hf hdr="0"/>
  <p:txStyles>
    <p:titleStyle>
      <a:lvl1pPr algn="ctr" defTabSz="838200" rtl="0" eaLnBrk="1" fontAlgn="base" hangingPunct="1">
        <a:spcBef>
          <a:spcPct val="0"/>
        </a:spcBef>
        <a:spcAft>
          <a:spcPct val="0"/>
        </a:spcAft>
        <a:defRPr sz="4000" kern="1200">
          <a:solidFill>
            <a:schemeClr val="tx1"/>
          </a:solidFill>
          <a:latin typeface="+mj-lt"/>
          <a:ea typeface="+mj-ea"/>
          <a:cs typeface="+mj-cs"/>
        </a:defRPr>
      </a:lvl1pPr>
      <a:lvl2pPr algn="ctr" defTabSz="838200" rtl="0" eaLnBrk="1" fontAlgn="base" hangingPunct="1">
        <a:spcBef>
          <a:spcPct val="0"/>
        </a:spcBef>
        <a:spcAft>
          <a:spcPct val="0"/>
        </a:spcAft>
        <a:defRPr sz="4000">
          <a:solidFill>
            <a:schemeClr val="tx1"/>
          </a:solidFill>
          <a:latin typeface="Calibri" pitchFamily="34" charset="0"/>
        </a:defRPr>
      </a:lvl2pPr>
      <a:lvl3pPr algn="ctr" defTabSz="838200" rtl="0" eaLnBrk="1" fontAlgn="base" hangingPunct="1">
        <a:spcBef>
          <a:spcPct val="0"/>
        </a:spcBef>
        <a:spcAft>
          <a:spcPct val="0"/>
        </a:spcAft>
        <a:defRPr sz="4000">
          <a:solidFill>
            <a:schemeClr val="tx1"/>
          </a:solidFill>
          <a:latin typeface="Calibri" pitchFamily="34" charset="0"/>
        </a:defRPr>
      </a:lvl3pPr>
      <a:lvl4pPr algn="ctr" defTabSz="838200" rtl="0" eaLnBrk="1" fontAlgn="base" hangingPunct="1">
        <a:spcBef>
          <a:spcPct val="0"/>
        </a:spcBef>
        <a:spcAft>
          <a:spcPct val="0"/>
        </a:spcAft>
        <a:defRPr sz="4000">
          <a:solidFill>
            <a:schemeClr val="tx1"/>
          </a:solidFill>
          <a:latin typeface="Calibri" pitchFamily="34" charset="0"/>
        </a:defRPr>
      </a:lvl4pPr>
      <a:lvl5pPr algn="ctr" defTabSz="838200" rtl="0" eaLnBrk="1" fontAlgn="base" hangingPunct="1">
        <a:spcBef>
          <a:spcPct val="0"/>
        </a:spcBef>
        <a:spcAft>
          <a:spcPct val="0"/>
        </a:spcAft>
        <a:defRPr sz="4000">
          <a:solidFill>
            <a:schemeClr val="tx1"/>
          </a:solidFill>
          <a:latin typeface="Calibri" pitchFamily="34" charset="0"/>
        </a:defRPr>
      </a:lvl5pPr>
      <a:lvl6pPr marL="457200" algn="ctr" defTabSz="838200" rtl="0" eaLnBrk="1" fontAlgn="base" hangingPunct="1">
        <a:spcBef>
          <a:spcPct val="0"/>
        </a:spcBef>
        <a:spcAft>
          <a:spcPct val="0"/>
        </a:spcAft>
        <a:defRPr sz="4000">
          <a:solidFill>
            <a:schemeClr val="tx1"/>
          </a:solidFill>
          <a:latin typeface="Calibri" pitchFamily="34" charset="0"/>
        </a:defRPr>
      </a:lvl6pPr>
      <a:lvl7pPr marL="914400" algn="ctr" defTabSz="838200" rtl="0" eaLnBrk="1" fontAlgn="base" hangingPunct="1">
        <a:spcBef>
          <a:spcPct val="0"/>
        </a:spcBef>
        <a:spcAft>
          <a:spcPct val="0"/>
        </a:spcAft>
        <a:defRPr sz="4000">
          <a:solidFill>
            <a:schemeClr val="tx1"/>
          </a:solidFill>
          <a:latin typeface="Calibri" pitchFamily="34" charset="0"/>
        </a:defRPr>
      </a:lvl7pPr>
      <a:lvl8pPr marL="1371600" algn="ctr" defTabSz="838200" rtl="0" eaLnBrk="1" fontAlgn="base" hangingPunct="1">
        <a:spcBef>
          <a:spcPct val="0"/>
        </a:spcBef>
        <a:spcAft>
          <a:spcPct val="0"/>
        </a:spcAft>
        <a:defRPr sz="4000">
          <a:solidFill>
            <a:schemeClr val="tx1"/>
          </a:solidFill>
          <a:latin typeface="Calibri" pitchFamily="34" charset="0"/>
        </a:defRPr>
      </a:lvl8pPr>
      <a:lvl9pPr marL="1828800" algn="ctr" defTabSz="838200" rtl="0" eaLnBrk="1" fontAlgn="base" hangingPunct="1">
        <a:spcBef>
          <a:spcPct val="0"/>
        </a:spcBef>
        <a:spcAft>
          <a:spcPct val="0"/>
        </a:spcAft>
        <a:defRPr sz="4000">
          <a:solidFill>
            <a:schemeClr val="tx1"/>
          </a:solidFill>
          <a:latin typeface="Calibri" pitchFamily="34" charset="0"/>
        </a:defRPr>
      </a:lvl9pPr>
    </p:titleStyle>
    <p:bodyStyle>
      <a:lvl1pPr marL="314325" indent="-314325" algn="l" defTabSz="838200" rtl="0" eaLnBrk="1" fontAlgn="base" hangingPunct="1">
        <a:spcBef>
          <a:spcPct val="20000"/>
        </a:spcBef>
        <a:spcAft>
          <a:spcPct val="0"/>
        </a:spcAft>
        <a:buFont typeface="Arial" pitchFamily="34" charset="0"/>
        <a:buChar char="•"/>
        <a:defRPr sz="2900" kern="1200">
          <a:solidFill>
            <a:schemeClr val="tx1"/>
          </a:solidFill>
          <a:latin typeface="+mn-lt"/>
          <a:ea typeface="+mn-ea"/>
          <a:cs typeface="+mn-cs"/>
        </a:defRPr>
      </a:lvl1pPr>
      <a:lvl2pPr marL="681038" indent="-261938" algn="l" defTabSz="838200" rtl="0" eaLnBrk="1" fontAlgn="base" hangingPunct="1">
        <a:spcBef>
          <a:spcPct val="20000"/>
        </a:spcBef>
        <a:spcAft>
          <a:spcPct val="0"/>
        </a:spcAft>
        <a:buFont typeface="Arial" pitchFamily="34" charset="0"/>
        <a:buChar char="–"/>
        <a:defRPr sz="2600" kern="1200">
          <a:solidFill>
            <a:schemeClr val="tx1"/>
          </a:solidFill>
          <a:latin typeface="+mn-lt"/>
          <a:ea typeface="+mn-ea"/>
          <a:cs typeface="+mn-cs"/>
        </a:defRPr>
      </a:lvl2pPr>
      <a:lvl3pPr marL="1049338" indent="-209550" algn="l" defTabSz="838200"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3pPr>
      <a:lvl4pPr marL="1468438" indent="-209550" algn="l" defTabSz="838200"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889125" indent="-209550" algn="l" defTabSz="838200"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914400" y="992236"/>
            <a:ext cx="5791200" cy="1775045"/>
          </a:xfrm>
        </p:spPr>
        <p:txBody>
          <a:bodyPr/>
          <a:lstStyle/>
          <a:p>
            <a:pPr algn="ctr"/>
            <a:r>
              <a:rPr lang="en-US" dirty="0"/>
              <a:t/>
            </a:r>
            <a:br>
              <a:rPr lang="en-US" dirty="0"/>
            </a:br>
            <a:r>
              <a:rPr lang="en-US" dirty="0" smtClean="0"/>
              <a:t/>
            </a:r>
            <a:br>
              <a:rPr lang="en-US" dirty="0" smtClean="0"/>
            </a:br>
            <a:r>
              <a:rPr lang="en-US" sz="3600" b="1" dirty="0" smtClean="0">
                <a:solidFill>
                  <a:srgbClr val="00B050"/>
                </a:solidFill>
              </a:rPr>
              <a:t>DevOps - Jenkins</a:t>
            </a:r>
            <a:endParaRPr lang="en-US" sz="3600" b="1" dirty="0">
              <a:solidFill>
                <a:srgbClr val="00B050"/>
              </a:solidFill>
            </a:endParaRPr>
          </a:p>
        </p:txBody>
      </p:sp>
      <p:sp>
        <p:nvSpPr>
          <p:cNvPr id="3" name="Rectangle 2"/>
          <p:cNvSpPr/>
          <p:nvPr/>
        </p:nvSpPr>
        <p:spPr>
          <a:xfrm>
            <a:off x="2286000" y="3105835"/>
            <a:ext cx="4572000" cy="369332"/>
          </a:xfrm>
          <a:prstGeom prst="rect">
            <a:avLst/>
          </a:prstGeom>
        </p:spPr>
        <p:txBody>
          <a:bodyPr>
            <a:spAutoFit/>
          </a:bodyPr>
          <a:lstStyle/>
          <a:p>
            <a:endParaRPr lang="en-US" dirty="0"/>
          </a:p>
        </p:txBody>
      </p:sp>
      <p:sp>
        <p:nvSpPr>
          <p:cNvPr id="4" name="TextBox 3"/>
          <p:cNvSpPr txBox="1"/>
          <p:nvPr/>
        </p:nvSpPr>
        <p:spPr>
          <a:xfrm>
            <a:off x="6422409" y="5581232"/>
            <a:ext cx="5715000" cy="307777"/>
          </a:xfrm>
          <a:prstGeom prst="rect">
            <a:avLst/>
          </a:prstGeom>
          <a:noFill/>
        </p:spPr>
        <p:txBody>
          <a:bodyPr wrap="square" rtlCol="0">
            <a:spAutoFit/>
          </a:bodyPr>
          <a:lstStyle/>
          <a:p>
            <a:r>
              <a:rPr lang="en-US" sz="1400" b="1" dirty="0" smtClean="0">
                <a:solidFill>
                  <a:srgbClr val="00B050"/>
                </a:solidFill>
              </a:rPr>
              <a:t>presentation </a:t>
            </a:r>
            <a:r>
              <a:rPr lang="en-US" sz="1400" b="1" dirty="0">
                <a:solidFill>
                  <a:srgbClr val="00B050"/>
                </a:solidFill>
              </a:rPr>
              <a:t>by </a:t>
            </a:r>
            <a:endParaRPr lang="en-US" sz="1400" b="1" dirty="0" smtClean="0">
              <a:solidFill>
                <a:srgbClr val="00B050"/>
              </a:solidFill>
            </a:endParaRPr>
          </a:p>
        </p:txBody>
      </p:sp>
      <p:sp>
        <p:nvSpPr>
          <p:cNvPr id="6" name="TextBox 5"/>
          <p:cNvSpPr txBox="1"/>
          <p:nvPr/>
        </p:nvSpPr>
        <p:spPr>
          <a:xfrm>
            <a:off x="6422409" y="5867400"/>
            <a:ext cx="2743200" cy="338554"/>
          </a:xfrm>
          <a:prstGeom prst="rect">
            <a:avLst/>
          </a:prstGeom>
          <a:noFill/>
        </p:spPr>
        <p:txBody>
          <a:bodyPr wrap="square" rtlCol="0">
            <a:spAutoFit/>
          </a:bodyPr>
          <a:lstStyle/>
          <a:p>
            <a:r>
              <a:rPr lang="en-US" sz="1600" dirty="0" smtClean="0">
                <a:solidFill>
                  <a:srgbClr val="0070C0"/>
                </a:solidFill>
              </a:rPr>
              <a:t>Nageswara Rao Allacheruvu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build job log information </a:t>
            </a:r>
            <a:endParaRPr lang="en-US" dirty="0"/>
          </a:p>
        </p:txBody>
      </p:sp>
      <p:pic>
        <p:nvPicPr>
          <p:cNvPr id="4" name="Content Placeholder 3"/>
          <p:cNvPicPr>
            <a:picLocks noGrp="1" noChangeAspect="1"/>
          </p:cNvPicPr>
          <p:nvPr>
            <p:ph idx="1"/>
          </p:nvPr>
        </p:nvPicPr>
        <p:blipFill>
          <a:blip r:embed="rId2"/>
          <a:stretch>
            <a:fillRect/>
          </a:stretch>
        </p:blipFill>
        <p:spPr>
          <a:xfrm>
            <a:off x="838200" y="929014"/>
            <a:ext cx="7162800" cy="5426609"/>
          </a:xfrm>
          <a:prstGeom prst="rect">
            <a:avLst/>
          </a:prstGeom>
        </p:spPr>
      </p:pic>
    </p:spTree>
    <p:extLst>
      <p:ext uri="{BB962C8B-B14F-4D97-AF65-F5344CB8AC3E}">
        <p14:creationId xmlns:p14="http://schemas.microsoft.com/office/powerpoint/2010/main" val="2184807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 Sample Build pipeline View</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554" y="1501775"/>
            <a:ext cx="6391991" cy="4637088"/>
          </a:xfrm>
        </p:spPr>
      </p:pic>
    </p:spTree>
    <p:extLst>
      <p:ext uri="{BB962C8B-B14F-4D97-AF65-F5344CB8AC3E}">
        <p14:creationId xmlns:p14="http://schemas.microsoft.com/office/powerpoint/2010/main" val="184345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a:t>
            </a:r>
            <a:r>
              <a:rPr lang="en-US" dirty="0" smtClean="0"/>
              <a:t>Deployment</a:t>
            </a:r>
            <a:endParaRPr lang="en-US" dirty="0"/>
          </a:p>
        </p:txBody>
      </p:sp>
      <p:sp>
        <p:nvSpPr>
          <p:cNvPr id="3" name="Content Placeholder 2"/>
          <p:cNvSpPr>
            <a:spLocks noGrp="1"/>
          </p:cNvSpPr>
          <p:nvPr>
            <p:ph idx="1"/>
          </p:nvPr>
        </p:nvSpPr>
        <p:spPr/>
        <p:txBody>
          <a:bodyPr/>
          <a:lstStyle/>
          <a:p>
            <a:r>
              <a:rPr lang="en-US" b="1" dirty="0"/>
              <a:t>Continuous Integration</a:t>
            </a:r>
            <a:r>
              <a:rPr lang="en-US" dirty="0"/>
              <a:t> (CI) is a development practice that requires developers to </a:t>
            </a:r>
            <a:r>
              <a:rPr lang="en-US" b="1" dirty="0"/>
              <a:t>integrate</a:t>
            </a:r>
            <a:r>
              <a:rPr lang="en-US" dirty="0"/>
              <a:t> code into a shared repository several times a day. Each check-in is then verified by an automated build, allowing teams to detect problems early</a:t>
            </a:r>
            <a:r>
              <a:rPr lang="en-US" dirty="0" smtClean="0"/>
              <a:t>.</a:t>
            </a:r>
          </a:p>
          <a:p>
            <a:endParaRPr lang="en-US" dirty="0"/>
          </a:p>
          <a:p>
            <a:r>
              <a:rPr lang="en-US" b="1" dirty="0" smtClean="0"/>
              <a:t>Deployment</a:t>
            </a:r>
            <a:r>
              <a:rPr lang="en-US" dirty="0" smtClean="0"/>
              <a:t>: Deployment is nothing but place a binary file in server and restart the servers is call as deployment. </a:t>
            </a:r>
          </a:p>
          <a:p>
            <a:pPr marL="0" indent="0">
              <a:buNone/>
            </a:pPr>
            <a:endParaRPr lang="en-US" dirty="0" smtClean="0"/>
          </a:p>
          <a:p>
            <a:endParaRPr lang="en-US" dirty="0"/>
          </a:p>
        </p:txBody>
      </p:sp>
    </p:spTree>
    <p:extLst>
      <p:ext uri="{BB962C8B-B14F-4D97-AF65-F5344CB8AC3E}">
        <p14:creationId xmlns:p14="http://schemas.microsoft.com/office/powerpoint/2010/main" val="2021388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CI &amp; CD flow : </a:t>
            </a:r>
            <a:endParaRPr lang="en-US" dirty="0"/>
          </a:p>
        </p:txBody>
      </p:sp>
      <p:pic>
        <p:nvPicPr>
          <p:cNvPr id="6" name="Content Placeholder 5"/>
          <p:cNvPicPr>
            <a:picLocks noGrp="1" noChangeAspect="1"/>
          </p:cNvPicPr>
          <p:nvPr>
            <p:ph idx="1"/>
          </p:nvPr>
        </p:nvPicPr>
        <p:blipFill>
          <a:blip r:embed="rId2"/>
          <a:stretch>
            <a:fillRect/>
          </a:stretch>
        </p:blipFill>
        <p:spPr>
          <a:xfrm>
            <a:off x="554291" y="1501775"/>
            <a:ext cx="8200518" cy="4637088"/>
          </a:xfrm>
          <a:prstGeom prst="rect">
            <a:avLst/>
          </a:prstGeom>
        </p:spPr>
      </p:pic>
    </p:spTree>
    <p:extLst>
      <p:ext uri="{BB962C8B-B14F-4D97-AF65-F5344CB8AC3E}">
        <p14:creationId xmlns:p14="http://schemas.microsoft.com/office/powerpoint/2010/main" val="1931239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smtClean="0"/>
              <a:t>Reduce the Code integration issue. </a:t>
            </a:r>
          </a:p>
          <a:p>
            <a:r>
              <a:rPr lang="en-US" dirty="0" smtClean="0"/>
              <a:t>Simple we can able to track the code quality health check </a:t>
            </a:r>
          </a:p>
          <a:p>
            <a:r>
              <a:rPr lang="en-US" dirty="0" smtClean="0"/>
              <a:t>Get the email notification </a:t>
            </a:r>
          </a:p>
          <a:p>
            <a:r>
              <a:rPr lang="en-US" dirty="0" smtClean="0"/>
              <a:t>Do the build and deployment activities </a:t>
            </a:r>
          </a:p>
          <a:p>
            <a:r>
              <a:rPr lang="en-US" dirty="0" smtClean="0"/>
              <a:t>Security and productivity is more </a:t>
            </a:r>
          </a:p>
          <a:p>
            <a:pPr marL="0" indent="0">
              <a:buNone/>
            </a:pPr>
            <a:endParaRPr lang="en-US" dirty="0" smtClean="0"/>
          </a:p>
        </p:txBody>
      </p:sp>
    </p:spTree>
    <p:extLst>
      <p:ext uri="{BB962C8B-B14F-4D97-AF65-F5344CB8AC3E}">
        <p14:creationId xmlns:p14="http://schemas.microsoft.com/office/powerpoint/2010/main" val="2659221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Through Jenkins we can able to do build, deployment and provisioning infrastructure easily. </a:t>
            </a:r>
          </a:p>
          <a:p>
            <a:pPr marL="0" indent="0">
              <a:buNone/>
            </a:pPr>
            <a:endParaRPr lang="en-US" dirty="0"/>
          </a:p>
          <a:p>
            <a:pPr marL="0" indent="0">
              <a:buNone/>
            </a:pPr>
            <a:r>
              <a:rPr lang="en-US" dirty="0" smtClean="0"/>
              <a:t>To track the history of build and deployment logs in the form of GUI. </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1605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smtClean="0">
                <a:solidFill>
                  <a:srgbClr val="00B050"/>
                </a:solidFill>
              </a:rPr>
              <a:t>References </a:t>
            </a:r>
            <a:r>
              <a:rPr lang="en-US" dirty="0">
                <a:solidFill>
                  <a:srgbClr val="00B050"/>
                </a:solidFill>
              </a:rPr>
              <a:t>Continuous Integration – Martin Fowler </a:t>
            </a:r>
          </a:p>
          <a:p>
            <a:pPr marL="0" indent="0">
              <a:buNone/>
            </a:pPr>
            <a:endParaRPr lang="en-US" sz="1800" dirty="0" smtClean="0">
              <a:solidFill>
                <a:srgbClr val="00B050"/>
              </a:solidFill>
            </a:endParaRPr>
          </a:p>
          <a:p>
            <a:pPr marL="0" indent="0">
              <a:buNone/>
            </a:pPr>
            <a:r>
              <a:rPr lang="en-US" sz="1800" dirty="0" smtClean="0">
                <a:solidFill>
                  <a:srgbClr val="00B050"/>
                </a:solidFill>
              </a:rPr>
              <a:t>http</a:t>
            </a:r>
            <a:r>
              <a:rPr lang="en-US" sz="1800" dirty="0">
                <a:solidFill>
                  <a:srgbClr val="00B050"/>
                </a:solidFill>
              </a:rPr>
              <a:t>://www.martinfowler.com/articles/continuousIntegration.html </a:t>
            </a:r>
            <a:endParaRPr lang="en-US" sz="1800" dirty="0" smtClean="0">
              <a:solidFill>
                <a:srgbClr val="00B050"/>
              </a:solidFill>
            </a:endParaRPr>
          </a:p>
          <a:p>
            <a:pPr marL="0" indent="0">
              <a:buNone/>
            </a:pPr>
            <a:endParaRPr lang="en-US" sz="1800" b="1" smtClean="0">
              <a:solidFill>
                <a:srgbClr val="00B050"/>
              </a:solidFill>
            </a:endParaRPr>
          </a:p>
          <a:p>
            <a:pPr marL="0" indent="0">
              <a:buNone/>
            </a:pPr>
            <a:r>
              <a:rPr lang="en-US" sz="1800" b="1" smtClean="0">
                <a:solidFill>
                  <a:srgbClr val="00B050"/>
                </a:solidFill>
              </a:rPr>
              <a:t>Hudson </a:t>
            </a:r>
            <a:endParaRPr lang="en-US" sz="1800" b="1" dirty="0" smtClean="0">
              <a:solidFill>
                <a:srgbClr val="00B050"/>
              </a:solidFill>
            </a:endParaRPr>
          </a:p>
          <a:p>
            <a:pPr marL="0" indent="0">
              <a:buNone/>
            </a:pPr>
            <a:r>
              <a:rPr lang="en-US" sz="1800" dirty="0" smtClean="0">
                <a:solidFill>
                  <a:srgbClr val="00B050"/>
                </a:solidFill>
              </a:rPr>
              <a:t> http</a:t>
            </a:r>
            <a:r>
              <a:rPr lang="en-US" sz="1800" dirty="0">
                <a:solidFill>
                  <a:srgbClr val="00B050"/>
                </a:solidFill>
              </a:rPr>
              <a:t>://hudson-ci.org/ Hudson Continuous Integration Server </a:t>
            </a:r>
            <a:endParaRPr lang="en-US" sz="1800" dirty="0" smtClean="0">
              <a:solidFill>
                <a:srgbClr val="00B050"/>
              </a:solidFill>
            </a:endParaRPr>
          </a:p>
          <a:p>
            <a:pPr marL="0" indent="0">
              <a:buNone/>
            </a:pPr>
            <a:r>
              <a:rPr lang="en-US" sz="1800" dirty="0" smtClean="0">
                <a:solidFill>
                  <a:srgbClr val="00B050"/>
                </a:solidFill>
              </a:rPr>
              <a:t> http</a:t>
            </a:r>
            <a:r>
              <a:rPr lang="en-US" sz="1800" dirty="0">
                <a:solidFill>
                  <a:srgbClr val="00B050"/>
                </a:solidFill>
              </a:rPr>
              <a:t>://</a:t>
            </a:r>
            <a:r>
              <a:rPr lang="en-US" sz="1800" dirty="0" smtClean="0">
                <a:solidFill>
                  <a:srgbClr val="00B050"/>
                </a:solidFill>
              </a:rPr>
              <a:t>www.code-agazine.com/articleprint.aspx?quickid=0906071&amp;printmode=true </a:t>
            </a:r>
            <a:endParaRPr lang="en-US" sz="1800" dirty="0">
              <a:solidFill>
                <a:srgbClr val="00B050"/>
              </a:solidFill>
            </a:endParaRPr>
          </a:p>
          <a:p>
            <a:pPr marL="0" indent="0">
              <a:buNone/>
            </a:pPr>
            <a:endParaRPr lang="en-US" sz="1800" b="1" dirty="0" smtClean="0">
              <a:solidFill>
                <a:srgbClr val="00B050"/>
              </a:solidFill>
            </a:endParaRPr>
          </a:p>
          <a:p>
            <a:pPr marL="0" indent="0">
              <a:buNone/>
            </a:pPr>
            <a:r>
              <a:rPr lang="en-US" sz="1800" b="1" dirty="0" smtClean="0">
                <a:solidFill>
                  <a:srgbClr val="00B050"/>
                </a:solidFill>
              </a:rPr>
              <a:t>The </a:t>
            </a:r>
            <a:r>
              <a:rPr lang="en-US" sz="1800" b="1" dirty="0">
                <a:solidFill>
                  <a:srgbClr val="00B050"/>
                </a:solidFill>
              </a:rPr>
              <a:t>Hudson Book </a:t>
            </a:r>
          </a:p>
          <a:p>
            <a:pPr marL="0" indent="0">
              <a:buNone/>
            </a:pPr>
            <a:r>
              <a:rPr lang="en-US" sz="1800" dirty="0" smtClean="0">
                <a:solidFill>
                  <a:srgbClr val="00B050"/>
                </a:solidFill>
              </a:rPr>
              <a:t>http</a:t>
            </a:r>
            <a:r>
              <a:rPr lang="en-US" sz="1800" dirty="0">
                <a:solidFill>
                  <a:srgbClr val="00B050"/>
                </a:solidFill>
              </a:rPr>
              <a:t>://www.eclipse.org/hudson/the-hudson-book/book-hudson.pdf </a:t>
            </a:r>
          </a:p>
          <a:p>
            <a:pPr marL="0" indent="0">
              <a:buNone/>
            </a:pPr>
            <a:endParaRPr lang="en-US" sz="1800" b="1" dirty="0" smtClean="0">
              <a:solidFill>
                <a:srgbClr val="00B050"/>
              </a:solidFill>
            </a:endParaRPr>
          </a:p>
          <a:p>
            <a:pPr marL="0" indent="0">
              <a:buNone/>
            </a:pPr>
            <a:r>
              <a:rPr lang="en-US" sz="1800" b="1" dirty="0" smtClean="0">
                <a:solidFill>
                  <a:srgbClr val="00B050"/>
                </a:solidFill>
              </a:rPr>
              <a:t>Jenkins</a:t>
            </a:r>
          </a:p>
          <a:p>
            <a:pPr marL="0" indent="0">
              <a:buNone/>
            </a:pPr>
            <a:r>
              <a:rPr lang="en-US" sz="1800" dirty="0" smtClean="0">
                <a:solidFill>
                  <a:srgbClr val="00B050"/>
                </a:solidFill>
              </a:rPr>
              <a:t>https://wiki.jenkins-ci.org</a:t>
            </a:r>
          </a:p>
        </p:txBody>
      </p:sp>
    </p:spTree>
    <p:extLst>
      <p:ext uri="{BB962C8B-B14F-4D97-AF65-F5344CB8AC3E}">
        <p14:creationId xmlns:p14="http://schemas.microsoft.com/office/powerpoint/2010/main" val="941167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000250"/>
            <a:ext cx="2490787" cy="2977036"/>
          </a:xfrm>
          <a:prstGeom prst="rect">
            <a:avLst/>
          </a:prstGeom>
        </p:spPr>
      </p:pic>
    </p:spTree>
    <p:extLst>
      <p:ext uri="{BB962C8B-B14F-4D97-AF65-F5344CB8AC3E}">
        <p14:creationId xmlns:p14="http://schemas.microsoft.com/office/powerpoint/2010/main" val="1026866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     </a:t>
            </a:r>
          </a:p>
          <a:p>
            <a:endParaRPr lang="en-US" dirty="0"/>
          </a:p>
          <a:p>
            <a:endParaRPr lang="en-US" dirty="0" smtClean="0"/>
          </a:p>
          <a:p>
            <a:endParaRPr lang="en-US" dirty="0"/>
          </a:p>
          <a:p>
            <a:pPr marL="0" indent="0">
              <a:buNone/>
            </a:pPr>
            <a:r>
              <a:rPr lang="en-US" sz="2800" b="1" dirty="0" smtClean="0">
                <a:solidFill>
                  <a:srgbClr val="00B0F0"/>
                </a:solidFill>
              </a:rPr>
              <a:t>                          Thank you</a:t>
            </a:r>
            <a:endParaRPr lang="en-US" dirty="0" smtClean="0">
              <a:solidFill>
                <a:srgbClr val="00B0F0"/>
              </a:solidFill>
            </a:endParaRPr>
          </a:p>
          <a:p>
            <a:endParaRPr lang="en-US" dirty="0"/>
          </a:p>
          <a:p>
            <a:endParaRPr lang="en-US" dirty="0" smtClean="0"/>
          </a:p>
          <a:p>
            <a:pPr marL="0" indent="0">
              <a:buNone/>
            </a:pPr>
            <a:endParaRPr lang="en-US" dirty="0" smtClean="0"/>
          </a:p>
          <a:p>
            <a:endParaRPr lang="en-US" dirty="0"/>
          </a:p>
          <a:p>
            <a:pPr marL="0" indent="0">
              <a:buNone/>
            </a:pPr>
            <a:r>
              <a:rPr lang="en-US" dirty="0" smtClean="0"/>
              <a:t>                                                            </a:t>
            </a:r>
            <a:r>
              <a:rPr lang="en-US" b="1" i="1" dirty="0" smtClean="0"/>
              <a:t>-  </a:t>
            </a:r>
            <a:endParaRPr lang="en-US" b="1" i="1" dirty="0"/>
          </a:p>
        </p:txBody>
      </p:sp>
    </p:spTree>
    <p:extLst>
      <p:ext uri="{BB962C8B-B14F-4D97-AF65-F5344CB8AC3E}">
        <p14:creationId xmlns:p14="http://schemas.microsoft.com/office/powerpoint/2010/main" val="355670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en-US" dirty="0"/>
          </a:p>
        </p:txBody>
      </p:sp>
      <p:sp>
        <p:nvSpPr>
          <p:cNvPr id="5" name="Content Placeholder 4"/>
          <p:cNvSpPr>
            <a:spLocks noGrp="1"/>
          </p:cNvSpPr>
          <p:nvPr>
            <p:ph idx="1"/>
          </p:nvPr>
        </p:nvSpPr>
        <p:spPr/>
        <p:txBody>
          <a:bodyPr/>
          <a:lstStyle/>
          <a:p>
            <a:endParaRPr lang="en-US" sz="1600" dirty="0" smtClean="0">
              <a:solidFill>
                <a:srgbClr val="00B050"/>
              </a:solidFill>
            </a:endParaRPr>
          </a:p>
          <a:p>
            <a:pPr marL="0" indent="0">
              <a:buNone/>
            </a:pPr>
            <a:r>
              <a:rPr lang="en-US" sz="1600" dirty="0" smtClean="0">
                <a:solidFill>
                  <a:srgbClr val="00B050"/>
                </a:solidFill>
              </a:rPr>
              <a:t>Contents: </a:t>
            </a:r>
          </a:p>
          <a:p>
            <a:pPr marL="0" indent="0">
              <a:buNone/>
            </a:pPr>
            <a:endParaRPr lang="en-US" sz="1600" dirty="0">
              <a:solidFill>
                <a:srgbClr val="00B050"/>
              </a:solidFill>
            </a:endParaRPr>
          </a:p>
          <a:p>
            <a:pPr marL="228600" indent="-228600">
              <a:buAutoNum type="arabicPeriod"/>
            </a:pPr>
            <a:r>
              <a:rPr lang="en-US" sz="1600" dirty="0" smtClean="0">
                <a:solidFill>
                  <a:srgbClr val="00B050"/>
                </a:solidFill>
              </a:rPr>
              <a:t>Introduction </a:t>
            </a:r>
          </a:p>
          <a:p>
            <a:pPr marL="228600" indent="-228600">
              <a:buAutoNum type="arabicPeriod"/>
            </a:pPr>
            <a:r>
              <a:rPr lang="en-US" sz="1600" dirty="0" smtClean="0">
                <a:solidFill>
                  <a:srgbClr val="00B050"/>
                </a:solidFill>
              </a:rPr>
              <a:t>DevOps, Jenkins</a:t>
            </a:r>
          </a:p>
          <a:p>
            <a:pPr marL="228600" indent="-228600">
              <a:buAutoNum type="arabicPeriod"/>
            </a:pPr>
            <a:r>
              <a:rPr lang="en-US" sz="1600" dirty="0" smtClean="0">
                <a:solidFill>
                  <a:srgbClr val="00B050"/>
                </a:solidFill>
              </a:rPr>
              <a:t>Continuous Integration, Deployment. </a:t>
            </a:r>
          </a:p>
          <a:p>
            <a:pPr marL="228600" indent="-228600">
              <a:buAutoNum type="arabicPeriod"/>
            </a:pPr>
            <a:r>
              <a:rPr lang="en-US" sz="1600" dirty="0" smtClean="0">
                <a:solidFill>
                  <a:srgbClr val="00B050"/>
                </a:solidFill>
              </a:rPr>
              <a:t>Advantages </a:t>
            </a:r>
          </a:p>
          <a:p>
            <a:pPr marL="228600" indent="-228600">
              <a:buAutoNum type="arabicPeriod"/>
            </a:pPr>
            <a:r>
              <a:rPr lang="en-US" sz="1600" dirty="0" smtClean="0">
                <a:solidFill>
                  <a:srgbClr val="00B050"/>
                </a:solidFill>
              </a:rPr>
              <a:t>Conclusion</a:t>
            </a:r>
          </a:p>
          <a:p>
            <a:pPr marL="228600" indent="-228600">
              <a:buAutoNum type="arabicPeriod"/>
            </a:pPr>
            <a:r>
              <a:rPr lang="en-US" sz="1600" dirty="0" smtClean="0">
                <a:solidFill>
                  <a:srgbClr val="00B050"/>
                </a:solidFill>
              </a:rPr>
              <a:t>References </a:t>
            </a:r>
          </a:p>
          <a:p>
            <a:pPr marL="0" indent="0">
              <a:buNone/>
            </a:pPr>
            <a:endParaRPr lang="en-US" sz="1200" dirty="0" smtClean="0"/>
          </a:p>
          <a:p>
            <a:pPr marL="228600" indent="-228600">
              <a:buAutoNum type="arabicPeriod"/>
            </a:pPr>
            <a:endParaRPr lang="en-US" sz="1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16144" y="2214088"/>
            <a:ext cx="8711712" cy="4637088"/>
          </a:xfrm>
        </p:spPr>
        <p:txBody>
          <a:bodyPr/>
          <a:lstStyle/>
          <a:p>
            <a:pPr marL="0" indent="0">
              <a:buNone/>
            </a:pPr>
            <a:endParaRPr lang="en-US" dirty="0" smtClean="0"/>
          </a:p>
          <a:p>
            <a:pPr marL="0" indent="0">
              <a:buNone/>
            </a:pPr>
            <a:r>
              <a:rPr lang="en-US" dirty="0" smtClean="0"/>
              <a:t>Jenkins </a:t>
            </a:r>
            <a:r>
              <a:rPr lang="en-US" dirty="0"/>
              <a:t>is an extensible, open source continuous integration server. It builds and tests your software continuously and monitors the execution and status of </a:t>
            </a:r>
            <a:r>
              <a:rPr lang="en-US"/>
              <a:t>remote </a:t>
            </a:r>
            <a:r>
              <a:rPr lang="en-US" smtClean="0"/>
              <a:t>jobs.</a:t>
            </a:r>
            <a:endParaRPr lang="en-US" dirty="0"/>
          </a:p>
        </p:txBody>
      </p:sp>
    </p:spTree>
    <p:extLst>
      <p:ext uri="{BB962C8B-B14F-4D97-AF65-F5344CB8AC3E}">
        <p14:creationId xmlns:p14="http://schemas.microsoft.com/office/powerpoint/2010/main" val="1418473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b="1" dirty="0"/>
              <a:t>DevOps:</a:t>
            </a:r>
          </a:p>
        </p:txBody>
      </p:sp>
      <p:sp>
        <p:nvSpPr>
          <p:cNvPr id="3" name="Content Placeholder 2"/>
          <p:cNvSpPr>
            <a:spLocks noGrp="1"/>
          </p:cNvSpPr>
          <p:nvPr>
            <p:ph idx="1"/>
          </p:nvPr>
        </p:nvSpPr>
        <p:spPr>
          <a:xfrm>
            <a:off x="432288" y="1600200"/>
            <a:ext cx="8711712" cy="4637088"/>
          </a:xfrm>
        </p:spPr>
        <p:txBody>
          <a:bodyPr/>
          <a:lstStyle/>
          <a:p>
            <a:pPr marL="0" indent="0">
              <a:buNone/>
            </a:pPr>
            <a:endParaRPr lang="en-US" sz="1600" dirty="0" smtClean="0">
              <a:solidFill>
                <a:srgbClr val="0070C0"/>
              </a:solidFill>
            </a:endParaRPr>
          </a:p>
          <a:p>
            <a:pPr marL="0" indent="0">
              <a:buNone/>
            </a:pPr>
            <a:r>
              <a:rPr lang="en-US" sz="1600" dirty="0" smtClean="0">
                <a:solidFill>
                  <a:srgbClr val="0070C0"/>
                </a:solidFill>
              </a:rPr>
              <a:t>DevOps </a:t>
            </a:r>
            <a:r>
              <a:rPr lang="en-US" sz="1600" dirty="0">
                <a:solidFill>
                  <a:srgbClr val="0070C0"/>
                </a:solidFill>
              </a:rPr>
              <a:t>(development and operations) is an enterprise software development phrase used to mean a type of agile relationship between development and IT operations. The goal of DevOps is to change and improve the relationship by advocating better communication and collaboration between these two business units.. </a:t>
            </a:r>
          </a:p>
        </p:txBody>
      </p:sp>
      <p:pic>
        <p:nvPicPr>
          <p:cNvPr id="4" name="Picture 3"/>
          <p:cNvPicPr>
            <a:picLocks noChangeAspect="1"/>
          </p:cNvPicPr>
          <p:nvPr/>
        </p:nvPicPr>
        <p:blipFill>
          <a:blip r:embed="rId2"/>
          <a:stretch>
            <a:fillRect/>
          </a:stretch>
        </p:blipFill>
        <p:spPr>
          <a:xfrm>
            <a:off x="838200" y="3807619"/>
            <a:ext cx="2266950" cy="2085975"/>
          </a:xfrm>
          <a:prstGeom prst="rect">
            <a:avLst/>
          </a:prstGeom>
        </p:spPr>
      </p:pic>
    </p:spTree>
    <p:extLst>
      <p:ext uri="{BB962C8B-B14F-4D97-AF65-F5344CB8AC3E}">
        <p14:creationId xmlns:p14="http://schemas.microsoft.com/office/powerpoint/2010/main" val="2882819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Jenkins</a:t>
            </a:r>
          </a:p>
        </p:txBody>
      </p:sp>
      <p:sp>
        <p:nvSpPr>
          <p:cNvPr id="3" name="Content Placeholder 2"/>
          <p:cNvSpPr>
            <a:spLocks noGrp="1"/>
          </p:cNvSpPr>
          <p:nvPr>
            <p:ph idx="1"/>
          </p:nvPr>
        </p:nvSpPr>
        <p:spPr/>
        <p:txBody>
          <a:bodyPr/>
          <a:lstStyle/>
          <a:p>
            <a:r>
              <a:rPr lang="en-US" dirty="0" smtClean="0"/>
              <a:t>Jenkins: </a:t>
            </a:r>
          </a:p>
          <a:p>
            <a:pPr marL="0" indent="0">
              <a:buNone/>
            </a:pPr>
            <a:endParaRPr lang="en-US" dirty="0" smtClean="0"/>
          </a:p>
          <a:p>
            <a:pPr marL="457200" indent="-457200">
              <a:buAutoNum type="arabicPeriod"/>
            </a:pPr>
            <a:r>
              <a:rPr lang="en-US" sz="1600" dirty="0" smtClean="0"/>
              <a:t>CI tools: Hudson, Jenkins, Bamboo</a:t>
            </a:r>
          </a:p>
          <a:p>
            <a:pPr marL="457200" indent="-457200">
              <a:buAutoNum type="arabicPeriod"/>
            </a:pPr>
            <a:r>
              <a:rPr lang="en-US" sz="1600" dirty="0" smtClean="0"/>
              <a:t>Required Software : </a:t>
            </a:r>
            <a:r>
              <a:rPr lang="en-US" sz="1600" dirty="0" err="1" smtClean="0"/>
              <a:t>Jre</a:t>
            </a:r>
            <a:r>
              <a:rPr lang="en-US" sz="1600" dirty="0" smtClean="0"/>
              <a:t>, Tomcat, Jenkins, Operating system. </a:t>
            </a:r>
          </a:p>
          <a:p>
            <a:pPr marL="0" indent="0">
              <a:buNone/>
            </a:pPr>
            <a:r>
              <a:rPr lang="en-US" sz="1600" dirty="0" smtClean="0"/>
              <a:t>We can integrate the all tools ( </a:t>
            </a:r>
            <a:r>
              <a:rPr lang="en-US" sz="1600" dirty="0" err="1" smtClean="0"/>
              <a:t>Eg</a:t>
            </a:r>
            <a:r>
              <a:rPr lang="en-US" sz="1600" dirty="0" smtClean="0"/>
              <a:t>: SVN, ANT, Junit, </a:t>
            </a:r>
            <a:r>
              <a:rPr lang="en-US" sz="1600" dirty="0" err="1" smtClean="0"/>
              <a:t>CheckStyle</a:t>
            </a:r>
            <a:r>
              <a:rPr lang="en-US" sz="1600" dirty="0" smtClean="0"/>
              <a:t>, </a:t>
            </a:r>
            <a:r>
              <a:rPr lang="en-US" sz="1600" dirty="0" err="1" smtClean="0"/>
              <a:t>Sonatype</a:t>
            </a:r>
            <a:r>
              <a:rPr lang="en-US" sz="1600" dirty="0" smtClean="0"/>
              <a:t>  </a:t>
            </a:r>
            <a:r>
              <a:rPr lang="en-US" sz="1600" dirty="0" err="1" smtClean="0"/>
              <a:t>Nexes</a:t>
            </a:r>
            <a:r>
              <a:rPr lang="en-US" sz="1600" dirty="0" smtClean="0"/>
              <a:t> repository, </a:t>
            </a:r>
            <a:r>
              <a:rPr lang="en-US" sz="1600" dirty="0" err="1" smtClean="0"/>
              <a:t>Ansible</a:t>
            </a:r>
            <a:r>
              <a:rPr lang="en-US" sz="1600" dirty="0" smtClean="0"/>
              <a:t>, Scripts, Apache Tomcat server..</a:t>
            </a:r>
            <a:r>
              <a:rPr lang="en-US" sz="1600" dirty="0" err="1" smtClean="0"/>
              <a:t>etc</a:t>
            </a:r>
            <a:r>
              <a:rPr lang="en-US" sz="1600" dirty="0" smtClean="0"/>
              <a:t> ) with CI tool and we do the build and deployment activities through the Jenkins. </a:t>
            </a:r>
            <a:endParaRPr lang="en-US" sz="1600" dirty="0"/>
          </a:p>
        </p:txBody>
      </p:sp>
      <p:pic>
        <p:nvPicPr>
          <p:cNvPr id="4" name="Picture 3"/>
          <p:cNvPicPr>
            <a:picLocks noChangeAspect="1"/>
          </p:cNvPicPr>
          <p:nvPr/>
        </p:nvPicPr>
        <p:blipFill>
          <a:blip r:embed="rId2"/>
          <a:stretch>
            <a:fillRect/>
          </a:stretch>
        </p:blipFill>
        <p:spPr>
          <a:xfrm>
            <a:off x="298938" y="228600"/>
            <a:ext cx="3800475" cy="1752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175" y="3657600"/>
            <a:ext cx="5344625" cy="2743200"/>
          </a:xfrm>
          <a:prstGeom prst="rect">
            <a:avLst/>
          </a:prstGeom>
        </p:spPr>
      </p:pic>
    </p:spTree>
    <p:extLst>
      <p:ext uri="{BB962C8B-B14F-4D97-AF65-F5344CB8AC3E}">
        <p14:creationId xmlns:p14="http://schemas.microsoft.com/office/powerpoint/2010/main" val="20834751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Home page: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2286000"/>
            <a:ext cx="6629400" cy="4080609"/>
          </a:xfrm>
        </p:spPr>
      </p:pic>
      <p:sp>
        <p:nvSpPr>
          <p:cNvPr id="3" name="TextBox 2"/>
          <p:cNvSpPr txBox="1"/>
          <p:nvPr/>
        </p:nvSpPr>
        <p:spPr>
          <a:xfrm>
            <a:off x="1281184" y="1274525"/>
            <a:ext cx="6438900" cy="738664"/>
          </a:xfrm>
          <a:prstGeom prst="rect">
            <a:avLst/>
          </a:prstGeom>
          <a:noFill/>
        </p:spPr>
        <p:txBody>
          <a:bodyPr wrap="square" rtlCol="0">
            <a:spAutoFit/>
          </a:bodyPr>
          <a:lstStyle/>
          <a:p>
            <a:r>
              <a:rPr lang="en-US" sz="1400" dirty="0" smtClean="0">
                <a:solidFill>
                  <a:srgbClr val="FF0066"/>
                </a:solidFill>
              </a:rPr>
              <a:t>To Start Jenkins </a:t>
            </a:r>
            <a:r>
              <a:rPr lang="en-US" sz="1400" dirty="0" err="1" smtClean="0">
                <a:solidFill>
                  <a:srgbClr val="FF0066"/>
                </a:solidFill>
              </a:rPr>
              <a:t>Jenkins</a:t>
            </a:r>
            <a:r>
              <a:rPr lang="en-US" sz="1400" dirty="0" smtClean="0">
                <a:solidFill>
                  <a:srgbClr val="FF0066"/>
                </a:solidFill>
              </a:rPr>
              <a:t> : &lt;Apache _home&gt;/bin/ startup.sh / startup.bat </a:t>
            </a:r>
          </a:p>
          <a:p>
            <a:endParaRPr lang="en-US" sz="1400" dirty="0">
              <a:solidFill>
                <a:srgbClr val="FF0066"/>
              </a:solidFill>
            </a:endParaRPr>
          </a:p>
          <a:p>
            <a:r>
              <a:rPr lang="en-US" sz="1400" dirty="0" smtClean="0">
                <a:solidFill>
                  <a:srgbClr val="FF0066"/>
                </a:solidFill>
              </a:rPr>
              <a:t>To Stop Jenkins Server : </a:t>
            </a:r>
            <a:r>
              <a:rPr lang="en-US" sz="1400" dirty="0">
                <a:solidFill>
                  <a:srgbClr val="FF0066"/>
                </a:solidFill>
              </a:rPr>
              <a:t>&lt;Apache _home&gt;/bin/ </a:t>
            </a:r>
            <a:r>
              <a:rPr lang="en-US" sz="1400" dirty="0" smtClean="0">
                <a:solidFill>
                  <a:srgbClr val="FF0066"/>
                </a:solidFill>
              </a:rPr>
              <a:t>shutdown.sh / </a:t>
            </a:r>
            <a:r>
              <a:rPr lang="en-US" sz="1400" dirty="0">
                <a:solidFill>
                  <a:srgbClr val="FF0066"/>
                </a:solidFill>
              </a:rPr>
              <a:t>shutdown.bat </a:t>
            </a:r>
            <a:r>
              <a:rPr lang="en-US" sz="1400" dirty="0"/>
              <a:t> </a:t>
            </a:r>
            <a:endParaRPr lang="en-US" sz="1400" dirty="0" smtClean="0">
              <a:solidFill>
                <a:schemeClr val="tx2">
                  <a:lumMod val="50000"/>
                </a:schemeClr>
              </a:solidFill>
            </a:endParaRPr>
          </a:p>
        </p:txBody>
      </p:sp>
    </p:spTree>
    <p:extLst>
      <p:ext uri="{BB962C8B-B14F-4D97-AF65-F5344CB8AC3E}">
        <p14:creationId xmlns:p14="http://schemas.microsoft.com/office/powerpoint/2010/main" val="339497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job configuration in Jenkins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143000"/>
            <a:ext cx="8153400" cy="4995863"/>
          </a:xfrm>
        </p:spPr>
      </p:pic>
    </p:spTree>
    <p:extLst>
      <p:ext uri="{BB962C8B-B14F-4D97-AF65-F5344CB8AC3E}">
        <p14:creationId xmlns:p14="http://schemas.microsoft.com/office/powerpoint/2010/main" val="2461697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Deployment job in Jenkins</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50" y="1724150"/>
            <a:ext cx="8712200" cy="4192337"/>
          </a:xfrm>
        </p:spPr>
      </p:pic>
    </p:spTree>
    <p:extLst>
      <p:ext uri="{BB962C8B-B14F-4D97-AF65-F5344CB8AC3E}">
        <p14:creationId xmlns:p14="http://schemas.microsoft.com/office/powerpoint/2010/main" val="658625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job log information: </a:t>
            </a:r>
            <a:endParaRPr lang="en-US" dirty="0"/>
          </a:p>
        </p:txBody>
      </p:sp>
      <p:pic>
        <p:nvPicPr>
          <p:cNvPr id="4" name="Content Placeholder 3"/>
          <p:cNvPicPr>
            <a:picLocks noGrp="1" noChangeAspect="1"/>
          </p:cNvPicPr>
          <p:nvPr>
            <p:ph idx="1"/>
          </p:nvPr>
        </p:nvPicPr>
        <p:blipFill>
          <a:blip r:embed="rId2"/>
          <a:stretch>
            <a:fillRect/>
          </a:stretch>
        </p:blipFill>
        <p:spPr>
          <a:xfrm>
            <a:off x="1064074" y="1953652"/>
            <a:ext cx="7180952" cy="3733333"/>
          </a:xfrm>
          <a:prstGeom prst="rect">
            <a:avLst/>
          </a:prstGeom>
        </p:spPr>
      </p:pic>
    </p:spTree>
    <p:extLst>
      <p:ext uri="{BB962C8B-B14F-4D97-AF65-F5344CB8AC3E}">
        <p14:creationId xmlns:p14="http://schemas.microsoft.com/office/powerpoint/2010/main" val="39869834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heme/theme1.xml><?xml version="1.0" encoding="utf-8"?>
<a:theme xmlns:a="http://schemas.openxmlformats.org/drawingml/2006/main" name="CG_2012[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8179</TotalTime>
  <Words>349</Words>
  <Application>Microsoft Office PowerPoint</Application>
  <PresentationFormat>On-screen Show (4:3)</PresentationFormat>
  <Paragraphs>79</Paragraphs>
  <Slides>18</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Helvetica Light</vt:lpstr>
      <vt:lpstr>Wingdings</vt:lpstr>
      <vt:lpstr>CG_2012[1]</vt:lpstr>
      <vt:lpstr>Closing slides</vt:lpstr>
      <vt:lpstr>Section break</vt:lpstr>
      <vt:lpstr>think-cell Slide</vt:lpstr>
      <vt:lpstr>  DevOps - Jenkins</vt:lpstr>
      <vt:lpstr>DevOps</vt:lpstr>
      <vt:lpstr>Introduction</vt:lpstr>
      <vt:lpstr>DevOps:</vt:lpstr>
      <vt:lpstr>Jenkins</vt:lpstr>
      <vt:lpstr>Jenkins Home page: </vt:lpstr>
      <vt:lpstr>New job configuration in Jenkins </vt:lpstr>
      <vt:lpstr>Build and Deployment job in Jenkins </vt:lpstr>
      <vt:lpstr>Jenkins job log information: </vt:lpstr>
      <vt:lpstr>Success build job log information </vt:lpstr>
      <vt:lpstr>Jenkins – Sample Build pipeline View</vt:lpstr>
      <vt:lpstr>Continuous Integration, Deployment</vt:lpstr>
      <vt:lpstr> CI &amp; CD flow : </vt:lpstr>
      <vt:lpstr>Advantages</vt:lpstr>
      <vt:lpstr>Conclusion</vt:lpstr>
      <vt:lpstr>References </vt:lpstr>
      <vt:lpstr> </vt:lpstr>
      <vt:lpstr>.</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kukishor</dc:creator>
  <cp:lastModifiedBy>Allacheruvu, Nageswara Rao</cp:lastModifiedBy>
  <cp:revision>468</cp:revision>
  <dcterms:created xsi:type="dcterms:W3CDTF">2016-05-18T10:34:27Z</dcterms:created>
  <dcterms:modified xsi:type="dcterms:W3CDTF">2017-06-21T09:58:20Z</dcterms:modified>
</cp:coreProperties>
</file>