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9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3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4195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36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4595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05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75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3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8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0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9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3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1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7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6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0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PySpark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Big Data Processing with Apache Spark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Real-Time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Banking - Failed Transactions, Fraud Alerts</a:t>
            </a:r>
          </a:p>
          <a:p>
            <a:r>
              <a:t>• Retail - Customer Purchase Trends</a:t>
            </a:r>
          </a:p>
          <a:p>
            <a:r>
              <a:t>• Healthcare - Patient Record Analysis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Optimization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 cache() for reused DataFrames</a:t>
            </a:r>
          </a:p>
          <a:p>
            <a:r>
              <a:t>• Partitioning large files</a:t>
            </a:r>
          </a:p>
          <a:p>
            <a:r>
              <a:t>• Monitor jobs via Spark UI (port 4040)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79418"/>
            <a:ext cx="6347714" cy="446194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from </a:t>
            </a:r>
            <a:r>
              <a:rPr lang="en-IN" dirty="0" err="1"/>
              <a:t>pyspark.sql</a:t>
            </a:r>
            <a:r>
              <a:rPr lang="en-IN" dirty="0"/>
              <a:t> import </a:t>
            </a:r>
            <a:r>
              <a:rPr lang="en-IN" dirty="0" err="1"/>
              <a:t>SparkSession</a:t>
            </a:r>
            <a:endParaRPr lang="en-IN" dirty="0"/>
          </a:p>
          <a:p>
            <a:br>
              <a:rPr lang="en-IN" dirty="0"/>
            </a:br>
            <a:r>
              <a:rPr lang="en-IN" dirty="0"/>
              <a:t># Step 1: Create Spark session</a:t>
            </a:r>
          </a:p>
          <a:p>
            <a:r>
              <a:rPr lang="en-IN" dirty="0"/>
              <a:t>spark = </a:t>
            </a:r>
            <a:r>
              <a:rPr lang="en-IN" dirty="0" err="1"/>
              <a:t>SparkSession.builder</a:t>
            </a:r>
            <a:r>
              <a:rPr lang="en-IN" dirty="0"/>
              <a:t> \</a:t>
            </a:r>
          </a:p>
          <a:p>
            <a:r>
              <a:rPr lang="en-IN" dirty="0"/>
              <a:t>    .</a:t>
            </a:r>
            <a:r>
              <a:rPr lang="en-IN" dirty="0" err="1"/>
              <a:t>appName</a:t>
            </a:r>
            <a:r>
              <a:rPr lang="en-IN" dirty="0"/>
              <a:t>("</a:t>
            </a:r>
            <a:r>
              <a:rPr lang="en-IN" dirty="0" err="1"/>
              <a:t>MyFirstSparkApp</a:t>
            </a:r>
            <a:r>
              <a:rPr lang="en-IN" dirty="0"/>
              <a:t>") \</a:t>
            </a:r>
          </a:p>
          <a:p>
            <a:r>
              <a:rPr lang="en-IN" dirty="0"/>
              <a:t>    .master("local[*]") \</a:t>
            </a:r>
          </a:p>
          <a:p>
            <a:r>
              <a:rPr lang="en-IN" dirty="0"/>
              <a:t>    .</a:t>
            </a:r>
            <a:r>
              <a:rPr lang="en-IN" dirty="0" err="1"/>
              <a:t>getOrCreate</a:t>
            </a:r>
            <a:r>
              <a:rPr lang="en-IN" dirty="0"/>
              <a:t>()</a:t>
            </a:r>
          </a:p>
          <a:p>
            <a:br>
              <a:rPr lang="en-IN" dirty="0"/>
            </a:br>
            <a:r>
              <a:rPr lang="en-IN" dirty="0"/>
              <a:t># Step 2: Create sample data</a:t>
            </a:r>
          </a:p>
          <a:p>
            <a:r>
              <a:rPr lang="en-IN" dirty="0"/>
              <a:t>data = [("Alice", 28), ("Bob", 35), ("Charlie", 22)]</a:t>
            </a:r>
          </a:p>
          <a:p>
            <a:r>
              <a:rPr lang="en-IN" dirty="0"/>
              <a:t>columns = ["Name", "Age"]</a:t>
            </a:r>
          </a:p>
          <a:p>
            <a:pPr marL="0" indent="0">
              <a:buNone/>
            </a:pPr>
            <a:br>
              <a:rPr lang="en-IN" dirty="0"/>
            </a:b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96EA63-39C4-3CB1-9823-8FD855423273}"/>
              </a:ext>
            </a:extLst>
          </p:cNvPr>
          <p:cNvSpPr txBox="1"/>
          <p:nvPr/>
        </p:nvSpPr>
        <p:spPr>
          <a:xfrm>
            <a:off x="779319" y="228600"/>
            <a:ext cx="72216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 Step 3: Create </a:t>
            </a:r>
            <a:r>
              <a:rPr lang="en-IN" dirty="0" err="1"/>
              <a:t>DataFrame</a:t>
            </a:r>
            <a:endParaRPr lang="en-IN" dirty="0"/>
          </a:p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spark.createDataFrame</a:t>
            </a:r>
            <a:r>
              <a:rPr lang="en-IN" dirty="0"/>
              <a:t>(data, columns)</a:t>
            </a:r>
            <a:br>
              <a:rPr lang="en-IN" dirty="0"/>
            </a:br>
            <a:r>
              <a:rPr lang="en-IN" dirty="0"/>
              <a:t># Step 4: Show </a:t>
            </a:r>
            <a:r>
              <a:rPr lang="en-IN" dirty="0" err="1"/>
              <a:t>DataFrame</a:t>
            </a:r>
            <a:endParaRPr lang="en-IN" dirty="0"/>
          </a:p>
          <a:p>
            <a:r>
              <a:rPr lang="en-IN" dirty="0" err="1"/>
              <a:t>df.show</a:t>
            </a:r>
            <a:r>
              <a:rPr lang="en-IN" dirty="0"/>
              <a:t>()</a:t>
            </a:r>
          </a:p>
          <a:p>
            <a:r>
              <a:rPr lang="en-IN" dirty="0" err="1"/>
              <a:t>df.printSchema</a:t>
            </a:r>
            <a:r>
              <a:rPr lang="en-IN" dirty="0"/>
              <a:t>()</a:t>
            </a:r>
            <a:br>
              <a:rPr lang="en-IN" dirty="0"/>
            </a:br>
            <a:r>
              <a:rPr lang="en-IN" dirty="0"/>
              <a:t># Step 5: Filter data</a:t>
            </a:r>
          </a:p>
          <a:p>
            <a:r>
              <a:rPr lang="en-IN" dirty="0" err="1"/>
              <a:t>df.filter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["Age"] &gt; 25).show()</a:t>
            </a:r>
            <a:br>
              <a:rPr lang="en-IN" dirty="0"/>
            </a:br>
            <a:r>
              <a:rPr lang="en-IN" dirty="0"/>
              <a:t># Step 6: Stop Spark session</a:t>
            </a:r>
          </a:p>
          <a:p>
            <a:r>
              <a:rPr lang="en-IN" dirty="0" err="1"/>
              <a:t>spark.stop</a:t>
            </a:r>
            <a:r>
              <a:rPr lang="en-IN" dirty="0"/>
              <a:t>()</a:t>
            </a:r>
          </a:p>
          <a:p>
            <a:r>
              <a:rPr lang="en-IN" dirty="0"/>
              <a:t>==========================</a:t>
            </a:r>
          </a:p>
          <a:p>
            <a:r>
              <a:rPr lang="en-IN" dirty="0"/>
              <a:t>| </a:t>
            </a:r>
            <a:r>
              <a:rPr lang="en-IN" dirty="0" err="1"/>
              <a:t>Name|Age</a:t>
            </a:r>
            <a:r>
              <a:rPr lang="en-IN" dirty="0"/>
              <a:t>| </a:t>
            </a:r>
          </a:p>
          <a:p>
            <a:r>
              <a:rPr lang="en-IN" dirty="0"/>
              <a:t>| Alice | 28 | </a:t>
            </a:r>
          </a:p>
          <a:p>
            <a:r>
              <a:rPr lang="en-IN" dirty="0"/>
              <a:t>| Bob   | 35 | </a:t>
            </a:r>
          </a:p>
          <a:p>
            <a:r>
              <a:rPr lang="en-IN" dirty="0"/>
              <a:t>|Charlie| 22|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root |-- Name: string (nullable = true) |-- Age: long (nullable = true)</a:t>
            </a:r>
          </a:p>
          <a:p>
            <a:endParaRPr lang="en-IN" dirty="0"/>
          </a:p>
          <a:p>
            <a:r>
              <a:rPr lang="en-IN" dirty="0"/>
              <a:t>| </a:t>
            </a:r>
            <a:r>
              <a:rPr lang="en-IN" dirty="0" err="1"/>
              <a:t>Name|Age</a:t>
            </a:r>
            <a:r>
              <a:rPr lang="en-IN" dirty="0"/>
              <a:t>| </a:t>
            </a:r>
          </a:p>
          <a:p>
            <a:r>
              <a:rPr lang="en-IN" dirty="0"/>
              <a:t>|Alice  |  28| </a:t>
            </a:r>
          </a:p>
          <a:p>
            <a:r>
              <a:rPr lang="en-IN" dirty="0"/>
              <a:t>| Bob    | 35|</a:t>
            </a:r>
          </a:p>
        </p:txBody>
      </p:sp>
    </p:spTree>
    <p:extLst>
      <p:ext uri="{BB962C8B-B14F-4D97-AF65-F5344CB8AC3E}">
        <p14:creationId xmlns:p14="http://schemas.microsoft.com/office/powerpoint/2010/main" val="2584276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PySpark is powerful for large-scale data.</a:t>
            </a:r>
          </a:p>
          <a:p>
            <a:r>
              <a:t>• Combines Python simplicity with Spark speed.</a:t>
            </a:r>
          </a:p>
          <a:p>
            <a:r>
              <a:t>• Useful in data engineering, ML, analytics.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PySpark?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PySpark is the Python API for Apache Spark.</a:t>
            </a:r>
          </a:p>
          <a:p>
            <a:r>
              <a:t>• Spark is a distributed computing framework for big data processing.</a:t>
            </a:r>
          </a:p>
          <a:p>
            <a:r>
              <a:t>• PySpark enables working with large datasets using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PySpark?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Handles massive data with parallel processing.</a:t>
            </a:r>
          </a:p>
          <a:p>
            <a:r>
              <a:t>• Supports SQL, Streaming, Machine Learning.</a:t>
            </a:r>
          </a:p>
          <a:p>
            <a:r>
              <a:t>• In-memory computation = faster than MapReduce.</a:t>
            </a:r>
          </a:p>
          <a:p>
            <a:r>
              <a:t>• Easy integration with Python libraries.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PySpark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Driver Program: Your application</a:t>
            </a:r>
          </a:p>
          <a:p>
            <a:r>
              <a:t>• Cluster Manager: Manages cluster resources</a:t>
            </a:r>
          </a:p>
          <a:p>
            <a:r>
              <a:t>• Executors: Run tasks on worker nodes</a:t>
            </a:r>
          </a:p>
          <a:p>
            <a:r>
              <a:t>• RDDs/DataFrames: Handle distributed datasets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Spark Core - Basic functions &amp; task management</a:t>
            </a:r>
          </a:p>
          <a:p>
            <a:r>
              <a:t>• Spark SQL - Query structured data using SQL</a:t>
            </a:r>
          </a:p>
          <a:p>
            <a:r>
              <a:t>• Spark Streaming - Real-time stream processing</a:t>
            </a:r>
          </a:p>
          <a:p>
            <a:r>
              <a:t>• MLlib - Machine learning algorithms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 &amp;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Install via pip: pip install pyspark</a:t>
            </a:r>
          </a:p>
          <a:p>
            <a:r>
              <a:t>• Requires JDK (Java 8/11)</a:t>
            </a:r>
          </a:p>
          <a:p>
            <a:r>
              <a:t>• Create SparkSession:</a:t>
            </a:r>
          </a:p>
          <a:p>
            <a:r>
              <a:t>  from pyspark.sql import SparkSession</a:t>
            </a:r>
          </a:p>
          <a:p>
            <a:r>
              <a:t>  spark = SparkSession.builder.appName("App").getOrCreate()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DataFrame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Creating a DataFrame</a:t>
            </a:r>
          </a:p>
          <a:p>
            <a:r>
              <a:t>• Show data and schema</a:t>
            </a:r>
          </a:p>
          <a:p>
            <a:r>
              <a:t>• Filtering, selecting columns</a:t>
            </a:r>
          </a:p>
          <a:p>
            <a:r>
              <a:t>• Aggregation using groupBy()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Read CSV, JSON, Parquet</a:t>
            </a:r>
          </a:p>
          <a:p>
            <a:r>
              <a:t>• Write CSV:</a:t>
            </a:r>
          </a:p>
          <a:p>
            <a:r>
              <a:t>  df.write.csv("output.csv", header=True)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with PySpark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 MLlib for ML models</a:t>
            </a:r>
          </a:p>
          <a:p>
            <a:r>
              <a:t>• Example: Linear Regression</a:t>
            </a:r>
          </a:p>
          <a:p>
            <a:r>
              <a:t>• Pipeline &amp; Model Evaluation support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523</Words>
  <Application>Microsoft Office PowerPoint</Application>
  <PresentationFormat>On-screen Show (4:3)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Introduction to PySpark</vt:lpstr>
      <vt:lpstr>What is PySpark?</vt:lpstr>
      <vt:lpstr>Why Use PySpark?</vt:lpstr>
      <vt:lpstr>PySpark Architecture</vt:lpstr>
      <vt:lpstr>Key Components</vt:lpstr>
      <vt:lpstr>Installation &amp; Setup</vt:lpstr>
      <vt:lpstr>DataFrame Basics</vt:lpstr>
      <vt:lpstr>File Operations</vt:lpstr>
      <vt:lpstr>Machine Learning with PySpark</vt:lpstr>
      <vt:lpstr>Real-Time Use Cases</vt:lpstr>
      <vt:lpstr>Optimization Tips</vt:lpstr>
      <vt:lpstr>Demo Code</vt:lpstr>
      <vt:lpstr>PowerPoint Presentation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veeraswamy badineedi</dc:creator>
  <cp:keywords/>
  <dc:description>generated using python-pptx</dc:description>
  <cp:lastModifiedBy>veeraswamy badineedi</cp:lastModifiedBy>
  <cp:revision>3</cp:revision>
  <dcterms:created xsi:type="dcterms:W3CDTF">2013-01-27T09:14:16Z</dcterms:created>
  <dcterms:modified xsi:type="dcterms:W3CDTF">2025-06-13T07:31:36Z</dcterms:modified>
  <cp:category/>
</cp:coreProperties>
</file>