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25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28" Type="http://schemas.openxmlformats.org/officeDocument/2006/relationships/tableStyles" Target="tableStyles.xml"/>  <Relationship Id="rId27" Type="http://schemas.openxmlformats.org/officeDocument/2006/relationships/theme" Target="theme/theme1.xml"/>  <Relationship Id="rId26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5853"/>
            <a:ext cx="12185650" cy="68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10409" y="0"/>
            <a:ext cx="1096483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