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5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655" y="816102"/>
            <a:ext cx="9541192" cy="28129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Evaluating Predictions on Bike Rental Frequency</a:t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3200" dirty="0" smtClean="0"/>
              <a:t>CMSC 678 - Fall 2016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b="1" dirty="0" err="1" smtClean="0"/>
              <a:t>Phanindra</a:t>
            </a:r>
            <a:r>
              <a:rPr lang="en-US" b="1" dirty="0" smtClean="0"/>
              <a:t> Kumar </a:t>
            </a:r>
            <a:r>
              <a:rPr lang="en-US" b="1" dirty="0" err="1" smtClean="0"/>
              <a:t>Kannaji</a:t>
            </a:r>
            <a:endParaRPr lang="en-US" b="1" dirty="0" smtClean="0"/>
          </a:p>
          <a:p>
            <a:r>
              <a:rPr lang="en-US" b="1" dirty="0" err="1" smtClean="0"/>
              <a:t>VenkaTa</a:t>
            </a:r>
            <a:r>
              <a:rPr lang="en-US" b="1" dirty="0" smtClean="0"/>
              <a:t> Rami Reddy Bujunuru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80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Problem </a:t>
            </a:r>
            <a:r>
              <a:rPr lang="en-US" dirty="0" smtClean="0"/>
              <a:t>definition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Introduction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Motivation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Dataset Description and Formation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Related Works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Methods Used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purpose of the project is to develop a model to predict approximate number of bikes rented on a particular day or hour based on the Capital Bike Share Data</a:t>
            </a:r>
          </a:p>
        </p:txBody>
      </p:sp>
    </p:spTree>
    <p:extLst>
      <p:ext uri="{BB962C8B-B14F-4D97-AF65-F5344CB8AC3E}">
        <p14:creationId xmlns:p14="http://schemas.microsoft.com/office/powerpoint/2010/main" val="8163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sz="2400" dirty="0" smtClean="0"/>
              <a:t>To explore and learn various models in Machine Learning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To help the bike sharing companies by predicting the number of bikes rented on a particular hour or day to minimize the demand and supply gap</a:t>
            </a:r>
          </a:p>
        </p:txBody>
      </p:sp>
    </p:spTree>
    <p:extLst>
      <p:ext uri="{BB962C8B-B14F-4D97-AF65-F5344CB8AC3E}">
        <p14:creationId xmlns:p14="http://schemas.microsoft.com/office/powerpoint/2010/main" val="17805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8929"/>
          </a:xfrm>
        </p:spPr>
        <p:txBody>
          <a:bodyPr/>
          <a:lstStyle/>
          <a:p>
            <a:r>
              <a:rPr lang="en-US" dirty="0" smtClean="0"/>
              <a:t>We combined the trip history data provided by Capital Bike Share, the weather data and the holidays data from 2011 to mid 2016.</a:t>
            </a:r>
          </a:p>
          <a:p>
            <a:r>
              <a:rPr lang="en-US" dirty="0" smtClean="0"/>
              <a:t>The Dataset consists of the following features: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975" y="3123036"/>
            <a:ext cx="1045845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Season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Hour</a:t>
            </a:r>
          </a:p>
          <a:p>
            <a:r>
              <a:rPr lang="en-US" dirty="0"/>
              <a:t>Week D</a:t>
            </a:r>
            <a:r>
              <a:rPr lang="en-US" dirty="0" smtClean="0"/>
              <a:t>ay</a:t>
            </a:r>
          </a:p>
          <a:p>
            <a:r>
              <a:rPr lang="en-US" dirty="0" smtClean="0"/>
              <a:t>Cloud Cover</a:t>
            </a:r>
          </a:p>
          <a:p>
            <a:r>
              <a:rPr lang="en-US" dirty="0" smtClean="0"/>
              <a:t>Humidity</a:t>
            </a:r>
          </a:p>
          <a:p>
            <a:r>
              <a:rPr lang="en-US" dirty="0" smtClean="0"/>
              <a:t>Wind speed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  <a:p>
            <a:r>
              <a:rPr lang="en-US" dirty="0" smtClean="0"/>
              <a:t>Holiday</a:t>
            </a:r>
          </a:p>
          <a:p>
            <a:r>
              <a:rPr lang="en-US" dirty="0" smtClean="0"/>
              <a:t>Count of # of bikes rented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Poisson regression, a statistical technique 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Support Vector Regression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Generalized Boosted Models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Principle Component Regression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Gradient Boosted Machines</a:t>
            </a:r>
          </a:p>
          <a:p>
            <a:pPr marL="0" indent="0">
              <a:buNone/>
            </a:pPr>
            <a:r>
              <a:rPr lang="en-US" sz="2400" dirty="0" smtClean="0"/>
              <a:t>	were used for predicting the number of bikes rented previously.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Evaluated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176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Wingdings</vt:lpstr>
      <vt:lpstr>Retrospect</vt:lpstr>
      <vt:lpstr>Evaluating Predictions on Bike Rental Frequency  CMSC 678 - Fall 2016</vt:lpstr>
      <vt:lpstr>Contents</vt:lpstr>
      <vt:lpstr>Problem Definition</vt:lpstr>
      <vt:lpstr>Motivation</vt:lpstr>
      <vt:lpstr>Dataset Description</vt:lpstr>
      <vt:lpstr>Related Works</vt:lpstr>
      <vt:lpstr>Models Evaluated</vt:lpstr>
      <vt:lpstr>Results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Rami Reddy Bujunuru</dc:creator>
  <cp:lastModifiedBy>Venkata Rami Reddy Bujunuru</cp:lastModifiedBy>
  <cp:revision>12</cp:revision>
  <dcterms:created xsi:type="dcterms:W3CDTF">2016-12-17T21:51:09Z</dcterms:created>
  <dcterms:modified xsi:type="dcterms:W3CDTF">2016-12-17T23:56:28Z</dcterms:modified>
</cp:coreProperties>
</file>