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38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167D7-469E-4A31-B1EB-4AABCCDDFB85}" v="439" dt="2021-04-11T10:44:21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 showGuides="1">
      <p:cViewPr>
        <p:scale>
          <a:sx n="110" d="100"/>
          <a:sy n="110" d="100"/>
        </p:scale>
        <p:origin x="576" y="96"/>
      </p:cViewPr>
      <p:guideLst>
        <p:guide orient="horz" pos="247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0:09.686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1 681,'2'-5,"1"0,0 1,0 0,0 0,1 0,-1 0,1 0,0 1,5-4,0-1,81-74,-37 49,-38 23,0 1,0 1,28-11,-7 3,-14 5,0-2,-1 0,0-1,34-33,-39 35,0 1,1 0,0 1,23-10,40-24,-66 34,97-62,59 3,-31-8,-135 75,1 0,0 0,-1 0,1 1,0 0,-1 0,6 0,13-3,-19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59.16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727 305,'14'-6,"1"1,-1 0,30-4,9-3,2-7,-32 11,0 0,34-6,-39 12,57-13,-74 14,1 1,0-1,-1 1,1-1,-1 1,1 0,0 0,-1-1,1 1,0 0,-1 1,1-1,0 0,-1 0,1 1,1 0,-3 6,-15 4,-17 8,25-14,0 0,-1-1,0 0,0 0,-9 3,104-57,-65 40,0 2,34-10,-18 6,-12 8,0 1,30 0,-53 3,-8 0,0 0,-5 1,0 0,1 0,-1 1,1 0,0 1,0 0,-14 6,-62 38,53-28,30-18,0 0,0 0,1-1,-1 1,0 0,0-1,0 1,0-1,0 1,0-1,0 0,0 0,-1 0,1 0,-3-1,5 1,-1-1,0 1,0-1,1 1,-1-1,1 1,-1-1,0 0,1 1,-1-1,1 0,0 0,-1 1,1-1,-1 0,1 0,0 1,0-1,0 0,-1 0,1 0,0 0,0 1,0-1,0 0,0 0,0 0,0 0,1 0,-1 1,0-1,0 0,1 0,-1 0,0 1,1-1,-1 0,1 1,-1-1,2-1,0 0,0 0,0 0,0 0,0 0,0 0,0 1,1-1,-1 1,1 0,-1-1,1 1,-1 0,1 1,5-2,-6 1,0 1,1-1,-1 1,0-1,0 0,1 0,-1 0,0 0,0-1,0 1,0 0,0-1,-1 1,1-1,0 0,1-2,-3 4,0-1,-1 0,1 1,0-1,0 0,-1 1,1-1,0 1,-1-1,1 0,-1 1,1-1,-1 1,1-1,-1 1,1 0,-1-1,1 1,-1-1,1 1,-1 0,0 0,1-1,-1 1,0 0,1 0,-1 0,0 0,1-1,-1 1,0 0,1 0,-1 0,0 1,1-1,-1 0,-1 0,-36 0,32 1,-2-1,-1 0,1-1,0 0,0 0,-8-3,14 4,0-1,0 1,1-1,-1 0,0 1,0-1,1 0,-1 0,1 0,-1 0,1 0,-1-1,1 1,0 0,-1-1,1 1,0-1,0 1,0-1,0 0,1 1,-1-1,0 0,1 1,-1-1,1 0,-1 0,1-3,0 4,0 0,0-1,0 1,1 0,-1 0,0 0,1 0,-1-1,1 1,-1 0,1 0,0 0,-1 0,1 0,0 0,0 0,0 1,0-1,-1 0,1 0,0 1,0-1,1 0,-1 1,0-1,0 1,0-1,0 1,0 0,1 0,-1-1,0 1,0 0,1 0,-1 0,1 0,55 5,-39-3,-5-1,1 0,-1 1,0 0,0 1,0 1,17 6,-104-3,55-4,1-1,0-1,0-1,-1 0,1-1,0-1,0-1,-1 0,2-2,-21-6,-64-12,64 15,1 0,-44-17,76 23,-17-7,0 1,-1 1,0 1,-1 2,1 0,-42-2,29 6,0 2,0 0,-50 12,62-10,0 0,-36-1,41-2,-1 0,1 0,0 2,0 1,-22 7,33-9,0 0,1 0,-1 0,0-1,-9 0,12-1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39.578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47,'5'1,"0"0,-1-1,1 2,0-1,-1 0,1 1,-1 0,8 5,-8-5,0 0,0 0,0 0,0-1,0 1,1-1,-1 0,0 0,7 0,-10-1,1-1,-1 1,1-1,-1 0,1 0,-1 1,0-1,0 0,1 0,-1-1,0 1,0 0,0 0,0 0,0-1,1-1,-1 1,0 0,1 0,-1 1,1-1,-1 0,1 1,-1-1,1 1,0-1,0 1,0 0,4-2,116-18,-112 20,-1 0,1 0,-1 1,15 1,-21-1,-1 0,1 1,-1-1,1 0,-1 1,1 0,-1 0,1 0,-1 0,0 0,1 0,-1 0,0 1,0-1,0 1,0 0,0-1,0 1,-1 0,1 0,1 3,-48-1,7-2,11-1,52-12,8 1,1 1,-1 2,1 1,0 2,1 1,66 4,-100-1,0 0,0 0,0 0,-1 0,1 0,0 0,0 0,-1 0,1 0,0 1,0-1,0 0,-1 0,1 1,0-1,-1 1,1-1,0 0,-1 1,1-1,0 1,-1 0,1-1,-1 1,1-1,-1 1,1 0,-1-1,0 1,1 0,-1 0,0-1,0 1,1 0,-1 0,0 0,0-1,0 1,0 0,0 0,0 1,0-1,-1 0,0 0,1 0,-1 0,1 0,-1 0,0 0,0 0,0 0,1 0,-1-1,0 1,0 0,0 0,0-1,0 1,-1-1,1 1,0-1,0 1,0-1,0 0,-1 0,1 1,0-1,0 0,-2 0,-12 0,-53 1,46-2,20 0,7-1,81-12,-19-1,-11 9,-1 3,61 5,-76 15,-26-3,-14-14,0 0,0 1,0-1,0 1,0-1,0 1,0-1,0 1,0-1,0 1,0-1,0 0,0 1,-1-1,1 1,0-1,0 1,-1-1,1 0,0 1,0-1,-1 0,1 1,0-1,-1 0,1 1,-1-1,1 0,0 0,-1 0,1 1,-1-1,1 0,-1 0,1 0,-1 0,-9 3,0-1,0-1,0 0,0 0,0-1,-1 0,-15-3,-13 0,29 4,-1-2,1 1,-1-1,1-1,-1 0,1-1,0 0,0 0,-10-6,16 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42.73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1 151,'6'-5,"17"-18,0 2,31-21,-32 20,-20 19,0 0,0 1,0-1,0 0,1 1,-1 0,1 0,-1-1,1 1,0 1,0-1,0 0,0 1,0 0,0-1,1 1,3 0,-7 1,1 0,-1 0,1 0,-1 0,0 0,1 0,-1 0,1 0,-1 0,1 1,-1-1,0 0,1 0,-1 1,1-1,-1 0,0 0,1 1,-1-1,0 0,0 1,1-1,-1 1,0-1,0 0,1 1,-1-1,0 1,0-1,0 1,0-1,0 0,0 1,0 0,-8 17,-21 14,27-30,-5 4,4-1,-1-1,0 0,0 0,-1 0,1 0,-1-1,1 1,-1-1,0-1,-1 1,1-1,0 0,-1 0,1 0,-1-1,1 0,-1 0,-6 0,0 1,3-1,18-6,14-7,-1-1,22-17,-37 25,69-43,-38 37,-32 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14.365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1 567,'8'2,"1"-1,-1 2,0-1,0 1,0 1,0-1,-1 1,1 0,-1 1,0 0,12 11,28 16,-43-30,0-1,0 0,0 1,0-1,1-1,-1 1,0-1,1 0,-1 1,0-2,1 1,-1-1,0 1,0-1,1 0,-1-1,7-2,12-6,-1-1,23-15,10-5,110-30,-157 58,-1 0,1 0,-1-1,0 0,0 0,0-1,-1 0,0 0,0 0,0-1,0 0,-1 0,0 0,-1-1,1 1,-1-1,0 0,-1-1,0 1,0-1,3-13,5-26,16-60,-7 58,-12 32,-1-1,7-28,9-38,-22 78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17.70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1 415,'0'-17,"0"7,-1 0,1-1,1 1,0 0,1 0,2-10,-3 19,-1 0,1-1,-1 1,1 0,0 0,-1 0,1 0,0 0,0 0,0 0,0 0,0 0,0 0,0 0,0 0,0 1,0-1,0 0,1 1,1-2,-1 2,1 0,0 0,-1 0,1 0,-1 1,1-1,-1 0,1 1,-1 0,1 0,-1 0,0 0,1 0,-1 0,2 2,13 4,1-1,-1-1,1-1,0 0,30 2,11-2,66-5,-36-1,-82 1,0-1,0 1,0-1,0-1,0 1,-1-1,1 0,-1-1,9-5,21-10,-31 16,-1 0,0 0,0 0,0 0,0-1,-1 1,7-8,17-17,53-40,-4 1,-69 60,0 0,-1-1,1 1,-2-1,1-1,-1 1,-1-1,5-11,-8 14,0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20.92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0,'12'2,"-1"0,1 1,0 1,-1 0,0 0,19 11,-11-7,160 68,-176-75,6 4,0-1,1-1,-1 1,1-2,0 1,18 1,8 1,0 1,53 17,-45-10,31 12,-60-18,0-2,0 0,1 0,0-1,-1-1,1-1,20 1,15-6,-33 1,2 1,-1 1,0 1,0 0,24 6,-30-4,4 3,0-1,1-1,-1-1,1 0,26 0,-21-3,-9 1,0-1,0-1,0 0,-1-1,21-5,-20 2,-1 1,1 0,-1 1,25-2,-31 4,-2-1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24.17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2306 1,'-8'6,"0"0,0-1,0 0,-17 7,-9 7,14-6,0 1,-23 20,33-26,-1 0,0-1,-1-1,1 0,-1-1,-17 6,-16 7,-2 13,41-26,-1 0,0 0,0 0,0-1,-1 0,-13 5,-19 1,-1-1,0-2,0-2,-1-1,-43-3,60 1,-1 1,1 2,0 0,0 2,1 0,-27 13,-4 6,-53 34,39-21,-42 14,-9 5,-180 102,263-143,-62 22,25-4,59-26,-1-1,-32 11,-138 48,151-58,0-2,-40 3,68-10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35.639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519 614,'-27'0,"0"1,1 1,-1 2,1 0,-1 2,2 1,-1 1,1 1,0 1,-31 17,-9 13,38-22,0-2,-38 16,65-31,-1-1,1 1,-1-1,1 0,-1 0,0 1,1-1,-1 0,0 0,1 0,-1 0,0 1,1-1,-1 0,0 0,1 0,-1 0,0-1,1 1,-1 0,1 0,-1 0,0-1,1 1,-1 0,0-1,2-14,22-19,-7 21,1 0,1 2,0 0,1 0,32-11,104-28,-48 18,-51 16,-39 12,0-1,0 0,0-1,17-10,-33 16,0 0,0-1,0 1,0-1,-1 1,1-1,0 1,0-1,0 0,-1 1,1-1,0 0,-1 0,1 1,0-1,-1 0,1 0,-1 0,0 0,1 0,-1 0,0 0,1 0,-1 0,0 0,0 0,0 0,0 0,0-1,-1 1,1 1,-1-1,0 0,1 1,-1-1,0 1,0 0,1-1,-1 1,0 0,0-1,0 1,1 0,-1 0,0 0,0-1,0 1,0 0,0 0,1 0,-1 1,0-1,0 0,0 0,0 0,1 1,-1-1,0 0,0 1,0-1,1 1,-1-1,0 0,-1 2,-19 10,-41 17,58-27,0-1,0 0,0 0,0 0,0-1,0 1,-1-1,1 0,0-1,0 1,0 0,0-1,0 0,-5-2,9 3,-1 0,1 0,0 0,0 0,0 0,0 0,0 0,-1 0,1-1,0 1,0 0,0 0,0 0,0 0,0 0,0 0,-1 0,1-1,0 1,0 0,0 0,0 0,0 0,0 0,0-1,0 1,0 0,0 0,0 0,0 0,0 0,0-1,0 1,0 0,0 0,0 0,0 0,0 0,0-1,0 1,0 0,0 0,0 0,0 0,1 0,-1-1,0 1,0 0,0 0,0 0,0 0,0 0,0 0,1 0,-1 0,0-1,0 1,0 0,0 0,1 0,15-9,21-4,-8 10,-26 3,0 0,0 0,0 0,0 0,0-1,0 1,0-1,0 0,-1 1,1-1,0-1,0 1,0 0,-1-1,1 1,-1-1,1 0,-1 0,0 0,0 0,2-3,15-25,34-45,-41 57,0-1,-1 1,-2-2,0 1,12-39,5-11,-16 45,17-43,-25 63,-1-1,0 1,0-1,-1 1,1-1,-1 1,0-1,0 1,-1-1,1 1,-1-1,-2-8,3 13,0 0,-1-1,1 1,0-1,0 1,0-1,0 1,0 0,-1-1,1 1,0-1,0 1,0 0,-1-1,1 1,0 0,-1 0,1-1,0 1,-1 0,1-1,0 1,-1 0,1 0,-1 0,1-1,0 1,-1 0,1 0,-1 0,1 0,-1 0,1 0,0 0,-1 0,1 0,-1 0,0 0,-12 15,-3 24,14-26,0 1,1-1,1 1,0 15,1-19,0 1,-1-1,-1 0,0 1,0-1,-1 0,0 0,-5 14,4-17,1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03.33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634 326,'14'-6,"0"0,1 1,-1 1,1 1,26-4,82-1,-66 6,61-7,138-28,-44 7,-128 20,-82 10,63-9,68 1,-74 8,-22-2,1 2,-1 2,60 11,-81-10,0 0,29 2,-40-5,0 0,-1 0,1 0,0-1,0 0,-1 0,1 0,-1 0,1-1,-1 0,1 0,-1 0,8-5,-8 4,1 0,-1 1,1 0,0-1,0 2,0-1,0 1,0-1,1 1,-1 1,0-1,0 1,1 0,-1 0,0 1,1-1,5 2,-64 5,37-6,0-2,1 0,-1 0,0-2,1 0,-1-1,1 0,0-1,1-1,-18-9,2 2,-1 2,-1 1,0 1,0 1,-37-2,-11-5,-70 0,35 0,75 4,33 8,1 1,-1-1,1 1,-1 1,0-1,0 1,1 0,-1 1,0 0,-12 1,16 1,1 0,-1 0,1 0,-1 0,1 0,0 1,0-1,0 1,0-1,1 1,-1 0,1 0,-1 0,1 0,0 0,-1 6,0-4,0 0,0-1,0 1,0 0,-1-1,-5 9,-4-4,0 0,-1 0,1-1,-2-1,1 0,-19 7,12-6,0 2,-21 13,-71 48,59-39,-80 63,88-55,-73 86,24 0,63-85,-2-1,-2-2,-2-1,-1-2,-73 51,100-79,0 0,-1-1,0-1,0 0,0 0,-1-1,1 0,-1-2,0 1,-15 0,28-3,-1 0,1 0,0 0,0 0,-1 0,1 0,0 0,0 0,-1 0,1 0,0 0,0 0,-1 0,1 0,0 0,0 0,-1 0,1 0,0 0,0-1,0 1,-1 0,1 0,0 0,0 0,0-1,-1 1,1 0,0 0,0 0,0-1,0 1,0 0,-1 0,1 0,0-1,0 1,0 0,0 0,0-1,0 1,0 0,0 0,0-1,0 1,0 0,0 0,0-1,0 1,0 0,0 0,1-1,12-16,20-12,-6 12,0 1,32-13,19-10,-8 3,-43 23,-2-1,31-21,-47 28,-1-1,1 1,-1-2,0 1,-1-1,0 0,-1 0,1-1,5-13,2-10,-1 0,13-56,-11 49,-13 37,-11 24,-2 5,-1 0,-2-1,0-1,-2 0,0-1,-1 0,-2-1,0-2,-1 0,-2-1,1-1,-39 24,27-21,6-4,0 0,-1-2,0-1,-59 19,75-28,-1 0,0 2,1-1,0 2,1-1,-1 2,2-1,-1 1,1 1,-17 21,-22 19,39-38,15-6,-3-6,0 0,-1-1,1 1,0 0,0 0,-1-1,1 1,0-1,-1 0,1 1,0-1,-1 0,4-2,45-34,1 3,84-43,102-17,-141 58,-20 4,-1-3,-2-4,74-51,-106 63,1 2,1 2,1 2,1 2,1 2,51-13,-71 22,0-2,0 0,-1-2,45-29,23-10,-30 17,24-10,-87 44,0 0,0 0,0 0,0 0,0 0,-1 1,1-1,0 0,0 0,0 0,0 0,0 1,0-1,0 0,0 0,0 0,0 0,0 1,0-1,0 0,0 0,0 0,1 0,-1 0,0 1,0-1,0 0,0 0,0 0,0 0,0 0,0 1,0-1,1 0,-1 0,0 0,0 0,0 0,0 0,0 0,1 0,-1 0,0 1,0-1,0 0,0 0,1 0,-25 26,-40 29,-31 7,-148 70,156-88,-108 51,187-92,-1 0,1 0,0-1,-1 0,1-1,-1 1,0-2,1 1,-1-1,0 0,1-1,-1 0,-13-4,17 4,1-1,0 0,-1 0,1 0,0-1,0 1,0-1,0 0,1 0,-1-1,1 1,0-1,0 1,0-1,0 0,1 0,-1-1,1 1,0 0,0-1,1 1,0-1,-1 1,1-1,1 0,-1-6,0 5,1 0,0 1,0-1,0 0,1 0,0 0,0 0,0 1,1-1,0 0,0 1,1-1,-1 1,1 0,0 0,0 0,1 0,0 1,0-1,0 1,0 0,0 0,1 0,0 1,0 0,0 0,0 0,0 0,1 1,-1 0,1 0,-1 0,1 1,9-2,32-4,1 2,81 2,-126 3,7-1,0 0,-1 0,1-1,-1 0,0-1,1 0,-1 0,-1-1,1-1,0 1,-1-1,9-7,-12 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32.24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434 504,'-6'-3,"0"0,0 0,-1 0,1 1,-1 0,0 0,1 0,-1 1,0 0,-7 0,-10-2,-138-30,156 31,0 1,0-2,0 1,1-1,-1 1,1-2,0 1,0-1,0 1,0-1,0-1,-5-6,-24-19,33 29,1 0,-1 0,0 0,0 0,-1 0,1 0,0 1,0-1,0 0,-1 1,1-1,0 1,-1-1,1 1,0-1,-1 1,1 0,0 0,-1 0,1 0,-1 0,1 0,-1 0,1 0,0 0,-1 1,1-1,-3 1,3 1,-1 0,1 1,0-1,0 0,0 0,0 1,0-1,1 0,-1 1,0-1,1 1,0-1,0 1,0 4,-4 12,4-19,0 0,0 0,-1 0,1 0,0 0,0 0,0 0,0 0,0 0,0 0,0 0,-1 0,1 0,0 0,0 0,0 0,0 1,0-1,0 0,0 0,-1 0,1-1,0 1,0 0,0 0,0 0,0 0,0 0,-1 0,1 0,0 0,0 0,0 0,0 0,0 0,0 0,0 0,0 0,-1-1,1 1,0 0,0 0,0 0,0 0,0 0,0 0,0 0,0 0,0-1,0 1,0 0,0 0,0 0,0 0,0 0,0 0,0-1,0 1,0 0,0-2,-1 0,1 1,0-1,0 0,0 0,1 0,-1 1,0-1,1 0,-1 0,1 1,-1-1,1 0,0 1,0-1,0 0,0 1,0-1,2-2,0 0,1 0,-1 1,1-1,0 1,0-1,0 1,1 0,-1 1,1-1,-1 1,6-2,-6 3,0 1,-1-1,1 1,0 0,0 0,0 0,-1 1,1-1,0 1,0 0,-1 0,1 0,-1 0,1 1,4 2,5 2,1 0,1-1,-1 0,1-1,0-1,0 0,0-1,0-1,23-1,-1 2,-28 0,2-1,-1-1,0 0,0 0,0-1,0 0,15-5,-11 0,-5 2,0 0,0 1,0 0,0 0,11-1,-11 1,-1 1,0-1,0-1,1 0,-2 0,1 0,-1-1,1 0,11-11,22-15,-24 21,-1-1,-1 0,0-1,-1-1,0-1,-1 0,0-1,-1 0,-1 0,15-28,-18 15,-8 25,1 0,0 0,-1 0,1 0,0 0,0 1,1-1,-1 0,0 1,1-1,0 1,0-1,0 1,0 0,3-3,-4 4,0 0,0 0,0-1,0 1,0 0,0 0,-1 0,1-1,-1 1,1 0,-1-1,1 1,-1 0,1-1,-1 1,0-1,0-2,2 6,5 11,-5-10,-1-1,1 0,0 1,0-1,0 0,0 0,0 0,0-1,1 1,-1 0,1-1,-1 0,1 1,0-1,-1 0,1 0,0-1,0 1,-1-1,1 1,0-1,0 0,3 0,32 7,45 17,16 14,-57-25,16 9,3 0,-9-5,-29-8,0 0,26 6,-19-9,-20-5,-1 1,1 0,0 1,-1 0,15 7,-15-6,1 0,0-1,0 0,1-1,-1 0,18 1,21 5,-6 5,-32-9,-1 0,1-1,21 2,-25-3,1-1,-1 1,1 0,-1 0,0 1,8 4,-9-4,0 0,0 0,1-1,-1 0,1 0,0-1,-1 0,13 1,65-1,59-3,-95-10,-31 4,-17 6,-8 1,-254 9,205-7,52-1,36-1,7 0,-31 0,-1 0,1 1,0-1,-1 2,1-1,-1 1,1 0,-1 0,0 1,1 0,10 4,-5 1,-6-4,1 0,-1 0,0-1,1 1,0-1,-1 0,1-1,0 0,0 0,8 0,-11-2,-1 1,1 1,0-1,-1 0,1 1,0 0,-1-1,1 2,-1-1,1 0,-1 1,0-1,0 1,0 0,1 0,-2 0,1 1,0-1,0 1,-1-1,1 1,-1 0,0 0,0 0,0 0,0 0,-1 1,1-1,-1 1,1 3,-2-7,0 1,0-1,0 1,0-1,0 0,0 1,0-1,0 1,0-1,0 1,-1-1,1 0,0 1,0-1,0 1,-1-1,1 0,0 1,0-1,-1 0,1 1,0-1,-1 0,1 1,0-1,-1 0,1 0,-1 1,1-1,0 0,-1 0,1 0,-1 0,1 0,-1 1,1-1,-1 0,1 0,-1 0,-27 1,-2 3,4 37,26-40,-1 0,0-1,1 1,-1 0,0-1,1 1,-1 0,1 0,-1-1,1 1,0 0,-1 0,1 0,0 0,0-1,-1 1,1 0,0 0,0 0,0 0,0 2,13 2,16-8,-39 12,3-1,-1 0,0-1,-1 0,1-1,-11 6,-19 26,28-33,-1 0,0-1,-1 0,1 0,-15 2,-40 14,57-17,0-1,0 1,0-1,0-1,-1 0,1 0,-17-2,15 1,-1 0,0 1,0 0,-17 4,12-1,1-1,0 0,-18-1,-33 7,47-5,0 0,0-1,-35-1,9-4,33 1,-1 0,0 0,0 1,0 1,0 1,-26 5,24 0,1 1,0 0,0 1,1 0,0 1,0 1,1 0,1 1,-13 15,-45 64,59-76,7-10,1 0,-1 0,0 0,-1-1,1 1,-1-1,0 0,-9 6,-16 7,19-11,0 0,1 1,0 0,0 0,-11 12,-2 1,-1-1,-2-1,0-1,-50 25,69-38,-3 1,1 0,-1-1,0 0,0-1,-1 1,1-2,0 0,-1 0,0-1,1 0,-12-1,-17 0,1 2,-60 9,77-5,0 0,0 1,-21 10,22-8,0-1,-1-1,-23 5,23-7,0 1,-24 11,32-11,-2-1,1 0,-1-1,1 0,-1-2,-23 3,31-5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34.07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1,'2'0,"-1"1,2 2,0 2,1-1,1 0,0 0,-1 0,1-1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9:59.76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1 799,'2'0,"1"0,-1 0,1 0,-1 0,1 1,-1-1,1 1,-1 0,1 0,-1 0,0 0,0 0,1 0,-1 1,0-1,0 1,0-1,0 1,-1 0,1 0,0 0,-1 0,1 0,-1 0,0 0,0 0,1 1,-2-1,3 4,-7-8,-20-20,23 20,0-1,1 1,-1-1,1 0,0 1,0-1,0 1,0-1,0 0,0 1,1-1,-1 0,1 1,0-1,0 1,0-1,1-2,30-44,-12 21,47-61,-63 83,0 1,0 0,1 0,0 1,-1-1,9-5,25-26,-31 26,1 0,1 1,13-12,-13 13,0 0,-1-1,14-18,-10 0,-13 27,0 0,0 0,0 1,0-1,0 0,0 0,0 0,0 1,0-1,0 0,0 1,0-1,0 1,0 0,0-1,0 1,1-1,-1 1,0 0,0 0,1 0,-1-1,0 3,-23 16,-6 5,25-19,12-9,4-3,-1 0,0-1,0 0,0-1,-1 0,-1 0,1-1,11-19,-14 22,0 0,0 0,0 0,1 1,-1 0,2 1,11-8,21-17,-27 20,0 0,1 1,1 1,-1 0,2 1,-1 1,22-6,-24 7,1-1,-1 1,-1-2,19-12,-18 11,0 0,1 1,0 1,15-6,-4 3,-1-1,41-25,-37 19,2-3,-24 14,1 1,0-1,0 2,15-7,-18 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42.171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36 45,'1'-1,"-1"1,1-1,0 0,-1 1,1-1,-1 1,1-1,0 1,-1-1,1 1,0 0,-1-1,1 1,0 0,0-1,0 1,-1 0,1 0,0 0,1 0,18-9,-20 8,0 0,0 1,0-1,1 0,-1 1,0-1,0 0,0 1,0-1,0 0,0 1,0-1,0 0,-1 1,1-1,0 0,0 1,-1-1,1 0,0 1,-1-1,1 1,0-1,-1 0,1 1,-1-1,1 1,-1-1,1 1,-1 0,1-1,-1 1,0-1,0 1,0-1,0 0,-1 1,1-1,0 0,0 1,0 0,0-1,-1 1,1 0,0-1,0 1,-1 0,1 0,0 0,0 0,-1 0,1 0,0 1,0-1,-1 0,1 1,0-1,0 1,0-1,-2 2,3-2,-1 0,0 0,1 1,-1-1,0 0,1 1,-1-1,1 0,-1 1,1-1,-1 1,1-1,0 1,-1-1,1 1,-1-1,1 1,0 0,-1-1,1 1,0 0,0-1,0 1,0 0,-1-1,1 1,0 0,0-1,0 1,0 0,0-1,1 1,-1 0,0-1,0 1,0 0,0-1,1 1,-1-1,0 1,1 0,-1-1,1 2,2-3,-1 1,0-1,1 1,-1-1,0 0,1 0,-1 0,0 0,0 0,0 0,0-1,0 1,0-1,0 1,1-3,14-7,-61 32,42-20,0 0,0 0,0 0,0 1,0-1,0 1,1-1,-1 1,0 0,1 0,-1 0,1-1,0 1,0 1,0-1,0 0,0 0,0 0,0 0,1 1,-1-1,0 5,2-1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50.685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0 173,'4'-1,"0"-1,0 0,-1 0,1 0,-1 0,0 0,1-1,-1 1,0-1,-1 0,1 0,0 0,-1 0,0-1,3-3,16-18,-16 21,-2 0,1 1,-1 0,1 0,0 1,-1-1,1 1,0 0,0 0,1 0,-1 0,0 1,1 0,-1 0,1 0,-1 0,5 0,4 2,-11 3,-17 11,2-4,9-8,1 1,-1-1,0 0,-1 0,1 0,-9 4,12-7,1 0,0 0,0 1,0-1,0 0,0 0,-1 0,1 0,0 0,0 0,0 0,0 0,0 0,-1 0,1 0,0 0,0 0,0 0,0 0,0 0,-1-1,1 1,0 0,0 0,0 0,0 0,0 0,0 0,0 0,-1 0,1 0,0 0,0-1,0 1,0 0,0 0,0 0,0 0,0 0,0 0,0-1,0 1,0 0,0 0,-1 0,1 0,0 0,0-1,0 1,0 0,1 0,-1 0,0 0,0 0,0-1,0 1,0 0,0 0,0 0,0 0,0 0,0-1,15-23,-11 19,3-5,1 0,0 1,1-1,16-13,-24 22,0 0,0 0,0 1,0-1,0 0,0 1,0-1,1 1,-1-1,0 1,0-1,0 1,1 0,-1-1,0 1,0 0,3 0,-4 0,0 1,1-1,-1 0,1 0,-1 1,1-1,-1 0,0 0,1 1,-1-1,0 1,1-1,-1 0,0 1,1-1,-1 1,0-1,0 1,0-1,1 0,-1 1,0-1,0 1,0-1,0 1,0-1,0 1,0 0,0 1,0 0,-1 0,1 0,0 0,-1 0,0 0,1 0,-1 0,0 0,0 0,0 0,0-1,0 1,-1 0,1-1,0 1,-1-1,1 0,-1 1,0-1,-2 2,-1-2,0 1,-1-1,1 0,0-1,-1 1,1-1,0 0,-1-1,1 1,0-1,-1 0,1 0,0 0,0-1,0 0,0 0,-7-4,-10-3,19 4,14 1,14 0,18-6,1 1,-95 47,47-36,-37 13,41-16,1 1,-1 0,0-1,1 1,-1 0,0-1,0 1,1-1,-1 1,0 0,0-1,0 1,1-1,-1 1,0-1,0 1,0-1,0 1,0-1,0 1,0-1,0 1,0-1,0 1,0-1,0 1,-1-1,1 1,0 0,0-1,0 1,-1-1,1 1,0-1,0 1,-1 0,1-1,0 1,-1 0,1-1,-1 1,1 0,0 0,-1-1,1 1,-1 0,1 0,-1-1,1 1,0 0,-1 0,1 0,-1 0,1 0,-1 0,1 0,-1 0,1 0,-1 0,1 0,-1 0,1 0,-1 0,1 1,-1-1,1 0,-1 1,3-3,0 0,-1 0,2 0,-1 0,0 1,0-1,0 1,1-1,-1 1,1 0,-1 0,1 0,-1 0,1 1,0-1,-1 1,1 0,0-1,0 1,-1 0,1 1,0-1,3 1,-2-1,0 1,0-1,-1 0,1 0,0-1,0 1,0-1,-1 0,1 0,0 0,-1 0,1-1,-1 0,6-2,-3-3,13-7,-14 18,-4 12,-1-15,0 0,0 0,0 0,-1 0,1 1,0-1,-1 0,1 0,-1 0,1 0,-1 0,0 0,1-1,-1 1,0 0,0 0,1 0,-1-1,0 1,0 0,0-1,0 1,-2 0,-28 8,27-9,1 0,-1 1,1-1,0 1,-1 0,1 0,0 1,0-1,0 1,0-1,0 1,-5 4,5-4,0 1,1 0,0 0,-1 0,1 0,0 0,1 0,-1 0,1 0,-1 1,1-1,0 1,0-1,0 1,1-1,-1 5,1-1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58.767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281 40,'-6'2,"0"-1,0 1,0 0,0 1,1-1,-1 1,-7 6,-16 5,22-11,0 1,0-1,1 1,-1 0,1 1,0-1,0 1,1 0,-11 12,5-4,2-6,0 1,-1-1,1-1,-1 0,-1 0,1-1,-1 0,-18 4,23-10,13-7,17-10,-19 14,4-5,0 0,-1 0,0-1,0 0,-1 0,0-1,7-16,6-8,-12 21,-14 25,-16 26,0-11,-3 5,19-19,37-30,-27 16,-1 0,1-1,-1 1,1 0,0 1,0-1,0 1,0-1,0 1,0 1,0-1,0 0,7 1,85 1,-163 37,53-31,14-13,22-16,25-14,-40 29,0 1,0 0,0 0,1 0,0 1,0 0,1 1,0 0,-1 0,1 1,0 0,1 1,9-2,-27 7,-1 1,1 1,0 0,1 0,-14 11,9-7,-109 79,97-78,24-10,-1 0,1 0,-1 0,1 0,-1 0,0 0,1 0,-1 0,1-1,-1 1,1 0,0 0,-1-1,1 1,-1 0,1-1,-1 1,1 0,0-1,-1 1,1-1,0 1,-1-1,1 1,0-1,-1 0,0-3,1 0,-1-1,0 1,1 0,0-1,0 1,0 0,2-8,-1 9,0 0,1 0,-1 0,1 0,0 0,0 1,0-1,0 0,1 1,-1-1,1 1,-1 0,1 0,4-2,43-25,-50 29,-1 1,1-1,0 0,0 1,0-1,0 1,-1-1,1 1,0-1,0 0,0 1,0-1,0 1,0-1,0 1,0-1,0 1,0-1,1 0,-1 1,0-1,0 1,0-1,0 0,1 1,-1-1,0 0,0 1,1-1,-1 0,0 1,1-1,-1 0,0 1,1-1,-1 0,1 0,-1 1,0-1,1 0,-1 0,1 0,-1 0,0 0,1 0,-1 0,1 0,-1 0,1 0,-1 0,0 0,1 0,-1 0,1 0,-1 0,1 0,-1 0,0 0,1-1,-1 1,1 0,-1 0,0-1,1 1,-1 0,0 0,1-1,-18 32,6-21,-29 27,39-35,-1-1,0 1,0-1,0 0,0 1,0-1,0 0,0 0,0 0,0 0,-1-1,1 1,0-1,0 1,-1-1,-3 0,5 0,0 0,1-1,-1 1,0-1,0 0,1 1,-1-1,0 1,1-1,-1 0,0 0,1 1,-1-1,1 0,-1 0,1 0,0 1,-1-1,1 0,0 0,0 0,-1 0,1 0,0 0,0 0,0 0,0 0,0 0,0 0,1 1,-1-1,0 0,0 0,1 0,-1 0,0 0,1 0,-1 1,1-1,-1 0,2-1,22-40,-21 38,9-13,-25 43,-5 8,16-28,-11 24,6-26,3-17,-4-9,8 22,0 0,0-1,0 1,0 0,0-1,0 1,0 0,-1 0,1-1,0 1,0 0,0 0,0-1,-1 1,1 0,0 0,0-1,-1 1,1 0,0 0,0 0,-1 0,1-1,0 1,0 0,-1 0,1 0,0 0,-1 0,1 0,0 0,-1 0,1 0,0 0,0 0,-1 0,1 0,0 0,-1 0,1 0,0 0,-1 0,1 0,0 1,0-1,-1 0,1 0,0 0,0 0,-1 1,1-1,0 0,0 0,0 0,-1 1,1-1,0 0,0 1,0-1,0 0,0 0,-1 1,71-114,-67 108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06.86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315 66,'325'0,"-487"-11,133 7,0 0,-47-15,52 12,0 1,-1 1,1 1,-36-1,31 5,10-1,1 1,-1 1,0 1,1 0,0 2,-21 5,31-6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12.33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192 217,'17'-2,"0"0,0-1,-1-1,1 0,19-9,32-8,123-7,-189 28,-1 0,1 0,0 0,0-1,0 1,0-1,0 0,-1 1,1-1,0 0,-1 0,1 0,-1 0,1 0,-1-1,1 1,1-2,-5-7,-17 3,-156-3,108-1,47 7,0 1,-34-1,29 4,19-1,0 0,1 1,-1 0,0 0,0 0,0 1,0 0,1 0,-1 1,0-1,1 1,-1 0,1 1,0-1,-1 1,1 0,-6 6,1-2,1-1,-1-1,0 0,0 0,0 0,0-2,-1 1,-22 3,33-7,144-48,-42 11,-35 13,-48 16,0 1,0 0,1 2,0 0,1 1,-1 1,24 0,583 4,-615-1,0 2,0-1,19 7,-18-5,-1 0,1-1,17 1,114 6,-133-8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31.661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0 370,'6'-4,"-1"1,1 0,0 0,0 1,0-1,0 1,1 1,-1-1,13 0,17-6,12-9,1 3,0 1,84-9,541 10,-418 14,1350-2,-1246 12,-63-1,-15 10,-35 0,-223-20,681 9,-625-21,-57 7,-1 0,32 1,-26 1,50-7,-50 4,51-1,333 7,-410-1,-1 0,0 0,0 0,1 0,-1-1,0 1,0 0,1 0,-1-1,0 1,0-1,0 1,1-1,-1 0,0 1,0-1,0 0,0 0,0 0,0 1,-1-1,1 0,1-2,7-30,-9 31,0-1,1 0,-1 0,1 0,-1 0,1 1,0-1,0 0,0 1,0-1,1 1,-1-1,1 1,-1-1,1 1,0 0,0 0,0 0,0 0,4-2,0 1,0-1,0 1,0-1,0-1,-1 1,0-1,0 0,0 0,0 0,4-6,-7 7,0 0,-1 1,1-1,-1 0,1 0,-1 0,0 0,0 0,-1 0,0 0,1 0,-1 0,0-1,-1 1,1 0,-1 0,0 0,-2-7,2 9,0 1,0-1,-1 0,1 0,0 1,-1-1,1 1,-1 0,1-1,-1 1,0 0,1 0,-1 0,0 0,0 0,0 0,0 1,0-1,0 0,0 1,0 0,0-1,0 1,-4 0,-63 2,42 0,-253-11,148 5,-13-2,-379-9,348 17,11 9,-16 0,34 0,-1-1,44-11,-141 3,46 9,64-1,-57 1,-610-11,763 1,-71 14,72-8,0-2,-40 0,-128 5,10 0,73-7,-130-6,253 3,0 0,0 0,1 0,-1 0,0 0,0 0,0 0,0 0,0 0,0 0,0 0,0 0,0-1,1 1,-1 0,0 0,0 0,0 0,0 0,0 0,0 0,0 0,0-1,0 1,0 0,0 0,0 0,0 0,0 0,0 0,0 0,0 0,0-1,0 1,0 0,0 0,0 0,0 0,0 0,0 0,0 0,0-1,0 1,0 0,0 0,0 0,0 0,-1 0,1 0,0 0,0 0,0 0,22-10,36-10,-51 18,123-34,-43 27,-43 5,12 1,98 6,-9 7,7 1,-36-9,92-4,-164-2,75-3,-94 6,50-9,-50 5,50-1,123 6,-185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1:29.787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1760 12,'-44'-6,"39"4,-1 1,1 0,-1 0,0 1,1-1,-1 1,0 0,1 1,-9 1,-22 6,18-4,0 0,1 1,-29 12,30-12,0 0,0-2,0 0,-1 0,0-2,1 0,-1-1,-21-2,-7 1,29 1,0 2,0 0,0 1,0 1,0 1,1 0,-26 12,-2 0,-2-10,40-7,0 0,0 0,0 1,0-1,1 1,-1 1,0-1,0 0,-7 5,1-1,0-1,0 1,-1-2,-22 5,-24 7,20-2,27-10,1 0,0 0,0 2,0-1,-16 11,7-4,-1-1,0 0,-1-2,-28 8,22-6,0 0,1 2,0 0,1 2,-42 30,47-28,0-2,-1 0,-1-1,0-1,-1-1,-31 10,43-17,-5 2,26-16,3 1,0 0,0 2,1-1,0 2,23-9,20-4,-72 26,10-5,0 1,0-1,0 0,0 0,0-1,0 1,0-1,0 0,0 0,-1-1,-7 0,14-5,13-3,13-3,31 0,-61 15,-1 0,0-1,0 0,0 1,0-2,0 1,0 0,-6 2,4-3,1-1,-1 1,0-1,0-1,0 1,-6-1,6 0,1 1,0-1,-1 1,1 0,0 0,-7 2,-93 50,53-25,-48 29,87-48,9-7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1:45.112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31 31,'-31'0,"56"0,38 1,65-2,-82-12,-39 10,0 1,0 0,0 0,0 0,0 1,7-1,11 1,-17 0,0 0,0 1,0 0,1 0,-1 1,13 3,-20-4,-1 0,1 0,-1 0,0 0,1 0,-1 0,1 0,-1 0,0 0,1 0,-1 0,0 1,1-1,-1 0,0 0,1 0,-1 1,0-1,1 0,-1 0,0 1,0-1,1 0,-1 1,0-1,0 0,1 1,-1-1,0 0,0 1,0-1,0 0,0 1,0-1,1 0,-1 1,0-1,0 1,0-1,0 0,0 1,0-1,-1 1,1-1,0 0,0 1,0-1,0 0,0 1,-1-1,1 0,0 1,0-1,0 0,-1 1,1-1,0 0,0 0,-1 1,1-1,0 0,-1 0,1 1,0-1,-1 0,1 0,0 0,-1 0,0 0,-26 9,-87-10,109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1:54.080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83 159,'22'-34,"-13"22,-6 9,-1-1,-1 1,1-1,0 0,-1 0,0 1,0-1,1-5,-2 9,0-1,0 1,0-1,0 1,0-1,0 1,0-1,0 1,0-1,0 1,-1-1,1 1,0-1,0 1,0 0,-1-1,1 1,0-1,-1 1,1-1,0 1,-1 0,1-1,0 1,-1-1,-1 1,1 0,0-1,0 1,0 0,0 0,0 0,-1 0,1 1,0-1,0 0,0 0,0 1,0-1,0 0,-1 1,0 0,-61 19,23-10,114-31,64-22,-120 36,0 1,1 1,-1 1,1 0,37-1,-55 5,-1 0,1 0,0 0,-1 0,1 0,-1 0,1 0,0 0,-1 0,1 0,-1 0,1 1,0-1,-1 0,1 1,-1-1,1 0,-1 1,1-1,-1 0,1 1,-1-1,0 1,1-1,-1 1,0-1,1 1,-1-1,0 1,1 0,-3 22,-22 27,19-41,3-4,-1 0,0 1,-1-1,1 0,-1 0,0-1,-1 1,1-1,-1 0,1 0,-1-1,0 1,-1-1,1 0,-6 2,11-5,0 1,0-1,0 0,0 0,0 0,0 0,0 0,0 0,0 0,1 0,-1 0,0 0,0 1,0-1,0 0,0 0,0 0,0 0,0 0,0 0,0 0,0 1,0-1,0 0,0 0,0 0,0 0,0 0,0 0,0 0,0 1,0-1,0 0,0 0,0 0,0 0,0 0,-1 0,1 0,0 0,0 1,0-1,0 0,0 0,0 0,0 0,0 0,0 0,-1 0,1 0,0 0,0 0,0 0,0 0,0 0,0 0,0 0,-1 0,1 0,0 0,0 0,0 0,0 0,0 0,15 1,19-4,10-7,0 1,64-5,9 1,333 14,-446 1,-13 2,-18 3,-583-7,596 0,1 2,0-1,0 2,1 0,-1 0,0 2,-14 6,27-11,0 0,0 0,0 0,-1 0,1 0,0 0,0 0,0 0,0 0,0 0,-1 0,1 0,0 0,0 0,0 0,0 0,0 0,0 0,-1 0,1 0,0 1,0-1,0 0,0 0,0 0,0 0,0 0,0 0,0 0,0 1,0-1,-1 0,1 0,0 0,0 0,0 0,0 1,0-1,0 0,0 0,0 0,0 0,0 0,0 1,0-1,0 0,1 0,-1 0,0 0,0 0,0 0,0 1,0-1,0 0,0 0,0 0,0 0,0 0,0 0,1 0,-1 0,0 1,0-1,0 0,15 3,18 0,146-10,-126 5,238 4,219 7,-300-12,-193 3,50 1,0-3,126-20,-155 16,0 2,60-1,5 1,104-12,-117 12,-47 4,57-9,-76 3,-18 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2:03.930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47,'39'-13,"-38"13,-1-1,1 1,0 0,0 0,0-1,0 1,0 0,-1-1,1 1,0-1,0 1,0-1,-1 0,1 1,0-1,-1 0,1 1,-1-1,1 0,-1 0,1 1,-1-1,1 0,-1 0,0 0,0 0,1 1,-1-1,0 0,0 0,0 0,0 0,0 0,0 0,0 0,0 0,0 0,0 0,-1-1,0 2,0-1,1 1,-1-1,0 1,0-1,0 1,1-1,-1 1,0 0,0 0,0-1,0 1,0 0,0 0,0 0,0 0,0 0,0 0,1 0,-3 1,-2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0:53.11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1,'0'2,"0"1,1 0,0-1,-1 1,1-1,0 1,0-1,0 0,1 1,-1-1,1 0,-1 0,1 0,-1 0,1 0,0 0,4 3,-4-4,0 1,0-1,-1 1,1-1,-1 1,1 0,-1 0,1 0,-1 0,0 0,0 0,0 0,0 0,0 0,-1 1,1-1,0 4,-2-6,-1 0,1 1,0-1,-1 0,1 0,0 0,-1 1,1-1,-1-1,1 1,0 0,-1 0,1 0,0-1,0 1,-1-1,1 1,0-1,0 1,-1-1,0-1,-8-5,27 7,-14 1,48 13,-48-13,0 1,-1 0,1 0,-1 0,1 0,-1 0,0 1,0-1,0 0,0 1,-1 0,1-1,-1 1,3 5,-4-8,-1 0,1 0,0 0,0 0,0 0,0 0,0 0,0 0,0 0,-1 0,1 0,0 0,0 0,0 1,0-1,0 0,0 0,0 0,0 0,0 0,0 0,-1 0,1 0,0 0,0 1,0-1,0 0,0 0,0 0,0 0,0 0,0 0,0 0,0 1,0-1,0 0,0 0,0 0,0 0,0 0,0 0,0 0,0 1,0-1,0 0,0 0,0 0,1 0,-1 0,0 0,0 0,0 0,0 0,0 1,0-1,0 0,0 0,0 0,0 0,1 0,-1 0,-12-9,11 8,0-1,-1 1,1-1,0 1,-1 0,1 0,-1 0,1 0,-1 0,0 0,1 0,-1 0,0 1,1-1,-1 0,0 1,0 0,0-1,0 1,-3 0,5 1,1 1,-1-1,0 0,1 0,-1 0,0 0,1 0,0 1,-1-1,1 0,0 0,-1 0,1-1,0 1,0 0,0 0,0 0,0 0,0-1,0 1,1 0,25 18,-2-12,20 9,-35-10,0-1,1-1,-1 1,1-2,0 0,15 3,-21-5,-1 1,1-1,-1 1,1 0,-1 1,0-1,6 6,-7-6,-1 0,1 0,-1-1,1 1,-1 0,1-1,0 0,0 0,0 0,0 0,0 0,0 0,0-1,0 1,0-1,0 0,0 0,0 0,0 0,0-1,5 0,0-1,0 1,0 0,-1 0,1 1,0 0,0 0,0 1,0 0,-1 0,1 1,8 3,34 5,-135-11,49 2,31-1,13 0,11 0,-1 2,1 0,-1 0,31 10,7-9,-51-1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2:14.808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0 462,'638'-182,"-578"171,91-6,-136 15,222-29,-204 26,47-8,-1-2,105-36,-170 46,45-17,86-20,-143 42,0-1,0 1,0 0,0-1,0 0,0 1,0-1,-1 0,1 0,0 0,0 0,-1 0,1 0,1-2,-7-3,-17 3,-58 6,53-1,-1-1,0-1,1-1,-1-2,1 0,-51-15,56 12,0 0,0 2,-1 0,0 2,1 0,-1 1,0 1,0 1,0 1,-23 6,-19-6,37-3,21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2:24.920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99,'130'-5,"71"3,-150 6,147 5,74 5,-84-1,192 11,-12-1,145-10,2 0,-427-12,91-3,-175 1,0 0,0 0,-1-1,1 0,0 1,-1-1,0-1,1 1,-1 0,0-1,0 0,0 1,-1-1,1-1,4-5,1-2,-1-1,0 0,8-18,-14 29,0 0,-1-1,1 1,-1-1,1 1,-1-1,0 1,1-1,-1 1,0-1,0 1,0-1,0 1,-1-1,1 0,0 1,0-1,-1 1,1-1,-1 1,0 0,1-1,-1 1,0 0,-1-2,0 1,-1-1,1 1,-1 1,1-1,-1 0,0 1,0-1,0 1,0 0,0 0,-6-1,-10-1,0 1,0 0,-25 2,33 0,-42 0,1-3,-63-12,54 8,-1 3,0 2,-66 7,18 8,-18-5,66-3,-124 2,68-6,65-2,-127 3,-132-4,283 0,0 1,0 1,-56 9,34-3,-101-1,13-2,-70 18,109-14,94-6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00.012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2277 87,'-4'-1,"1"0,0 0,-1 0,1-1,0 1,0-1,0 0,1 0,-1 0,0 0,1 0,-1-1,1 1,-1-1,-2-4,3 4,-1-1,0 1,0 0,0 1,0-1,0 0,0 1,-1 0,1 0,-6-2,-17-1,0 1,-42 0,24 2,-403-5,304 8,49 9,69-6,-47 2,-6-8,-102 4,140 1,3-1,0 3,-41 8,-20 2,54-9,1-3,-1-1,-51-5,62 0,0 3,-1 0,1 3,-53 9,67-9,-12 4,-1-2,0-1,0-2,-46-2,77 0,0 0,0 0,0 0,0-1,0 1,-1 0,1 0,0-1,0 1,0-1,0 1,0-1,0 1,0-1,0 0,0 1,0-1,1 0,-1 0,0 0,0 0,1 0,-1 0,0 0,1 0,-1 0,1 0,-1 0,1 0,0 0,-1-2,1 3,0-1,0 0,1 1,-1-1,0 0,0 1,0-1,1 1,-1-1,0 1,1-1,-1 0,1 1,-1-1,0 1,1-1,-1 1,1 0,-1-1,1 1,0 0,-1-1,1 1,-1 0,1-1,0 1,-1 0,1 0,0 0,-1 0,1 0,0-1,-1 1,1 0,0 1,-1-1,1 0,-1 0,1 0,0 0,-1 0,1 1,0-1,-1 0,1 0,-1 1,1-1,0 1,22 12,-22-11,1-1,0 1,-1-1,1 0,0 0,-1 1,1-1,0-1,0 1,0 0,0 0,0-1,0 1,0-1,0 0,0 1,0-1,0 0,0 0,0 0,0-1,1 1,-1 0,0-1,0 1,0-1,-1 0,1 0,0 0,2-1,2 0,0-1,1 1,-1 1,1-1,-1 1,1 0,0 0,-1 1,1 0,12 1,29-2,-10-3,-1 2,69 4,-24 1,-30-2,55-3,-107 3,1-1,-1 0,0 0,1 0,-1 0,0 0,1 0,-1 0,1 0,-1 0,0 0,1 0,-1 0,0 0,1 0,-1 0,1 0,-1-1,0 1,1 0,-1 0,0 0,1-1,-1 1,0 0,0 0,1-1,-1 1,0 0,0 0,1-1,-1 1,0 0,0-1,0 1,1 0,-1-1,0 1,0 0,0-1,0 1,0-1,0 1,0 0,0-1,0 1,0 0,0-1,0 1,0-1,0 1,0 0,0-1,-1 1,1 0,0-1,0 1,0 0,0-1,-1 0,0 0,0 0,0 0,0 0,-1 0,1 0,0 0,0 0,-1 0,1 1,0-1,-1 0,1 1,-1-1,-2 0,-146 0,73 3,35 8,38-8,-1 0,0 0,-1-1,1 0,0 0,-8 0,7-1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07.264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1,'357'6,"-299"4,-48-7,-1-1,1 0,0-1,13 1,78 11,690-13,-658-7,-22-5,-67 5,59 0,-58 9,-1 2,47 11,28 3,-81-17,-27-1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33.437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499 649,'837'0,"-818"-1,1-1,34-8,-35 6,0 0,0 1,21 0,74 6,154-6,-267 3,0 0,0 0,-1-1,1 1,0-1,0 1,0-1,0 1,-1-1,1 1,0-1,-1 0,1 1,0-1,-1 0,1 0,-1 1,1-1,-1 0,1 0,-1 0,0 0,1 0,-1 0,0 0,0 1,0-1,1 0,-1 0,0 0,0 0,0 0,-1 0,1 0,0 0,-1-1,-9-46,6 32,1-4,1 0,1 0,1 0,1 0,4-29,6 18,-9 25,-17 25,-27 31,29-35,0 0,2 0,-18 29,28-43,1 0,-1 0,1 0,-1 1,1-1,0 0,-1 1,1-1,0 0,0 1,0-1,0 0,0 1,0-1,0 0,0 1,1-1,-1 0,0 1,1-1,-1 0,1 0,0 0,-1 1,1-1,1 1,0 1,1-1,0 0,-1 1,1-1,0 0,0-1,0 1,0 0,1-1,3 2,-1-1,1 0,-1-1,1 1,-1-1,1-1,-1 1,1-1,-1 0,1 0,-1-1,9-1,-13 0,1 0,-1 1,1-1,-1 0,0 0,0 0,0-1,0 1,0 0,0-1,0 0,-1 1,0-1,1 0,-1 1,0-1,0 0,0 0,-1 0,1 0,-1-6,2-10,-1 0,-2-27,1 21,-1-13,1-2,0-1,11-64,-4 42,-7 58,0 0,0 0,0 0,-1 0,0 1,0-1,0 0,0 0,-1 0,-2-5,2 9,1-1,-1 1,0 0,0-1,1 1,-1 0,0 0,0 1,0-1,0 0,0 1,0-1,-1 1,1 0,0-1,0 1,-3 0,-47 2,29 0,-93-1,-113-3,125-11,37 15,-91-4,94-11,51 10,-1-1,1 2,0 0,-17 0,-148 15,-251-13,299 7,-65 0,102-1,86-6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55.217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3600 156,'-55'-3,"-94"-17,62 6,-124-9,85 10,-162-35,233 37,-1 4,-91-2,70 6,-161-1,-274 31,268-3,-205 13,368-37,-118-16,-44-1,110 8,100 5,0 1,0 1,-62 6,55 1,24-3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58.205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29,'1271'0,"-1163"-11,-18 1,785 2,-532 10,-221 8,2 0,-112-10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13.978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72,'105'-2,"108"4,-206 2,-19 2,-22 4,33-10,-21 4,0 0,-27 0,-18 2,37-2,53-8,87-10,-30 2,1 4,0 2,117 9,128 11,-138-9,-40 9,325-2,319-12,-754-1,42-9,-1 1,20 7,-64 3,-1-2,44-6,3-4,0 3,87 3,4-8,-36-10,-101 16,1 0,72-2,-53 6,-37 2,-1 0,1 1,-1 1,0 0,19 4,33 25,-64-29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16.368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1 0,'202'14,"4"-1,-106-10,-49-1,92-7,54-10,-125 11,122 2,-102 3,-87-1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47.189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851 1,'0'19,"1"-13,-1 0,0-1,0 1,-1 0,0 0,-2 11,2-16,0 1,1-1,-1 1,0-1,0 0,0 1,0-1,-1 0,1 0,0 0,0 0,-1 0,1 0,-1 0,1 0,-1-1,1 1,-1 0,1-1,-1 1,1-1,-1 0,0 1,1-1,-1 0,0 0,1 0,-1 0,-2-1,-274-6,-231 13,508-6,1 1,-1-1,1 0,-1 0,1 0,-1 0,1 0,-1 0,1 0,-1 0,1 0,-1 0,1 0,-1 0,1 0,-1-1,1 1,-1 0,1 0,-1-1,1 1,-1 0,1 0,-1-1,1 1,0-1,-1 1,1 0,0-1,-1 1,1-1,0 1,0 0,-1-1,1 1,0-1,0 1,0-1,0 1,-1-1,1 1,0-1,0 0,0 1,0-1,0 1,0-1,0 1,1-1,-1 1,0-1,0 1,0-1,0 1,1-1,-1 1,0 0,1-1,-1 1,0-1,1 1,-1 0,1-1,3-12,-3 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00.995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0 692,'22'-9,"-19"8,-1 1,1-1,-1 0,1 0,-1 0,0 0,1 0,-1 0,0-1,3-1,24-57,31-36,-57 97,-3 9,-5 13,-23 79,28-102,0 0,-1 0,1 0,0 0,0-1,0 1,0 0,0 0,0 0,0 0,0 0,0 0,-1 0,1 0,0 0,0 0,0 0,0 0,0 0,0 0,0 0,-1 0,1 0,0 0,0 0,0 0,0 0,0 0,0 0,0 0,0 0,-1 0,1 0,0 0,0 0,0 0,0 0,0 0,0 1,0-1,0 0,0 0,-1 0,1 0,0 0,0 0,0 0,0 0,0 0,0 1,0-1,0 0,0 0,0 0,0 0,0 0,0 0,0 0,0 1,0-1,0 0,0 0,0 0,0 0,0 0,0 0,-2-13,4-19,0 24,0 1,1 0,0 0,0 0,1 1,0-1,0 1,0 0,1 0,0 0,0 1,0-1,1 1,0 1,9-7,15-13,-18 12,1-1,15-22,-1 2,-1 11,-25 27,-11 14,-54 90,62-110,3-9,9-14,-3 16,0 1,0 0,1 0,0 0,1 1,14-8,24-19,0-5,-26 21,0 0,-1-1,-1-1,22-28,-25 26,1 1,1 1,0 0,2 1,0 1,25-16,-8 10,43-21,-69 41,-14 11,-17 11,-127 86,144-103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48.945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1 0,'6'5,"0"0,0 0,1-1,0 1,0-2,0 1,0-1,1 0,0-1,10 3,81 10,-93-15,186 7,-119-7,-68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9:10.594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1064 870,'0'-5,"0"1,0-1,1 1,0-1,-1 1,2 0,-1-1,0 1,1 0,0 0,0-1,0 2,0-1,1 0,0 0,4-5,-1 5,-1-1,1 1,-1 0,1 1,0-1,1 1,-1 0,1 1,12-4,10 0,0 2,1 1,-1 1,34 3,-36-1,-23 0,-1 1,0-1,0 1,0-1,0 1,0 0,0 0,0 1,0-1,-1 1,1-1,0 1,-1 0,1 0,-1 0,0 0,0 0,1 0,-2 1,1-1,0 1,0 0,-1-1,2 4,-2-4,-1-1,1 1,-1 0,1 0,-1-1,0 1,0 0,1 0,-1-1,0 1,-1 0,1 0,0 0,0-1,-1 1,1 0,-1-1,0 1,1 0,-1-1,0 1,0-1,0 1,0-1,0 1,0-1,-1 0,1 0,0 1,-1-1,1 0,-1 0,1 0,-1-1,1 1,-1 0,0-1,1 1,-1 0,0-1,1 0,-4 1,-113 21,-183 13,191-25,-104-7,32-3,173 1,0-1,0 2,0-1,0 1,-15 6,21-7,1 0,-1 1,1-1,-1 1,1-1,0 1,-1 0,1-1,0 1,0 1,0-1,1 0,-1 0,0 1,1-1,0 1,-1-1,1 1,0-1,0 1,1 0,-2 2,2 1,-1-1,0 1,0-1,0 0,-1 1,0-1,0 0,0 0,-1 0,0-1,1 1,-2 0,1-1,0 0,-1 0,0 0,0 0,0-1,-1 1,1-1,-1 0,1-1,-1 1,0-1,0 0,0 0,-1 0,1-1,0 1,-1-1,1-1,-11 1,15-1,0 0,0 0,0 0,0 0,0 0,0-1,0 1,0 0,0-1,0 1,0 0,0-1,0 1,0-1,1 0,-1 1,0-1,0 0,1 1,-1-1,0 0,1 0,-1 1,1-1,-1 0,0-2,0 1,1-1,0 1,-1-1,1 1,0-1,0 0,0 1,0-1,1 1,0-4,2-4,0 0,0 1,1 0,7-13,30-66,-33 68,1-1,1 1,22-34,-30 50,2 1,-1-1,0 0,1 1,-1-1,1 1,0 0,0 0,0 1,1-1,-1 1,1 0,-1 0,1 0,0 1,0 0,-1 0,1 0,0 0,0 1,0 0,0 0,0 0,0 0,0 1,0 0,0 0,8 4,9 4,-1 0,1-2,1 0,-1-2,1 0,0-1,44 1,88-4,134-3,-86-22,-63 5,-89 10,0 2,72 1,-198-21,-233-56,216 63,-132-13,-2 33,103 3,-463-3,584 0,-1 0,0 0,0 0,0-1,0 1,0-1,0 0,1 1,-1-1,0-1,1 1,-1 0,1-1,-1 1,1-1,-1 1,1-1,0 0,0 0,0 0,0-1,0 1,1 0,-1-1,1 1,-1-1,1 1,0-1,-1-3,0-3,0 0,0-1,1 1,0 0,1-1,0 1,3-19,-3 26,1 0,-1 0,1-1,0 1,0 0,0 0,0 0,0 0,1 0,-1 0,0 1,1-1,-1 0,1 0,0 1,0 0,0-1,-1 1,1 0,0 0,1 0,-1 0,0 0,4-1,6-2,0 2,1-1,17 0,-6 0,24-7,67-25,-72 21,0 1,50-7,18-2,131 12,-240 10,13-1,-1 1,0 1,0 0,1 0,-1 2,0 0,0 0,19 8,-9-2,50 12,-21-7,-25-9,-1 0,1-2,-1-2,1 0,36-4,11 0,206-8,-233 11,-16 0,62-8,-35-2,9-3,0 3,96-2,-151 11,1 0,0-1,19-6,28-2,49-8,-31 4,-40 7,0-3,56-20,-49 13,50-9,124-28,-218 54,-1 0,1-1,-1 1,1 0,-1-1,1 1,-1-1,1 0,-1 1,0-1,1 0,-1 0,0 0,0 0,0 0,0 0,0 0,0 0,0-1,0 1,0 0,0-1,-1 1,2-2,-3 1,1 1,-1 0,1-1,-1 1,0 0,0-1,0 1,0 0,0 0,0 0,0-1,0 1,0 1,0-1,0 0,-1 0,1 0,0 0,-1 1,1-1,-1 1,1-1,-3 0,-1-1,0 0,0 0,-1 0,1 1,0 0,-1 0,1 0,-1 0,1 1,-1 0,0 0,1 1,-1 0,1-1,-1 2,1-1,0 1,-1 0,1 0,0 0,0 1,0-1,1 1,-1 1,1-1,0 1,-8 7,1 0,0 0,0-1,-1 0,-1-1,1 0,-16 7,-90 39,47-23,-164 82,-280 92,361-165,64-19,-183 35,241-51,18-4,0 1,0 1,-19 8,31-12,-1 1,1 0,0 0,0 0,0 0,0 0,0 0,0 0,0 1,0-1,1 1,-1-1,1 1,-1 0,1-1,-1 1,1 0,0 0,0 0,0 0,0 0,0 1,0-1,1 0,-1 0,1 1,-1-1,1 0,0 0,0 3,0-3,1-1,0 0,-1 0,1 0,-1 0,1-1,0 1,0 0,0 0,-1 0,1 0,0-1,0 1,0 0,0-1,0 1,0-1,0 1,0-1,1 0,-1 1,0-1,0 0,0 0,0 0,0 0,1 0,-1 0,0 0,0 0,0 0,0 0,0-1,1 1,-1-1,0 1,1-1,49-18,-44 16,43-15,1 2,0 2,1 3,0 1,75-3,265 13,-32 19,-258-4,-33-4,134 3,-197-13,0 0,0 0,0-1,0 1,0-1,0-1,0 1,0-1,0 0,0-1,0 0,9-3,-11 2,-1 1,0 0,-1-1,1 1,0-1,-1 0,1 0,-1 0,0 0,0 0,0-1,0 1,-1-1,1 1,-1-1,0 0,0 1,0-1,-1 0,1 0,-1-4,2-4,0 0,1 0,1 0,6-14,-6 16,0 1,-1-1,0 0,-1 0,0 0,1-18,-3 27,0 0,0 0,0 0,0 0,0 0,0 0,0 0,-1 0,1 1,0-1,-1 0,1 0,0 0,-1 0,1 1,-1-1,0 0,1 1,-1-1,1 0,-1 1,0-1,0 0,1 1,-1-1,0 1,0 0,-1-1,0 0,-1 1,1-1,-1 1,1 0,-1 0,0 0,1 0,-1 0,0 0,-2 1,-5 2,0 0,0 0,-19 10,-10 8,11-4,-1-2,-37 13,42-22,-1-1,0 0,-37 0,-8 2,1 3,-114 1,172-11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9:35.269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167 495,'1'-35,"-2"0,-1 0,-2 0,-12-49,-3 18,4 17,-14-85,29 133,0 0,0 0,0 0,0 0,-1 0,1 0,0 0,0 0,-1 0,1 0,-1 0,1 0,0 0,-1 0,0 0,1 0,-1 0,0 0,1 1,-3-2,3 2,-1 0,0 0,1 0,-1 0,0 0,1 0,-1 1,1-1,-1 0,0 1,1-1,-1 0,1 1,-1-1,1 1,-1-1,1 0,-1 1,1-1,-1 1,1 0,0-1,-1 2,-2 3,-1 0,2 1,-1 0,0 0,-2 10,-8 85,4-1,7 195,5-135,-4-138,0 0,-2 1,-10 42,13-72,1 1,0-1,0 1,0 0,0-1,5-9,12-21,2 1,1 1,40-50,-37 56,1 0,1 2,1 0,2 2,1 1,0 2,54-30,-16 17,1 4,2 3,1 2,94-19,-62 23,-34 6,107-10,-71 10,-74 10,61-5,806 10,-436 3,15 9,1 0,48-10,550-3,-910-5,-72 1,124 9,-209-2,8 0,0 1,0 0,0 2,0 0,22 8,-14 3,0 1,-1 1,33 30,-56-46,-1 0,1 1,0-1,-1 0,1 1,-1-1,1 1,-1 0,1 0,-1-1,0 1,0 0,0 0,0 0,-1 0,1 0,0 0,0 4,-2-4,1-1,-1 0,0 0,0 0,0 0,0 0,0 0,0 0,0 0,0-1,0 1,0 0,0-1,-1 1,1 0,0-1,0 0,-1 1,1-1,0 0,-1 1,1-1,0 0,-1 0,1 0,-1 0,1-1,0 1,-2 0,-441-13,389 13,1-2,-1-3,1-2,-1-3,-68-21,95 24,-54-8,-5-1,17-1,-1 3,0 3,-145-4,73 16,-845 35,395 14,314-29,-299 62,232-33,73-12,-18 23,162-31,95-21,-51 21,55-18,0-1,-45 9,19-10,-41 7,-139 43,40 13,196-73,0 0,0 0,0 1,0-1,0 0,0 0,0 0,0 0,0 1,0-1,0 0,-1 0,1 0,0 0,0 0,0 0,0 1,0-1,-1 0,1 0,0 0,0 0,0 0,0 0,0 0,-1 0,1 0,0 0,0 0,0 0,0 0,-1 0,1 0,0 0,0 0,0 0,-1 0,1 0,0 0,0 0,0 0,0 0,0 0,-1 0,1 0,0-1,0 1,0 0,0 0,0 0,-1 0,1 0,0 0,0-1,0 1,0 0,0 0,0 0,0 0,0 0,0-1,0 1,0 0,0 0,0 0,0 0,0-1,0 1,0 0,11-15,22-16,-2 10,1 1,1 1,1 2,61-22,149-33,-178 56,0 2,1 3,133-3,264 4,-396 8,-31 1,-1-2,47-8,96-39,-70 16,-82 29,0 1,0 2,0 1,0 0,28 5,20-2,-26-4,67-12,-68 7,75-3,-90 9,48-8,-47 4,48-1,-13 3,99-17,-3 0,-79 13,185-7,-92 3,2 1,311-1,-323 11,-159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0:07.037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 1158,'25'-1,"1"-2,46-11,-25 4,573-89,-323 56,268-14,4 39,-121 34,-224-3,532-8,-404-8,488-8,-819 12,-1 2,1 0,24 7,-25-5,1-1,-1-1,28 1,597-4,-619-3,0 0,0-1,0-2,39-13,-63 19,0-1,0 0,0 0,0 0,0 0,0 0,0 0,0 0,-1 0,1-1,0 1,-1-1,0 1,1-1,-1 0,0 1,1-1,-1 0,0 0,0 0,-1 0,1 0,0 0,0-2,-1 2,0 1,0-1,0 1,-1-1,1 1,0 0,-1-1,1 1,-1-1,1 1,-1 0,1-1,-1 1,0 0,0 0,0 0,0 0,0-1,0 1,0 0,0 1,0-1,0 0,-1 0,1 0,0 1,0-1,-1 0,1 1,-1 0,1-1,0 1,-1 0,-2-1,-28-3,-48-2,-15-2,-35-12,-530-61,136 41,163-2,101 1,-197-23,-30 50,477 14,-7-1,-1 0,0-1,0-1,1 0,0-2,0 0,0-1,-21-10,32 13,0 0,0 0,1 0,-1-1,1 0,-1 0,1 0,0-1,1 1,-1-1,1 0,0-1,0 1,1-1,0 1,0-1,0 0,0-1,1 1,0 0,0-1,1 1,0-1,0 1,0-9,1 14,1 0,-1 0,0-1,1 1,-1 0,0 0,1 0,0 0,-1-1,1 1,0 0,-1 0,1 0,0 0,0 0,0 1,0-1,0 0,0 0,0 0,0 1,0-1,0 1,0-1,0 1,1-1,-1 1,0 0,0-1,1 1,-1 0,0 0,0 0,1 0,-1 0,0 0,0 0,1 1,-1-1,0 0,0 1,1-1,1 2,5 0,1 0,0 1,-1 1,14 7,-1 2,-2 1,1 0,-2 2,0 0,-1 1,15 19,78 121,-86-119,-18-31,0 0,0-1,0 0,0 0,1-1,0 0,1 0,-1 0,1-1,0 0,0 0,0-1,0 0,0-1,1 0,0 0,-1-1,1 0,14 0,-11 0,-1-1,1-1,-1 0,1-1,-1 0,0 0,0-1,0-1,0 0,0 0,-1-1,0 0,0-1,15-11,-19 11,-1 1,0-1,-1 0,1 0,-1-1,-1 1,1-1,-1 0,0 0,0 0,-1 0,2-13,-1 7,-2 0,0 0,0-1,-1 1,-1 0,-2-17,2 26,0 0,0 0,1 0,0 0,0 0,0 0,0 0,0 0,1 0,0 0,0 0,0 0,0 0,0 1,1-1,0 0,0 1,2-5,-1 5,1 0,-1 1,1-1,-1 1,1-1,0 1,0 0,0 1,0-1,0 1,0 0,1 0,-1 0,0 0,1 1,7 0,4 0,1 0,-1 1,0 1,1 1,-1 1,30 10,-14-2,1 3,34 21,-55-31,0 1,0-2,1 0,0 0,-1-1,1-1,0 0,0 0,1-2,-1 1,17-3,-2 2,-1 0,1 1,-1 2,1 1,-1 1,0 1,27 10,-35-12,0 0,0-2,0 0,0-1,0-1,27-3,14 1,-20 4,0 2,0 2,56 16,47 8,-120-26,0 0,44 14,-89-14,-17-2,-1141-13,771 2,340 7,57 2,0-1,0 0,0-1,0 0,1-1,-1 0,-21-9,29 10,1 0,0 0,0 0,0 0,0-1,0 1,1-1,-1 0,1 0,-1 1,1-2,0 1,0 0,1 0,-1-1,1 1,-1-1,1 1,0-1,0 1,1-1,-1 0,1 0,0 1,0-1,0 0,0 0,2-6,4-26,16-47,-2 8,-19 71,0 1,0-1,0 0,0 0,-1 0,0 0,0 0,0 0,0 0,-1 0,0 0,0 0,-2-6,2 8,-1 0,1 0,-1 0,0 1,0-1,1 1,-1-1,0 1,0 0,0 0,-1 0,1 0,0 0,0 0,0 1,-1-1,1 1,0-1,-1 1,1 0,0 0,-1 0,-3 1,-94-2,-91 4,166 1,-1 0,-38 12,3 0,-84 10,-32 7,125-22,32-8,0 1,-28 10,48-14,-1 1,0-1,0 1,-1-1,1 1,0-1,0 0,0 1,0-1,0 0,0 0,0 0,0 0,-1 0,1 0,0 0,0-1,0 1,-2-1,3 1,0-1,-1 1,1-1,0 0,0 1,0-1,0 1,-1-1,1 1,0-1,0 0,0 1,0-1,1 1,-1-1,0 0,0 1,0-1,0 1,1-1,-1 1,0-1,0 0,1 1,0-1,1-4,1 0,0 1,1 0,-1-1,1 1,7-6,-6 6,1 1,-1 1,0-1,1 1,-1 0,1 0,0 0,0 1,-1 0,1 0,0 0,10 1,32-5,-44 3,1 0,-1 0,0 0,1-1,-1 0,0 1,0-1,-1-1,1 1,0 0,4-7,-4 5,0 1,0 0,0 0,1 0,-1 0,1 1,0-1,11-4,16 0,-27 7,1-1,-1 1,0 0,0-1,0 0,0-1,0 1,0-1,0 0,5-4,-2 2,0 0,0 1,0 0,1 1,-1 0,1 0,0 1,0 0,0 0,0 1,0 0,13 1,-13 0,52-3,-59 3,-1 0,0 0,0 0,0 0,0 0,1-1,-1 1,0 0,0-1,0 1,0-1,0 1,0-1,0 0,0 1,0-1,0 0,-1 0,1 1,0-1,0 0,-1 0,1 0,0 0,-1 0,1 0,-1 0,0 0,1 0,-1-1,0 1,1 0,-1 0,0 0,0 0,0 0,0-1,0 1,0 0,0 0,-1 0,1 0,-1-2,1 2,0 0,-1 1,1-1,-1 0,1 1,-1-1,1 1,-1-1,1 1,-1-1,1 1,-1-1,1 1,-1-1,0 1,1-1,-1 1,0 0,1 0,-1-1,0 1,0 0,1 0,-1 0,0 0,0 0,1 0,-1 0,0 0,0 0,1 0,-1 0,-1 1,-29 10,14-5,103-23,-43 14,4 1,-46 1,1 1,0 0,-1-1,1 1,0-1,-1 0,1 1,-1-1,1 0,-1 0,0 0,1 0,-1 0,0 0,1-1,-1 1,0 0,0-1,0 1,0-1,0-1,-1 2,0-1,0 1,-1 0,1 0,-1-1,1 1,-1 0,0 0,1 0,-1 0,0 0,0 0,0 0,0 0,1 0,-1 0,-1 0,1 1,0-1,0 0,0 1,0-1,0 1,-1-1,1 1,0 0,0-1,-1 1,1 0,-2 0,-44-8,35 11,1 0,-1 2,1-1,0 1,1 1,0 0,-1 0,2 1,-1 0,1 1,-10 10,19-18,0 0,0 0,0 0,-1 0,1 1,0-1,0 0,0 0,0 0,0 0,0 0,-1 1,1-1,0 0,0 0,0 0,0 0,0 1,0-1,0 0,0 0,0 0,0 1,0-1,0 0,0 0,0 0,0 1,0-1,0 0,0 0,0 0,0 0,1 1,-1-1,0 0,0 0,0 0,0 0,0 0,0 1,1-1,-1 0,0 0,0 0,0 0,0 0,0 0,1 0,-1 0,0 1,0-1,1 0,16 2,17-5,7-10,-23 6,0 2,0 0,1 1,19-2,-34 5,0 1,0-1,0-1,-1 1,1-1,0 1,-1-1,1 0,-1 0,0-1,1 1,-1-1,0 1,3-5,-3 4,0 0,0 0,0 0,0 1,0 0,1-1,-1 1,1 0,0 0,-1 1,1-1,0 1,0 0,0 0,5-1,4 2,-1 0,1 1,-1 0,0 1,0 0,1 1,-1 1,-1 0,15 6,58 12,110 42,-88-20,-74-33,53 9,-57-14,0 1,50 19,131 66,-171-75,7 4,46 14,-59-27,50 7,10 2,-77-12,0 0,27 14,-30-12,0-2,0 1,0-2,1 0,16 4,-3-3,46 16,-51-14,0-1,0-1,33 4,-31-5,0 0,30 10,-32-8,-1-1,1-1,21 2,119 16,-87-11,120 33,-93-18,36 8,-118-32,1 0,34-2,-36-1,0 1,0 0,26 5,-35-3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0:12.486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1796 304,'34'1,"0"2,0 1,0 1,34 11,-47-12,0-1,30 0,-4 0,-45-2,0-1,-1 1,1-1,0 0,0 0,0 0,0 0,0 0,-1 0,1 0,0 0,0-1,0 1,-1-1,1 0,0 1,-1-1,1 0,0 0,-1 0,1 0,-1 0,1 0,-1 0,0-1,1 1,0-3,0-1,-1 0,0 0,0-1,0 1,-1 0,0 0,0-1,-1-7,1 10,-1-12,1 7,-1 0,1 1,0-1,1 0,2-10,-3 16,1 0,0 0,0 0,-1 0,1 0,1 0,-1 0,0 1,0-1,1 0,-1 1,1-1,-1 1,1 0,-1-1,1 1,0 0,0 0,0 0,0 0,0 1,0-1,0 0,3 0,-4 1,0 0,0 0,0 0,0 0,0-1,0 1,0 0,0 0,0-1,0 1,0-1,0 1,0-1,0 0,0 1,-1-1,1 0,0 1,0-1,-1 0,1 0,0 0,-1 0,1 1,-1-1,1 0,-1 0,0 0,1 0,-1 0,0 0,0 0,1 0,-1-1,0 1,0 0,0-1,-2-3,1 1,-1-1,0 1,0-1,0 1,-6-7,-4-12,12 22,0 0,0 0,0 0,1 0,-1 0,1 0,-1 0,1 0,-1 0,1 0,-1 0,1 0,0 1,-1-1,1 0,0 0,0 1,0-1,0 1,0-1,-1 1,1-1,0 1,0-1,0 1,0 0,0-1,0 1,1 0,-1 0,0 0,0 0,0 0,0 0,0 0,2 0,-2 0,1 0,-1 0,1-1,-1 1,1 0,-1 0,1 0,-1 0,1 1,-1-1,1 0,-1 1,1-1,-1 1,1-1,-1 1,0 0,1-1,-1 1,0 0,0 0,0 0,1 0,-1 0,1 2,-2-2,-1 0,1-1,0 1,-1 0,1 0,-1-1,0 1,1-1,-1 1,1 0,-1-1,0 1,1-1,-1 0,0 1,0-1,1 1,-1-1,0 0,0 0,0 1,1-1,-1 0,0 0,0 0,0 0,0 0,1 0,-3 0,-30 0,29 0,-17 1,12-1,0 0,0 0,0-1,0 0,-13-3,19 3,1 0,-1 0,1 0,0-1,-1 1,1-1,0 1,0-1,0 0,0 1,0-1,0 0,1 0,-1-1,1 1,-1 0,1 0,0-1,0 1,0-1,0 1,0-1,0-2,0 3,0 0,0 0,0 1,0-1,0 1,0-1,0 1,-1 0,1-1,-1 1,1 0,-1 0,1 0,-1 0,1 0,-1 0,0 0,0 1,1-1,-1 1,0-1,0 1,0 0,0 0,0-1,-3 2,-63 0,41 1,-25 3,0 1,1 3,-1 2,-86 31,48-14,-184 62,-124 33,229-79,139-36,0-1,0-2,-1-1,-51 0,-47 7,-49 0,162-13,1 1,-1-2,1 0,0-1,0-1,0 0,1-1,-25-13,23 3,11 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0:59.711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3 1065,'-3'-108,"6"-115,7 188,-8 31,-1-1,1 1,-1-1,0 1,0-1,0 0,0-7,2-84,-1 60,-1 1,-6-56,1 49,2-68,0-11,2 4,0 111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10.796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1 280,'7'-2,"0"0,1-1,-1 0,0 0,-1 0,13-9,-6 5,31-11,-35 15,0-1,0 0,0 0,14-10,-16 10,-1 1,1-1,0 1,0 1,0-1,1 1,-1 0,10-1,-9 2,-1 0,0-1,0 1,0-2,0 1,0-1,0 0,12-8,-12 7,0 1,0 0,0 1,1 0,-1 0,1 0,-1 1,1 0,0 1,0-1,10 2,34-4,-37 0,-1-1,27-12,2 0,-28 12,0 1,0 1,1 0,24 0,9 0,0-8,-39 7,-1 1,1 0,0 1,14-1,48 1,-47-1,0 1,0 2,0 0,-1 2,1 1,32 9,-36-5,-2 1,31 19,-37-20,0 0,1 0,0-1,0-1,1-1,0 0,16 3,20 5,-41-10,1 0,0 0,0-1,1-1,14 1,-26-2,0 1,1-1,-1 0,0 0,1 0,-1 0,0 0,1 0,-1 0,0 0,1 0,-1 0,0 0,1 0,-1 0,0 0,1 0,-1-1,0 1,0 0,1 0,-1 0,0 0,1 0,-1-1,0 1,0 0,0 0,1-1,-1 1,0 0,0 0,0-1,1 1,-1 0,0-1,0 1,0 0,0-1,-7-9,-2-2,10 11,-1 1,0-1,1 1,-1-1,0 1,1-1,-1 1,1 0,-1-1,1 1,-1 0,1-1,-1 1,1 0,-1 0,1 0,-1-1,1 1,0 0,-1 0,1 0,-1 0,1 0,-1 0,1 0,0 0,-1 0,1 0,-1 0,2 1,50 2,-57-3,0-1,0 0,0 0,0-1,0 0,1 0,-1 0,1 0,-1-1,1 1,0-1,-6-5,5 4,-1 0,1 0,-1 0,0 1,-1 0,1 0,0 1,-11-3,-109-25,81 11,37 15,0 0,0 1,-1 0,-12-3,-32-5,25 4,0 2,0 1,-33 0,-3 3,-64 2,122 0,1 0,-1 1,0 0,1 0,0 0,-1 0,-8 7,-2 0,12-7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21.683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0 444,'13'-11,"1"1,-1-1,2 2,-1 0,18-7,28-18,219-146,-227 148,1 2,77-31,-107 50,-16 7,0 0,0 0,1 1,-1 0,1 0,-1 1,1 0,0 1,0-1,0 2,9-1,-65 29,-52 33,100-61,0 1,-1-1,1 0,-1 1,1-1,-1 0,1 0,-1 1,1-1,-1 0,0 0,1 0,-1 0,1 0,-1 0,1 0,-1 0,0 0,1 0,-1 0,1 0,-1 0,1 0,-1 0,1-1,-1 1,1 0,-1 0,1-1,-1 1,1 0,-1-1,1 1,-1-1,1 1,0 0,-1-1,1 1,0-1,-1 1,1-2,-2-3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36.673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1 207,'326'-16,"-167"5,-131 8,46-10,-48 7,0 1,30-1,-7 2,53-12,-54 8,31-8,-48 9,0 1,0 2,33-1,53 13,-73-3,39 2,1-3,138-11,96-5,-33 3,-14 7,-49 4,9-30,-114 10,-106 17,67-10,90 0,178 5,-292 4,169 4,79 11,-296-13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55.553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556 532,'-7'-186,"3"122,8-96,3 137,-6 12,-22 11,-7 6,21-3,-1-1,0 0,0 0,-1-1,1 0,0 0,0-1,-1 0,1-1,0 0,0 0,-12-4,1-14,19 18,-1 0,1 1,-1-1,1 1,0-1,-1 0,1 1,0-1,-1 0,1 1,0-1,0 0,0 0,-1 1,1-1,0 0,0 0,0 1,0-1,1 0,-1 0,0 1,0-1,0 0,0 1,1-1,-1 0,0 1,1-1,-1 0,1 1,-1-1,1 0,2 1,-1 0,1 1,-1-1,1 1,-1 0,0 0,1-1,-1 2,0-1,0 0,0 0,0 1,0-1,0 1,2 1,13 8,-49-12,-1-1,-49-10,6 1,62 9,-1 1,0-1,0-1,0 0,0-1,-23-9,-34-13,67 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12.02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1 770,'2'-4,"1"-1,0 1,0-1,0 1,1 0,-1 0,1 0,0 1,0-1,7-3,-3 0,12-8,1 0,26-14,-28 18,-1 0,0-1,30-28,55-59,-82 81,0 1,29-18,-22 17,60-47,60-37,-105 79,72-28,27-20,-101 48,73-34,-110 55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02.885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0 71,'47'2,"-34"0,1-1,-1-1,1 0,0-1,-1 0,1-1,12-3,-18 1,0 2,-1-1,1 1,0 0,0 1,0 0,0 0,13 1,48 1,105-2,279-7,-283 9,16-7,39-14,569 20,-752-10,-24 5,-10 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08.678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0 1,'12'1,"1"1,-1 1,0 0,0 1,0 0,20 10,27 9,157 33,-186-49,0-1,0-2,43 1,-65-5,-1 0,1 0,0-1,-1 0,1 0,-1-1,1 0,-1 0,0-1,0 0,8-4,-6 4,0 1,0 1,0-1,0 1,1 1,-1 0,0 0,17 3,9-1,-10-3,0-1,-1 0,43-12,-48 12,1 0,-1 1,1 1,-1 0,1 2,22 4,55 3,-72-9,0 1,0 1,-1 1,30 7,-22-3,1-2,0-2,0-1,34-2,-49 0,235-13,-234 13,33 0,100 11,11 8,-134-15,1-1,0-1,56-5,-10 0,206-4,-236 9,47 7,-93-9,-1 0,1 0,0 0,0-1,0 1,-1 0,1 0,0 0,0 0,0-1,0 1,-1 0,1 0,0 0,0-1,0 1,0 0,0 0,0 0,0-1,0 1,-1 0,1 0,0-1,0 1,0 0,0 0,0-1,0 1,0 0,1 0,-1-1,0 1,0 0,0 0,0-1,0 1,0 0,0 0,0 0,1-1,-1 1,0 0,0 0,0 0,0-1,1 1,-1 0,0 0,0 0,0 0,1 0,-1 0,0 0,0-1,1 1,-1 0,-4-3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22.152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0 0,'232'7,"-183"-3,0 1,-1 3,87 25,-122-31,0 0,1-1,-1-1,1 0,-1-1,1-1,-1 0,0 0,21-8,-34 10,0 0,0 0,0 0,0 0,1 0,-1 0,0 0,0 0,0 0,0 0,0 0,0 0,0 0,1 0,-1 0,0 0,0 0,0 0,0 0,0 0,0-1,0 1,0 0,0 0,0 0,1 0,-1 0,0 0,0 0,0 0,0 0,0-1,0 1,0 0,0 0,0 0,0 0,0 0,0 0,0 0,0-1,0 1,0 0,0 0,0 0,0 0,0 0,0 0,0 0,0-1,0 1,0 0,0 0,-1 0,1 0,0 0,0 0,0 0,0 0,0 0,0-1,0 1,0 0,0 0,-1 0,-11-6,-17-2,-36 9,28 1,-60-7,87 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26.691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1112 108,'11'-2,"-1"1,0-1,0 0,0-1,0-1,16-6,32-11,62 6,-85 12,0-1,41-11,-44 7,0 2,0 1,1 1,0 2,56 3,-89-1,0 0,1 0,-1 0,0-1,1 1,-1 0,0 0,0 0,1 0,-1 0,0 0,1 0,-1 0,0 0,0 0,1 0,-1 0,0 1,1-1,-1 0,0 0,0 0,1 0,-1 0,0 0,0 1,1-1,-1 0,0 0,0 0,0 1,0-1,1 0,-1 0,0 1,0-1,0 0,0 0,0 1,0-1,1 0,-1 1,-13 7,-19 4,14-8,-1-1,1 0,-1-2,1 0,-22-2,18 0,1 1,-1 1,-24 5,-45 12,16-5,-70 13,-27-6,140-16,0 2,-1 0,-54 21,-89 47,21-6,101-52,37-12,1 1,-31 13,12-2,-40 11,44-16,3-2,3-1,0 1,0 1,1 1,-41 26,39-21,22-13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41.531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1325 0,'-53'14,"-33"-1,80-12,1 0,-1 0,1 0,0 0,-1 1,1 0,0 0,0 1,0-1,1 1,-6 4,4-3,0 0,0-1,0 0,0 0,0 0,-1-1,-9 3,7-3,0 0,0 1,0 0,0 1,-14 8,16-8,0 0,1-1,-1 0,-1 0,1-1,0 1,-1-2,1 1,-13 0,6-1,0 0,0 1,0 1,1 0,-1 1,-22 9,-11 3,-130 47,126-44,0 2,-78 46,-59 60,126-85,57-39,0 0,-1-1,1 1,0-1,-1 0,0 0,1-1,-1 0,0 0,-8 1,13-2,1-1,-1 1,0 0,1 0,-1 0,0 0,1-1,-1 1,0 0,1-1,-1 1,1 0,-1-1,1 1,-1-1,1 1,-1-1,1 1,-1-1,1 1,0-1,-1 1,1-1,0 0,-1 1,1-1,0 1,0-1,-1-1,2-26,13-24,-10 35,0-1,-2 1,0-1,-1-19,0-8,-2 35,1 12,-6 105,-1-49,-6-296,13 153,0 80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43.573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28 1,'0'1,"0"1,-1 1,-1 1,1 0,-1 1,-2-1,0 0,-1 0,1-1,0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49.327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0 148,'4'6,"0"0,0-1,1 1,0-1,0 0,0 0,0 0,1-1,8 6,-12-9,13 8,-13-9,0 1,0 0,0 0,0 0,0 0,-1 0,1 1,0-1,0 1,-1-1,1 1,-1-1,1 1,-1 0,0 0,0-1,0 1,0 0,0 0,0 0,0 3,0-6,-1 1,0 0,0-1,0 1,0-1,0 1,0 0,1-1,-1 1,0-1,0 1,0-1,0 1,0 0,-1-1,1 1,0-1,0 1,0-1,0 1,0 0,-1-1,1 1,0-1,0 1,0 0,-1-1,1 1,0 0,-1 0,1-1,0 1,-1 0,1-1,0 1,-1 0,1 0,-1 0,1 0,0-1,-1 1,1 0,-1 0,1 0,-1 0,1 0,0 0,-1 0,1 0,-1 0,1 0,-1 0,1 0,0 0,-1 1,1-1,-1 0,1 0,0 0,-1 1,1-1,0 0,-1 0,1 1,0-1,-1 0,1 1,0-1,-1 1,5-17,-1 0,-1 0,0 0,-2 0,1 0,-2 0,0 0,-1 0,-1 0,0 0,-7-16,4 5,5 23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54.220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1 17,'58'-9,"-52"7,0 1,1-1,-1 1,1 0,-1 1,1-1,0 1,-1 1,1-1,-1 1,13 4,-14-4,0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59.844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3 317,'-2'-93,"4"-98,3 164,-4 21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0:09.686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1 681,'2'-5,"1"0,0 1,0 0,0 0,1 0,-1 0,1 0,0 1,5-4,0-1,81-74,-37 49,-38 23,0 1,0 1,28-11,-7 3,-14 5,0-2,-1 0,0-1,34-33,-39 35,0 1,1 0,0 1,23-10,40-24,-66 34,97-62,59 3,-31-8,-135 75,1 0,0 0,-1 0,1 1,0 0,-1 0,6 0,13-3,-19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17.794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0 241,'6'-5,"0"1,0 0,1 1,-1-1,1 1,0 0,0 1,0 0,9-2,36-14,69-62,-82 50,-32 23,1 0,1 1,-1-1,1 2,0-1,0 1,1 1,11-5,-21 9,1 0,-1-1,1 1,-1 0,1 0,-1 0,1 0,-1-1,0 1,1 0,-1 0,1 0,-1 0,1 0,-1 0,1 0,-1 0,1 0,-1 1,1-1,-1 0,1 0,-1 0,1 0,-1 1,0-1,1 0,-1 0,1 1,-1-1,0 0,1 1,-1-1,1 1,-9 15,-28 19,33-32,-47 30,14-11,29-17,0 0,0-1,0 0,-1-1,1 0,-12 3,19-6,0 0,0 0,0 0,-1 0,1 0,0 0,0 0,0 0,0 0,0 0,-1 0,1 0,0 0,0 0,0 0,0 0,0 0,-1-1,1 1,0 0,0 0,0 0,0 0,0 0,0 0,0-1,0 1,-1 0,1 0,0 0,0 0,0 0,0-1,0 1,0 0,0 0,0 0,0 0,0-1,0 1,0 0,0 0,0 0,0 0,0-1,0 1,0 0,1 0,-1 0,8-10,17-8,-23 16,99-73,-96 71,0 1,1 0,-1 0,1 1,0-1,-1 1,1 1,0-1,1 1,-1 0,0 0,11 0,-12 0,0 0,1-1,-1 1,0-1,0 0,-1-1,1 1,0-1,5-4,-10 6,5-1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3:48.796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172 818,'-4'2,"-24"10,15-9,10-7,4 3,-1 0,1-1,0 1,0 0,-1 0,1 0,0 0,0 0,0 0,0 0,1 0,-1 0,0 0,3 0,-3 0,1 0,-1 0,0 0,1 0,-1 0,0 0,1 0,-1 0,0 0,0-1,0 1,0 0,0-1,0 1,-1-1,2-1,3-21,-5 22,0 0,0 0,1 0,-1 0,0 0,1 0,0 0,-1 1,1-1,0 0,0 0,0 1,0-1,1 0,-1 1,0-1,1 1,-1 0,0-1,3 0,2-4,0 1,-1-1,0 0,0-1,6-9,16-19,-21 30,1 0,1 0,-1 0,1 1,0 0,13-4,14-8,15-21,-44 31,1 0,0 1,-1 0,2 0,-1 1,0-1,1 2,13-6,-3 2,1-1,-1 0,0-2,17-11,24-14,27-16,-134 74,39-19,0-1,0 1,1 1,-1-1,-7 7,2 1,-1-1,0-1,-25 13,23-15,0 0,1 1,-20 14,-27 11,38-18,17-12,1 0,0 1,0 0,1 0,-8 8,-79 93,23-27,2-6,70-77,0 0,1 0,-1 0,1 0,0 0,0 1,1-1,4-3,6-8,-14 15,1-1,-1 1,1-1,-1 1,0-1,1 1,-1-1,0 1,1-1,-1 1,0-1,0 0,1 1,-1-1,0 1,0-1,0 0,0 1,0-1,0 0,0 1,0-1,0 1,0-1,-1 0,1 1,0-1,0 1,-1-2,-33 34,-49 80,82-110,-1-1,1 0,0 1,0-1,-1 1,1-1,0 1,1 0,-1-1,0 1,0 0,1 0,-1 1,1-2,1 0,0 0,0 0,-1-1,1 1,0 0,0-1,0 1,0 0,0-1,0 1,0-1,0 0,0 1,0-1,0 0,0 0,1 1,3 0,45 30,-47-30,0 0,1 0,-1 1,0-1,0 1,0 0,0 0,0 0,0 0,0 0,-1 1,3 2,-5-5,1 1,-1-1,0 0,0 0,0 1,1-1,-1 0,0 1,0-1,0 0,0 1,0-1,0 0,0 1,1-1,-1 0,0 1,0-1,0 0,0 1,0-1,-1 0,1 1,0-1,0 0,0 1,0-1,0 0,0 1,-1-1,1 0,0 0,0 1,0-1,-1 0,1 1,0-1,-1 0,-26 2,27-2,1 0,0 0,-1 0,1 0,0 0,-1 0,1-1,-1 1,1 0,0 0,-1-1,1 1,-1 0,1-1,-1 1,1-1,-1 1,0-1,1 1,-1-1,1 1,-1-1,0 1,1-1,-1 1,0-1,0 0,0 1,1-1,-1 1,0-1,0 0,0 1,0-1,0 0,0 1,0-1,0 1,0-1,0 0,-1 1,1-1,0 0,0 1,-1-1,1 1,0-1,-1 1,1-1,0 1,-1-1,1 1,-1-1,1 1,-1-1,1 1,-1 0,1-1,-1 1,0-1,5 1,1 0,0 0,0 0,0 0,-1 1,1 0,0 0,-1 0,1 0,-1 1,1 0,-1 0,0 0,1 0,-1 1,0 0,-1 0,7 5,-8-5,1 0,0 0,0 0,1 0,-1-1,0 1,1-1,-1 0,1 0,0 0,0 0,0-1,0 0,7 2,1 0,1-1,-1-1,21 1,-19-1,0 1,-1 1,16 5,-28-8,-73 5,67-5,0 0,0-1,0 1,1-1,-1 0,0 0,0-1,0 0,1 0,-9-4,-1-1,-2 2,12 5,1-1,0 1,0-1,0 0,1 0,-1 0,0 0,0-1,0 1,1-1,-1 0,1 0,-4-3,9 5,-1-1,1 0,0 1,-1-1,1 1,0 0,-1 0,1 0,0 1,0-1,-1 0,6 3,1-2,10 0,-1 1,0 1,1 1,29 10,1-8,-43-6,0 0,1 1,-1-1,0 1,0 0,0 1,11 4,-18-6,1 0,0 0,0 0,0 0,0 0,-1 0,1 0,0 0,0 0,0 0,0 1,-1-1,1 0,0 0,0 0,0 0,0 0,0 0,0 1,0-1,-1 0,1 0,0 0,0 0,0 0,0 1,0-1,0 0,0 0,0 0,0 0,0 1,0-1,0 0,0 0,0 0,0 0,0 1,0-1,0 0,0 0,0 0,0 0,0 1,1-1,-1 0,0 0,0 0,0 0,0 0,0 1,0-1,0 0,1 0,-1 0,0 0,0 0,0 0,0 0,1 0,-1 0,0 1,-23 2,4-2,34-1,227 0,-480 13,350-11,158-4,-197-12,-1 10,75-10,17-7,-141 20,-11 1,0 0,-1-2,1 1,-1-1,1-1,12-4,-12 3,1 1,0 0,0 1,25 0,-24 1,1 0,0-1,24-6,98-20,-24-5,-107 31,1 0,0 0,-1-1,0 0,1 0,-1 0,0-1,-1 0,1 0,-1 0,10-10,54-33,17-18,-72 50,0-1,-1 0,0 0,13-26,-23 38,0 0,0 1,1-1,-1 1,1-1,0 1,0 0,0 0,7-2,-7 3,0-1,0 1,-1-1,1 1,0-1,-1 0,0-1,1 1,-1 0,-1-1,5-5,1-4,1 1,0 0,0 1,16-14,-15 16,5-4,0-2,-1 1,15-23,-24 31,0 1,1 0,-1 0,1 0,0 1,0 0,1 0,6-3,-5 3,-1 0,0-1,0 0,0 0,11-11,-9 6,0 2,0-1,1 1,0 1,1 0,16-9,-3 3,15-17,-35 26,1-1,0 1,0 0,0 1,1-1,-1 1,1 0,0 1,0-1,11-2,-6 1,-1-1,0 0,0 0,-1-1,1-1,-1 1,0-1,8-10,8-4,-4 5,0-1,28-33,-8 19,-17 15,34-19,-55 32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3:58.554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1 927,'10'-9,"0"0,1 2,0-1,0 1,16-6,-14 7,-1 0,-1-1,1-1,-1 0,14-12,-2-1,2 2,1 1,36-20,103-47,-31 14,-13 13,-58 28,55-19,-77 27,-35 18,0 0,1 0,-1 0,1 1,0 0,14-3,-11 4,10-2,0 0,-1-1,0-1,37-16,101-56,-140 70,-1 1,35-10,-33 11,0 0,25-12,-32 13,0 1,0 0,20-4,25-10,-23 3,-17 6,2 1,-1 1,26-7,-27 9,1-1,23-13,-25 12,-4 2,0 2,0-1,0 1,14-1,36-12,-43 1,-17 13,0 1,1-1,-1 1,0 0,0 0,1-1,-1 1,1 0,-1 0,1 0,0 1,-1-1,3-1,1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05.427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1680 33,'-4'-1,"-1"1,1-1,0-1,0 1,0-1,0 1,-6-4,-24-9,30 13,-19-4,23 6,0-1,1 0,-1 0,0 0,0 0,0 0,0 1,0-1,0 0,0 0,0 0,0 1,0-1,1 0,-1 0,0 0,0 0,0 1,0-1,0 0,0 0,-1 0,1 1,0-1,0 0,0 0,0 0,0 1,0-1,0 0,0 0,0 0,0 0,-1 0,1 1,0-1,0 0,0 0,0 0,0 0,-1 0,1 0,0 1,0-1,0 0,0 0,-1 0,1 0,0 0,0 0,0 0,-1 0,7 2,-1 0,1-1,0 1,0-1,0 0,0-1,0 1,-1-1,1-1,0 1,10-2,7 0,-132 0,-216 4,84 11,38 19,82 2,42-5,3 0,29-15,34-9,-1-1,0-1,0 0,0 0,-26 0,27-2,0 1,0 0,0 0,1 1,-1 1,-12 6,11-5,-1 0,0-1,0 0,-16 1,-62 8,87-13,-1 1,1 0,0 0,-1 0,1 1,0 0,0 1,0-1,0 1,0 0,-9 7,13-6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39.992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244 1174,'36'-23,"0"3,2 0,0 3,71-22,-68 25,202-63,-122 42,135-60,-77 24,30-15,39-40,117-54,-277 143,167-49,-187 62,7-3,-38 17,51-21,-50 16,42-10,-13 9,-6-1,1 4,0 2,107-5,-150 14,0 0,0-1,-1 0,19-7,-19 4,1 2,0 0,0 1,21-1,-28 4,-8-1,0 1,0-1,0 1,0 0,0 0,0 1,0-1,0 1,0 0,4 1,-42 13,-958 385,905-360,-126 78,-69 71,200-133,-223 163,251-175,2 1,3 3,1 2,-76 104,99-117,-15 19,37-56,6-11,10-14,15-13,2 1,2 2,1 1,51-42,162-106,-222 166,62-42,93-71,-174 126,-1-1,0 1,0-1,0 1,0 0,0 1,1-1,-1 1,1 0,7-2,-12 4,1 0,-1 1,0-1,1 0,-1 0,0 1,0-1,0 1,0-1,1 0,-1 1,0-1,0 0,0 1,0-1,0 1,0-1,0 0,0 1,0-1,0 1,0-1,0 0,0 1,0-1,0 1,0-1,-1 0,1 1,0-1,0 0,0 1,-1-1,1 0,0 1,0-1,-1 0,1 0,-1 1,-9 17,-4 0,0 0,-1-1,-1 0,-1-1,0-1,-1-1,0 0,-1-1,-1-2,0 1,-39 14,-47 19,1 5,-129 84,-56 29,189-110,-78 34,171-83,0-2,0 1,0-1,-1 0,1-1,0 0,-1 0,1-1,-1 0,1-1,-1 0,1 0,-13-3,15 1,0 1,0-1,0 0,1 0,-1-1,1 1,-1-1,1-1,0 1,1-1,-1 1,1-1,0-1,0 1,1-1,-1 1,-3-11,5 11,0 1,0-1,-1 0,1 1,-1 0,0-1,0 1,-1 1,1-1,-1 0,0 1,-4-4,3 5,-1 0,1 0,-1 0,0 0,0 1,0 0,1 0,-1 1,0 0,-8 0,-30 0,0 1,1 2,-1 2,1 3,-84 24,122-29,-1 0,0 0,1 0,0 1,0 0,0 0,0 1,1-1,-7 9,9-11,1-1,0 0,0 1,0-1,0 1,0 0,0-1,0 1,0 0,1-1,-1 1,1 0,-1 0,1 0,0 0,0-1,-1 1,1 0,1 0,-1 0,0 0,0 0,1 0,-1-1,1 1,-1 0,1 0,0-1,0 1,0 0,0-1,0 1,0-1,0 1,0-1,3 3,-2-3,1 0,-1 0,0 1,0-1,1-1,-1 1,1 0,-1 0,1-1,-1 0,1 1,-1-1,1 0,0 0,-1-1,1 1,3-1,49-16,-25 6,29-3,0 2,1 3,89-2,-119 8,-1 0,1-2,-1-1,35-11,113-49,-157 58,109-49,-3-5,151-102,-186 111,2 4,1 4,3 4,113-32,-206 72,0 0,0 0,0 1,0-1,0 1,0-1,1 1,-1 1,4 0,-7-1,-1 0,0 0,1 0,-1 0,0 0,1 0,-1 0,0 0,0 1,1-1,-1 0,0 0,1 0,-1 1,0-1,0 0,1 0,-1 1,0-1,0 0,0 0,0 1,1-1,-1 0,0 1,0-1,0 0,0 0,0 1,0-1,0 0,0 1,0-1,0 0,0 1,0-1,0 0,0 1,-18 20,-13-1,-1-1,0-1,-1-2,-62 21,47-18,-505 161,332-114,22 8,140-49,-1-3,0-2,-119 22,177-42,0 1,0-1,0 0,-1 0,1 0,0 0,0 0,0 0,0 0,0-1,0 1,0-1,0 0,0 1,0-1,1 0,-1 0,-2-2,3 2,0 0,0 0,1 0,-1 0,0-1,1 1,-1 0,1 0,-1-1,1 1,0 0,0-1,-1 1,1 0,0-1,0 1,0 0,0-1,1 1,-1-2,2-3,-1 0,1 1,1 0,-1-1,1 1,-1 0,2 0,-1 1,0-1,1 1,5-6,88-72,4 4,3 4,3 5,3 5,119-51,-165 90,96-25,-10 4,99-55,68-23,-267 105,50-24,15-7,-102 45,45-15,-1-3,-1-3,64-39,-118 64,1 0,-1 0,0 0,-1-1,1 1,0 0,0-1,-1 0,1 1,0-1,-1 0,0 0,1 0,-1 0,0 0,0 0,0 0,0 0,-1 0,1 0,-1-1,1 1,-1 0,0-1,1 1,-1 0,0-1,-1 1,1 0,0 0,-1-1,1 1,-1 0,0 0,0 0,0-1,0 1,0 0,0 0,0 0,-1 1,1-1,-1 0,1 0,-1 1,-3-3,4 3,0 0,-1 0,1 0,0 0,0-1,1 1,-1 0,0 0,0-1,0 1,1-1,-1 1,1 0,-1-1,1 1,0-1,-1 1,1-1,0 1,0-1,0 1,0-1,0 1,1-1,-1 1,0-1,1 1,0-3,1 1,-1 1,1 0,0-1,0 1,0 0,0 0,0 0,1 0,-1 1,1-1,-1 1,6-3,-6 3,1 0,-1 0,0 0,0-1,0 1,0 0,0-1,0 0,0 1,0-1,0 0,-1 0,1 0,-1 0,2-4,-2 6,-1 0,0-1,0 1,0-1,0 1,0-1,0 1,0-1,0 1,0 0,0-1,-1 1,1-1,0 1,0-1,0 1,0 0,-1-1,1 1,0 0,0-1,-1 1,1 0,0-1,-1 1,1 0,0-1,-1 1,1 0,-1 0,-25-5,22 5,0 1,0 0,1 1,-1-1,0 1,1-1,-1 1,1 0,-1 0,1 1,0-1,-5 6,-21 12,23-17,0-1,0 1,0-1,0-1,-1 1,-11 1,-12 2,7 0,0 0,0-1,-41 0,-7 7,16-1,44-9,-1 1,1 1,-19 7,-26 6,49-15,-5 0,0 1,0 0,0 1,0 0,-14 7,-65 19,24-9,-74 45,129-61,1-1,-1 0,0-1,-1 0,-17 0,29-2,1 0,-1 0,0 0,1 0,-1-1,0 1,1 0,-1 0,1-1,-1 1,0 0,1-1,-1 1,1 0,-1-1,1 1,-1-1,1 1,-1-1,1 1,0-1,-1 1,1-1,0 0,-1 1,1-1,0 1,0-1,-1 0,1 1,0-1,0 0,0 1,0-1,0 0,0 1,0-1,0 0,0 1,1-2,-1 1,0 0,0 0,1 0,-1 0,0 0,1 0,-1 0,1 0,-1 0,1 1,-1-1,1 0,0 0,-1 0,1 1,0-1,0 0,-1 1,1-1,0 1,0-1,0 1,0-1,0 1,0 0,0-1,0 1,1 0,36-2,-31 2,1 0,-1 0,1-1,-1 1,1-2,-1 1,0-1,1-1,-1 1,0-1,10-6,-1 1,0 1,0 0,1 1,0 1,0 0,0 2,1 0,-1 0,1 2,-1 0,26 3,-15-2,-1-2,1 0,-1-2,41-11,110-39,-129 44,-39 10,1-2,-1 1,0-2,0 1,0-1,0-1,0 0,-1 0,1-1,16-11,-23 9,-19 11,-19 5,17-10,20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12.92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181 853,'-3'-1,"-1"1,1 0,-1 1,1-1,-1 1,1-1,-1 1,1 0,0 1,0-1,-1 0,1 1,0 0,0 0,0 0,1 0,-5 3,-8 7,-45 8,42-42,3 14,14 8,1 0,-1 0,1 0,-1 0,1 0,0 0,-1 0,1 0,-1 0,1 0,0 1,-1-1,1 0,0 0,-1 1,1-1,0 0,-1 0,1 1,0-1,-1 0,1 1,0-1,0 0,0 1,-1-1,1 0,0 1,0-1,0 1,0-1,0 0,-1 1,1-1,0 1,4 3,7-9,8-10,2-41,-24 63,1 0,1 0,0 1,0-1,0 1,1-1,0 0,0 1,1-1,0 0,0 1,1-1,-1 0,2 0,-1 0,1 0,5 9,-7-15,1 0,-1 0,0 0,1 0,-1 0,1 0,-1 0,1-1,0 1,-1 0,1-1,-1 0,1 1,0-1,-1 0,1 0,0 0,0 0,-1 0,1 0,0 0,-1-1,1 1,0 0,-1-1,1 0,2-1,-1 1,-1 0,1-1,-1 1,1-1,-1 1,1-1,-1 0,0 0,0 0,0-1,0 1,-1 0,1-1,2-4,12-40,-12 34,1-1,0 1,0 0,1 0,1 1,0-1,14-16,15-2,-31 28,0-1,0 0,0 0,0 0,-1 0,0-1,0 0,0 0,5-8,-9 13,0-1,0 0,0 0,-1 1,1-1,0 0,0 0,0 1,-1-1,1 0,0 0,-1 1,1-1,0 0,-1 1,1-1,-1 1,1-1,-1 0,1 1,-1-1,0 1,1 0,-1-1,0 1,1-1,-1 1,0 0,1-1,-1 1,0 0,0 0,1 0,-1 0,-1 0,-41-10,26 6,14 3,-1-1,1 0,0 0,0 0,0 0,1-1,-1 1,0-1,1 0,0 1,-4-7,5 9,1-1,-1 0,0 0,1 1,-1-1,1 0,-1 0,1 0,0 1,-1-1,1 0,0 0,-1 0,1 0,0 0,0 0,0 0,0 0,0 0,0 0,0 0,0 1,1-1,-1 0,0 0,0 0,1 0,-1 0,1 0,-1 1,1-1,-1 0,1 0,-1 0,1 1,-1-1,1 0,0 1,0-1,-1 1,1-1,0 1,0-1,0 1,0 0,-1-1,1 1,0 0,1-1,15-2,-15 2,0 1,0 0,0-1,0 0,0 1,0-1,0 0,-1 0,1 0,0 0,0 0,-1 0,1-1,-1 1,1-1,-1 1,3-4,100-109,-88 99,2 0,-1 1,2 1,21-12,-21 13,0 0,34-30,-36 29,1 1,36-20,20-14,42-22,-112 65,1 0,1 0,-1 1,0-1,1 1,-1 0,8-1,-8 2,0 0,0-1,0 1,-1-1,1 0,0 0,-1-1,1 1,-1-1,6-5,-7 5,1 0,-1 1,0 0,1 0,0 0,-1 0,1 0,7-2,-7 3,0 0,0-1,0 1,0-1,-1 0,1 0,-1-1,5-2,10-18,-22 18,-13 7,11-1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21.876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714 158,'0'-2,"0"-1,0 1,0 0,1 0,-1 0,1 0,0 0,0 0,0 0,0 0,0 0,0 0,0 0,0 0,1 1,-1-1,4-2,33-22,-2 3,0 8,-10 6,65-37,-91 46,-1 0,1 0,0 1,0-1,0 0,0 1,0-1,0 0,0 0,0 1,0-1,0 0,0 0,0 1,0-1,0 0,0 1,1-1,-1 0,0 0,0 0,0 1,0-1,0 0,1 0,-1 1,0-1,0 0,0 0,1 0,-1 0,0 1,0-1,0 0,1 0,-1 0,0 0,0 0,1 0,-1 0,0 1,0-1,1 0,-1 0,0 0,1 0,-1 0,0 0,0 0,1-1,-1 1,0 0,0 0,1 0,-1 0,0 0,0 0,1 0,-1 0,0-1,0 1,1 0,-1-1,-12 21,-22 8,22-17,-1 0,1-2,-1 1,-1-2,0 0,-16 7,5-5,-1 2,2 1,-35 24,52-33,-1 0,1-1,-1 1,0-2,-9 3,-29 11,-12 12,40-21,1 1,0 0,1 2,-1 0,2 1,-15 12,27-21,1 0,-1 0,0 0,0-1,0 1,0-1,0 1,0-1,0 0,0-1,-1 1,-2 0,3-1,-1 1,1-1,0 1,0 0,0 0,0 0,0 0,1 0,-1 1,0 0,1-1,-1 1,1 0,-1 0,-1 3,-5 5,-1 1,0-1,0-1,-1 1,0-2,-1 0,0 0,0-1,-1 0,-15 5,21-8,0-1,1 1,-1 1,1 0,-11 9,-26 18,37-28,0 0,0 0,1 0,-1 1,1 0,-6 6,-3 4,4-9,7-13,13-15,2 7,13-11,-21 24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27.155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1 258,'5'-1,"0"0,-1-1,1 1,0-1,0 0,-1 0,6-3,19-8,98-2,-46 2,-62 11,-1 0,1-1,18-6,93-22,-103 27,0-1,0-1,-1-2,0 0,0-2,29-16,-22 4,-28 17,1 1,0 0,-1 1,1-1,0 1,1 0,-1 0,1 1,-1 0,1 0,-1 1,1-1,0 2,9-1,-13 0,0 1,0 0,-1-1,1 1,0-1,0 0,-1 0,1 0,0 0,-1 0,0-1,4-2,23-8,-23 13,-15 5,-18 4,-39 3,-80 20,141-32,0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48.043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47,'206'20,"-203"-20,2 0,0 1,0-1,0-1,0 1,-1-1,1 0,0 0,5-2,-8 2,0-1,0 0,0 1,0-1,0 0,0 0,-1 0,1 0,-1-1,0 1,0 0,0-1,0 1,0 0,0-1,0 1,0-4,2-14,-9 22,-17 31,15-19,6-11,-26 30,28-32,-1 0,0 0,0 0,1 0,-1-1,0 1,0 0,0-1,0 1,0 0,0-1,0 1,0-1,0 0,0 1,-1-1,1 0,0 1,0-1,0 0,0 0,0 0,-1 0,1 0,0-1,0 1,0 0,0 0,0-1,0 1,0-1,-2 0,2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59.16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727 305,'14'-6,"1"1,-1 0,30-4,9-3,2-7,-32 11,0 0,34-6,-39 12,57-13,-74 14,1 1,0-1,-1 1,1-1,-1 1,1 0,0 0,-1-1,1 1,0 0,-1 1,1-1,0 0,-1 0,1 1,1 0,-3 6,-15 4,-17 8,25-14,0 0,-1-1,0 0,0 0,-9 3,104-57,-65 40,0 2,34-10,-18 6,-12 8,0 1,30 0,-53 3,-8 0,0 0,-5 1,0 0,1 0,-1 1,1 0,0 1,0 0,-14 6,-62 38,53-28,30-18,0 0,0 0,1-1,-1 1,0 0,0-1,0 1,0-1,0 1,0-1,0 0,0 0,-1 0,1 0,-3-1,5 1,-1-1,0 1,0-1,1 1,-1-1,1 1,-1-1,0 0,1 1,-1-1,1 0,0 0,-1 1,1-1,-1 0,1 0,0 1,0-1,0 0,-1 0,1 0,0 0,0 1,0-1,0 0,0 0,0 0,0 0,1 0,-1 1,0-1,0 0,1 0,-1 0,0 1,1-1,-1 0,1 1,-1-1,2-1,0 0,0 0,0 0,0 0,0 0,0 0,0 1,1-1,-1 1,1 0,-1-1,1 1,-1 0,1 1,5-2,-6 1,0 1,1-1,-1 1,0-1,0 0,1 0,-1 0,0 0,0-1,0 1,0 0,0-1,-1 1,1-1,0 0,1-2,-3 4,0-1,-1 0,1 1,0-1,0 0,-1 1,1-1,0 1,-1-1,1 0,-1 1,1-1,-1 1,1-1,-1 1,1 0,-1-1,1 1,-1-1,1 1,-1 0,0 0,1-1,-1 1,0 0,1 0,-1 0,0 0,1-1,-1 1,0 0,1 0,-1 0,0 1,1-1,-1 0,-1 0,-36 0,32 1,-2-1,-1 0,1-1,0 0,0 0,-8-3,14 4,0-1,0 1,1-1,-1 0,0 1,0-1,1 0,-1 0,1 0,-1 0,1 0,-1-1,1 1,0 0,-1-1,1 1,0-1,0 1,0-1,0 0,1 1,-1-1,0 0,1 1,-1-1,1 0,-1 0,1-3,0 4,0 0,0-1,0 1,1 0,-1 0,0 0,1 0,-1-1,1 1,-1 0,1 0,0 0,-1 0,1 0,0 0,0 0,0 1,0-1,-1 0,1 0,0 1,0-1,1 0,-1 1,0-1,0 1,0-1,0 1,0 0,1 0,-1-1,0 1,0 0,1 0,-1 0,1 0,55 5,-39-3,-5-1,1 0,-1 1,0 0,0 1,0 1,17 6,-104-3,55-4,1-1,0-1,0-1,-1 0,1-1,0-1,0-1,-1 0,2-2,-21-6,-64-12,64 15,1 0,-44-17,76 23,-17-7,0 1,-1 1,0 1,-1 2,1 0,-42-2,29 6,0 2,0 0,-50 12,62-10,0 0,-36-1,41-2,-1 0,1 0,0 2,0 1,-22 7,33-9,0 0,1 0,-1 0,0-1,-9 0,12-1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9:59.76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1 799,'2'0,"1"0,-1 0,1 0,-1 0,1 1,-1-1,1 1,-1 0,1 0,-1 0,0 0,0 0,1 0,-1 1,0-1,0 1,0-1,0 1,-1 0,1 0,0 0,-1 0,1 0,-1 0,0 0,0 0,1 1,-2-1,3 4,-7-8,-20-20,23 20,0-1,1 1,-1-1,1 0,0 1,0-1,0 1,0-1,0 0,0 1,1-1,-1 0,1 1,0-1,0 1,0-1,1-2,30-44,-12 21,47-61,-63 83,0 1,0 0,1 0,0 1,-1-1,9-5,25-26,-31 26,1 0,1 1,13-12,-13 13,0 0,-1-1,14-18,-10 0,-13 27,0 0,0 0,0 1,0-1,0 0,0 0,0 0,0 1,0-1,0 0,0 1,0-1,0 1,0 0,0-1,0 1,1-1,-1 1,0 0,0 0,1 0,-1-1,0 3,-23 16,-6 5,25-19,12-9,4-3,-1 0,0-1,0 0,0-1,-1 0,-1 0,1-1,11-19,-14 22,0 0,0 0,0 0,1 1,-1 0,2 1,11-8,21-17,-27 20,0 0,1 1,1 1,-1 0,2 1,-1 1,22-6,-24 7,1-1,-1 1,-1-2,19-12,-18 11,0 0,1 1,0 1,15-6,-4 3,-1-1,41-25,-37 19,2-3,-24 14,1 1,0-1,0 2,15-7,-18 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22.843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780 1,'-35'16,"20"-11,-121 66,61-27,-44 9,45-21,-88 47,85-51,59-22,8-2,-1 0,1-1,-22 3,27-6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0:53.11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1,'0'2,"0"1,1 0,0-1,-1 1,1-1,0 1,0-1,0 0,1 1,-1-1,1 0,-1 0,1 0,-1 0,1 0,0 0,4 3,-4-4,0 1,0-1,-1 1,1-1,-1 1,1 0,-1 0,1 0,-1 0,0 0,0 0,0 0,0 0,0 0,-1 1,1-1,0 4,-2-6,-1 0,1 1,0-1,-1 0,1 0,0 0,-1 1,1-1,-1-1,1 1,0 0,-1 0,1 0,0-1,0 1,-1-1,1 1,0-1,0 1,-1-1,0-1,-8-5,27 7,-14 1,48 13,-48-13,0 1,-1 0,1 0,-1 0,1 0,-1 0,0 1,0-1,0 0,0 1,-1 0,1-1,-1 1,3 5,-4-8,-1 0,1 0,0 0,0 0,0 0,0 0,0 0,0 0,0 0,-1 0,1 0,0 0,0 0,0 1,0-1,0 0,0 0,0 0,0 0,0 0,0 0,-1 0,1 0,0 0,0 1,0-1,0 0,0 0,0 0,0 0,0 0,0 0,0 0,0 1,0-1,0 0,0 0,0 0,0 0,0 0,0 0,0 0,0 1,0-1,0 0,0 0,0 0,1 0,-1 0,0 0,0 0,0 0,0 0,0 1,0-1,0 0,0 0,0 0,0 0,1 0,-1 0,-12-9,11 8,0-1,-1 1,1-1,0 1,-1 0,1 0,-1 0,1 0,-1 0,0 0,1 0,-1 0,0 1,1-1,-1 0,0 1,0 0,0-1,0 1,-3 0,5 1,1 1,-1-1,0 0,1 0,-1 0,0 0,1 0,0 1,-1-1,1 0,0 0,-1 0,1-1,0 1,0 0,0 0,0 0,0 0,0-1,0 1,1 0,25 18,-2-12,20 9,-35-10,0-1,1-1,-1 1,1-2,0 0,15 3,-21-5,-1 1,1-1,-1 1,1 0,-1 1,0-1,6 6,-7-6,-1 0,1 0,-1-1,1 1,-1 0,1-1,0 0,0 0,0 0,0 0,0 0,0 0,0-1,0 1,0-1,0 0,0 0,0 0,0 0,0-1,5 0,0-1,0 1,0 0,-1 0,1 1,0 0,0 0,0 1,0 0,-1 0,1 1,8 3,34 5,-135-11,49 2,31-1,13 0,11 0,-1 2,1 0,-1 0,31 10,7-9,-51-1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00.995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0 692,'22'-9,"-19"8,-1 1,1-1,-1 0,1 0,-1 0,0 0,1 0,-1 0,0-1,3-1,24-57,31-36,-57 97,-3 9,-5 13,-23 79,28-102,0 0,-1 0,1 0,0 0,0-1,0 1,0 0,0 0,0 0,0 0,0 0,0 0,-1 0,1 0,0 0,0 0,0 0,0 0,0 0,0 0,0 0,-1 0,1 0,0 0,0 0,0 0,0 0,0 0,0 0,0 0,0 0,-1 0,1 0,0 0,0 0,0 0,0 0,0 0,0 1,0-1,0 0,0 0,-1 0,1 0,0 0,0 0,0 0,0 0,0 0,0 1,0-1,0 0,0 0,0 0,0 0,0 0,0 0,0 0,0 1,0-1,0 0,0 0,0 0,0 0,0 0,0 0,-2-13,4-19,0 24,0 1,1 0,0 0,0 0,1 1,0-1,0 1,0 0,1 0,0 0,0 1,0-1,1 1,0 1,9-7,15-13,-18 12,1-1,15-22,-1 2,-1 11,-25 27,-11 14,-54 90,62-110,3-9,9-14,-3 16,0 1,0 0,1 0,0 0,1 1,14-8,24-19,0-5,-26 21,0 0,-1-1,-1-1,22-28,-25 26,1 1,1 1,0 0,2 1,0 1,25-16,-8 10,43-21,-69 41,-14 11,-17 11,-127 86,144-103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12.02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1 770,'2'-4,"1"-1,0 1,0-1,0 1,1 0,-1 0,1 0,0 1,0-1,7-3,-3 0,12-8,1 0,26-14,-28 18,-1 0,0-1,30-28,55-59,-82 81,0 1,29-18,-22 17,60-47,60-37,-105 79,72-28,27-20,-101 48,73-34,-110 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17.794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0 241,'6'-5,"0"1,0 0,1 1,-1-1,1 1,0 0,0 1,0 0,9-2,36-14,69-62,-82 50,-32 23,1 0,1 1,-1-1,1 2,0-1,0 1,1 1,11-5,-21 9,1 0,-1-1,1 1,-1 0,1 0,-1 0,1 0,-1-1,0 1,1 0,-1 0,1 0,-1 0,1 0,-1 0,1 0,-1 0,1 0,-1 1,1-1,-1 0,1 0,-1 0,1 0,-1 1,0-1,1 0,-1 0,1 1,-1-1,0 0,1 1,-1-1,1 1,-9 15,-28 19,33-32,-47 30,14-11,29-17,0 0,0-1,0 0,-1-1,1 0,-12 3,19-6,0 0,0 0,0 0,-1 0,1 0,0 0,0 0,0 0,0 0,0 0,-1 0,1 0,0 0,0 0,0 0,0 0,0 0,-1-1,1 1,0 0,0 0,0 0,0 0,0 0,0 0,0-1,0 1,-1 0,1 0,0 0,0 0,0 0,0-1,0 1,0 0,0 0,0 0,0 0,0-1,0 1,0 0,0 0,0 0,0 0,0-1,0 1,0 0,1 0,-1 0,8-10,17-8,-23 16,99-73,-96 71,0 1,1 0,-1 0,1 1,0-1,-1 1,1 1,0-1,1 1,-1 0,0 0,11 0,-12 0,0 0,1-1,-1 1,0-1,0 0,-1-1,1 1,0-1,5-4,-10 6,5-1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22.843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780 1,'-35'16,"20"-11,-121 66,61-27,-44 9,45-21,-88 47,85-51,59-22,8-2,-1 0,1-1,-22 3,27-6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26.69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33,'15'-9,"-14"9,0-1,1 1,-1 0,0-1,0 0,0 1,0-1,0 0,0 1,0-1,0 0,0 0,-1 0,1 0,0 0,0 0,-1 0,1-1,3 1,-1 0,0 0,1 0,-1 0,1 1,-1 0,1-1,-1 1,1 0,-1 1,1-1,3 2,10-2,14-4,-24 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52.805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1142 396,'-13'11,"0"0,0-1,-1-1,0-1,-23 11,-79 28,-48 3,110-36,0 3,-100 45,-15 40,26-14,133-84,0 0,0 0,-1-1,1 0,-1-1,1 0,-1-1,0 0,0 0,1-1,-1-1,0 0,-12-3,22 4,0 0,-1-1,1 1,0 0,0-1,0 0,0 1,0-1,0 0,0 1,0-1,0 0,0 0,0 0,0 0,0 0,1 0,-1 0,0 0,1 0,-1 0,1 0,-1 0,1-1,-1 1,1 0,0 0,0 0,0-1,-1 1,1 0,1 0,-1-1,0 1,0 0,0 0,1-1,-1 1,0 0,1 0,-1 0,1-1,-1 1,2-1,1-3,-1 0,1 1,0-1,0 1,1-1,-1 1,1 0,7-5,2 1,0 1,0 1,1 0,22-7,-12 5,-13 4,0 0,-1 0,0-1,0-1,0 0,0 0,-1-1,0 0,-1-1,1 0,-1 0,-1-1,9-12,-8 13,-1 0,1 1,1 0,-1 0,1 1,0 0,1 1,14-7,37-24,-50 28,1 0,0 1,0 0,1 1,0 0,0 1,0 0,19-3,-15 1,-1 1,-1-2,1 0,16-12,-7 4,-14 9,-2 0,1-1,-1 0,11-13,-14 14,1 0,0 1,0-1,0 1,1 1,0-1,0 1,10-4,0 0,-1 0,0-1,19-14,24-14,16 4,-55 26,0-1,-1-1,32-20,-36 19,1 1,0 1,0 1,1 1,0 0,34-8,-36 11,13-12,-27 14,1 0,-1 0,1 1,-1-1,1 1,0-1,0 1,0 0,-1 0,1 0,0 1,0-1,0 1,0-1,0 1,0 0,4 1,-7-1,0 0,1 0,-1 0,0 0,0 0,0 0,0 0,1 0,-1 0,0 0,0 0,0 1,1-1,-1 0,0 0,0 0,0 0,0 0,0 1,1-1,-1 0,0 0,0 0,0 0,0 1,0-1,0 0,0 0,0 0,0 1,0-1,0 0,0 0,0 0,0 1,0-1,0 0,0 0,0 0,0 1,0-1,0 0,0 1,-9 10,-13 5,-6-5,0 1,-46 28,27-14,-43 32,64-40,-53 29,-131 66,204-111,-1 1,0-1,0 0,1 0,-1-1,-1 0,1 0,0-1,0 0,0 0,0-1,0 0,0 0,-12-4,9 4,8 1,1 0,-1 1,0 0,1-1,-1 1,0 0,1 0,-1 0,1 0,0 0,-1 0,1 1,0-1,0 0,-1 1,1-1,0 1,-1 2,-19 18,19-21,-1 1,1-1,0 0,0-1,0 1,-1 0,1-1,0 1,-1-1,1 1,-1-1,-2 0,5-4,18 0,-11 2,0 0,0-1,0 1,0-2,0 1,-1-1,8-5,23-12,-13-2,-23 21,0 0,0 1,0-1,1 0,-1 0,1 1,0-1,-1 1,1-1,0 1,0 0,0 0,0 0,0 0,3-1,-4 3,0 0,0 0,-1 0,1 0,0 0,0 0,-1 0,1 0,-1 0,1 1,-1-1,1 0,-1 0,0 1,0-1,1 0,-1 0,0 1,0-1,0 0,-1 1,1-1,0 0,-1 2,-4 34,2-30,0 0,0-1,-1 1,0-1,0 1,-1-1,0 0,0-1,0 1,0-1,-1 0,0 0,0-1,0 0,-1 0,1 0,-1-1,0 0,0 0,0-1,-1 0,1 0,0-1,-1 0,1 0,-1 0,0-1,1-1,-1 1,1-1,-14-3,31-8,5-1,-15 12,0 1,0 0,1 0,-1 0,0 0,0 0,0-1,0 1,1 0,-1 0,0 0,0-1,0 1,0 0,0 0,0 0,0-1,0 1,0 0,0 0,1-1,-1 1,0 0,0 0,0-1,-1 1,1 0,0 0,0 0,0-1,0 1,0 0,0 0,0-1,0 1,0 0,0 0,-1 0,1-1,0 1,0 0,0 0,0 0,-1 0,1 0,0-1,0 1,0 0,-1 0,1 0,0 0,0 0,0 0,-1 0,1 0,-13-7,10 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54.423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 1,'24'21,"2"-1,33 20,21 16,-61-40,0 1,-1 2,-1-1,0 2,-2 0,25 42,-37-56,14 29,-17-34,0-1,0 1,0-1,1 1,-1-1,0 1,0-1,0 0,0 1,0-1,-1 1,1-1,0 1,0-1,0 1,0-1,0 1,-1-1,1 0,0 1,0-1,-1 1,1-1,0 0,-1 1,1-1,-1 1,-22-2,23 1,-1-1,0 1,0 0,0 0,1 0,-1-1,0 1,1 0,-1-1,0 1,1-1,-1 1,0-1,1 1,-1-1,1 1,-1-1,1 0,-1 1,1-1,-1 0,1 1,0-1,-1 0,1 0,0 1,0-1,0 0,-1 0,1 1,0-1,0 0,0 0,0 0,0 1,0-1,1 0,-1 0,0 1,0-1,0 0,1 0,0 0,1-2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38.069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39.850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26.69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33,'15'-9,"-14"9,0-1,1 1,-1 0,0-1,0 0,0 1,0-1,0 0,0 1,0-1,0 0,0 0,-1 0,1 0,0 0,0 0,-1 0,1-1,3 1,-1 0,0 0,1 0,-1 0,1 1,-1 0,1-1,-1 1,1 0,-1 1,1-1,3 2,10-2,14-4,-24 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2:52.29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243 317,'119'-33,"1"5,137-14,-240 40,18-3,47-1,-87 5,0 0,0-1,1 1,-1-1,0-1,1 1,-5-4,-12-5,-36-14,-1 3,0 3,-77-16,93 27,0 2,0 2,0 2,-1 2,-70 8,105-7,1 1,0 1,0-1,1 1,-1 1,0-1,1 1,-6 5,6-5,1-1,-1 1,0-1,-1 1,1-2,0 1,-1-1,-10 2,16-4,-1-1,0 0,0 0,0 0,1 0,-1 0,0 0,1 0,-1 0,1-1,-1 1,1-1,0 1,0-1,0 0,0 1,0-1,0 0,0 0,0 0,1 1,-1-1,0-3,-13-48,14 30,0 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08.36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644 283,'10'27,"-9"-25,-4-7,-5-5,2 4,1-1,0 0,1 0,-1-1,1 1,1-1,-1 0,1 0,-2-10,3 11,1 0,-1 0,-1 0,1 0,-1 1,-1-1,1 1,-1 0,0 0,0 0,-1 0,0 1,0 0,0 0,-1 0,1 1,-1 0,0 0,-1 0,1 0,0 1,-1 0,0 1,0 0,0 0,0 0,0 1,-9-1,14 2,1 0,0-1,-1 1,1 0,0 0,0-1,-1 1,1-1,0 1,0-1,-1 1,1-1,0 0,0 1,0-1,0 0,0 0,0 0,0 0,0 0,1 0,-1 0,0 0,0-1,1 1,-1 0,1 0,-1-1,1 1,0 0,-1 0,1-1,0 1,0 0,0-1,0 1,0 0,0-1,0 1,1 0,-1-1,0 1,1 0,-1 0,1-1,-1 1,1 0,0 0,-1 0,1 0,0 0,0 0,0 0,0 0,0 0,0 0,0 0,0 0,0 1,0-1,0 0,1 1,-1-1,0 1,0 0,1-1,-1 1,0 0,3 0,-2-1,1 1,0 1,0-1,0 0,0 1,-1-1,1 1,0 0,0 0,-1 0,1 0,-1 0,1 1,-1-1,5 4,12 8,-10-8,0 0,1-1,0 0,0 0,1-1,-1 0,0-1,1 0,0-1,-1 0,18-1,-9 0,0 2,0 0,0 2,18 5,-36-9,0 0,-1 0,1 0,0 0,-1 0,1 0,0 1,-1-1,1 0,-1 1,1-1,0 0,-1 1,1-1,-1 0,1 1,-1-1,1 1,-1-1,0 1,1 0,-1-1,1 1,-1-1,0 1,0 0,1-1,-1 1,0 0,0-1,0 1,0 0,0-1,0 1,0 0,0-1,0 1,0 0,0-1,0 1,-1 1,1-1,-1 0,0 0,0 0,1 0,-1 0,0 0,0 0,0 0,0 0,0-1,0 1,-1 0,1-1,0 1,0-1,0 1,-1-1,1 0,0 1,0-1,-2 0,-6 1,0-1,0-1,0 0,0 0,0-1,0 1,0-2,1 0,-1 0,1 0,0-1,0 0,-13-9,6 3,12 9,1-1,-1 1,0-1,1 1,0-1,-1 0,1 0,0 0,0 0,0-1,0 1,0 0,1-1,-1 0,1 1,0-1,-1 0,1 1,0-1,1 0,-1 0,0 0,1-3,0 5,-1-1,1 1,-1 0,1 0,-1-1,1 1,-1 0,1 0,-1 0,0 0,0-1,0 1,0 0,0 1,0-1,0 0,0 0,0 0,0 0,0 1,0-1,-1 1,1-1,0 1,0-1,-1 1,1 0,0-1,-1 1,1 0,0 0,-1 0,1 0,0 0,-1 1,-1-1,-9 3,0-1,0 2,-18 6,-13 3,41-13,-1 0,1 0,0 1,-1-1,1 0,0 1,-1 0,1-1,0 1,0 0,0 0,-1 0,1 0,0 1,1-1,-1 0,0 1,0 0,0-1,1 1,-1 0,1 0,0 0,-1 0,1 0,0 0,0 0,0 0,-1 4,0 5,1 0,0 0,0 0,1 0,2 16,-1-19,0 0,-1 0,1 0,-2 0,0 1,0-1,-3 14,-35 56,39-77,0 1,-1-1,1 0,0 1,-1-1,1 0,-1 1,0-1,1 0,-1 0,0 0,0 1,0-1,0 0,0 0,0 0,-2 1,3-2,-1-1,0 1,1-1,-1 1,1-1,-1 1,1-1,-1 1,1-1,0 1,-1-1,1 0,0 1,-1-1,1 0,0 1,0-1,-1 0,1 1,0-1,0 0,0 1,0-2,-4-55,10-3,-5 57,0-1,0 1,1-1,-1 1,1 0,0 0,0 0,0 0,0 0,0 0,1 0,0 1,5-5,-3 2,32-17,-36 21,0 1,0 0,0-1,-1 1,1 0,0 0,0 0,0 0,0 0,0 0,1 0,-1 0,0 0,-1 0,1 0,0 1,0-1,0 0,0 1,0-1,0 1,0-1,0 1,0-1,-1 1,1 0,0-1,0 1,-1 0,1 0,-1-1,1 1,-1 0,1 0,-1 0,1 0,-1 0,1 0,-1 1,2 5,0 0,-1 0,0 1,-1-1,1 0,-1 0,-1 0,1 1,-3 8,-17 62,17-67,-1 0,0 0,0-1,-1 1,-1-1,0 0,0-1,-1 0,0 0,0 0,-1-1,0 0,-1 0,0-1,0 0,-15 8,24-15,0 0,-1 1,1-1,-1 0,1 0,-1 1,1-1,-1 0,1 0,-1 1,1-1,-1 0,1 0,-1 0,1 0,-1 0,1 0,-1 0,0 0,1 0,-1 0,1 0,-1 0,1-1,-1 1,1 0,-1 0,1 0,-1-1,1 1,0 0,-1-1,1 1,-1 0,1-1,-1 1,1 0,0-1,-1 0,3-26,19-27,-21 54,5-7,-2 8,-4 17,-7 29,5-35,-2 0,1 0,-2-1,1 0,-1 0,-1 0,0-1,-12 14,16-22,-1 0,1 0,-1 0,1-1,-1 1,1-1,-1 0,0 0,0 0,0 0,0-1,0 0,1 1,-6-2,5 1,0 0,-1 0,1 1,0-1,0 1,0 0,0 0,0 1,-8 2,-11 13,19-13,-1-1,1 0,-1 0,0 0,0 0,0-1,-9 3,-6 3,30-7,35-13,-34 6,0-1,0 0,-1 0,0-1,0-1,-1 0,11-12,-12 6,-8 13,1 1,-1-1,1 1,0-1,0 1,-1-1,1 1,0 0,0 0,0-1,1 1,-1 0,0 0,0 0,2-1,1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21.57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1412 1,'-6'1,"0"0,0 1,0 0,0 0,0 1,-9 5,-17 6,-181 55,69-38,74-8,55-16,0-2,-1 0,1 0,-1-2,0 0,-31 2,-82 10,70-17,-86 4,142 0,14 0,-8-1,0-1,0 0,0 0,0 0,0 0,0-1,0 1,6-2,9-7,-1 1,2 1,-1 1,1 1,0 1,0 0,21-1,-106 5,58 0,46 0,-19 1,-14 0,-1 0,1-1,0 1,0-1,-1 0,1-1,0 1,-1-1,1 0,0 0,-1-1,6-2,-10 4,0 0,0 0,1 0,-1 0,0 0,0 0,0 0,0 0,0-1,0 1,0 0,0 0,0 0,0 0,0 0,0 0,0-1,0 1,0 0,0 0,0 0,0 0,0 0,0 0,0-1,0 1,0 0,0 0,0 0,0 0,0 0,0 0,0 0,0-1,0 1,-1 0,1 0,0 0,0 0,0 0,0 0,0 0,0 0,0 0,-1 0,1-1,0 1,0 0,0 0,0 0,0 0,0 0,-1 0,1 0,0 0,0 0,0 0,0 0,-16-3,-13 2,-296-6,242-9,75 16,2-1,1 1,0 0,-1 0,1 0,0 1,-1-1,1 1,0 0,0 1,0-1,0 1,0 0,0 1,0-1,0 1,1 0,0 0,-1 0,1 1,-5 5,-14 19,22-28,1 0,0 0,0 0,0 0,0 1,0-1,0 0,0 0,-1 0,1 0,0 0,0 0,0 1,0-1,0 0,0 0,0 0,0 0,0 0,0 1,0-1,0 0,0 0,0 0,0 0,0 1,0-1,0 0,0 0,0 0,0 0,0 0,0 1,0-1,0 0,0 0,1 0,-1 0,0 0,0 0,0 1,0-1,0 0,0 0,0 0,1 0,-1 0,0 0,0 0,0 0,0 0,1 0,19-7,5-7,42-31,-56 37,-2 3,0 1,0 0,1 1,0 0,0 0,0 1,16-1,-25 3,0 0,0 0,0 1,0-1,0 0,0 1,0-1,0 0,0 1,0 0,0-1,0 1,-1-1,1 1,0 0,0 0,0 0,18 11,11-7,-22-1,-21 1,-21-1,-1-2,-63-4,21-1,74 3,1 0,-1 0,1 1,-1-1,1 1,0-1,-1 1,1 0,0 0,-1 0,1 0,0 0,0 0,0 1,0-1,0 1,0 0,0-1,1 1,-1 0,1 0,-1 0,1 0,-1 0,1 0,0 0,0 1,-1 4,-15 22,108-121,-89 90,0 1,0-1,1 0,-1 1,0-1,1 1,0 0,-1-1,1 1,0 0,-1 1,1-1,5 0,-7 1,0-1,0 1,0 0,0 0,0 0,0 0,0 0,-1 0,1 0,0 0,0 1,0-1,0 0,0 1,0-1,0 0,0 1,-1-1,1 1,0-1,0 1,-1-1,1 1,0 0,-1-1,1 1,0 0,-1 0,1 0,-1-1,0 1,1 0,-1 0,1 0,-1 0,0 0,0 0,0-1,1 1,-1 0,0 1,0 1,-1 0,1 0,0 0,-1-1,1 1,-1 0,0-1,0 1,0 0,0-1,-1 1,1-1,-1 0,1 1,-1-1,0 0,0 0,0 0,0 0,0 0,0-1,-1 1,1-1,-1 1,1-1,-1 0,1 0,-4 1,-7 2,-1-1,1 0,-1-1,-20 0,24-1,9-1,-1 1,0-1,0 1,0-1,0 1,0 0,0 0,1 0,-1 0,0 0,1 0,-1 1,1-1,-1 0,1 1,-1-1,1 1,-2 3,2-4,0 1,-1 0,1 0,-1-1,1 1,-1-1,0 1,1-1,-1 0,0 1,0-1,0 0,-3 1,-2-1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27.868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261 137,'-20'1,"-1"2,-37 9,35-7,18-3,0 0,0 0,1 0,-1 1,1-1,-7 5,8-4,0-1,0 0,0 0,0 0,-1 0,1-1,-1 1,1-1,-1 0,0 0,0 0,-4 0,7-1,1-1,0 0,0 1,0-1,0 0,0 1,0-1,0 0,0 1,0-1,0 1,0-1,0 0,1 1,-1-1,0 0,0 1,1-1,-1 1,0-1,1 1,-1-1,1 1,-1-1,0 1,1-1,-1 1,1 0,-1-1,1 1,0 0,0-1,18-20,64-61,-74 74,0 0,0 1,1 0,0 0,0 1,0 0,1 1,0 1,0-1,0 2,1 0,-1 0,1 1,-1 0,1 1,0 0,21 2,102 7,-127-7,0 0,0 1,0 0,0 0,-1 1,1 0,7 5,-13-8,-1 1,1 0,0 0,-1 0,1 0,0 0,-1 0,0 0,1 1,-1-1,0 0,1 1,-1-1,0 1,0-1,0 1,0 0,0 0,-1-1,1 1,-1 0,1 0,-1 0,1-1,-1 1,0 0,0 0,0 0,0 0,0 0,0 0,-1-1,1 1,-1 0,0 2,0-3,0 1,0-1,-1 0,1 0,0 0,-1 0,1 0,-1 0,1-1,-1 1,1 0,-1-1,1 1,-1-1,1 0,-1 1,0-1,1 0,-1 0,-2 0,-45-2,30 1,12 1,0-1,1 1,-1 1,0 0,0 0,1 0,-1 0,0 1,1 1,-1-1,1 1,0 0,-7 4,-17 9,0-1,-1-2,0-1,-40 9,62-19,-29 9,-79 11,72-6,41-14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39.578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47,'5'1,"0"0,-1-1,1 2,0-1,-1 0,1 1,-1 0,8 5,-8-5,0 0,0 0,0 0,0-1,0 1,1-1,-1 0,0 0,7 0,-10-1,1-1,-1 1,1-1,-1 0,1 0,-1 1,0-1,0 0,1 0,-1-1,0 1,0 0,0 0,0 0,0-1,1-1,-1 1,0 0,1 0,-1 1,1-1,-1 0,1 1,-1-1,1 1,0-1,0 1,0 0,4-2,116-18,-112 20,-1 0,1 0,-1 1,15 1,-21-1,-1 0,1 1,-1-1,1 0,-1 1,1 0,-1 0,1 0,-1 0,0 0,1 0,-1 0,0 1,0-1,0 1,0 0,0-1,0 1,-1 0,1 0,1 3,-48-1,7-2,11-1,52-12,8 1,1 1,-1 2,1 1,0 2,1 1,66 4,-100-1,0 0,0 0,0 0,-1 0,1 0,0 0,0 0,-1 0,1 0,0 1,0-1,0 0,-1 0,1 1,0-1,-1 1,1-1,0 0,-1 1,1-1,0 1,-1 0,1-1,-1 1,1-1,-1 1,1 0,-1-1,0 1,1 0,-1 0,0-1,0 1,1 0,-1 0,0 0,0-1,0 1,0 0,0 0,0 1,0-1,-1 0,0 0,1 0,-1 0,1 0,-1 0,0 0,0 0,0 0,1 0,-1-1,0 1,0 0,0 0,0-1,0 1,-1-1,1 1,0-1,0 1,0-1,0 0,-1 0,1 1,0-1,0 0,-2 0,-12 0,-53 1,46-2,20 0,7-1,81-12,-19-1,-11 9,-1 3,61 5,-76 15,-26-3,-14-14,0 0,0 1,0-1,0 1,0-1,0 1,0-1,0 1,0-1,0 1,0-1,0 0,0 1,-1-1,1 1,0-1,0 1,-1-1,1 0,0 1,0-1,-1 0,1 1,0-1,-1 0,1 1,-1-1,1 0,0 0,-1 0,1 1,-1-1,1 0,-1 0,1 0,-1 0,-9 3,0-1,0-1,0 0,0 0,0-1,-1 0,-15-3,-13 0,29 4,-1-2,1 1,-1-1,1-1,-1 0,1-1,0 0,0 0,-10-6,16 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42.73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1 151,'6'-5,"17"-18,0 2,31-21,-32 20,-20 19,0 0,0 1,0-1,0 0,1 1,-1 0,1 0,-1-1,1 1,0 1,0-1,0 0,0 1,0 0,0-1,1 1,3 0,-7 1,1 0,-1 0,1 0,-1 0,0 0,1 0,-1 0,1 0,-1 0,1 1,-1-1,0 0,1 0,-1 1,1-1,-1 0,0 0,1 1,-1-1,0 0,0 1,1-1,-1 1,0-1,0 0,1 1,-1-1,0 1,0-1,0 1,0-1,0 0,0 1,0 0,-8 17,-21 14,27-30,-5 4,4-1,-1-1,0 0,0 0,-1 0,1 0,-1-1,1 1,-1-1,0-1,-1 1,1-1,0 0,-1 0,1 0,-1-1,1 0,-1 0,-6 0,0 1,3-1,18-6,14-7,-1-1,22-17,-37 25,69-43,-38 37,-32 10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14.365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1 567,'8'2,"1"-1,-1 2,0-1,0 1,0 1,0-1,-1 1,1 0,-1 1,0 0,12 11,28 16,-43-30,0-1,0 0,0 1,0-1,1-1,-1 1,0-1,1 0,-1 1,0-2,1 1,-1-1,0 1,0-1,1 0,-1-1,7-2,12-6,-1-1,23-15,10-5,110-30,-157 58,-1 0,1 0,-1-1,0 0,0 0,0-1,-1 0,0 0,0 0,0-1,0 0,-1 0,0 0,-1-1,1 1,-1-1,0 0,-1-1,0 1,0-1,3-13,5-26,16-60,-7 58,-12 32,-1-1,7-28,9-38,-22 78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17.70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1 415,'0'-17,"0"7,-1 0,1-1,1 1,0 0,1 0,2-10,-3 19,-1 0,1-1,-1 1,1 0,0 0,-1 0,1 0,0 0,0 0,0 0,0 0,0 0,0 0,0 0,0 0,0 1,0-1,0 0,1 1,1-2,-1 2,1 0,0 0,-1 0,1 0,-1 1,1-1,-1 0,1 1,-1 0,1 0,-1 0,0 0,1 0,-1 0,2 2,13 4,1-1,-1-1,1-1,0 0,30 2,11-2,66-5,-36-1,-82 1,0-1,0 1,0-1,0-1,0 1,-1-1,1 0,-1-1,9-5,21-10,-31 16,-1 0,0 0,0 0,0 0,0-1,-1 1,7-8,17-17,53-40,-4 1,-69 60,0 0,-1-1,1 1,-2-1,1-1,-1 1,-1-1,5-11,-8 14,0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20.92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0,'12'2,"-1"0,1 1,0 1,-1 0,0 0,19 11,-11-7,160 68,-176-75,6 4,0-1,1-1,-1 1,1-2,0 1,18 1,8 1,0 1,53 17,-45-10,31 12,-60-18,0-2,0 0,1 0,0-1,-1-1,1-1,20 1,15-6,-33 1,2 1,-1 1,0 1,0 0,24 6,-30-4,4 3,0-1,1-1,-1-1,1 0,26 0,-21-3,-9 1,0-1,0-1,0 0,-1-1,21-5,-20 2,-1 1,1 0,-1 1,25-2,-31 4,-2-1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24.17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2306 1,'-8'6,"0"0,0-1,0 0,-17 7,-9 7,14-6,0 1,-23 20,33-26,-1 0,0-1,-1-1,1 0,-1-1,-17 6,-16 7,-2 13,41-26,-1 0,0 0,0 0,0-1,-1 0,-13 5,-19 1,-1-1,0-2,0-2,-1-1,-43-3,60 1,-1 1,1 2,0 0,0 2,1 0,-27 13,-4 6,-53 34,39-21,-42 14,-9 5,-180 102,263-143,-62 22,25-4,59-26,-1-1,-32 11,-138 48,151-58,0-2,-40 3,68-10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52.805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1142 396,'-13'11,"0"0,0-1,-1-1,0-1,-23 11,-79 28,-48 3,110-36,0 3,-100 45,-15 40,26-14,133-84,0 0,0 0,-1-1,1 0,-1-1,1 0,-1-1,0 0,0 0,1-1,-1-1,0 0,-12-3,22 4,0 0,-1-1,1 1,0 0,0-1,0 0,0 1,0-1,0 0,0 1,0-1,0 0,0 0,0 0,0 0,0 0,1 0,-1 0,0 0,1 0,-1 0,1 0,-1 0,1-1,-1 1,1 0,0 0,0 0,0-1,-1 1,1 0,1 0,-1-1,0 1,0 0,0 0,1-1,-1 1,0 0,1 0,-1 0,1-1,-1 1,2-1,1-3,-1 0,1 1,0-1,0 1,1-1,-1 1,1 0,7-5,2 1,0 1,0 1,1 0,22-7,-12 5,-13 4,0 0,-1 0,0-1,0-1,0 0,0 0,-1-1,0 0,-1-1,1 0,-1 0,-1-1,9-12,-8 13,-1 0,1 1,1 0,-1 0,1 1,0 0,1 1,14-7,37-24,-50 28,1 0,0 1,0 0,1 1,0 0,0 1,0 0,19-3,-15 1,-1 1,-1-2,1 0,16-12,-7 4,-14 9,-2 0,1-1,-1 0,11-13,-14 14,1 0,0 1,0-1,0 1,1 1,0-1,0 1,10-4,0 0,-1 0,0-1,19-14,24-14,16 4,-55 26,0-1,-1-1,32-20,-36 19,1 1,0 1,0 1,1 1,0 0,34-8,-36 11,13-12,-27 14,1 0,-1 0,1 1,-1-1,1 1,0-1,0 1,0 0,-1 0,1 0,0 1,0-1,0 1,0-1,0 1,0 0,4 1,-7-1,0 0,1 0,-1 0,0 0,0 0,0 0,0 0,1 0,-1 0,0 0,0 0,0 1,1-1,-1 0,0 0,0 0,0 0,0 0,0 1,1-1,-1 0,0 0,0 0,0 0,0 1,0-1,0 0,0 0,0 0,0 1,0-1,0 0,0 0,0 0,0 1,0-1,0 0,0 0,0 0,0 1,0-1,0 0,0 1,-9 10,-13 5,-6-5,0 1,-46 28,27-14,-43 32,64-40,-53 29,-131 66,204-111,-1 1,0-1,0 0,1 0,-1-1,-1 0,1 0,0-1,0 0,0 0,0-1,0 0,0 0,-12-4,9 4,8 1,1 0,-1 1,0 0,1-1,-1 1,0 0,1 0,-1 0,1 0,0 0,-1 0,1 1,0-1,0 0,-1 1,1-1,0 1,-1 2,-19 18,19-21,-1 1,1-1,0 0,0-1,0 1,-1 0,1-1,0 1,-1-1,1 1,-1-1,-2 0,5-4,18 0,-11 2,0 0,0-1,0 1,0-2,0 1,-1-1,8-5,23-12,-13-2,-23 21,0 0,0 1,0-1,1 0,-1 0,1 1,0-1,-1 1,1-1,0 1,0 0,0 0,0 0,0 0,3-1,-4 3,0 0,0 0,-1 0,1 0,0 0,0 0,-1 0,1 0,-1 0,1 1,-1-1,1 0,-1 0,0 1,0-1,1 0,-1 0,0 1,0-1,0 0,-1 1,1-1,0 0,-1 2,-4 34,2-30,0 0,0-1,-1 1,0-1,0 1,-1-1,0 0,0-1,0 1,0-1,-1 0,0 0,0-1,0 0,-1 0,1 0,-1-1,0 0,0 0,0-1,-1 0,1 0,0-1,-1 0,1 0,-1 0,0-1,1-1,-1 1,1-1,-14-3,31-8,5-1,-15 12,0 1,0 0,1 0,-1 0,0 0,0 0,0-1,0 1,1 0,-1 0,0 0,0-1,0 1,0 0,0 0,0 0,0-1,0 1,0 0,0 0,1-1,-1 1,0 0,0 0,0-1,-1 1,1 0,0 0,0 0,0-1,0 1,0 0,0 0,0-1,0 1,0 0,0 0,-1 0,1-1,0 1,0 0,0 0,0 0,-1 0,1 0,0-1,0 1,0 0,-1 0,1 0,0 0,0 0,0 0,-1 0,1 0,-13-7,10 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35.639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519 614,'-27'0,"0"1,1 1,-1 2,1 0,-1 2,2 1,-1 1,1 1,0 1,-31 17,-9 13,38-22,0-2,-38 16,65-31,-1-1,1 1,-1-1,1 0,-1 0,0 1,1-1,-1 0,0 0,1 0,-1 0,0 1,1-1,-1 0,0 0,1 0,-1 0,0-1,1 1,-1 0,1 0,-1 0,0-1,1 1,-1 0,0-1,2-14,22-19,-7 21,1 0,1 2,0 0,1 0,32-11,104-28,-48 18,-51 16,-39 12,0-1,0 0,0-1,17-10,-33 16,0 0,0-1,0 1,0-1,-1 1,1-1,0 1,0-1,0 0,-1 1,1-1,0 0,-1 0,1 1,0-1,-1 0,1 0,-1 0,0 0,1 0,-1 0,0 0,1 0,-1 0,0 0,0 0,0 0,0 0,0-1,-1 1,1 1,-1-1,0 0,1 1,-1-1,0 1,0 0,1-1,-1 1,0 0,0-1,0 1,1 0,-1 0,0 0,0-1,0 1,0 0,0 0,1 0,-1 1,0-1,0 0,0 0,0 0,1 1,-1-1,0 0,0 1,0-1,1 1,-1-1,0 0,-1 2,-19 10,-41 17,58-27,0-1,0 0,0 0,0 0,0-1,0 1,-1-1,1 0,0-1,0 1,0 0,0-1,0 0,-5-2,9 3,-1 0,1 0,0 0,0 0,0 0,0 0,0 0,-1 0,1-1,0 1,0 0,0 0,0 0,0 0,0 0,0 0,-1 0,1-1,0 1,0 0,0 0,0 0,0 0,0 0,0-1,0 1,0 0,0 0,0 0,0 0,0 0,0-1,0 1,0 0,0 0,0 0,0 0,0 0,0-1,0 1,0 0,0 0,0 0,0 0,1 0,-1-1,0 1,0 0,0 0,0 0,0 0,0 0,0 0,1 0,-1 0,0-1,0 1,0 0,0 0,1 0,15-9,21-4,-8 10,-26 3,0 0,0 0,0 0,0 0,0-1,0 1,0-1,0 0,-1 1,1-1,0-1,0 1,0 0,-1-1,1 1,-1-1,1 0,-1 0,0 0,0 0,2-3,15-25,34-45,-41 57,0-1,-1 1,-2-2,0 1,12-39,5-11,-16 45,17-43,-25 63,-1-1,0 1,0-1,-1 1,1-1,-1 1,0-1,0 1,-1-1,1 1,-1-1,-2-8,3 13,0 0,-1-1,1 1,0-1,0 1,0-1,0 1,0 0,-1-1,1 1,0-1,0 1,0 0,-1-1,1 1,0 0,-1 0,1-1,0 1,-1 0,1-1,0 1,-1 0,1 0,-1 0,1-1,0 1,-1 0,1 0,-1 0,1 0,-1 0,1 0,0 0,-1 0,1 0,-1 0,0 0,-12 15,-3 24,14-26,0 1,1-1,1 1,0 15,1-19,0 1,-1-1,-1 0,0 1,0-1,-1 0,0 0,-5 14,4-17,1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03.33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634 326,'14'-6,"0"0,1 1,-1 1,1 1,26-4,82-1,-66 6,61-7,138-28,-44 7,-128 20,-82 10,63-9,68 1,-74 8,-22-2,1 2,-1 2,60 11,-81-10,0 0,29 2,-40-5,0 0,-1 0,1 0,0-1,0 0,-1 0,1 0,-1 0,1-1,-1 0,1 0,-1 0,8-5,-8 4,1 0,-1 1,1 0,0-1,0 2,0-1,0 1,0-1,1 1,-1 1,0-1,0 1,1 0,-1 0,0 1,1-1,5 2,-64 5,37-6,0-2,1 0,-1 0,0-2,1 0,-1-1,1 0,0-1,1-1,-18-9,2 2,-1 2,-1 1,0 1,0 1,-37-2,-11-5,-70 0,35 0,75 4,33 8,1 1,-1-1,1 1,-1 1,0-1,0 1,1 0,-1 1,0 0,-12 1,16 1,1 0,-1 0,1 0,-1 0,1 0,0 1,0-1,0 1,0-1,1 1,-1 0,1 0,-1 0,1 0,0 0,-1 6,0-4,0 0,0-1,0 1,0 0,-1-1,-5 9,-4-4,0 0,-1 0,1-1,-2-1,1 0,-19 7,12-6,0 2,-21 13,-71 48,59-39,-80 63,88-55,-73 86,24 0,63-85,-2-1,-2-2,-2-1,-1-2,-73 51,100-79,0 0,-1-1,0-1,0 0,0 0,-1-1,1 0,-1-2,0 1,-15 0,28-3,-1 0,1 0,0 0,0 0,-1 0,1 0,0 0,0 0,-1 0,1 0,0 0,0 0,-1 0,1 0,0 0,0 0,-1 0,1 0,0 0,0-1,0 1,-1 0,1 0,0 0,0 0,0-1,-1 1,1 0,0 0,0 0,0-1,0 1,0 0,-1 0,1 0,0-1,0 1,0 0,0 0,0-1,0 1,0 0,0 0,0-1,0 1,0 0,0 0,0-1,0 1,0 0,0 0,1-1,12-16,20-12,-6 12,0 1,32-13,19-10,-8 3,-43 23,-2-1,31-21,-47 28,-1-1,1 1,-1-2,0 1,-1-1,0 0,-1 0,1-1,5-13,2-10,-1 0,13-56,-11 49,-13 37,-11 24,-2 5,-1 0,-2-1,0-1,-2 0,0-1,-1 0,-2-1,0-2,-1 0,-2-1,1-1,-39 24,27-21,6-4,0 0,-1-2,0-1,-59 19,75-28,-1 0,0 2,1-1,0 2,1-1,-1 2,2-1,-1 1,1 1,-17 21,-22 19,39-38,15-6,-3-6,0 0,-1-1,1 1,0 0,0 0,-1-1,1 1,0-1,-1 0,1 1,0-1,-1 0,4-2,45-34,1 3,84-43,102-17,-141 58,-20 4,-1-3,-2-4,74-51,-106 63,1 2,1 2,1 2,1 2,1 2,51-13,-71 22,0-2,0 0,-1-2,45-29,23-10,-30 17,24-10,-87 44,0 0,0 0,0 0,0 0,0 0,-1 1,1-1,0 0,0 0,0 0,0 0,0 1,0-1,0 0,0 0,0 0,0 0,0 1,0-1,0 0,0 0,0 0,1 0,-1 0,0 1,0-1,0 0,0 0,0 0,0 0,0 0,0 1,0-1,1 0,-1 0,0 0,0 0,0 0,0 0,0 0,1 0,-1 0,0 1,0-1,0 0,0 0,1 0,-25 26,-40 29,-31 7,-148 70,156-88,-108 51,187-92,-1 0,1 0,0-1,-1 0,1-1,-1 1,0-2,1 1,-1-1,0 0,1-1,-1 0,-13-4,17 4,1-1,0 0,-1 0,1 0,0-1,0 1,0-1,0 0,1 0,-1-1,1 1,0-1,0 1,0-1,0 0,1 0,-1-1,1 1,0 0,0-1,1 1,0-1,-1 1,1-1,1 0,-1-6,0 5,1 0,0 1,0-1,0 0,1 0,0 0,0 0,0 1,1-1,0 0,0 1,1-1,-1 1,1 0,0 0,0 0,1 0,0 1,0-1,0 1,0 0,0 0,1 0,0 1,0 0,0 0,0 0,0 0,1 1,-1 0,1 0,-1 0,1 1,9-2,32-4,1 2,81 2,-126 3,7-1,0 0,-1 0,1-1,-1 0,0-1,1 0,-1 0,-1-1,1-1,0 1,-1-1,9-7,-12 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32.24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434 504,'-6'-3,"0"0,0 0,-1 0,1 1,-1 0,0 0,1 0,-1 1,0 0,-7 0,-10-2,-138-30,156 31,0 1,0-2,0 1,1-1,-1 1,1-2,0 1,0-1,0 1,0-1,0-1,-5-6,-24-19,33 29,1 0,-1 0,0 0,0 0,-1 0,1 0,0 1,0-1,0 0,-1 1,1-1,0 1,-1-1,1 1,0-1,-1 1,1 0,0 0,-1 0,1 0,-1 0,1 0,-1 0,1 0,0 0,-1 1,1-1,-3 1,3 1,-1 0,1 1,0-1,0 0,0 0,0 1,0-1,1 0,-1 1,0-1,1 1,0-1,0 1,0 4,-4 12,4-19,0 0,0 0,-1 0,1 0,0 0,0 0,0 0,0 0,0 0,0 0,0 0,-1 0,1 0,0 0,0 0,0 0,0 1,0-1,0 0,0 0,-1 0,1-1,0 1,0 0,0 0,0 0,0 0,0 0,-1 0,1 0,0 0,0 0,0 0,0 0,0 0,0 0,0 0,0 0,-1-1,1 1,0 0,0 0,0 0,0 0,0 0,0 0,0 0,0 0,0-1,0 1,0 0,0 0,0 0,0 0,0 0,0 0,0-1,0 1,0 0,0-2,-1 0,1 1,0-1,0 0,0 0,1 0,-1 1,0-1,1 0,-1 0,1 1,-1-1,1 0,0 1,0-1,0 0,0 1,0-1,2-2,0 0,1 0,-1 1,1-1,0 1,0-1,0 1,1 0,-1 1,1-1,-1 1,6-2,-6 3,0 1,-1-1,1 1,0 0,0 0,0 0,-1 1,1-1,0 1,0 0,-1 0,1 0,-1 0,1 1,4 2,5 2,1 0,1-1,-1 0,1-1,0-1,0 0,0-1,0-1,23-1,-1 2,-28 0,2-1,-1-1,0 0,0 0,0-1,0 0,15-5,-11 0,-5 2,0 0,0 1,0 0,0 0,11-1,-11 1,-1 1,0-1,0-1,1 0,-2 0,1 0,-1-1,1 0,11-11,22-15,-24 21,-1-1,-1 0,0-1,-1-1,0-1,-1 0,0-1,-1 0,-1 0,15-28,-18 15,-8 25,1 0,0 0,-1 0,1 0,0 0,0 1,1-1,-1 0,0 1,1-1,0 1,0-1,0 1,0 0,3-3,-4 4,0 0,0 0,0-1,0 1,0 0,0 0,-1 0,1-1,-1 1,1 0,-1-1,1 1,-1 0,1-1,-1 1,0-1,0-2,2 6,5 11,-5-10,-1-1,1 0,0 1,0-1,0 0,0 0,0 0,0-1,1 1,-1 0,1-1,-1 0,1 1,0-1,-1 0,1 0,0-1,0 1,-1-1,1 1,0-1,0 0,3 0,32 7,45 17,16 14,-57-25,16 9,3 0,-9-5,-29-8,0 0,26 6,-19-9,-20-5,-1 1,1 0,0 1,-1 0,15 7,-15-6,1 0,0-1,0 0,1-1,-1 0,18 1,21 5,-6 5,-32-9,-1 0,1-1,21 2,-25-3,1-1,-1 1,1 0,-1 0,0 1,8 4,-9-4,0 0,0 0,1-1,-1 0,1 0,0-1,-1 0,13 1,65-1,59-3,-95-10,-31 4,-17 6,-8 1,-254 9,205-7,52-1,36-1,7 0,-31 0,-1 0,1 1,0-1,-1 2,1-1,-1 1,1 0,-1 0,0 1,1 0,10 4,-5 1,-6-4,1 0,-1 0,0-1,1 1,0-1,-1 0,1-1,0 0,0 0,8 0,-11-2,-1 1,1 1,0-1,-1 0,1 1,0 0,-1-1,1 2,-1-1,1 0,-1 1,0-1,0 1,0 0,1 0,-2 0,1 1,0-1,0 1,-1-1,1 1,-1 0,0 0,0 0,0 0,0 0,-1 1,1-1,-1 1,1 3,-2-7,0 1,0-1,0 1,0-1,0 0,0 1,0-1,0 1,0-1,0 1,-1-1,1 0,0 1,0-1,0 1,-1-1,1 0,0 1,0-1,-1 0,1 1,0-1,-1 0,1 1,0-1,-1 0,1 0,-1 1,1-1,0 0,-1 0,1 0,-1 0,1 0,-1 1,1-1,-1 0,1 0,-1 0,-27 1,-2 3,4 37,26-40,-1 0,0-1,1 1,-1 0,0-1,1 1,-1 0,1 0,-1-1,1 1,0 0,-1 0,1 0,0 0,0-1,-1 1,1 0,0 0,0 0,0 0,0 2,13 2,16-8,-39 12,3-1,-1 0,0-1,-1 0,1-1,-11 6,-19 26,28-33,-1 0,0-1,-1 0,1 0,-15 2,-40 14,57-17,0-1,0 1,0-1,0-1,-1 0,1 0,-17-2,15 1,-1 0,0 1,0 0,-17 4,12-1,1-1,0 0,-18-1,-33 7,47-5,0 0,0-1,-35-1,9-4,33 1,-1 0,0 0,0 1,0 1,0 1,-26 5,24 0,1 1,0 0,0 1,1 0,0 1,0 1,1 0,1 1,-13 15,-45 64,59-76,7-10,1 0,-1 0,0 0,-1-1,1 1,-1-1,0 0,-9 6,-16 7,19-11,0 0,1 1,0 0,0 0,-11 12,-2 1,-1-1,-2-1,0-1,-50 25,69-38,-3 1,1 0,-1-1,0 0,0-1,-1 1,1-2,0 0,-1 0,0-1,1 0,-12-1,-17 0,1 2,-60 9,77-5,0 0,0 1,-21 10,22-8,0-1,-1-1,-23 5,23-7,0 1,-24 11,32-11,-2-1,1 0,-1-1,1 0,-1-2,-23 3,31-5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34.07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1,'2'0,"-1"1,2 2,0 2,1-1,1 0,0 0,-1 0,1-1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42.171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36 45,'1'-1,"-1"1,1-1,0 0,-1 1,1-1,-1 1,1-1,0 1,-1-1,1 1,0 0,-1-1,1 1,0 0,0-1,0 1,-1 0,1 0,0 0,1 0,18-9,-20 8,0 0,0 1,0-1,1 0,-1 1,0-1,0 0,0 1,0-1,0 0,0 1,0-1,0 0,-1 1,1-1,0 0,0 1,-1-1,1 0,0 1,-1-1,1 1,0-1,-1 0,1 1,-1-1,1 1,-1-1,1 1,-1 0,1-1,-1 1,0-1,0 1,0-1,0 0,-1 1,1-1,0 0,0 1,0 0,0-1,-1 1,1 0,0-1,0 1,-1 0,1 0,0 0,0 0,-1 0,1 0,0 1,0-1,-1 0,1 1,0-1,0 1,0-1,-2 2,3-2,-1 0,0 0,1 1,-1-1,0 0,1 1,-1-1,1 0,-1 1,1-1,-1 1,1-1,0 1,-1-1,1 1,-1-1,1 1,0 0,-1-1,1 1,0 0,0-1,0 1,0 0,-1-1,1 1,0 0,0-1,0 1,0 0,0-1,1 1,-1 0,0-1,0 1,0 0,0-1,1 1,-1-1,0 1,1 0,-1-1,1 2,2-3,-1 1,0-1,1 1,-1-1,0 0,1 0,-1 0,0 0,0 0,0 0,0-1,0 1,0-1,0 1,1-3,14-7,-61 32,42-20,0 0,0 0,0 0,0 1,0-1,0 1,1-1,-1 1,0 0,1 0,-1 0,1-1,0 1,0 1,0-1,0 0,0 0,0 0,0 0,1 1,-1-1,0 5,2-1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50.685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0 173,'4'-1,"0"-1,0 0,-1 0,1 0,-1 0,0 0,1-1,-1 1,0-1,-1 0,1 0,0 0,-1 0,0-1,3-3,16-18,-16 21,-2 0,1 1,-1 0,1 0,0 1,-1-1,1 1,0 0,0 0,1 0,-1 0,0 1,1 0,-1 0,1 0,-1 0,5 0,4 2,-11 3,-17 11,2-4,9-8,1 1,-1-1,0 0,-1 0,1 0,-9 4,12-7,1 0,0 0,0 1,0-1,0 0,0 0,-1 0,1 0,0 0,0 0,0 0,0 0,0 0,-1 0,1 0,0 0,0 0,0 0,0 0,0 0,-1-1,1 1,0 0,0 0,0 0,0 0,0 0,0 0,0 0,-1 0,1 0,0 0,0-1,0 1,0 0,0 0,0 0,0 0,0 0,0 0,0-1,0 1,0 0,0 0,-1 0,1 0,0 0,0-1,0 1,0 0,1 0,-1 0,0 0,0 0,0-1,0 1,0 0,0 0,0 0,0 0,0 0,0-1,15-23,-11 19,3-5,1 0,0 1,1-1,16-13,-24 22,0 0,0 0,0 1,0-1,0 0,0 1,0-1,1 1,-1-1,0 1,0-1,0 1,1 0,-1-1,0 1,0 0,3 0,-4 0,0 1,1-1,-1 0,1 0,-1 1,1-1,-1 0,0 0,1 1,-1-1,0 1,1-1,-1 0,0 1,1-1,-1 1,0-1,0 1,0-1,1 0,-1 1,0-1,0 1,0-1,0 1,0-1,0 1,0 0,0 1,0 0,-1 0,1 0,0 0,-1 0,0 0,1 0,-1 0,0 0,0 0,0 0,0-1,0 1,-1 0,1-1,0 1,-1-1,1 0,-1 1,0-1,-2 2,-1-2,0 1,-1-1,1 0,0-1,-1 1,1-1,0 0,-1-1,1 1,0-1,-1 0,1 0,0 0,0-1,0 0,0 0,-7-4,-10-3,19 4,14 1,14 0,18-6,1 1,-95 47,47-36,-37 13,41-16,1 1,-1 0,0-1,1 1,-1 0,0-1,0 1,1-1,-1 1,0 0,0-1,0 1,1-1,-1 1,0-1,0 1,0-1,0 1,0-1,0 1,0-1,0 1,0-1,0 1,0-1,0 1,-1-1,1 1,0 0,0-1,0 1,-1-1,1 1,0-1,0 1,-1 0,1-1,0 1,-1 0,1-1,-1 1,1 0,0 0,-1-1,1 1,-1 0,1 0,-1-1,1 1,0 0,-1 0,1 0,-1 0,1 0,-1 0,1 0,-1 0,1 0,-1 0,1 0,-1 0,1 0,-1 0,1 1,-1-1,1 0,-1 1,3-3,0 0,-1 0,2 0,-1 0,0 1,0-1,0 1,1-1,-1 1,1 0,-1 0,1 0,-1 0,1 1,0-1,-1 1,1 0,0-1,0 1,-1 0,1 1,0-1,3 1,-2-1,0 1,0-1,-1 0,1 0,0-1,0 1,0-1,-1 0,1 0,0 0,-1 0,1-1,-1 0,6-2,-3-3,13-7,-14 18,-4 12,-1-15,0 0,0 0,0 0,-1 0,1 1,0-1,-1 0,1 0,-1 0,1 0,-1 0,0 0,1-1,-1 1,0 0,0 0,1 0,-1-1,0 1,0 0,0-1,0 1,-2 0,-28 8,27-9,1 0,-1 1,1-1,0 1,-1 0,1 0,0 1,0-1,0 1,0-1,0 1,-5 4,5-4,0 1,1 0,0 0,-1 0,1 0,0 0,1 0,-1 0,1 0,-1 1,1-1,0 1,0-1,0 1,1-1,-1 5,1-1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58.767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281 40,'-6'2,"0"-1,0 1,0 0,0 1,1-1,-1 1,-7 6,-16 5,22-11,0 1,0-1,1 1,-1 0,1 1,0-1,0 1,1 0,-11 12,5-4,2-6,0 1,-1-1,1-1,-1 0,-1 0,1-1,-1 0,-18 4,23-10,13-7,17-10,-19 14,4-5,0 0,-1 0,0-1,0 0,-1 0,0-1,7-16,6-8,-12 21,-14 25,-16 26,0-11,-3 5,19-19,37-30,-27 16,-1 0,1-1,-1 1,1 0,0 1,0-1,0 1,0-1,0 1,0 1,0-1,0 0,7 1,85 1,-163 37,53-31,14-13,22-16,25-14,-40 29,0 1,0 0,0 0,1 0,0 1,0 0,1 1,0 0,-1 0,1 1,0 0,1 1,9-2,-27 7,-1 1,1 1,0 0,1 0,-14 11,9-7,-109 79,97-78,24-10,-1 0,1 0,-1 0,1 0,-1 0,0 0,1 0,-1 0,1-1,-1 1,1 0,0 0,-1-1,1 1,-1 0,1-1,-1 1,1 0,0-1,-1 1,1-1,0 1,-1-1,1 1,0-1,-1 0,0-3,1 0,-1-1,0 1,1 0,0-1,0 1,0 0,2-8,-1 9,0 0,1 0,-1 0,1 0,0 0,0 1,0-1,0 0,1 1,-1-1,1 1,-1 0,1 0,4-2,43-25,-50 29,-1 1,1-1,0 0,0 1,0-1,0 1,-1-1,1 1,0-1,0 0,0 1,0-1,0 1,0-1,0 1,0-1,0 1,0-1,1 0,-1 1,0-1,0 1,0-1,0 0,1 1,-1-1,0 0,0 1,1-1,-1 0,0 1,1-1,-1 0,0 1,1-1,-1 0,1 0,-1 1,0-1,1 0,-1 0,1 0,-1 0,0 0,1 0,-1 0,1 0,-1 0,1 0,-1 0,0 0,1 0,-1 0,1 0,-1 0,1 0,-1 0,0 0,1-1,-1 1,1 0,-1 0,0-1,1 1,-1 0,0 0,1-1,-18 32,6-21,-29 27,39-35,-1-1,0 1,0-1,0 0,0 1,0-1,0 0,0 0,0 0,0 0,-1-1,1 1,0-1,0 1,-1-1,-3 0,5 0,0 0,1-1,-1 1,0-1,0 0,1 1,-1-1,0 1,1-1,-1 0,0 0,1 1,-1-1,1 0,-1 0,1 0,0 1,-1-1,1 0,0 0,0 0,-1 0,1 0,0 0,0 0,0 0,0 0,0 0,0 0,1 1,-1-1,0 0,0 0,1 0,-1 0,0 0,1 0,-1 1,1-1,-1 0,2-1,22-40,-21 38,9-13,-25 43,-5 8,16-28,-11 24,6-26,3-17,-4-9,8 22,0 0,0-1,0 1,0 0,0-1,0 1,0 0,-1 0,1-1,0 1,0 0,0 0,0-1,-1 1,1 0,0 0,0-1,-1 1,1 0,0 0,0 0,-1 0,1-1,0 1,0 0,-1 0,1 0,0 0,-1 0,1 0,0 0,-1 0,1 0,0 0,0 0,-1 0,1 0,0 0,-1 0,1 0,0 0,-1 0,1 0,0 1,0-1,-1 0,1 0,0 0,0 0,-1 1,1-1,0 0,0 0,0 0,-1 1,1-1,0 0,0 1,0-1,0 0,0 0,-1 1,71-114,-67 108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06.86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315 66,'325'0,"-487"-11,133 7,0 0,-47-15,52 12,0 1,-1 1,1 1,-36-1,31 5,10-1,1 1,-1 1,0 1,1 0,0 2,-21 5,31-6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12.33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192 217,'17'-2,"0"0,0-1,-1-1,1 0,19-9,32-8,123-7,-189 28,-1 0,1 0,0 0,0-1,0 1,0-1,0 0,-1 1,1-1,0 0,-1 0,1 0,-1 0,1 0,-1-1,1 1,1-2,-5-7,-17 3,-156-3,108-1,47 7,0 1,-34-1,29 4,19-1,0 0,1 1,-1 0,0 0,0 0,0 1,0 0,1 0,-1 1,0-1,1 1,-1 0,1 1,0-1,-1 1,1 0,-6 6,1-2,1-1,-1-1,0 0,0 0,0 0,0-2,-1 1,-22 3,33-7,144-48,-42 11,-35 13,-48 16,0 1,0 0,1 2,0 0,1 1,-1 1,24 0,583 4,-615-1,0 2,0-1,19 7,-18-5,-1 0,1-1,17 1,114 6,-133-8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31.661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0 370,'6'-4,"-1"1,1 0,0 0,0 1,0-1,0 1,1 1,-1-1,13 0,17-6,12-9,1 3,0 1,84-9,541 10,-418 14,1350-2,-1246 12,-63-1,-15 10,-35 0,-223-20,681 9,-625-21,-57 7,-1 0,32 1,-26 1,50-7,-50 4,51-1,333 7,-410-1,-1 0,0 0,0 0,1 0,-1-1,0 1,0 0,1 0,-1-1,0 1,0-1,0 1,1-1,-1 0,0 1,0-1,0 0,0 0,0 0,0 1,-1-1,1 0,1-2,7-30,-9 31,0-1,1 0,-1 0,1 0,-1 0,1 1,0-1,0 0,0 1,0-1,1 1,-1-1,1 1,-1-1,1 1,0 0,0 0,0 0,0 0,4-2,0 1,0-1,0 1,0-1,0-1,-1 1,0-1,0 0,0 0,0 0,4-6,-7 7,0 0,-1 1,1-1,-1 0,1 0,-1 0,0 0,0 0,-1 0,0 0,1 0,-1 0,0-1,-1 1,1 0,-1 0,0 0,-2-7,2 9,0 1,0-1,-1 0,1 0,0 1,-1-1,1 1,-1 0,1-1,-1 1,0 0,1 0,-1 0,0 0,0 0,0 0,0 1,0-1,0 0,0 1,0 0,0-1,0 1,-4 0,-63 2,42 0,-253-11,148 5,-13-2,-379-9,348 17,11 9,-16 0,34 0,-1-1,44-11,-141 3,46 9,64-1,-57 1,-610-11,763 1,-71 14,72-8,0-2,-40 0,-128 5,10 0,73-7,-130-6,253 3,0 0,0 0,1 0,-1 0,0 0,0 0,0 0,0 0,0 0,0 0,0 0,0 0,0-1,1 1,-1 0,0 0,0 0,0 0,0 0,0 0,0 0,0 0,0-1,0 1,0 0,0 0,0 0,0 0,0 0,0 0,0 0,0 0,0-1,0 1,0 0,0 0,0 0,0 0,0 0,0 0,0 0,0-1,0 1,0 0,0 0,0 0,0 0,-1 0,1 0,0 0,0 0,0 0,22-10,36-10,-51 18,123-34,-43 27,-43 5,12 1,98 6,-9 7,7 1,-36-9,92-4,-164-2,75-3,-94 6,50-9,-50 5,50-1,123 6,-185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54.423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 1,'24'21,"2"-1,33 20,21 16,-61-40,0 1,-1 2,-1-1,0 2,-2 0,25 42,-37-56,14 29,-17-34,0-1,0 1,0-1,1 1,-1-1,0 1,0-1,0 0,0 1,0-1,-1 1,1-1,0 1,0-1,0 1,0-1,0 1,-1-1,1 0,0 1,0-1,-1 1,1-1,0 0,-1 1,1-1,-1 1,-22-2,23 1,-1-1,0 1,0 0,0 0,1 0,-1-1,0 1,1 0,-1-1,0 1,1-1,-1 1,0-1,1 1,-1-1,1 1,-1-1,1 0,-1 1,1-1,-1 0,1 1,0-1,-1 0,1 0,0 1,0-1,0 0,-1 0,1 1,0-1,0 0,0 0,0 0,0 1,0-1,1 0,-1 0,0 1,0-1,0 0,1 0,0 0,1-2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1:29.787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1760 12,'-44'-6,"39"4,-1 1,1 0,-1 0,0 1,1-1,-1 1,0 0,1 1,-9 1,-22 6,18-4,0 0,1 1,-29 12,30-12,0 0,0-2,0 0,-1 0,0-2,1 0,-1-1,-21-2,-7 1,29 1,0 2,0 0,0 1,0 1,0 1,1 0,-26 12,-2 0,-2-10,40-7,0 0,0 0,0 1,0-1,1 1,-1 1,0-1,0 0,-7 5,1-1,0-1,0 1,-1-2,-22 5,-24 7,20-2,27-10,1 0,0 0,0 2,0-1,-16 11,7-4,-1-1,0 0,-1-2,-28 8,22-6,0 0,1 2,0 0,1 2,-42 30,47-28,0-2,-1 0,-1-1,0-1,-1-1,-31 10,43-17,-5 2,26-16,3 1,0 0,0 2,1-1,0 2,23-9,20-4,-72 26,10-5,0 1,0-1,0 0,0 0,0-1,0 1,0-1,0 0,0 0,-1-1,-7 0,14-5,13-3,13-3,31 0,-61 15,-1 0,0-1,0 0,0 1,0-2,0 1,0 0,-6 2,4-3,1-1,-1 1,0-1,0-1,0 1,-6-1,6 0,1 1,0-1,-1 1,1 0,0 0,-7 2,-93 50,53-25,-48 29,87-48,9-7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1:45.112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31 31,'-31'0,"56"0,38 1,65-2,-82-12,-39 10,0 1,0 0,0 0,0 0,0 1,7-1,11 1,-17 0,0 0,0 1,0 0,1 0,-1 1,13 3,-20-4,-1 0,1 0,-1 0,0 0,1 0,-1 0,1 0,-1 0,0 0,1 0,-1 0,0 1,1-1,-1 0,0 0,1 0,-1 1,0-1,1 0,-1 0,0 1,0-1,1 0,-1 1,0-1,0 0,1 1,-1-1,0 0,0 1,0-1,0 0,0 1,0-1,1 0,-1 1,0-1,0 1,0-1,0 0,0 1,0-1,-1 1,1-1,0 0,0 1,0-1,0 0,0 1,-1-1,1 0,0 1,0-1,0 0,-1 1,1-1,0 0,0 0,-1 1,1-1,0 0,-1 0,1 1,0-1,-1 0,1 0,0 0,-1 0,0 0,-26 9,-87-10,109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1:54.080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83 159,'22'-34,"-13"22,-6 9,-1-1,-1 1,1-1,0 0,-1 0,0 1,0-1,1-5,-2 9,0-1,0 1,0-1,0 1,0-1,0 1,0-1,0 1,0-1,0 1,-1-1,1 1,0-1,0 1,0 0,-1-1,1 1,0-1,-1 1,1-1,0 1,-1 0,1-1,0 1,-1-1,-1 1,1 0,0-1,0 1,0 0,0 0,0 0,-1 0,1 1,0-1,0 0,0 0,0 1,0-1,0 0,-1 1,0 0,-61 19,23-10,114-31,64-22,-120 36,0 1,1 1,-1 1,1 0,37-1,-55 5,-1 0,1 0,0 0,-1 0,1 0,-1 0,1 0,0 0,-1 0,1 0,-1 0,1 1,0-1,-1 0,1 1,-1-1,1 0,-1 1,1-1,-1 0,1 1,-1-1,0 1,1-1,-1 1,0-1,1 1,-1-1,0 1,1 0,-3 22,-22 27,19-41,3-4,-1 0,0 1,-1-1,1 0,-1 0,0-1,-1 1,1-1,-1 0,1 0,-1-1,0 1,-1-1,1 0,-6 2,11-5,0 1,0-1,0 0,0 0,0 0,0 0,0 0,0 0,0 0,1 0,-1 0,0 0,0 1,0-1,0 0,0 0,0 0,0 0,0 0,0 0,0 0,0 1,0-1,0 0,0 0,0 0,0 0,0 0,0 0,0 0,0 1,0-1,0 0,0 0,0 0,0 0,0 0,-1 0,1 0,0 0,0 1,0-1,0 0,0 0,0 0,0 0,0 0,0 0,-1 0,1 0,0 0,0 0,0 0,0 0,0 0,0 0,0 0,-1 0,1 0,0 0,0 0,0 0,0 0,0 0,15 1,19-4,10-7,0 1,64-5,9 1,333 14,-446 1,-13 2,-18 3,-583-7,596 0,1 2,0-1,0 2,1 0,-1 0,0 2,-14 6,27-11,0 0,0 0,0 0,-1 0,1 0,0 0,0 0,0 0,0 0,0 0,-1 0,1 0,0 0,0 0,0 0,0 0,0 0,0 0,-1 0,1 0,0 1,0-1,0 0,0 0,0 0,0 0,0 0,0 0,0 0,0 1,0-1,-1 0,1 0,0 0,0 0,0 0,0 1,0-1,0 0,0 0,0 0,0 0,0 0,0 1,0-1,0 0,1 0,-1 0,0 0,0 0,0 0,0 1,0-1,0 0,0 0,0 0,0 0,0 0,0 0,1 0,-1 0,0 1,0-1,0 0,15 3,18 0,146-10,-126 5,238 4,219 7,-300-12,-193 3,50 1,0-3,126-20,-155 16,0 2,60-1,5 1,104-12,-117 12,-47 4,57-9,-76 3,-18 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2:03.930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47,'39'-13,"-38"13,-1-1,1 1,0 0,0 0,0-1,0 1,0 0,-1-1,1 1,0-1,0 1,0-1,-1 0,1 1,0-1,-1 0,1 1,-1-1,1 0,-1 0,1 1,-1-1,1 0,-1 0,0 0,0 0,1 1,-1-1,0 0,0 0,0 0,0 0,0 0,0 0,0 0,0 0,0 0,0 0,-1-1,0 2,0-1,1 1,-1-1,0 1,0-1,0 1,1-1,-1 1,0 0,0 0,0-1,0 1,0 0,0 0,0 0,0 0,0 0,0 0,1 0,-3 1,-2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2:14.808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0 462,'638'-182,"-578"171,91-6,-136 15,222-29,-204 26,47-8,-1-2,105-36,-170 46,45-17,86-20,-143 42,0-1,0 1,0 0,0-1,0 0,0 1,0-1,-1 0,1 0,0 0,0 0,-1 0,1 0,1-2,-7-3,-17 3,-58 6,53-1,-1-1,0-1,1-1,-1-2,1 0,-51-15,56 12,0 0,0 2,-1 0,0 2,1 0,-1 1,0 1,0 1,0 1,-23 6,-19-6,37-3,21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2:24.920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99,'130'-5,"71"3,-150 6,147 5,74 5,-84-1,192 11,-12-1,145-10,2 0,-427-12,91-3,-175 1,0 0,0 0,-1-1,1 0,0 1,-1-1,0-1,1 1,-1 0,0-1,0 0,0 1,-1-1,1-1,4-5,1-2,-1-1,0 0,8-18,-14 29,0 0,-1-1,1 1,-1-1,1 1,-1-1,0 1,1-1,-1 1,0-1,0 1,0-1,0 1,-1-1,1 0,0 1,0-1,-1 1,1-1,-1 1,0 0,1-1,-1 1,0 0,-1-2,0 1,-1-1,1 1,-1 1,1-1,-1 0,0 1,0-1,0 1,0 0,0 0,-6-1,-10-1,0 1,0 0,-25 2,33 0,-42 0,1-3,-63-12,54 8,-1 3,0 2,-66 7,18 8,-18-5,66-3,-124 2,68-6,65-2,-127 3,-132-4,283 0,0 1,0 1,-56 9,34-3,-101-1,13-2,-70 18,109-14,94-6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00.012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2277 87,'-4'-1,"1"0,0 0,-1 0,1-1,0 1,0-1,0 0,1 0,-1 0,0 0,1 0,-1-1,1 1,-1-1,-2-4,3 4,-1-1,0 1,0 0,0 1,0-1,0 0,0 1,-1 0,1 0,-6-2,-17-1,0 1,-42 0,24 2,-403-5,304 8,49 9,69-6,-47 2,-6-8,-102 4,140 1,3-1,0 3,-41 8,-20 2,54-9,1-3,-1-1,-51-5,62 0,0 3,-1 0,1 3,-53 9,67-9,-12 4,-1-2,0-1,0-2,-46-2,77 0,0 0,0 0,0 0,0-1,0 1,-1 0,1 0,0-1,0 1,0-1,0 1,0-1,0 1,0-1,0 0,0 1,0-1,1 0,-1 0,0 0,0 0,1 0,-1 0,0 0,1 0,-1 0,1 0,-1 0,1 0,0 0,-1-2,1 3,0-1,0 0,1 1,-1-1,0 0,0 1,0-1,1 1,-1-1,0 1,1-1,-1 0,1 1,-1-1,0 1,1-1,-1 1,1 0,-1-1,1 1,0 0,-1-1,1 1,-1 0,1-1,0 1,-1 0,1 0,0 0,-1 0,1 0,0-1,-1 1,1 0,0 1,-1-1,1 0,-1 0,1 0,0 0,-1 0,1 1,0-1,-1 0,1 0,-1 1,1-1,0 1,22 12,-22-11,1-1,0 1,-1-1,1 0,0 0,-1 1,1-1,0-1,0 1,0 0,0 0,0-1,0 1,0-1,0 0,0 1,0-1,0 0,0 0,0 0,0-1,1 1,-1 0,0-1,0 1,0-1,-1 0,1 0,0 0,2-1,2 0,0-1,1 1,-1 1,1-1,-1 1,1 0,0 0,-1 1,1 0,12 1,29-2,-10-3,-1 2,69 4,-24 1,-30-2,55-3,-107 3,1-1,-1 0,0 0,1 0,-1 0,0 0,1 0,-1 0,1 0,-1 0,0 0,1 0,-1 0,0 0,1 0,-1 0,1 0,-1-1,0 1,1 0,-1 0,0 0,1-1,-1 1,0 0,0 0,1-1,-1 1,0 0,0 0,1-1,-1 1,0 0,0-1,0 1,1 0,-1-1,0 1,0 0,0-1,0 1,0-1,0 1,0 0,0-1,0 1,0 0,0-1,0 1,0-1,0 1,0 0,0-1,-1 1,1 0,0-1,0 1,0 0,0-1,-1 0,0 0,0 0,0 0,0 0,-1 0,1 0,0 0,0 0,-1 0,1 1,0-1,-1 0,1 1,-1-1,-2 0,-146 0,73 3,35 8,38-8,-1 0,0 0,-1-1,1 0,0 0,-8 0,7-1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07.264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1,'357'6,"-299"4,-48-7,-1-1,1 0,0-1,13 1,78 11,690-13,-658-7,-22-5,-67 5,59 0,-58 9,-1 2,47 11,28 3,-81-17,-27-1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33.437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499 649,'837'0,"-818"-1,1-1,34-8,-35 6,0 0,0 1,21 0,74 6,154-6,-267 3,0 0,0 0,-1-1,1 1,0-1,0 1,0-1,0 1,-1-1,1 1,0-1,-1 0,1 1,0-1,-1 0,1 0,-1 1,1-1,-1 0,1 0,-1 0,0 0,1 0,-1 0,0 0,0 1,0-1,1 0,-1 0,0 0,0 0,0 0,-1 0,1 0,0 0,-1-1,-9-46,6 32,1-4,1 0,1 0,1 0,1 0,4-29,6 18,-9 25,-17 25,-27 31,29-35,0 0,2 0,-18 29,28-43,1 0,-1 0,1 0,-1 1,1-1,0 0,-1 1,1-1,0 0,0 1,0-1,0 0,0 1,0-1,0 0,0 1,1-1,-1 0,0 1,1-1,-1 0,1 0,0 0,-1 1,1-1,1 1,0 1,1-1,0 0,-1 1,1-1,0 0,0-1,0 1,0 0,1-1,3 2,-1-1,1 0,-1-1,1 1,-1-1,1-1,-1 1,1-1,-1 0,1 0,-1-1,9-1,-13 0,1 0,-1 1,1-1,-1 0,0 0,0 0,0-1,0 1,0 0,0-1,0 0,-1 1,0-1,1 0,-1 1,0-1,0 0,0 0,-1 0,1 0,-1-6,2-10,-1 0,-2-27,1 21,-1-13,1-2,0-1,11-64,-4 42,-7 58,0 0,0 0,0 0,-1 0,0 1,0-1,0 0,0 0,-1 0,-2-5,2 9,1-1,-1 1,0 0,0-1,1 1,-1 0,0 0,0 1,0-1,0 0,0 1,0-1,-1 1,1 0,0-1,0 1,-3 0,-47 2,29 0,-93-1,-113-3,125-11,37 15,-91-4,94-11,51 10,-1-1,1 2,0 0,-17 0,-148 15,-251-13,299 7,-65 0,102-1,86-6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55.217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3600 156,'-55'-3,"-94"-17,62 6,-124-9,85 10,-162-35,233 37,-1 4,-91-2,70 6,-161-1,-274 31,268-3,-205 13,368-37,-118-16,-44-1,110 8,100 5,0 1,0 1,-62 6,55 1,24-3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3:48.796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172 818,'-4'2,"-24"10,15-9,10-7,4 3,-1 0,1-1,0 1,0 0,-1 0,1 0,0 0,0 0,0 0,0 0,1 0,-1 0,0 0,3 0,-3 0,1 0,-1 0,0 0,1 0,-1 0,0 0,1 0,-1 0,0 0,0-1,0 1,0 0,0-1,0 1,-1-1,2-1,3-21,-5 22,0 0,0 0,1 0,-1 0,0 0,1 0,0 0,-1 1,1-1,0 0,0 0,0 1,0-1,1 0,-1 1,0-1,1 1,-1 0,0-1,3 0,2-4,0 1,-1-1,0 0,0-1,6-9,16-19,-21 30,1 0,1 0,-1 0,1 1,0 0,13-4,14-8,15-21,-44 31,1 0,0 1,-1 0,2 0,-1 1,0-1,1 2,13-6,-3 2,1-1,-1 0,0-2,17-11,24-14,27-16,-134 74,39-19,0-1,0 1,1 1,-1-1,-7 7,2 1,-1-1,0-1,-25 13,23-15,0 0,1 1,-20 14,-27 11,38-18,17-12,1 0,0 1,0 0,1 0,-8 8,-79 93,23-27,2-6,70-77,0 0,1 0,-1 0,1 0,0 0,0 1,1-1,4-3,6-8,-14 15,1-1,-1 1,1-1,-1 1,0-1,1 1,-1-1,0 1,1-1,-1 1,0-1,0 0,1 1,-1-1,0 1,0-1,0 0,0 1,0-1,0 0,0 1,0-1,0 1,0-1,-1 0,1 1,0-1,0 1,-1-2,-33 34,-49 80,82-110,-1-1,1 0,0 1,0-1,-1 1,1-1,0 1,1 0,-1-1,0 1,0 0,1 0,-1 1,1-2,1 0,0 0,0 0,-1-1,1 1,0 0,0-1,0 1,0 0,0-1,0 1,0-1,0 0,0 1,0-1,0 0,0 0,1 1,3 0,45 30,-47-30,0 0,1 0,-1 1,0-1,0 1,0 0,0 0,0 0,0 0,0 0,-1 1,3 2,-5-5,1 1,-1-1,0 0,0 0,0 1,1-1,-1 0,0 1,0-1,0 0,0 1,0-1,0 0,0 1,1-1,-1 0,0 1,0-1,0 0,0 1,0-1,-1 0,1 1,0-1,0 0,0 1,0-1,0 0,0 1,-1-1,1 0,0 0,0 1,0-1,-1 0,1 1,0-1,-1 0,-26 2,27-2,1 0,0 0,-1 0,1 0,0 0,-1 0,1-1,-1 1,1 0,0 0,-1-1,1 1,-1 0,1-1,-1 1,1-1,-1 1,0-1,1 1,-1-1,1 1,-1-1,0 1,1-1,-1 1,0-1,0 0,0 1,1-1,-1 1,0-1,0 0,0 1,0-1,0 0,0 1,0-1,0 1,0-1,0 0,-1 1,1-1,0 0,0 1,-1-1,1 1,0-1,-1 1,1-1,0 1,-1-1,1 1,-1-1,1 1,-1-1,1 1,-1 0,1-1,-1 1,0-1,5 1,1 0,0 0,0 0,0 0,-1 1,1 0,0 0,-1 0,1 0,-1 1,1 0,-1 0,0 0,1 0,-1 1,0 0,-1 0,7 5,-8-5,1 0,0 0,0 0,1 0,-1-1,0 1,1-1,-1 0,1 0,0 0,0 0,0-1,0 0,7 2,1 0,1-1,-1-1,21 1,-19-1,0 1,-1 1,16 5,-28-8,-73 5,67-5,0 0,0-1,0 1,1-1,-1 0,0 0,0-1,0 0,1 0,-9-4,-1-1,-2 2,12 5,1-1,0 1,0-1,0 0,1 0,-1 0,0 0,0-1,0 1,1-1,-1 0,1 0,-4-3,9 5,-1-1,1 0,0 1,-1-1,1 1,0 0,-1 0,1 0,0 1,0-1,-1 0,6 3,1-2,10 0,-1 1,0 1,1 1,29 10,1-8,-43-6,0 0,1 1,-1-1,0 1,0 0,0 1,11 4,-18-6,1 0,0 0,0 0,0 0,0 0,-1 0,1 0,0 0,0 0,0 0,0 1,-1-1,1 0,0 0,0 0,0 0,0 0,0 0,0 1,0-1,-1 0,1 0,0 0,0 0,0 0,0 1,0-1,0 0,0 0,0 0,0 0,0 1,0-1,0 0,0 0,0 0,0 0,0 1,0-1,0 0,0 0,0 0,0 0,0 1,1-1,-1 0,0 0,0 0,0 0,0 0,0 1,0-1,0 0,1 0,-1 0,0 0,0 0,0 0,0 0,1 0,-1 0,0 1,-23 2,4-2,34-1,227 0,-480 13,350-11,158-4,-197-12,-1 10,75-10,17-7,-141 20,-11 1,0 0,-1-2,1 1,-1-1,1-1,12-4,-12 3,1 1,0 0,0 1,25 0,-24 1,1 0,0-1,24-6,98-20,-24-5,-107 31,1 0,0 0,-1-1,0 0,1 0,-1 0,0-1,-1 0,1 0,-1 0,10-10,54-33,17-18,-72 50,0-1,-1 0,0 0,13-26,-23 38,0 0,0 1,1-1,-1 1,1-1,0 1,0 0,0 0,7-2,-7 3,0-1,0 1,-1-1,1 1,0-1,-1 0,0-1,1 1,-1 0,-1-1,5-5,1-4,1 1,0 0,0 1,16-14,-15 16,5-4,0-2,-1 1,15-23,-24 31,0 1,1 0,-1 0,1 0,0 1,0 0,1 0,6-3,-5 3,-1 0,0-1,0 0,0 0,11-11,-9 6,0 2,0-1,1 1,0 1,1 0,16-9,-3 3,15-17,-35 26,1-1,0 1,0 0,0 1,1-1,-1 1,1 0,0 1,0-1,11-2,-6 1,-1-1,0 0,0 0,-1-1,1-1,-1 1,0-1,8-10,8-4,-4 5,0-1,28-33,-8 19,-17 15,34-19,-55 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38.069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58.205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29,'1271'0,"-1163"-11,-18 1,785 2,-532 10,-221 8,2 0,-112-10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13.978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72,'105'-2,"108"4,-206 2,-19 2,-22 4,33-10,-21 4,0 0,-27 0,-18 2,37-2,53-8,87-10,-30 2,1 4,0 2,117 9,128 11,-138-9,-40 9,325-2,319-12,-754-1,42-9,-1 1,20 7,-64 3,-1-2,44-6,3-4,0 3,87 3,4-8,-36-10,-101 16,1 0,72-2,-53 6,-37 2,-1 0,1 1,-1 1,0 0,19 4,33 25,-64-29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16.368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1 0,'202'14,"4"-1,-106-10,-49-1,92-7,54-10,-125 11,122 2,-102 3,-87-1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47.189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851 1,'0'19,"1"-13,-1 0,0-1,0 1,-1 0,0 0,-2 11,2-16,0 1,1-1,-1 1,0-1,0 0,0 1,0-1,-1 0,1 0,0 0,0 0,-1 0,1 0,-1 0,1 0,-1-1,1 1,-1 0,1-1,-1 1,1-1,-1 0,0 1,1-1,-1 0,0 0,1 0,-1 0,-2-1,-274-6,-231 13,508-6,1 1,-1-1,1 0,-1 0,1 0,-1 0,1 0,-1 0,1 0,-1 0,1 0,-1 0,1 0,-1 0,1 0,-1-1,1 1,-1 0,1 0,-1-1,1 1,-1 0,1 0,-1-1,1 1,0-1,-1 1,1 0,0-1,-1 1,1-1,0 1,0 0,-1-1,1 1,0-1,0 1,0-1,0 1,-1-1,1 1,0-1,0 0,0 1,0-1,0 1,0-1,0 1,1-1,-1 1,0-1,0 1,0-1,0 1,1-1,-1 1,0 0,1-1,-1 1,0-1,1 1,-1 0,1-1,3-12,-3 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48.945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1 0,'6'5,"0"0,0 0,1-1,0 1,0-2,0 1,0-1,1 0,0-1,10 3,81 10,-93-15,186 7,-119-7,-68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9:10.594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1064 870,'0'-5,"0"1,0-1,1 1,0-1,-1 1,2 0,-1-1,0 1,1 0,0 0,0-1,0 2,0-1,1 0,0 0,4-5,-1 5,-1-1,1 1,-1 0,1 1,0-1,1 1,-1 0,1 1,12-4,10 0,0 2,1 1,-1 1,34 3,-36-1,-23 0,-1 1,0-1,0 1,0-1,0 1,0 0,0 0,0 1,0-1,-1 1,1-1,0 1,-1 0,1 0,-1 0,0 0,0 0,1 0,-2 1,1-1,0 1,0 0,-1-1,2 4,-2-4,-1-1,1 1,-1 0,1 0,-1-1,0 1,0 0,1 0,-1-1,0 1,-1 0,1 0,0 0,0-1,-1 1,1 0,-1-1,0 1,1 0,-1-1,0 1,0-1,0 1,0-1,0 1,0-1,-1 0,1 0,0 1,-1-1,1 0,-1 0,1 0,-1-1,1 1,-1 0,0-1,1 1,-1 0,0-1,1 0,-4 1,-113 21,-183 13,191-25,-104-7,32-3,173 1,0-1,0 2,0-1,0 1,-15 6,21-7,1 0,-1 1,1-1,-1 1,1-1,0 1,-1 0,1-1,0 1,0 1,0-1,1 0,-1 0,0 1,1-1,0 1,-1-1,1 1,0-1,0 1,1 0,-2 2,2 1,-1-1,0 1,0-1,0 0,-1 1,0-1,0 0,0 0,-1 0,0-1,1 1,-2 0,1-1,0 0,-1 0,0 0,0 0,0-1,-1 1,1-1,-1 0,1-1,-1 1,0-1,0 0,0 0,-1 0,1-1,0 1,-1-1,1-1,-11 1,15-1,0 0,0 0,0 0,0 0,0 0,0-1,0 1,0 0,0-1,0 1,0 0,0-1,0 1,0-1,1 0,-1 1,0-1,0 0,1 1,-1-1,0 0,1 0,-1 1,1-1,-1 0,0-2,0 1,1-1,0 1,-1-1,1 1,0-1,0 0,0 1,0-1,1 1,0-4,2-4,0 0,0 1,1 0,7-13,30-66,-33 68,1-1,1 1,22-34,-30 50,2 1,-1-1,0 0,1 1,-1-1,1 1,0 0,0 0,0 1,1-1,-1 1,1 0,-1 0,1 0,0 1,0 0,-1 0,1 0,0 0,0 1,0 0,0 0,0 0,0 0,0 1,0 0,0 0,8 4,9 4,-1 0,1-2,1 0,-1-2,1 0,0-1,44 1,88-4,134-3,-86-22,-63 5,-89 10,0 2,72 1,-198-21,-233-56,216 63,-132-13,-2 33,103 3,-463-3,584 0,-1 0,0 0,0 0,0-1,0 1,0-1,0 0,1 1,-1-1,0-1,1 1,-1 0,1-1,-1 1,1-1,-1 1,1-1,0 0,0 0,0 0,0-1,0 1,1 0,-1-1,1 1,-1-1,1 1,0-1,-1-3,0-3,0 0,0-1,1 1,0 0,1-1,0 1,3-19,-3 26,1 0,-1 0,1-1,0 1,0 0,0 0,0 0,0 0,1 0,-1 0,0 1,1-1,-1 0,1 0,0 1,0 0,0-1,-1 1,1 0,0 0,1 0,-1 0,0 0,4-1,6-2,0 2,1-1,17 0,-6 0,24-7,67-25,-72 21,0 1,50-7,18-2,131 12,-240 10,13-1,-1 1,0 1,0 0,1 0,-1 2,0 0,0 0,19 8,-9-2,50 12,-21-7,-25-9,-1 0,1-2,-1-2,1 0,36-4,11 0,206-8,-233 11,-16 0,62-8,-35-2,9-3,0 3,96-2,-151 11,1 0,0-1,19-6,28-2,49-8,-31 4,-40 7,0-3,56-20,-49 13,50-9,124-28,-218 54,-1 0,1-1,-1 1,1 0,-1-1,1 1,-1-1,1 0,-1 1,0-1,1 0,-1 0,0 0,0 0,0 0,0 0,0 0,0 0,0-1,0 1,0 0,0-1,-1 1,2-2,-3 1,1 1,-1 0,1-1,-1 1,0 0,0-1,0 1,0 0,0 0,0 0,0-1,0 1,0 1,0-1,0 0,-1 0,1 0,0 0,-1 1,1-1,-1 1,1-1,-3 0,-1-1,0 0,0 0,-1 0,1 1,0 0,-1 0,1 0,-1 0,1 1,-1 0,0 0,1 1,-1 0,1-1,-1 2,1-1,0 1,-1 0,1 0,0 0,0 1,0-1,1 1,-1 1,1-1,0 1,-8 7,1 0,0 0,0-1,-1 0,-1-1,1 0,-16 7,-90 39,47-23,-164 82,-280 92,361-165,64-19,-183 35,241-51,18-4,0 1,0 1,-19 8,31-12,-1 1,1 0,0 0,0 0,0 0,0 0,0 0,0 0,0 1,0-1,1 1,-1-1,1 1,-1 0,1-1,-1 1,1 0,0 0,0 0,0 0,0 0,0 1,0-1,1 0,-1 0,1 1,-1-1,1 0,0 0,0 3,0-3,1-1,0 0,-1 0,1 0,-1 0,1-1,0 1,0 0,0 0,-1 0,1 0,0-1,0 1,0 0,0-1,0 1,0-1,0 1,0-1,1 0,-1 1,0-1,0 0,0 0,0 0,0 0,1 0,-1 0,0 0,0 0,0 0,0 0,0-1,1 1,-1-1,0 1,1-1,49-18,-44 16,43-15,1 2,0 2,1 3,0 1,75-3,265 13,-32 19,-258-4,-33-4,134 3,-197-13,0 0,0 0,0-1,0 1,0-1,0-1,0 1,0-1,0 0,0-1,0 0,9-3,-11 2,-1 1,0 0,-1-1,1 1,0-1,-1 0,1 0,-1 0,0 0,0 0,0-1,0 1,-1-1,1 1,-1-1,0 0,0 1,0-1,-1 0,1 0,-1-4,2-4,0 0,1 0,1 0,6-14,-6 16,0 1,-1-1,0 0,-1 0,0 0,1-18,-3 27,0 0,0 0,0 0,0 0,0 0,0 0,0 0,-1 0,1 1,0-1,-1 0,1 0,0 0,-1 0,1 1,-1-1,0 0,1 1,-1-1,1 0,-1 1,0-1,0 0,1 1,-1-1,0 1,0 0,-1-1,0 0,-1 1,1-1,-1 1,1 0,-1 0,0 0,1 0,-1 0,0 0,-2 1,-5 2,0 0,0 0,-19 10,-10 8,11-4,-1-2,-37 13,42-22,-1-1,0 0,-37 0,-8 2,1 3,-114 1,172-11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9:35.269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167 495,'1'-35,"-2"0,-1 0,-2 0,-12-49,-3 18,4 17,-14-85,29 133,0 0,0 0,0 0,0 0,-1 0,1 0,0 0,0 0,-1 0,1 0,-1 0,1 0,0 0,-1 0,0 0,1 0,-1 0,0 0,1 1,-3-2,3 2,-1 0,0 0,1 0,-1 0,0 0,1 0,-1 1,1-1,-1 0,0 1,1-1,-1 0,1 1,-1-1,1 1,-1-1,1 0,-1 1,1-1,-1 1,1 0,0-1,-1 2,-2 3,-1 0,2 1,-1 0,0 0,-2 10,-8 85,4-1,7 195,5-135,-4-138,0 0,-2 1,-10 42,13-72,1 1,0-1,0 1,0 0,0-1,5-9,12-21,2 1,1 1,40-50,-37 56,1 0,1 2,1 0,2 2,1 1,0 2,54-30,-16 17,1 4,2 3,1 2,94-19,-62 23,-34 6,107-10,-71 10,-74 10,61-5,806 10,-436 3,15 9,1 0,48-10,550-3,-910-5,-72 1,124 9,-209-2,8 0,0 1,0 0,0 2,0 0,22 8,-14 3,0 1,-1 1,33 30,-56-46,-1 0,1 1,0-1,-1 0,1 1,-1-1,1 1,-1 0,1 0,-1-1,0 1,0 0,0 0,0 0,-1 0,1 0,0 0,0 4,-2-4,1-1,-1 0,0 0,0 0,0 0,0 0,0 0,0 0,0 0,0-1,0 1,0 0,0-1,-1 1,1 0,0-1,0 0,-1 1,1-1,0 0,-1 1,1-1,0 0,-1 0,1 0,-1 0,1-1,0 1,-2 0,-441-13,389 13,1-2,-1-3,1-2,-1-3,-68-21,95 24,-54-8,-5-1,17-1,-1 3,0 3,-145-4,73 16,-845 35,395 14,314-29,-299 62,232-33,73-12,-18 23,162-31,95-21,-51 21,55-18,0-1,-45 9,19-10,-41 7,-139 43,40 13,196-73,0 0,0 0,0 1,0-1,0 0,0 0,0 0,0 0,0 1,0-1,0 0,-1 0,1 0,0 0,0 0,0 0,0 1,0-1,-1 0,1 0,0 0,0 0,0 0,0 0,0 0,-1 0,1 0,0 0,0 0,0 0,0 0,-1 0,1 0,0 0,0 0,0 0,-1 0,1 0,0 0,0 0,0 0,0 0,0 0,-1 0,1 0,0-1,0 1,0 0,0 0,0 0,-1 0,1 0,0 0,0-1,0 1,0 0,0 0,0 0,0 0,0 0,0-1,0 1,0 0,0 0,0 0,0 0,0-1,0 1,0 0,11-15,22-16,-2 10,1 1,1 1,1 2,61-22,149-33,-178 56,0 2,1 3,133-3,264 4,-396 8,-31 1,-1-2,47-8,96-39,-70 16,-82 29,0 1,0 2,0 1,0 0,28 5,20-2,-26-4,67-12,-68 7,75-3,-90 9,48-8,-47 4,48-1,-13 3,99-17,-3 0,-79 13,185-7,-92 3,2 1,311-1,-323 11,-159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0:07.037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 1158,'25'-1,"1"-2,46-11,-25 4,573-89,-323 56,268-14,4 39,-121 34,-224-3,532-8,-404-8,488-8,-819 12,-1 2,1 0,24 7,-25-5,1-1,-1-1,28 1,597-4,-619-3,0 0,0-1,0-2,39-13,-63 19,0-1,0 0,0 0,0 0,0 0,0 0,0 0,0 0,-1 0,1-1,0 1,-1-1,0 1,1-1,-1 0,0 1,1-1,-1 0,0 0,0 0,-1 0,1 0,0 0,0-2,-1 2,0 1,0-1,0 1,-1-1,1 1,0 0,-1-1,1 1,-1-1,1 1,-1 0,1-1,-1 1,0 0,0 0,0 0,0 0,0-1,0 1,0 0,0 1,0-1,0 0,-1 0,1 0,0 1,0-1,-1 0,1 1,-1 0,1-1,0 1,-1 0,-2-1,-28-3,-48-2,-15-2,-35-12,-530-61,136 41,163-2,101 1,-197-23,-30 50,477 14,-7-1,-1 0,0-1,0-1,1 0,0-2,0 0,0-1,-21-10,32 13,0 0,0 0,1 0,-1-1,1 0,-1 0,1 0,0-1,1 1,-1-1,1 0,0-1,0 1,1-1,0 1,0-1,0 0,0-1,1 1,0 0,0-1,1 1,0-1,0 1,0-9,1 14,1 0,-1 0,0-1,1 1,-1 0,0 0,1 0,0 0,-1-1,1 1,0 0,-1 0,1 0,0 0,0 0,0 1,0-1,0 0,0 0,0 0,0 1,0-1,0 1,0-1,0 1,1-1,-1 1,0 0,0-1,1 1,-1 0,0 0,0 0,1 0,-1 0,0 0,0 0,1 1,-1-1,0 0,0 1,1-1,1 2,5 0,1 0,0 1,-1 1,14 7,-1 2,-2 1,1 0,-2 2,0 0,-1 1,15 19,78 121,-86-119,-18-31,0 0,0-1,0 0,0 0,1-1,0 0,1 0,-1 0,1-1,0 0,0 0,0-1,0 0,0-1,1 0,0 0,-1-1,1 0,14 0,-11 0,-1-1,1-1,-1 0,1-1,-1 0,0 0,0-1,0-1,0 0,0 0,-1-1,0 0,0-1,15-11,-19 11,-1 1,0-1,-1 0,1 0,-1-1,-1 1,1-1,-1 0,0 0,0 0,-1 0,2-13,-1 7,-2 0,0 0,0-1,-1 1,-1 0,-2-17,2 26,0 0,0 0,1 0,0 0,0 0,0 0,0 0,0 0,1 0,0 0,0 0,0 0,0 0,0 1,1-1,0 0,0 1,2-5,-1 5,1 0,-1 1,1-1,-1 1,1-1,0 1,0 0,0 1,0-1,0 1,0 0,1 0,-1 0,0 0,1 1,7 0,4 0,1 0,-1 1,0 1,1 1,-1 1,30 10,-14-2,1 3,34 21,-55-31,0 1,0-2,1 0,0 0,-1-1,1-1,0 0,0 0,1-2,-1 1,17-3,-2 2,-1 0,1 1,-1 2,1 1,-1 1,0 1,27 10,-35-12,0 0,0-2,0 0,0-1,0-1,27-3,14 1,-20 4,0 2,0 2,56 16,47 8,-120-26,0 0,44 14,-89-14,-17-2,-1141-13,771 2,340 7,57 2,0-1,0 0,0-1,0 0,1-1,-1 0,-21-9,29 10,1 0,0 0,0 0,0 0,0-1,0 1,1-1,-1 0,1 0,-1 1,1-2,0 1,0 0,1 0,-1-1,1 1,-1-1,1 1,0-1,0 1,1-1,-1 0,1 0,0 1,0-1,0 0,0 0,2-6,4-26,16-47,-2 8,-19 71,0 1,0-1,0 0,0 0,-1 0,0 0,0 0,0 0,0 0,-1 0,0 0,0 0,-2-6,2 8,-1 0,1 0,-1 0,0 1,0-1,1 1,-1-1,0 1,0 0,0 0,-1 0,1 0,0 0,0 0,0 1,-1-1,1 1,0-1,-1 1,1 0,0 0,-1 0,-3 1,-94-2,-91 4,166 1,-1 0,-38 12,3 0,-84 10,-32 7,125-22,32-8,0 1,-28 10,48-14,-1 1,0-1,0 1,-1-1,1 1,0-1,0 0,0 1,0-1,0 0,0 0,0 0,0 0,-1 0,1 0,0 0,0-1,0 1,-2-1,3 1,0-1,-1 1,1-1,0 0,0 1,0-1,0 1,-1-1,1 1,0-1,0 0,0 1,0-1,1 1,-1-1,0 0,0 1,0-1,0 1,1-1,-1 1,0-1,0 0,1 1,0-1,1-4,1 0,0 1,1 0,-1-1,1 1,7-6,-6 6,1 1,-1 1,0-1,1 1,-1 0,1 0,0 0,0 1,-1 0,1 0,0 0,10 1,32-5,-44 3,1 0,-1 0,0 0,1-1,-1 0,0 1,0-1,-1-1,1 1,0 0,4-7,-4 5,0 1,0 0,0 0,1 0,-1 0,1 1,0-1,11-4,16 0,-27 7,1-1,-1 1,0 0,0-1,0 0,0-1,0 1,0-1,0 0,5-4,-2 2,0 0,0 1,0 0,1 1,-1 0,1 0,0 1,0 0,0 0,0 1,0 0,13 1,-13 0,52-3,-59 3,-1 0,0 0,0 0,0 0,0 0,1-1,-1 1,0 0,0-1,0 1,0-1,0 1,0-1,0 0,0 1,0-1,0 0,-1 0,1 1,0-1,0 0,-1 0,1 0,0 0,-1 0,1 0,-1 0,0 0,1 0,-1-1,0 1,1 0,-1 0,0 0,0 0,0 0,0-1,0 1,0 0,0 0,-1 0,1 0,-1-2,1 2,0 0,-1 1,1-1,-1 0,1 1,-1-1,1 1,-1-1,1 1,-1-1,1 1,-1-1,1 1,-1-1,0 1,1-1,-1 1,0 0,1 0,-1-1,0 1,0 0,1 0,-1 0,0 0,0 0,1 0,-1 0,0 0,0 0,1 0,-1 0,-1 1,-29 10,14-5,103-23,-43 14,4 1,-46 1,1 1,0 0,-1-1,1 1,0-1,-1 0,1 1,-1-1,1 0,-1 0,0 0,1 0,-1 0,0 0,1-1,-1 1,0 0,0-1,0 1,0-1,0-1,-1 2,0-1,0 1,-1 0,1 0,-1-1,1 1,-1 0,0 0,1 0,-1 0,0 0,0 0,0 0,0 0,1 0,-1 0,-1 0,1 1,0-1,0 0,0 1,0-1,0 1,-1-1,1 1,0 0,0-1,-1 1,1 0,-2 0,-44-8,35 11,1 0,-1 2,1-1,0 1,1 1,0 0,-1 0,2 1,-1 0,1 1,-10 10,19-18,0 0,0 0,0 0,-1 0,1 1,0-1,0 0,0 0,0 0,0 0,0 0,-1 1,1-1,0 0,0 0,0 0,0 0,0 1,0-1,0 0,0 0,0 0,0 1,0-1,0 0,0 0,0 0,0 1,0-1,0 0,0 0,0 0,0 0,1 1,-1-1,0 0,0 0,0 0,0 0,0 0,0 1,1-1,-1 0,0 0,0 0,0 0,0 0,0 0,1 0,-1 0,0 1,0-1,1 0,16 2,17-5,7-10,-23 6,0 2,0 0,1 1,19-2,-34 5,0 1,0-1,0-1,-1 1,1-1,0 1,-1-1,1 0,-1 0,0-1,1 1,-1-1,0 1,3-5,-3 4,0 0,0 0,0 0,0 1,0 0,1-1,-1 1,1 0,0 0,-1 1,1-1,0 1,0 0,0 0,5-1,4 2,-1 0,1 1,-1 0,0 1,0 0,1 1,-1 1,-1 0,15 6,58 12,110 42,-88-20,-74-33,53 9,-57-14,0 1,50 19,131 66,-171-75,7 4,46 14,-59-27,50 7,10 2,-77-12,0 0,27 14,-30-12,0-2,0 1,0-2,1 0,16 4,-3-3,46 16,-51-14,0-1,0-1,33 4,-31-5,0 0,30 10,-32-8,-1-1,1-1,21 2,119 16,-87-11,120 33,-93-18,36 8,-118-32,1 0,34-2,-36-1,0 1,0 0,26 5,-35-3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0:12.486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1796 304,'34'1,"0"2,0 1,0 1,34 11,-47-12,0-1,30 0,-4 0,-45-2,0-1,-1 1,1-1,0 0,0 0,0 0,0 0,0 0,-1 0,1 0,0 0,0-1,0 1,-1-1,1 0,0 1,-1-1,1 0,0 0,-1 0,1 0,-1 0,1 0,-1 0,0-1,1 1,0-3,0-1,-1 0,0 0,0-1,0 1,-1 0,0 0,0-1,-1-7,1 10,-1-12,1 7,-1 0,1 1,0-1,1 0,2-10,-3 16,1 0,0 0,0 0,-1 0,1 0,1 0,-1 0,0 1,0-1,1 0,-1 1,1-1,-1 1,1 0,-1-1,1 1,0 0,0 0,0 0,0 0,0 1,0-1,0 0,3 0,-4 1,0 0,0 0,0 0,0 0,0-1,0 1,0 0,0 0,0-1,0 1,0-1,0 1,0-1,0 0,0 1,-1-1,1 0,0 1,0-1,-1 0,1 0,0 0,-1 0,1 1,-1-1,1 0,-1 0,0 0,1 0,-1 0,0 0,0 0,1 0,-1-1,0 1,0 0,0-1,-2-3,1 1,-1-1,0 1,0-1,0 1,-6-7,-4-12,12 22,0 0,0 0,0 0,1 0,-1 0,1 0,-1 0,1 0,-1 0,1 0,-1 0,1 0,0 1,-1-1,1 0,0 0,0 1,0-1,0 1,0-1,-1 1,1-1,0 1,0-1,0 1,0 0,0-1,0 1,1 0,-1 0,0 0,0 0,0 0,0 0,0 0,2 0,-2 0,1 0,-1 0,1-1,-1 1,1 0,-1 0,1 0,-1 0,1 1,-1-1,1 0,-1 1,1-1,-1 1,1-1,-1 1,0 0,1-1,-1 1,0 0,0 0,0 0,1 0,-1 0,1 2,-2-2,-1 0,1-1,0 1,-1 0,1 0,-1-1,0 1,1-1,-1 1,1 0,-1-1,0 1,1-1,-1 0,0 1,0-1,1 1,-1-1,0 0,0 0,0 1,1-1,-1 0,0 0,0 0,0 0,0 0,1 0,-3 0,-30 0,29 0,-17 1,12-1,0 0,0 0,0-1,0 0,-13-3,19 3,1 0,-1 0,1 0,0-1,-1 1,1-1,0 1,0-1,0 0,0 1,0-1,0 0,1 0,-1-1,1 1,-1 0,1 0,0-1,0 1,0-1,0 1,0-1,0-2,0 3,0 0,0 0,0 1,0-1,0 1,0-1,0 1,-1 0,1-1,-1 1,1 0,-1 0,1 0,-1 0,1 0,-1 0,0 0,0 1,1-1,-1 1,0-1,0 1,0 0,0 0,0-1,-3 2,-63 0,41 1,-25 3,0 1,1 3,-1 2,-86 31,48-14,-184 62,-124 33,229-79,139-36,0-1,0-2,-1-1,-51 0,-47 7,-49 0,162-13,1 1,-1-2,1 0,0-1,0-1,0 0,1-1,-25-13,23 3,11 11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0:59.711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3 1065,'-3'-108,"6"-115,7 188,-8 31,-1-1,1 1,-1-1,0 1,0-1,0 0,0-7,2-84,-1 60,-1 1,-6-56,1 49,2-68,0-11,2 4,0 111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39.850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10.796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1 280,'7'-2,"0"0,1-1,-1 0,0 0,-1 0,13-9,-6 5,31-11,-35 15,0-1,0 0,0 0,14-10,-16 10,-1 1,1-1,0 1,0 1,0-1,1 1,-1 0,10-1,-9 2,-1 0,0-1,0 1,0-2,0 1,0-1,0 0,12-8,-12 7,0 1,0 0,0 1,1 0,-1 0,1 0,-1 1,1 0,0 1,0-1,10 2,34-4,-37 0,-1-1,27-12,2 0,-28 12,0 1,0 1,1 0,24 0,9 0,0-8,-39 7,-1 1,1 0,0 1,14-1,48 1,-47-1,0 1,0 2,0 0,-1 2,1 1,32 9,-36-5,-2 1,31 19,-37-20,0 0,1 0,0-1,0-1,1-1,0 0,16 3,20 5,-41-10,1 0,0 0,0-1,1-1,14 1,-26-2,0 1,1-1,-1 0,0 0,1 0,-1 0,0 0,1 0,-1 0,0 0,1 0,-1 0,0 0,1 0,-1 0,0 0,1 0,-1-1,0 1,0 0,1 0,-1 0,0 0,1 0,-1-1,0 1,0 0,0 0,1-1,-1 1,0 0,0 0,0-1,1 1,-1 0,0-1,0 1,0 0,0-1,-7-9,-2-2,10 11,-1 1,0-1,1 1,-1-1,0 1,1-1,-1 1,1 0,-1-1,1 1,-1 0,1-1,-1 1,1 0,-1 0,1 0,-1-1,1 1,0 0,-1 0,1 0,-1 0,1 0,-1 0,1 0,0 0,-1 0,1 0,-1 0,2 1,50 2,-57-3,0-1,0 0,0 0,0-1,0 0,1 0,-1 0,1 0,-1-1,1 1,0-1,-6-5,5 4,-1 0,1 0,-1 0,0 1,-1 0,1 0,0 1,-11-3,-109-25,81 11,37 15,0 0,0 1,-1 0,-12-3,-32-5,25 4,0 2,0 1,-33 0,-3 3,-64 2,122 0,1 0,-1 1,0 0,1 0,0 0,-1 0,-8 7,-2 0,12-7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21.683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0 444,'13'-11,"1"1,-1-1,2 2,-1 0,18-7,28-18,219-146,-227 148,1 2,77-31,-107 50,-16 7,0 0,0 0,1 1,-1 0,1 0,-1 1,1 0,0 1,0-1,0 2,9-1,-65 29,-52 33,100-61,0 1,-1-1,1 0,-1 1,1-1,-1 0,1 0,-1 1,1-1,-1 0,0 0,1 0,-1 0,1 0,-1 0,1 0,-1 0,0 0,1 0,-1 0,1 0,-1 0,1 0,-1 0,1-1,-1 1,1 0,-1 0,1-1,-1 1,1 0,-1-1,1 1,-1-1,1 1,0 0,-1-1,1 1,0-1,-1 1,1-2,-2-3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36.673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1 207,'326'-16,"-167"5,-131 8,46-10,-48 7,0 1,30-1,-7 2,53-12,-54 8,31-8,-48 9,0 1,0 2,33-1,53 13,-73-3,39 2,1-3,138-11,96-5,-33 3,-14 7,-49 4,9-30,-114 10,-106 17,67-10,90 0,178 5,-292 4,169 4,79 11,-296-13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55.553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556 532,'-7'-186,"3"122,8-96,3 137,-6 12,-22 11,-7 6,21-3,-1-1,0 0,0 0,-1-1,1 0,0 0,0-1,-1 0,1-1,0 0,0 0,-12-4,1-14,19 18,-1 0,1 1,-1-1,1 1,0-1,-1 0,1 1,0-1,-1 0,1 1,0-1,0 0,0 0,-1 1,1-1,0 0,0 0,0 1,0-1,1 0,-1 0,0 1,0-1,0 0,0 1,1-1,-1 0,0 1,1-1,-1 0,1 1,-1-1,1 0,2 1,-1 0,1 1,-1-1,1 1,-1 0,0 0,1-1,-1 2,0-1,0 0,0 0,0 1,0-1,0 1,2 1,13 8,-49-12,-1-1,-49-10,6 1,62 9,-1 1,0-1,0-1,0 0,0-1,-23-9,-34-13,67 23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02.885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0 71,'47'2,"-34"0,1-1,-1-1,1 0,0-1,-1 0,1-1,12-3,-18 1,0 2,-1-1,1 1,0 0,0 1,0 0,0 0,13 1,48 1,105-2,279-7,-283 9,16-7,39-14,569 20,-752-10,-24 5,-10 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08.678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0 1,'12'1,"1"1,-1 1,0 0,0 1,0 0,20 10,27 9,157 33,-186-49,0-1,0-2,43 1,-65-5,-1 0,1 0,0-1,-1 0,1 0,-1-1,1 0,-1 0,0-1,0 0,8-4,-6 4,0 1,0 1,0-1,0 1,1 1,-1 0,0 0,17 3,9-1,-10-3,0-1,-1 0,43-12,-48 12,1 0,-1 1,1 1,-1 0,1 2,22 4,55 3,-72-9,0 1,0 1,-1 1,30 7,-22-3,1-2,0-2,0-1,34-2,-49 0,235-13,-234 13,33 0,100 11,11 8,-134-15,1-1,0-1,56-5,-10 0,206-4,-236 9,47 7,-93-9,-1 0,1 0,0 0,0-1,0 1,-1 0,1 0,0 0,0 0,0-1,0 1,-1 0,1 0,0 0,0-1,0 1,0 0,0 0,0 0,0-1,0 1,-1 0,1 0,0-1,0 1,0 0,0 0,0-1,0 1,0 0,1 0,-1-1,0 1,0 0,0 0,0-1,0 1,0 0,0 0,0 0,1-1,-1 1,0 0,0 0,0 0,0-1,1 1,-1 0,0 0,0 0,0 0,1 0,-1 0,0 0,0-1,1 1,-1 0,-4-3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22.152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0 0,'232'7,"-183"-3,0 1,-1 3,87 25,-122-31,0 0,1-1,-1-1,1 0,-1-1,1-1,-1 0,0 0,21-8,-34 10,0 0,0 0,0 0,0 0,1 0,-1 0,0 0,0 0,0 0,0 0,0 0,0 0,0 0,1 0,-1 0,0 0,0 0,0 0,0 0,0 0,0-1,0 1,0 0,0 0,0 0,1 0,-1 0,0 0,0 0,0 0,0 0,0-1,0 1,0 0,0 0,0 0,0 0,0 0,0 0,0 0,0-1,0 1,0 0,0 0,0 0,0 0,0 0,0 0,0 0,0-1,0 1,0 0,0 0,-1 0,1 0,0 0,0 0,0 0,0 0,0 0,0-1,0 1,0 0,0 0,-1 0,-11-6,-17-2,-36 9,28 1,-60-7,87 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26.691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1112 108,'11'-2,"-1"1,0-1,0 0,0-1,0-1,16-6,32-11,62 6,-85 12,0-1,41-11,-44 7,0 2,0 1,1 1,0 2,56 3,-89-1,0 0,1 0,-1 0,0-1,1 1,-1 0,0 0,0 0,1 0,-1 0,0 0,1 0,-1 0,0 0,0 0,1 0,-1 0,0 1,1-1,-1 0,0 0,0 0,1 0,-1 0,0 0,0 1,1-1,-1 0,0 0,0 0,0 1,0-1,1 0,-1 0,0 1,0-1,0 0,0 0,0 1,0-1,1 0,-1 1,-13 7,-19 4,14-8,-1-1,1 0,-1-2,1 0,-22-2,18 0,1 1,-1 1,-24 5,-45 12,16-5,-70 13,-27-6,140-16,0 2,-1 0,-54 21,-89 47,21-6,101-52,37-12,1 1,-31 13,12-2,-40 11,44-16,3-2,3-1,0 1,0 1,1 1,-41 26,39-21,22-13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41.531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1325 0,'-53'14,"-33"-1,80-12,1 0,-1 0,1 0,0 0,-1 1,1 0,0 0,0 1,0-1,1 1,-6 4,4-3,0 0,0-1,0 0,0 0,0 0,-1-1,-9 3,7-3,0 0,0 1,0 0,0 1,-14 8,16-8,0 0,1-1,-1 0,-1 0,1-1,0 1,-1-2,1 1,-13 0,6-1,0 0,0 1,0 1,1 0,-1 1,-22 9,-11 3,-130 47,126-44,0 2,-78 46,-59 60,126-85,57-39,0 0,-1-1,1 1,0-1,-1 0,0 0,1-1,-1 0,0 0,-8 1,13-2,1-1,-1 1,0 0,1 0,-1 0,0 0,1-1,-1 1,0 0,1-1,-1 1,1 0,-1-1,1 1,-1-1,1 1,-1-1,1 1,-1-1,1 1,0-1,-1 1,1-1,0 0,-1 1,1-1,0 1,0-1,-1-1,2-26,13-24,-10 35,0-1,-2 1,0-1,-1-19,0-8,-2 35,1 12,-6 105,-1-49,-6-296,13 153,0 80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43.573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28 1,'0'1,"0"1,-1 1,-1 1,1 0,-1 1,-2-1,0 0,-1 0,1-1,0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2:52.29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243 317,'119'-33,"1"5,137-14,-240 40,18-3,47-1,-87 5,0 0,0-1,1 1,-1-1,0-1,1 1,-5-4,-12-5,-36-14,-1 3,0 3,-77-16,93 27,0 2,0 2,0 2,-1 2,-70 8,105-7,1 1,0 1,0-1,1 1,-1 1,0-1,1 1,-6 5,6-5,1-1,-1 1,0-1,-1 1,1-2,0 1,-1-1,-10 2,16-4,-1-1,0 0,0 0,0 0,1 0,-1 0,0 0,1 0,-1 0,1-1,-1 1,1-1,0 1,0-1,0 0,0 1,0-1,0 0,0 0,0 0,1 1,-1-1,0-3,-13-48,14 30,0 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49.327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0 148,'4'6,"0"0,0-1,1 1,0-1,0 0,0 0,0 0,1-1,8 6,-12-9,13 8,-13-9,0 1,0 0,0 0,0 0,0 0,-1 0,1 1,0-1,0 1,-1-1,1 1,-1-1,1 1,-1 0,0 0,0-1,0 1,0 0,0 0,0 0,0 3,0-6,-1 1,0 0,0-1,0 1,0-1,0 1,0 0,1-1,-1 1,0-1,0 1,0-1,0 1,0 0,-1-1,1 1,0-1,0 1,0-1,0 1,0 0,-1-1,1 1,0-1,0 1,0 0,-1-1,1 1,0 0,-1 0,1-1,0 1,-1 0,1-1,0 1,-1 0,1 0,-1 0,1 0,0-1,-1 1,1 0,-1 0,1 0,-1 0,1 0,0 0,-1 0,1 0,-1 0,1 0,-1 0,1 0,0 0,-1 1,1-1,-1 0,1 0,0 0,-1 1,1-1,0 0,-1 0,1 1,0-1,-1 0,1 1,0-1,-1 1,5-17,-1 0,-1 0,0 0,-2 0,1 0,-2 0,0 0,-1 0,-1 0,0 0,-7-16,4 5,5 23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54.220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1 17,'58'-9,"-52"7,0 1,1-1,-1 1,1 0,-1 1,1-1,0 1,-1 1,1-1,-1 1,13 4,-14-4,0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59.844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3 317,'-2'-93,"4"-98,3 164,-4 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08.36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644 283,'10'27,"-9"-25,-4-7,-5-5,2 4,1-1,0 0,1 0,-1-1,1 1,1-1,-1 0,1 0,-2-10,3 11,1 0,-1 0,-1 0,1 0,-1 1,-1-1,1 1,-1 0,0 0,0 0,-1 0,0 1,0 0,0 0,-1 0,1 1,-1 0,0 0,-1 0,1 0,0 1,-1 0,0 1,0 0,0 0,0 0,0 1,-9-1,14 2,1 0,0-1,-1 1,1 0,0 0,0-1,-1 1,1-1,0 1,0-1,-1 1,1-1,0 0,0 1,0-1,0 0,0 0,0 0,0 0,0 0,1 0,-1 0,0 0,0-1,1 1,-1 0,1 0,-1-1,1 1,0 0,-1 0,1-1,0 1,0 0,0-1,0 1,0 0,0-1,0 1,1 0,-1-1,0 1,1 0,-1 0,1-1,-1 1,1 0,0 0,-1 0,1 0,0 0,0 0,0 0,0 0,0 0,0 0,0 0,0 0,0 1,0-1,0 0,1 1,-1-1,0 1,0 0,1-1,-1 1,0 0,3 0,-2-1,1 1,0 1,0-1,0 0,0 1,-1-1,1 1,0 0,0 0,-1 0,1 0,-1 0,1 1,-1-1,5 4,12 8,-10-8,0 0,1-1,0 0,0 0,1-1,-1 0,0-1,1 0,0-1,-1 0,18-1,-9 0,0 2,0 0,0 2,18 5,-36-9,0 0,-1 0,1 0,0 0,-1 0,1 0,0 1,-1-1,1 0,-1 1,1-1,0 0,-1 1,1-1,-1 0,1 1,-1-1,1 1,-1-1,0 1,1 0,-1-1,1 1,-1-1,0 1,0 0,1-1,-1 1,0 0,0-1,0 1,0 0,0-1,0 1,0 0,0-1,0 1,0 0,0-1,0 1,-1 1,1-1,-1 0,0 0,0 0,1 0,-1 0,0 0,0 0,0 0,0 0,0-1,0 1,-1 0,1-1,0 1,0-1,0 1,-1-1,1 0,0 1,0-1,-2 0,-6 1,0-1,0-1,0 0,0 0,0-1,0 1,0-2,1 0,-1 0,1 0,0-1,0 0,-13-9,6 3,12 9,1-1,-1 1,0-1,1 1,0-1,-1 0,1 0,0 0,0 0,0-1,0 1,0 0,1-1,-1 0,1 1,0-1,-1 0,1 1,0-1,1 0,-1 0,0 0,1-3,0 5,-1-1,1 1,-1 0,1 0,-1-1,1 1,-1 0,1 0,-1 0,0 0,0-1,0 1,0 0,0 1,0-1,0 0,0 0,0 0,0 0,0 1,0-1,-1 1,1-1,0 1,0-1,-1 1,1 0,0-1,-1 1,1 0,0 0,-1 0,1 0,0 0,-1 1,-1-1,-9 3,0-1,0 2,-18 6,-13 3,41-13,-1 0,1 0,0 1,-1-1,1 0,0 1,-1 0,1-1,0 1,0 0,0 0,-1 0,1 0,0 1,1-1,-1 0,0 1,0 0,0-1,1 1,-1 0,1 0,0 0,-1 0,1 0,0 0,0 0,0 0,-1 4,0 5,1 0,0 0,0 0,1 0,2 16,-1-19,0 0,-1 0,1 0,-2 0,0 1,0-1,-3 14,-35 56,39-77,0 1,-1-1,1 0,0 1,-1-1,1 0,-1 1,0-1,1 0,-1 0,0 0,0 1,0-1,0 0,0 0,0 0,-2 1,3-2,-1-1,0 1,1-1,-1 1,1-1,-1 1,1-1,-1 1,1-1,0 1,-1-1,1 0,0 1,-1-1,1 0,0 1,0-1,-1 0,1 1,0-1,0 0,0 1,0-2,-4-55,10-3,-5 57,0-1,0 1,1-1,-1 1,1 0,0 0,0 0,0 0,0 0,0 0,1 0,0 1,5-5,-3 2,32-17,-36 21,0 1,0 0,0-1,-1 1,1 0,0 0,0 0,0 0,0 0,0 0,1 0,-1 0,0 0,-1 0,1 0,0 1,0-1,0 0,0 1,0-1,0 1,0-1,0 1,0-1,-1 1,1 0,0-1,0 1,-1 0,1 0,-1-1,1 1,-1 0,1 0,-1 0,1 0,-1 0,1 0,-1 1,2 5,0 0,-1 0,0 1,-1-1,1 0,-1 0,-1 0,1 1,-3 8,-17 62,17-67,-1 0,0 0,0-1,-1 1,-1-1,0 0,0-1,-1 0,0 0,0 0,-1-1,0 0,-1 0,0-1,0 0,-15 8,24-15,0 0,-1 1,1-1,-1 0,1 0,-1 1,1-1,-1 0,1 0,-1 1,1-1,-1 0,1 0,-1 0,1 0,-1 0,1 0,-1 0,0 0,1 0,-1 0,1 0,-1 0,1-1,-1 1,1 0,-1 0,1 0,-1-1,1 1,0 0,-1-1,1 1,-1 0,1-1,-1 1,1 0,0-1,-1 0,3-26,19-27,-21 54,5-7,-2 8,-4 17,-7 29,5-35,-2 0,1 0,-2-1,1 0,-1 0,-1 0,0-1,-12 14,16-22,-1 0,1 0,-1 0,1-1,-1 1,1-1,-1 0,0 0,0 0,0 0,0-1,0 0,1 1,-6-2,5 1,0 0,-1 0,1 1,0-1,0 1,0 0,0 0,0 1,-8 2,-11 13,19-13,-1-1,1 0,-1 0,0 0,0 0,0-1,-9 3,-6 3,30-7,35-13,-34 6,0-1,0 0,-1 0,0-1,0-1,-1 0,11-12,-12 6,-8 13,1 1,-1-1,1 1,0-1,0 1,-1-1,1 1,0 0,0 0,0-1,1 1,-1 0,0 0,0 0,2-1,1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21.57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1412 1,'-6'1,"0"0,0 1,0 0,0 0,0 1,-9 5,-17 6,-181 55,69-38,74-8,55-16,0-2,-1 0,1 0,-1-2,0 0,-31 2,-82 10,70-17,-86 4,142 0,14 0,-8-1,0-1,0 0,0 0,0 0,0 0,0-1,0 1,6-2,9-7,-1 1,2 1,-1 1,1 1,0 1,0 0,21-1,-106 5,58 0,46 0,-19 1,-14 0,-1 0,1-1,0 1,0-1,-1 0,1-1,0 1,-1-1,1 0,0 0,-1-1,6-2,-10 4,0 0,0 0,1 0,-1 0,0 0,0 0,0 0,0 0,0-1,0 1,0 0,0 0,0 0,0 0,0 0,0 0,0-1,0 1,0 0,0 0,0 0,0 0,0 0,0 0,0-1,0 1,0 0,0 0,0 0,0 0,0 0,0 0,0 0,0-1,0 1,-1 0,1 0,0 0,0 0,0 0,0 0,0 0,0 0,0 0,-1 0,1-1,0 1,0 0,0 0,0 0,0 0,0 0,-1 0,1 0,0 0,0 0,0 0,0 0,-16-3,-13 2,-296-6,242-9,75 16,2-1,1 1,0 0,-1 0,1 0,0 1,-1-1,1 1,0 0,0 1,0-1,0 1,0 0,0 1,0-1,0 1,1 0,0 0,-1 0,1 1,-5 5,-14 19,22-28,1 0,0 0,0 0,0 0,0 1,0-1,0 0,0 0,-1 0,1 0,0 0,0 0,0 1,0-1,0 0,0 0,0 0,0 0,0 0,0 1,0-1,0 0,0 0,0 0,0 0,0 1,0-1,0 0,0 0,0 0,0 0,0 0,0 1,0-1,0 0,0 0,1 0,-1 0,0 0,0 0,0 1,0-1,0 0,0 0,0 0,1 0,-1 0,0 0,0 0,0 0,0 0,1 0,19-7,5-7,42-31,-56 37,-2 3,0 1,0 0,1 1,0 0,0 0,0 1,16-1,-25 3,0 0,0 0,0 1,0-1,0 0,0 1,0-1,0 0,0 1,0 0,0-1,0 1,-1-1,1 1,0 0,0 0,0 0,18 11,11-7,-22-1,-21 1,-21-1,-1-2,-63-4,21-1,74 3,1 0,-1 0,1 1,-1-1,1 1,0-1,-1 1,1 0,0 0,-1 0,1 0,0 0,0 0,0 1,0-1,0 1,0 0,0-1,1 1,-1 0,1 0,-1 0,1 0,-1 0,1 0,0 0,0 1,-1 4,-15 22,108-121,-89 90,0 1,0-1,1 0,-1 1,0-1,1 1,0 0,-1-1,1 1,0 0,-1 1,1-1,5 0,-7 1,0-1,0 1,0 0,0 0,0 0,0 0,0 0,-1 0,1 0,0 0,0 1,0-1,0 0,0 1,0-1,0 0,0 1,-1-1,1 1,0-1,0 1,-1-1,1 1,0 0,-1-1,1 1,0 0,-1 0,1 0,-1-1,0 1,1 0,-1 0,1 0,-1 0,0 0,0 0,0-1,1 1,-1 0,0 1,0 1,-1 0,1 0,0 0,-1-1,1 1,-1 0,0-1,0 1,0 0,0-1,-1 1,1-1,-1 0,1 1,-1-1,0 0,0 0,0 0,0 0,0 0,0-1,-1 1,1-1,-1 1,1-1,-1 0,1 0,-4 1,-7 2,-1-1,1 0,-1-1,-20 0,24-1,9-1,-1 1,0-1,0 1,0-1,0 1,0 0,0 0,1 0,-1 0,0 0,1 0,-1 1,1-1,-1 0,1 1,-1-1,1 1,-2 3,2-4,0 1,-1 0,1 0,-1-1,1 1,-1-1,0 1,1-1,-1 0,0 1,0-1,0 0,-3 1,-2-1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27.868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261 137,'-20'1,"-1"2,-37 9,35-7,18-3,0 0,0 0,1 0,-1 1,1-1,-7 5,8-4,0-1,0 0,0 0,0 0,-1 0,1-1,-1 1,1-1,-1 0,0 0,0 0,-4 0,7-1,1-1,0 0,0 1,0-1,0 0,0 1,0-1,0 0,0 1,0-1,0 1,0-1,0 0,1 1,-1-1,0 0,0 1,1-1,-1 1,0-1,1 1,-1-1,1 1,-1-1,0 1,1-1,-1 1,1 0,-1-1,1 1,0 0,0-1,18-20,64-61,-74 74,0 0,0 1,1 0,0 0,0 1,0 0,1 1,0 1,0-1,0 2,1 0,-1 0,1 1,-1 0,1 1,0 0,21 2,102 7,-127-7,0 0,0 1,0 0,0 0,-1 1,1 0,7 5,-13-8,-1 1,1 0,0 0,-1 0,1 0,0 0,-1 0,0 0,1 1,-1-1,0 0,1 1,-1-1,0 1,0-1,0 1,0 0,0 0,-1-1,1 1,-1 0,1 0,-1 0,1-1,-1 1,0 0,0 0,0 0,0 0,0 0,0 0,-1-1,1 1,-1 0,0 2,0-3,0 1,0-1,-1 0,1 0,0 0,-1 0,1 0,-1 0,1-1,-1 1,1 0,-1-1,1 1,-1-1,1 0,-1 1,0-1,1 0,-1 0,-2 0,-45-2,30 1,12 1,0-1,1 1,-1 1,0 0,0 0,1 0,-1 0,0 1,1 1,-1-1,1 1,0 0,-7 4,-17 9,0-1,-1-2,0-1,-40 9,62-19,-29 9,-79 11,72-6,41-14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39.578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47,'5'1,"0"0,-1-1,1 2,0-1,-1 0,1 1,-1 0,8 5,-8-5,0 0,0 0,0 0,0-1,0 1,1-1,-1 0,0 0,7 0,-10-1,1-1,-1 1,1-1,-1 0,1 0,-1 1,0-1,0 0,1 0,-1-1,0 1,0 0,0 0,0 0,0-1,1-1,-1 1,0 0,1 0,-1 1,1-1,-1 0,1 1,-1-1,1 1,0-1,0 1,0 0,4-2,116-18,-112 20,-1 0,1 0,-1 1,15 1,-21-1,-1 0,1 1,-1-1,1 0,-1 1,1 0,-1 0,1 0,-1 0,0 0,1 0,-1 0,0 1,0-1,0 1,0 0,0-1,0 1,-1 0,1 0,1 3,-48-1,7-2,11-1,52-12,8 1,1 1,-1 2,1 1,0 2,1 1,66 4,-100-1,0 0,0 0,0 0,-1 0,1 0,0 0,0 0,-1 0,1 0,0 1,0-1,0 0,-1 0,1 1,0-1,-1 1,1-1,0 0,-1 1,1-1,0 1,-1 0,1-1,-1 1,1-1,-1 1,1 0,-1-1,0 1,1 0,-1 0,0-1,0 1,1 0,-1 0,0 0,0-1,0 1,0 0,0 0,0 1,0-1,-1 0,0 0,1 0,-1 0,1 0,-1 0,0 0,0 0,0 0,1 0,-1-1,0 1,0 0,0 0,0-1,0 1,-1-1,1 1,0-1,0 1,0-1,0 0,-1 0,1 1,0-1,0 0,-2 0,-12 0,-53 1,46-2,20 0,7-1,81-12,-19-1,-11 9,-1 3,61 5,-76 15,-26-3,-14-14,0 0,0 1,0-1,0 1,0-1,0 1,0-1,0 1,0-1,0 1,0-1,0 0,0 1,-1-1,1 1,0-1,0 1,-1-1,1 0,0 1,0-1,-1 0,1 1,0-1,-1 0,1 1,-1-1,1 0,0 0,-1 0,1 1,-1-1,1 0,-1 0,1 0,-1 0,-9 3,0-1,0-1,0 0,0 0,0-1,-1 0,-15-3,-13 0,29 4,-1-2,1 1,-1-1,1-1,-1 0,1-1,0 0,0 0,-10-6,16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42.73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1 151,'6'-5,"17"-18,0 2,31-21,-32 20,-20 19,0 0,0 1,0-1,0 0,1 1,-1 0,1 0,-1-1,1 1,0 1,0-1,0 0,0 1,0 0,0-1,1 1,3 0,-7 1,1 0,-1 0,1 0,-1 0,0 0,1 0,-1 0,1 0,-1 0,1 1,-1-1,0 0,1 0,-1 1,1-1,-1 0,0 0,1 1,-1-1,0 0,0 1,1-1,-1 1,0-1,0 0,1 1,-1-1,0 1,0-1,0 1,0-1,0 0,0 1,0 0,-8 17,-21 14,27-30,-5 4,4-1,-1-1,0 0,0 0,-1 0,1 0,-1-1,1 1,-1-1,0-1,-1 1,1-1,0 0,-1 0,1 0,-1-1,1 0,-1 0,-6 0,0 1,3-1,18-6,14-7,-1-1,22-17,-37 25,69-43,-38 37,-32 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14.365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1 567,'8'2,"1"-1,-1 2,0-1,0 1,0 1,0-1,-1 1,1 0,-1 1,0 0,12 11,28 16,-43-30,0-1,0 0,0 1,0-1,1-1,-1 1,0-1,1 0,-1 1,0-2,1 1,-1-1,0 1,0-1,1 0,-1-1,7-2,12-6,-1-1,23-15,10-5,110-30,-157 58,-1 0,1 0,-1-1,0 0,0 0,0-1,-1 0,0 0,0 0,0-1,0 0,-1 0,0 0,-1-1,1 1,-1-1,0 0,-1-1,0 1,0-1,3-13,5-26,16-60,-7 58,-12 32,-1-1,7-28,9-38,-22 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17.70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1 415,'0'-17,"0"7,-1 0,1-1,1 1,0 0,1 0,2-10,-3 19,-1 0,1-1,-1 1,1 0,0 0,-1 0,1 0,0 0,0 0,0 0,0 0,0 0,0 0,0 0,0 0,0 1,0-1,0 0,1 1,1-2,-1 2,1 0,0 0,-1 0,1 0,-1 1,1-1,-1 0,1 1,-1 0,1 0,-1 0,0 0,1 0,-1 0,2 2,13 4,1-1,-1-1,1-1,0 0,30 2,11-2,66-5,-36-1,-82 1,0-1,0 1,0-1,0-1,0 1,-1-1,1 0,-1-1,9-5,21-10,-31 16,-1 0,0 0,0 0,0 0,0-1,-1 1,7-8,17-17,53-40,-4 1,-69 60,0 0,-1-1,1 1,-2-1,1-1,-1 1,-1-1,5-11,-8 14,0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3:58.554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1 927,'10'-9,"0"0,1 2,0-1,0 1,16-6,-14 7,-1 0,-1-1,1-1,-1 0,14-12,-2-1,2 2,1 1,36-20,103-47,-31 14,-13 13,-58 28,55-19,-77 27,-35 18,0 0,1 0,-1 0,1 1,0 0,14-3,-11 4,10-2,0 0,-1-1,0-1,37-16,101-56,-140 70,-1 1,35-10,-33 11,0 0,25-12,-32 13,0 1,0 0,20-4,25-10,-23 3,-17 6,2 1,-1 1,26-7,-27 9,1-1,23-13,-25 12,-4 2,0 2,0-1,0 1,14-1,36-12,-43 1,-17 13,0 1,1-1,-1 1,0 0,0 0,1-1,-1 1,1 0,-1 0,1 0,0 1,-1-1,3-1,1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20.92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0,'12'2,"-1"0,1 1,0 1,-1 0,0 0,19 11,-11-7,160 68,-176-75,6 4,0-1,1-1,-1 1,1-2,0 1,18 1,8 1,0 1,53 17,-45-10,31 12,-60-18,0-2,0 0,1 0,0-1,-1-1,1-1,20 1,15-6,-33 1,2 1,-1 1,0 1,0 0,24 6,-30-4,4 3,0-1,1-1,-1-1,1 0,26 0,-21-3,-9 1,0-1,0-1,0 0,-1-1,21-5,-20 2,-1 1,1 0,-1 1,25-2,-31 4,-2-1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24.17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2306 1,'-8'6,"0"0,0-1,0 0,-17 7,-9 7,14-6,0 1,-23 20,33-26,-1 0,0-1,-1-1,1 0,-1-1,-17 6,-16 7,-2 13,41-26,-1 0,0 0,0 0,0-1,-1 0,-13 5,-19 1,-1-1,0-2,0-2,-1-1,-43-3,60 1,-1 1,1 2,0 0,0 2,1 0,-27 13,-4 6,-53 34,39-21,-42 14,-9 5,-180 102,263-143,-62 22,25-4,59-26,-1-1,-32 11,-138 48,151-58,0-2,-40 3,68-10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4:35.639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519 614,'-27'0,"0"1,1 1,-1 2,1 0,-1 2,2 1,-1 1,1 1,0 1,-31 17,-9 13,38-22,0-2,-38 16,65-31,-1-1,1 1,-1-1,1 0,-1 0,0 1,1-1,-1 0,0 0,1 0,-1 0,0 1,1-1,-1 0,0 0,1 0,-1 0,0-1,1 1,-1 0,1 0,-1 0,0-1,1 1,-1 0,0-1,2-14,22-19,-7 21,1 0,1 2,0 0,1 0,32-11,104-28,-48 18,-51 16,-39 12,0-1,0 0,0-1,17-10,-33 16,0 0,0-1,0 1,0-1,-1 1,1-1,0 1,0-1,0 0,-1 1,1-1,0 0,-1 0,1 1,0-1,-1 0,1 0,-1 0,0 0,1 0,-1 0,0 0,1 0,-1 0,0 0,0 0,0 0,0 0,0-1,-1 1,1 1,-1-1,0 0,1 1,-1-1,0 1,0 0,1-1,-1 1,0 0,0-1,0 1,1 0,-1 0,0 0,0-1,0 1,0 0,0 0,1 0,-1 1,0-1,0 0,0 0,0 0,1 1,-1-1,0 0,0 1,0-1,1 1,-1-1,0 0,-1 2,-19 10,-41 17,58-27,0-1,0 0,0 0,0 0,0-1,0 1,-1-1,1 0,0-1,0 1,0 0,0-1,0 0,-5-2,9 3,-1 0,1 0,0 0,0 0,0 0,0 0,0 0,-1 0,1-1,0 1,0 0,0 0,0 0,0 0,0 0,0 0,-1 0,1-1,0 1,0 0,0 0,0 0,0 0,0 0,0-1,0 1,0 0,0 0,0 0,0 0,0 0,0-1,0 1,0 0,0 0,0 0,0 0,0 0,0-1,0 1,0 0,0 0,0 0,0 0,1 0,-1-1,0 1,0 0,0 0,0 0,0 0,0 0,0 0,1 0,-1 0,0-1,0 1,0 0,0 0,1 0,15-9,21-4,-8 10,-26 3,0 0,0 0,0 0,0 0,0-1,0 1,0-1,0 0,-1 1,1-1,0-1,0 1,0 0,-1-1,1 1,-1-1,1 0,-1 0,0 0,0 0,2-3,15-25,34-45,-41 57,0-1,-1 1,-2-2,0 1,12-39,5-11,-16 45,17-43,-25 63,-1-1,0 1,0-1,-1 1,1-1,-1 1,0-1,0 1,-1-1,1 1,-1-1,-2-8,3 13,0 0,-1-1,1 1,0-1,0 1,0-1,0 1,0 0,-1-1,1 1,0-1,0 1,0 0,-1-1,1 1,0 0,-1 0,1-1,0 1,-1 0,1-1,0 1,-1 0,1 0,-1 0,1-1,0 1,-1 0,1 0,-1 0,1 0,-1 0,1 0,0 0,-1 0,1 0,-1 0,0 0,-12 15,-3 24,14-26,0 1,1-1,1 1,0 15,1-19,0 1,-1-1,-1 0,0 1,0-1,-1 0,0 0,-5 14,4-17,1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03.33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634 326,'14'-6,"0"0,1 1,-1 1,1 1,26-4,82-1,-66 6,61-7,138-28,-44 7,-128 20,-82 10,63-9,68 1,-74 8,-22-2,1 2,-1 2,60 11,-81-10,0 0,29 2,-40-5,0 0,-1 0,1 0,0-1,0 0,-1 0,1 0,-1 0,1-1,-1 0,1 0,-1 0,8-5,-8 4,1 0,-1 1,1 0,0-1,0 2,0-1,0 1,0-1,1 1,-1 1,0-1,0 1,1 0,-1 0,0 1,1-1,5 2,-64 5,37-6,0-2,1 0,-1 0,0-2,1 0,-1-1,1 0,0-1,1-1,-18-9,2 2,-1 2,-1 1,0 1,0 1,-37-2,-11-5,-70 0,35 0,75 4,33 8,1 1,-1-1,1 1,-1 1,0-1,0 1,1 0,-1 1,0 0,-12 1,16 1,1 0,-1 0,1 0,-1 0,1 0,0 1,0-1,0 1,0-1,1 1,-1 0,1 0,-1 0,1 0,0 0,-1 6,0-4,0 0,0-1,0 1,0 0,-1-1,-5 9,-4-4,0 0,-1 0,1-1,-2-1,1 0,-19 7,12-6,0 2,-21 13,-71 48,59-39,-80 63,88-55,-73 86,24 0,63-85,-2-1,-2-2,-2-1,-1-2,-73 51,100-79,0 0,-1-1,0-1,0 0,0 0,-1-1,1 0,-1-2,0 1,-15 0,28-3,-1 0,1 0,0 0,0 0,-1 0,1 0,0 0,0 0,-1 0,1 0,0 0,0 0,-1 0,1 0,0 0,0 0,-1 0,1 0,0 0,0-1,0 1,-1 0,1 0,0 0,0 0,0-1,-1 1,1 0,0 0,0 0,0-1,0 1,0 0,-1 0,1 0,0-1,0 1,0 0,0 0,0-1,0 1,0 0,0 0,0-1,0 1,0 0,0 0,0-1,0 1,0 0,0 0,1-1,12-16,20-12,-6 12,0 1,32-13,19-10,-8 3,-43 23,-2-1,31-21,-47 28,-1-1,1 1,-1-2,0 1,-1-1,0 0,-1 0,1-1,5-13,2-10,-1 0,13-56,-11 49,-13 37,-11 24,-2 5,-1 0,-2-1,0-1,-2 0,0-1,-1 0,-2-1,0-2,-1 0,-2-1,1-1,-39 24,27-21,6-4,0 0,-1-2,0-1,-59 19,75-28,-1 0,0 2,1-1,0 2,1-1,-1 2,2-1,-1 1,1 1,-17 21,-22 19,39-38,15-6,-3-6,0 0,-1-1,1 1,0 0,0 0,-1-1,1 1,0-1,-1 0,1 1,0-1,-1 0,4-2,45-34,1 3,84-43,102-17,-141 58,-20 4,-1-3,-2-4,74-51,-106 63,1 2,1 2,1 2,1 2,1 2,51-13,-71 22,0-2,0 0,-1-2,45-29,23-10,-30 17,24-10,-87 44,0 0,0 0,0 0,0 0,0 0,-1 1,1-1,0 0,0 0,0 0,0 0,0 1,0-1,0 0,0 0,0 0,0 0,0 1,0-1,0 0,0 0,0 0,1 0,-1 0,0 1,0-1,0 0,0 0,0 0,0 0,0 0,0 1,0-1,1 0,-1 0,0 0,0 0,0 0,0 0,0 0,1 0,-1 0,0 1,0-1,0 0,0 0,1 0,-25 26,-40 29,-31 7,-148 70,156-88,-108 51,187-92,-1 0,1 0,0-1,-1 0,1-1,-1 1,0-2,1 1,-1-1,0 0,1-1,-1 0,-13-4,17 4,1-1,0 0,-1 0,1 0,0-1,0 1,0-1,0 0,1 0,-1-1,1 1,0-1,0 1,0-1,0 0,1 0,-1-1,1 1,0 0,0-1,1 1,0-1,-1 1,1-1,1 0,-1-6,0 5,1 0,0 1,0-1,0 0,1 0,0 0,0 0,0 1,1-1,0 0,0 1,1-1,-1 1,1 0,0 0,0 0,1 0,0 1,0-1,0 1,0 0,0 0,1 0,0 1,0 0,0 0,0 0,0 0,1 1,-1 0,1 0,-1 0,1 1,9-2,32-4,1 2,81 2,-126 3,7-1,0 0,-1 0,1-1,-1 0,0-1,1 0,-1 0,-1-1,1-1,0 1,-1-1,9-7,-12 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32.24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434 504,'-6'-3,"0"0,0 0,-1 0,1 1,-1 0,0 0,1 0,-1 1,0 0,-7 0,-10-2,-138-30,156 31,0 1,0-2,0 1,1-1,-1 1,1-2,0 1,0-1,0 1,0-1,0-1,-5-6,-24-19,33 29,1 0,-1 0,0 0,0 0,-1 0,1 0,0 1,0-1,0 0,-1 1,1-1,0 1,-1-1,1 1,0-1,-1 1,1 0,0 0,-1 0,1 0,-1 0,1 0,-1 0,1 0,0 0,-1 1,1-1,-3 1,3 1,-1 0,1 1,0-1,0 0,0 0,0 1,0-1,1 0,-1 1,0-1,1 1,0-1,0 1,0 4,-4 12,4-19,0 0,0 0,-1 0,1 0,0 0,0 0,0 0,0 0,0 0,0 0,0 0,-1 0,1 0,0 0,0 0,0 0,0 1,0-1,0 0,0 0,-1 0,1-1,0 1,0 0,0 0,0 0,0 0,0 0,-1 0,1 0,0 0,0 0,0 0,0 0,0 0,0 0,0 0,0 0,-1-1,1 1,0 0,0 0,0 0,0 0,0 0,0 0,0 0,0 0,0-1,0 1,0 0,0 0,0 0,0 0,0 0,0 0,0-1,0 1,0 0,0-2,-1 0,1 1,0-1,0 0,0 0,1 0,-1 1,0-1,1 0,-1 0,1 1,-1-1,1 0,0 1,0-1,0 0,0 1,0-1,2-2,0 0,1 0,-1 1,1-1,0 1,0-1,0 1,1 0,-1 1,1-1,-1 1,6-2,-6 3,0 1,-1-1,1 1,0 0,0 0,0 0,-1 1,1-1,0 1,0 0,-1 0,1 0,-1 0,1 1,4 2,5 2,1 0,1-1,-1 0,1-1,0-1,0 0,0-1,0-1,23-1,-1 2,-28 0,2-1,-1-1,0 0,0 0,0-1,0 0,15-5,-11 0,-5 2,0 0,0 1,0 0,0 0,11-1,-11 1,-1 1,0-1,0-1,1 0,-2 0,1 0,-1-1,1 0,11-11,22-15,-24 21,-1-1,-1 0,0-1,-1-1,0-1,-1 0,0-1,-1 0,-1 0,15-28,-18 15,-8 25,1 0,0 0,-1 0,1 0,0 0,0 1,1-1,-1 0,0 1,1-1,0 1,0-1,0 1,0 0,3-3,-4 4,0 0,0 0,0-1,0 1,0 0,0 0,-1 0,1-1,-1 1,1 0,-1-1,1 1,-1 0,1-1,-1 1,0-1,0-2,2 6,5 11,-5-10,-1-1,1 0,0 1,0-1,0 0,0 0,0 0,0-1,1 1,-1 0,1-1,-1 0,1 1,0-1,-1 0,1 0,0-1,0 1,-1-1,1 1,0-1,0 0,3 0,32 7,45 17,16 14,-57-25,16 9,3 0,-9-5,-29-8,0 0,26 6,-19-9,-20-5,-1 1,1 0,0 1,-1 0,15 7,-15-6,1 0,0-1,0 0,1-1,-1 0,18 1,21 5,-6 5,-32-9,-1 0,1-1,21 2,-25-3,1-1,-1 1,1 0,-1 0,0 1,8 4,-9-4,0 0,0 0,1-1,-1 0,1 0,0-1,-1 0,13 1,65-1,59-3,-95-10,-31 4,-17 6,-8 1,-254 9,205-7,52-1,36-1,7 0,-31 0,-1 0,1 1,0-1,-1 2,1-1,-1 1,1 0,-1 0,0 1,1 0,10 4,-5 1,-6-4,1 0,-1 0,0-1,1 1,0-1,-1 0,1-1,0 0,0 0,8 0,-11-2,-1 1,1 1,0-1,-1 0,1 1,0 0,-1-1,1 2,-1-1,1 0,-1 1,0-1,0 1,0 0,1 0,-2 0,1 1,0-1,0 1,-1-1,1 1,-1 0,0 0,0 0,0 0,0 0,-1 1,1-1,-1 1,1 3,-2-7,0 1,0-1,0 1,0-1,0 0,0 1,0-1,0 1,0-1,0 1,-1-1,1 0,0 1,0-1,0 1,-1-1,1 0,0 1,0-1,-1 0,1 1,0-1,-1 0,1 1,0-1,-1 0,1 0,-1 1,1-1,0 0,-1 0,1 0,-1 0,1 0,-1 1,1-1,-1 0,1 0,-1 0,-27 1,-2 3,4 37,26-40,-1 0,0-1,1 1,-1 0,0-1,1 1,-1 0,1 0,-1-1,1 1,0 0,-1 0,1 0,0 0,0-1,-1 1,1 0,0 0,0 0,0 0,0 2,13 2,16-8,-39 12,3-1,-1 0,0-1,-1 0,1-1,-11 6,-19 26,28-33,-1 0,0-1,-1 0,1 0,-15 2,-40 14,57-17,0-1,0 1,0-1,0-1,-1 0,1 0,-17-2,15 1,-1 0,0 1,0 0,-17 4,12-1,1-1,0 0,-18-1,-33 7,47-5,0 0,0-1,-35-1,9-4,33 1,-1 0,0 0,0 1,0 1,0 1,-26 5,24 0,1 1,0 0,0 1,1 0,0 1,0 1,1 0,1 1,-13 15,-45 64,59-76,7-10,1 0,-1 0,0 0,-1-1,1 1,-1-1,0 0,-9 6,-16 7,19-11,0 0,1 1,0 0,0 0,-11 12,-2 1,-1-1,-2-1,0-1,-50 25,69-38,-3 1,1 0,-1-1,0 0,0-1,-1 1,1-2,0 0,-1 0,0-1,1 0,-12-1,-17 0,1 2,-60 9,77-5,0 0,0 1,-21 10,22-8,0-1,-1-1,-23 5,23-7,0 1,-24 11,32-11,-2-1,1 0,-1-1,1 0,-1-2,-23 3,31-5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34.07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1,'2'0,"-1"1,2 2,0 2,1-1,1 0,0 0,-1 0,1-1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42.171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36 45,'1'-1,"-1"1,1-1,0 0,-1 1,1-1,-1 1,1-1,0 1,-1-1,1 1,0 0,-1-1,1 1,0 0,0-1,0 1,-1 0,1 0,0 0,1 0,18-9,-20 8,0 0,0 1,0-1,1 0,-1 1,0-1,0 0,0 1,0-1,0 0,0 1,0-1,0 0,-1 1,1-1,0 0,0 1,-1-1,1 0,0 1,-1-1,1 1,0-1,-1 0,1 1,-1-1,1 1,-1-1,1 1,-1 0,1-1,-1 1,0-1,0 1,0-1,0 0,-1 1,1-1,0 0,0 1,0 0,0-1,-1 1,1 0,0-1,0 1,-1 0,1 0,0 0,0 0,-1 0,1 0,0 1,0-1,-1 0,1 1,0-1,0 1,0-1,-2 2,3-2,-1 0,0 0,1 1,-1-1,0 0,1 1,-1-1,1 0,-1 1,1-1,-1 1,1-1,0 1,-1-1,1 1,-1-1,1 1,0 0,-1-1,1 1,0 0,0-1,0 1,0 0,-1-1,1 1,0 0,0-1,0 1,0 0,0-1,1 1,-1 0,0-1,0 1,0 0,0-1,1 1,-1-1,0 1,1 0,-1-1,1 2,2-3,-1 1,0-1,1 1,-1-1,0 0,1 0,-1 0,0 0,0 0,0 0,0-1,0 1,0-1,0 1,1-3,14-7,-61 32,42-20,0 0,0 0,0 0,0 1,0-1,0 1,1-1,-1 1,0 0,1 0,-1 0,1-1,0 1,0 1,0-1,0 0,0 0,0 0,0 0,1 1,-1-1,0 5,2-1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50.685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0 173,'4'-1,"0"-1,0 0,-1 0,1 0,-1 0,0 0,1-1,-1 1,0-1,-1 0,1 0,0 0,-1 0,0-1,3-3,16-18,-16 21,-2 0,1 1,-1 0,1 0,0 1,-1-1,1 1,0 0,0 0,1 0,-1 0,0 1,1 0,-1 0,1 0,-1 0,5 0,4 2,-11 3,-17 11,2-4,9-8,1 1,-1-1,0 0,-1 0,1 0,-9 4,12-7,1 0,0 0,0 1,0-1,0 0,0 0,-1 0,1 0,0 0,0 0,0 0,0 0,0 0,-1 0,1 0,0 0,0 0,0 0,0 0,0 0,-1-1,1 1,0 0,0 0,0 0,0 0,0 0,0 0,0 0,-1 0,1 0,0 0,0-1,0 1,0 0,0 0,0 0,0 0,0 0,0 0,0-1,0 1,0 0,0 0,-1 0,1 0,0 0,0-1,0 1,0 0,1 0,-1 0,0 0,0 0,0-1,0 1,0 0,0 0,0 0,0 0,0 0,0-1,15-23,-11 19,3-5,1 0,0 1,1-1,16-13,-24 22,0 0,0 0,0 1,0-1,0 0,0 1,0-1,1 1,-1-1,0 1,0-1,0 1,1 0,-1-1,0 1,0 0,3 0,-4 0,0 1,1-1,-1 0,1 0,-1 1,1-1,-1 0,0 0,1 1,-1-1,0 1,1-1,-1 0,0 1,1-1,-1 1,0-1,0 1,0-1,1 0,-1 1,0-1,0 1,0-1,0 1,0-1,0 1,0 0,0 1,0 0,-1 0,1 0,0 0,-1 0,0 0,1 0,-1 0,0 0,0 0,0 0,0-1,0 1,-1 0,1-1,0 1,-1-1,1 0,-1 1,0-1,-2 2,-1-2,0 1,-1-1,1 0,0-1,-1 1,1-1,0 0,-1-1,1 1,0-1,-1 0,1 0,0 0,0-1,0 0,0 0,-7-4,-10-3,19 4,14 1,14 0,18-6,1 1,-95 47,47-36,-37 13,41-16,1 1,-1 0,0-1,1 1,-1 0,0-1,0 1,1-1,-1 1,0 0,0-1,0 1,1-1,-1 1,0-1,0 1,0-1,0 1,0-1,0 1,0-1,0 1,0-1,0 1,0-1,0 1,-1-1,1 1,0 0,0-1,0 1,-1-1,1 1,0-1,0 1,-1 0,1-1,0 1,-1 0,1-1,-1 1,1 0,0 0,-1-1,1 1,-1 0,1 0,-1-1,1 1,0 0,-1 0,1 0,-1 0,1 0,-1 0,1 0,-1 0,1 0,-1 0,1 0,-1 0,1 0,-1 0,1 1,-1-1,1 0,-1 1,3-3,0 0,-1 0,2 0,-1 0,0 1,0-1,0 1,1-1,-1 1,1 0,-1 0,1 0,-1 0,1 1,0-1,-1 1,1 0,0-1,0 1,-1 0,1 1,0-1,3 1,-2-1,0 1,0-1,-1 0,1 0,0-1,0 1,0-1,-1 0,1 0,0 0,-1 0,1-1,-1 0,6-2,-3-3,13-7,-14 18,-4 12,-1-15,0 0,0 0,0 0,-1 0,1 1,0-1,-1 0,1 0,-1 0,1 0,-1 0,0 0,1-1,-1 1,0 0,0 0,1 0,-1-1,0 1,0 0,0-1,0 1,-2 0,-28 8,27-9,1 0,-1 1,1-1,0 1,-1 0,1 0,0 1,0-1,0 1,0-1,0 1,-5 4,5-4,0 1,1 0,0 0,-1 0,1 0,0 0,1 0,-1 0,1 0,-1 1,1-1,0 1,0-1,0 1,1-1,-1 5,1-1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5:58.767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281 40,'-6'2,"0"-1,0 1,0 0,0 1,1-1,-1 1,-7 6,-16 5,22-11,0 1,0-1,1 1,-1 0,1 1,0-1,0 1,1 0,-11 12,5-4,2-6,0 1,-1-1,1-1,-1 0,-1 0,1-1,-1 0,-18 4,23-10,13-7,17-10,-19 14,4-5,0 0,-1 0,0-1,0 0,-1 0,0-1,7-16,6-8,-12 21,-14 25,-16 26,0-11,-3 5,19-19,37-30,-27 16,-1 0,1-1,-1 1,1 0,0 1,0-1,0 1,0-1,0 1,0 1,0-1,0 0,7 1,85 1,-163 37,53-31,14-13,22-16,25-14,-40 29,0 1,0 0,0 0,1 0,0 1,0 0,1 1,0 0,-1 0,1 1,0 0,1 1,9-2,-27 7,-1 1,1 1,0 0,1 0,-14 11,9-7,-109 79,97-78,24-10,-1 0,1 0,-1 0,1 0,-1 0,0 0,1 0,-1 0,1-1,-1 1,1 0,0 0,-1-1,1 1,-1 0,1-1,-1 1,1 0,0-1,-1 1,1-1,0 1,-1-1,1 1,0-1,-1 0,0-3,1 0,-1-1,0 1,1 0,0-1,0 1,0 0,2-8,-1 9,0 0,1 0,-1 0,1 0,0 0,0 1,0-1,0 0,1 1,-1-1,1 1,-1 0,1 0,4-2,43-25,-50 29,-1 1,1-1,0 0,0 1,0-1,0 1,-1-1,1 1,0-1,0 0,0 1,0-1,0 1,0-1,0 1,0-1,0 1,0-1,1 0,-1 1,0-1,0 1,0-1,0 0,1 1,-1-1,0 0,0 1,1-1,-1 0,0 1,1-1,-1 0,0 1,1-1,-1 0,1 0,-1 1,0-1,1 0,-1 0,1 0,-1 0,0 0,1 0,-1 0,1 0,-1 0,1 0,-1 0,0 0,1 0,-1 0,1 0,-1 0,1 0,-1 0,0 0,1-1,-1 1,1 0,-1 0,0-1,1 1,-1 0,0 0,1-1,-18 32,6-21,-29 27,39-35,-1-1,0 1,0-1,0 0,0 1,0-1,0 0,0 0,0 0,0 0,-1-1,1 1,0-1,0 1,-1-1,-3 0,5 0,0 0,1-1,-1 1,0-1,0 0,1 1,-1-1,0 1,1-1,-1 0,0 0,1 1,-1-1,1 0,-1 0,1 0,0 1,-1-1,1 0,0 0,0 0,-1 0,1 0,0 0,0 0,0 0,0 0,0 0,0 0,1 1,-1-1,0 0,0 0,1 0,-1 0,0 0,1 0,-1 1,1-1,-1 0,2-1,22-40,-21 38,9-13,-25 43,-5 8,16-28,-11 24,6-26,3-17,-4-9,8 22,0 0,0-1,0 1,0 0,0-1,0 1,0 0,-1 0,1-1,0 1,0 0,0 0,0-1,-1 1,1 0,0 0,0-1,-1 1,1 0,0 0,0 0,-1 0,1-1,0 1,0 0,-1 0,1 0,0 0,-1 0,1 0,0 0,-1 0,1 0,0 0,0 0,-1 0,1 0,0 0,-1 0,1 0,0 0,-1 0,1 0,0 1,0-1,-1 0,1 0,0 0,0 0,-1 1,1-1,0 0,0 0,0 0,-1 1,1-1,0 0,0 1,0-1,0 0,0 0,-1 1,71-114,-67 108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06.86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315 66,'325'0,"-487"-11,133 7,0 0,-47-15,52 12,0 1,-1 1,1 1,-36-1,31 5,10-1,1 1,-1 1,0 1,1 0,0 2,-21 5,31-6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05.427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1680 33,'-4'-1,"-1"1,1-1,0-1,0 1,0-1,0 1,-6-4,-24-9,30 13,-19-4,23 6,0-1,1 0,-1 0,0 0,0 0,0 0,0 1,0-1,0 0,0 0,0 0,0 1,0-1,1 0,-1 0,0 0,0 0,0 1,0-1,0 0,0 0,-1 0,1 1,0-1,0 0,0 0,0 0,0 1,0-1,0 0,0 0,0 0,0 0,-1 0,1 1,0-1,0 0,0 0,0 0,0 0,-1 0,1 0,0 1,0-1,0 0,0 0,-1 0,1 0,0 0,0 0,0 0,-1 0,7 2,-1 0,1-1,0 1,0-1,0 0,0-1,0 1,-1-1,1-1,0 1,10-2,7 0,-132 0,-216 4,84 11,38 19,82 2,42-5,3 0,29-15,34-9,-1-1,0-1,0 0,0 0,-26 0,27-2,0 1,0 0,0 0,1 1,-1 1,-12 6,11-5,-1 0,0-1,0 0,-16 1,-62 8,87-13,-1 1,1 0,0 0,-1 0,1 1,0 0,0 1,0-1,0 1,0 0,-9 7,13-6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12.33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192 217,'17'-2,"0"0,0-1,-1-1,1 0,19-9,32-8,123-7,-189 28,-1 0,1 0,0 0,0-1,0 1,0-1,0 0,-1 1,1-1,0 0,-1 0,1 0,-1 0,1 0,-1-1,1 1,1-2,-5-7,-17 3,-156-3,108-1,47 7,0 1,-34-1,29 4,19-1,0 0,1 1,-1 0,0 0,0 0,0 1,0 0,1 0,-1 1,0-1,1 1,-1 0,1 1,0-1,-1 1,1 0,-6 6,1-2,1-1,-1-1,0 0,0 0,0 0,0-2,-1 1,-22 3,33-7,144-48,-42 11,-35 13,-48 16,0 1,0 0,1 2,0 0,1 1,-1 1,24 0,583 4,-615-1,0 2,0-1,19 7,-18-5,-1 0,1-1,17 1,114 6,-133-8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31.661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0 370,'6'-4,"-1"1,1 0,0 0,0 1,0-1,0 1,1 1,-1-1,13 0,17-6,12-9,1 3,0 1,84-9,541 10,-418 14,1350-2,-1246 12,-63-1,-15 10,-35 0,-223-20,681 9,-625-21,-57 7,-1 0,32 1,-26 1,50-7,-50 4,51-1,333 7,-410-1,-1 0,0 0,0 0,1 0,-1-1,0 1,0 0,1 0,-1-1,0 1,0-1,0 1,1-1,-1 0,0 1,0-1,0 0,0 0,0 0,0 1,-1-1,1 0,1-2,7-30,-9 31,0-1,1 0,-1 0,1 0,-1 0,1 1,0-1,0 0,0 1,0-1,1 1,-1-1,1 1,-1-1,1 1,0 0,0 0,0 0,0 0,4-2,0 1,0-1,0 1,0-1,0-1,-1 1,0-1,0 0,0 0,0 0,4-6,-7 7,0 0,-1 1,1-1,-1 0,1 0,-1 0,0 0,0 0,-1 0,0 0,1 0,-1 0,0-1,-1 1,1 0,-1 0,0 0,-2-7,2 9,0 1,0-1,-1 0,1 0,0 1,-1-1,1 1,-1 0,1-1,-1 1,0 0,1 0,-1 0,0 0,0 0,0 0,0 1,0-1,0 0,0 1,0 0,0-1,0 1,-4 0,-63 2,42 0,-253-11,148 5,-13-2,-379-9,348 17,11 9,-16 0,34 0,-1-1,44-11,-141 3,46 9,64-1,-57 1,-610-11,763 1,-71 14,72-8,0-2,-40 0,-128 5,10 0,73-7,-130-6,253 3,0 0,0 0,1 0,-1 0,0 0,0 0,0 0,0 0,0 0,0 0,0 0,0 0,0-1,1 1,-1 0,0 0,0 0,0 0,0 0,0 0,0 0,0 0,0-1,0 1,0 0,0 0,0 0,0 0,0 0,0 0,0 0,0 0,0-1,0 1,0 0,0 0,0 0,0 0,0 0,0 0,0 0,0-1,0 1,0 0,0 0,0 0,0 0,-1 0,1 0,0 0,0 0,0 0,22-10,36-10,-51 18,123-34,-43 27,-43 5,12 1,98 6,-9 7,7 1,-36-9,92-4,-164-2,75-3,-94 6,50-9,-50 5,50-1,123 6,-185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1:29.787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1760 12,'-44'-6,"39"4,-1 1,1 0,-1 0,0 1,1-1,-1 1,0 0,1 1,-9 1,-22 6,18-4,0 0,1 1,-29 12,30-12,0 0,0-2,0 0,-1 0,0-2,1 0,-1-1,-21-2,-7 1,29 1,0 2,0 0,0 1,0 1,0 1,1 0,-26 12,-2 0,-2-10,40-7,0 0,0 0,0 1,0-1,1 1,-1 1,0-1,0 0,-7 5,1-1,0-1,0 1,-1-2,-22 5,-24 7,20-2,27-10,1 0,0 0,0 2,0-1,-16 11,7-4,-1-1,0 0,-1-2,-28 8,22-6,0 0,1 2,0 0,1 2,-42 30,47-28,0-2,-1 0,-1-1,0-1,-1-1,-31 10,43-17,-5 2,26-16,3 1,0 0,0 2,1-1,0 2,23-9,20-4,-72 26,10-5,0 1,0-1,0 0,0 0,0-1,0 1,0-1,0 0,0 0,-1-1,-7 0,14-5,13-3,13-3,31 0,-61 15,-1 0,0-1,0 0,0 1,0-2,0 1,0 0,-6 2,4-3,1-1,-1 1,0-1,0-1,0 1,-6-1,6 0,1 1,0-1,-1 1,1 0,0 0,-7 2,-93 50,53-25,-48 29,87-48,9-7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1:45.112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31 31,'-31'0,"56"0,38 1,65-2,-82-12,-39 10,0 1,0 0,0 0,0 0,0 1,7-1,11 1,-17 0,0 0,0 1,0 0,1 0,-1 1,13 3,-20-4,-1 0,1 0,-1 0,0 0,1 0,-1 0,1 0,-1 0,0 0,1 0,-1 0,0 1,1-1,-1 0,0 0,1 0,-1 1,0-1,1 0,-1 0,0 1,0-1,1 0,-1 1,0-1,0 0,1 1,-1-1,0 0,0 1,0-1,0 0,0 1,0-1,1 0,-1 1,0-1,0 1,0-1,0 0,0 1,0-1,-1 1,1-1,0 0,0 1,0-1,0 0,0 1,-1-1,1 0,0 1,0-1,0 0,-1 1,1-1,0 0,0 0,-1 1,1-1,0 0,-1 0,1 1,0-1,-1 0,1 0,0 0,-1 0,0 0,-26 9,-87-10,109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1:54.080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83 159,'22'-34,"-13"22,-6 9,-1-1,-1 1,1-1,0 0,-1 0,0 1,0-1,1-5,-2 9,0-1,0 1,0-1,0 1,0-1,0 1,0-1,0 1,0-1,0 1,-1-1,1 1,0-1,0 1,0 0,-1-1,1 1,0-1,-1 1,1-1,0 1,-1 0,1-1,0 1,-1-1,-1 1,1 0,0-1,0 1,0 0,0 0,0 0,-1 0,1 1,0-1,0 0,0 0,0 1,0-1,0 0,-1 1,0 0,-61 19,23-10,114-31,64-22,-120 36,0 1,1 1,-1 1,1 0,37-1,-55 5,-1 0,1 0,0 0,-1 0,1 0,-1 0,1 0,0 0,-1 0,1 0,-1 0,1 1,0-1,-1 0,1 1,-1-1,1 0,-1 1,1-1,-1 0,1 1,-1-1,0 1,1-1,-1 1,0-1,1 1,-1-1,0 1,1 0,-3 22,-22 27,19-41,3-4,-1 0,0 1,-1-1,1 0,-1 0,0-1,-1 1,1-1,-1 0,1 0,-1-1,0 1,-1-1,1 0,-6 2,11-5,0 1,0-1,0 0,0 0,0 0,0 0,0 0,0 0,0 0,1 0,-1 0,0 0,0 1,0-1,0 0,0 0,0 0,0 0,0 0,0 0,0 0,0 1,0-1,0 0,0 0,0 0,0 0,0 0,0 0,0 0,0 1,0-1,0 0,0 0,0 0,0 0,0 0,-1 0,1 0,0 0,0 1,0-1,0 0,0 0,0 0,0 0,0 0,0 0,-1 0,1 0,0 0,0 0,0 0,0 0,0 0,0 0,0 0,-1 0,1 0,0 0,0 0,0 0,0 0,0 0,15 1,19-4,10-7,0 1,64-5,9 1,333 14,-446 1,-13 2,-18 3,-583-7,596 0,1 2,0-1,0 2,1 0,-1 0,0 2,-14 6,27-11,0 0,0 0,0 0,-1 0,1 0,0 0,0 0,0 0,0 0,0 0,-1 0,1 0,0 0,0 0,0 0,0 0,0 0,0 0,-1 0,1 0,0 1,0-1,0 0,0 0,0 0,0 0,0 0,0 0,0 0,0 1,0-1,-1 0,1 0,0 0,0 0,0 0,0 1,0-1,0 0,0 0,0 0,0 0,0 0,0 1,0-1,0 0,1 0,-1 0,0 0,0 0,0 0,0 1,0-1,0 0,0 0,0 0,0 0,0 0,0 0,1 0,-1 0,0 1,0-1,0 0,15 3,18 0,146-10,-126 5,238 4,219 7,-300-12,-193 3,50 1,0-3,126-20,-155 16,0 2,60-1,5 1,104-12,-117 12,-47 4,57-9,-76 3,-18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2:03.930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47,'39'-13,"-38"13,-1-1,1 1,0 0,0 0,0-1,0 1,0 0,-1-1,1 1,0-1,0 1,0-1,-1 0,1 1,0-1,-1 0,1 1,-1-1,1 0,-1 0,1 1,-1-1,1 0,-1 0,0 0,0 0,1 1,-1-1,0 0,0 0,0 0,0 0,0 0,0 0,0 0,0 0,0 0,0 0,-1-1,0 2,0-1,1 1,-1-1,0 1,0-1,0 1,1-1,-1 1,0 0,0 0,0-1,0 1,0 0,0 0,0 0,0 0,0 0,0 0,1 0,-3 1,-2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2:14.808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0 462,'638'-182,"-578"171,91-6,-136 15,222-29,-204 26,47-8,-1-2,105-36,-170 46,45-17,86-20,-143 42,0-1,0 1,0 0,0-1,0 0,0 1,0-1,-1 0,1 0,0 0,0 0,-1 0,1 0,1-2,-7-3,-17 3,-58 6,53-1,-1-1,0-1,1-1,-1-2,1 0,-51-15,56 12,0 0,0 2,-1 0,0 2,1 0,-1 1,0 1,0 1,0 1,-23 6,-19-6,37-3,21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2:24.920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99,'130'-5,"71"3,-150 6,147 5,74 5,-84-1,192 11,-12-1,145-10,2 0,-427-12,91-3,-175 1,0 0,0 0,-1-1,1 0,0 1,-1-1,0-1,1 1,-1 0,0-1,0 0,0 1,-1-1,1-1,4-5,1-2,-1-1,0 0,8-18,-14 29,0 0,-1-1,1 1,-1-1,1 1,-1-1,0 1,1-1,-1 1,0-1,0 1,0-1,0 1,-1-1,1 0,0 1,0-1,-1 1,1-1,-1 1,0 0,1-1,-1 1,0 0,-1-2,0 1,-1-1,1 1,-1 1,1-1,-1 0,0 1,0-1,0 1,0 0,0 0,-6-1,-10-1,0 1,0 0,-25 2,33 0,-42 0,1-3,-63-12,54 8,-1 3,0 2,-66 7,18 8,-18-5,66-3,-124 2,68-6,65-2,-127 3,-132-4,283 0,0 1,0 1,-56 9,34-3,-101-1,13-2,-70 18,109-14,94-6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00.012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2277 87,'-4'-1,"1"0,0 0,-1 0,1-1,0 1,0-1,0 0,1 0,-1 0,0 0,1 0,-1-1,1 1,-1-1,-2-4,3 4,-1-1,0 1,0 0,0 1,0-1,0 0,0 1,-1 0,1 0,-6-2,-17-1,0 1,-42 0,24 2,-403-5,304 8,49 9,69-6,-47 2,-6-8,-102 4,140 1,3-1,0 3,-41 8,-20 2,54-9,1-3,-1-1,-51-5,62 0,0 3,-1 0,1 3,-53 9,67-9,-12 4,-1-2,0-1,0-2,-46-2,77 0,0 0,0 0,0 0,0-1,0 1,-1 0,1 0,0-1,0 1,0-1,0 1,0-1,0 1,0-1,0 0,0 1,0-1,1 0,-1 0,0 0,0 0,1 0,-1 0,0 0,1 0,-1 0,1 0,-1 0,1 0,0 0,-1-2,1 3,0-1,0 0,1 1,-1-1,0 0,0 1,0-1,1 1,-1-1,0 1,1-1,-1 0,1 1,-1-1,0 1,1-1,-1 1,1 0,-1-1,1 1,0 0,-1-1,1 1,-1 0,1-1,0 1,-1 0,1 0,0 0,-1 0,1 0,0-1,-1 1,1 0,0 1,-1-1,1 0,-1 0,1 0,0 0,-1 0,1 1,0-1,-1 0,1 0,-1 1,1-1,0 1,22 12,-22-11,1-1,0 1,-1-1,1 0,0 0,-1 1,1-1,0-1,0 1,0 0,0 0,0-1,0 1,0-1,0 0,0 1,0-1,0 0,0 0,0 0,0-1,1 1,-1 0,0-1,0 1,0-1,-1 0,1 0,0 0,2-1,2 0,0-1,1 1,-1 1,1-1,-1 1,1 0,0 0,-1 1,1 0,12 1,29-2,-10-3,-1 2,69 4,-24 1,-30-2,55-3,-107 3,1-1,-1 0,0 0,1 0,-1 0,0 0,1 0,-1 0,1 0,-1 0,0 0,1 0,-1 0,0 0,1 0,-1 0,1 0,-1-1,0 1,1 0,-1 0,0 0,1-1,-1 1,0 0,0 0,1-1,-1 1,0 0,0 0,1-1,-1 1,0 0,0-1,0 1,1 0,-1-1,0 1,0 0,0-1,0 1,0-1,0 1,0 0,0-1,0 1,0 0,0-1,0 1,0-1,0 1,0 0,0-1,-1 1,1 0,0-1,0 1,0 0,0-1,-1 0,0 0,0 0,0 0,0 0,-1 0,1 0,0 0,0 0,-1 0,1 1,0-1,-1 0,1 1,-1-1,-2 0,-146 0,73 3,35 8,38-8,-1 0,0 0,-1-1,1 0,0 0,-8 0,7-1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07.264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1,'357'6,"-299"4,-48-7,-1-1,1 0,0-1,13 1,78 11,690-13,-658-7,-22-5,-67 5,59 0,-58 9,-1 2,47 11,28 3,-81-17,-27-1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39.992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244 1174,'36'-23,"0"3,2 0,0 3,71-22,-68 25,202-63,-122 42,135-60,-77 24,30-15,39-40,117-54,-277 143,167-49,-187 62,7-3,-38 17,51-21,-50 16,42-10,-13 9,-6-1,1 4,0 2,107-5,-150 14,0 0,0-1,-1 0,19-7,-19 4,1 2,0 0,0 1,21-1,-28 4,-8-1,0 1,0-1,0 1,0 0,0 0,0 1,0-1,0 1,0 0,4 1,-42 13,-958 385,905-360,-126 78,-69 71,200-133,-223 163,251-175,2 1,3 3,1 2,-76 104,99-117,-15 19,37-56,6-11,10-14,15-13,2 1,2 2,1 1,51-42,162-106,-222 166,62-42,93-71,-174 126,-1-1,0 1,0-1,0 1,0 0,0 1,1-1,-1 1,1 0,7-2,-12 4,1 0,-1 1,0-1,1 0,-1 0,0 1,0-1,0 1,0-1,1 0,-1 1,0-1,0 0,0 1,0-1,0 1,0-1,0 0,0 1,0-1,0 1,0-1,0 0,0 1,0-1,0 1,0-1,-1 0,1 1,0-1,0 0,0 1,-1-1,1 0,0 1,0-1,-1 0,1 0,-1 1,-9 17,-4 0,0 0,-1-1,-1 0,-1-1,0-1,-1-1,0 0,-1-1,-1-2,0 1,-39 14,-47 19,1 5,-129 84,-56 29,189-110,-78 34,171-83,0-2,0 1,0-1,-1 0,1-1,0 0,-1 0,1-1,-1 0,1-1,-1 0,1 0,-13-3,15 1,0 1,0-1,0 0,1 0,-1-1,1 1,-1-1,1-1,0 1,1-1,-1 1,1-1,0-1,0 1,1-1,-1 1,-3-11,5 11,0 1,0-1,-1 0,1 1,-1 0,0-1,0 1,-1 1,1-1,-1 0,0 1,-4-4,3 5,-1 0,1 0,-1 0,0 0,0 1,0 0,1 0,-1 1,0 0,-8 0,-30 0,0 1,1 2,-1 2,1 3,-84 24,122-29,-1 0,0 0,1 0,0 1,0 0,0 0,0 1,1-1,-7 9,9-11,1-1,0 0,0 1,0-1,0 1,0 0,0-1,0 1,0 0,1-1,-1 1,1 0,-1 0,1 0,0 0,0-1,-1 1,1 0,1 0,-1 0,0 0,0 0,1 0,-1-1,1 1,-1 0,1 0,0-1,0 1,0 0,0-1,0 1,0-1,0 1,0-1,3 3,-2-3,1 0,-1 0,0 1,0-1,1-1,-1 1,1 0,-1 0,1-1,-1 0,1 1,-1-1,1 0,0 0,-1-1,1 1,3-1,49-16,-25 6,29-3,0 2,1 3,89-2,-119 8,-1 0,1-2,-1-1,35-11,113-49,-157 58,109-49,-3-5,151-102,-186 111,2 4,1 4,3 4,113-32,-206 72,0 0,0 0,0 1,0-1,0 1,0-1,1 1,-1 1,4 0,-7-1,-1 0,0 0,1 0,-1 0,0 0,1 0,-1 0,0 0,0 1,1-1,-1 0,0 0,1 0,-1 1,0-1,0 0,1 0,-1 1,0-1,0 0,0 0,0 1,1-1,-1 0,0 1,0-1,0 0,0 0,0 1,0-1,0 0,0 1,0-1,0 0,0 1,0-1,0 0,0 1,-18 20,-13-1,-1-1,0-1,-1-2,-62 21,47-18,-505 161,332-114,22 8,140-49,-1-3,0-2,-119 22,177-42,0 1,0-1,0 0,-1 0,1 0,0 0,0 0,0 0,0 0,0-1,0 1,0-1,0 0,0 1,0-1,1 0,-1 0,-2-2,3 2,0 0,0 0,1 0,-1 0,0-1,1 1,-1 0,1 0,-1-1,1 1,0 0,0-1,-1 1,1 0,0-1,0 1,0 0,0-1,1 1,-1-2,2-3,-1 0,1 1,1 0,-1-1,1 1,-1 0,2 0,-1 1,0-1,1 1,5-6,88-72,4 4,3 4,3 5,3 5,119-51,-165 90,96-25,-10 4,99-55,68-23,-267 105,50-24,15-7,-102 45,45-15,-1-3,-1-3,64-39,-118 64,1 0,-1 0,0 0,-1-1,1 1,0 0,0-1,-1 0,1 1,0-1,-1 0,0 0,1 0,-1 0,0 0,0 0,0 0,0 0,-1 0,1 0,-1-1,1 1,-1 0,0-1,1 1,-1 0,0-1,-1 1,1 0,0 0,-1-1,1 1,-1 0,0 0,0 0,0-1,0 1,0 0,0 0,0 0,-1 1,1-1,-1 0,1 0,-1 1,-3-3,4 3,0 0,-1 0,1 0,0 0,0-1,1 1,-1 0,0 0,0-1,0 1,1-1,-1 1,1 0,-1-1,1 1,0-1,-1 1,1-1,0 1,0-1,0 1,0-1,0 1,1-1,-1 1,0-1,1 1,0-3,1 1,-1 1,1 0,0-1,0 1,0 0,0 0,0 0,1 0,-1 1,1-1,-1 1,6-3,-6 3,1 0,-1 0,0 0,0-1,0 1,0 0,0-1,0 0,0 1,0-1,0 0,-1 0,1 0,-1 0,2-4,-2 6,-1 0,0-1,0 1,0-1,0 1,0-1,0 1,0-1,0 1,0 0,0-1,-1 1,1-1,0 1,0-1,0 1,0 0,-1-1,1 1,0 0,0-1,-1 1,1 0,0-1,-1 1,1 0,0-1,-1 1,1 0,-1 0,-25-5,22 5,0 1,0 0,1 1,-1-1,0 1,1-1,-1 1,1 0,-1 0,1 1,0-1,-5 6,-21 12,23-17,0-1,0 1,0-1,0-1,-1 1,-11 1,-12 2,7 0,0 0,0-1,-41 0,-7 7,16-1,44-9,-1 1,1 1,-19 7,-26 6,49-15,-5 0,0 1,0 0,0 1,0 0,-14 7,-65 19,24-9,-74 45,129-61,1-1,-1 0,0-1,-1 0,-17 0,29-2,1 0,-1 0,0 0,1 0,-1-1,0 1,1 0,-1 0,1-1,-1 1,0 0,1-1,-1 1,1 0,-1-1,1 1,-1-1,1 1,-1-1,1 1,0-1,-1 1,1-1,0 0,-1 1,1-1,0 1,0-1,-1 0,1 1,0-1,0 0,0 1,0-1,0 0,0 1,0-1,0 0,0 1,1-2,-1 1,0 0,0 0,1 0,-1 0,0 0,1 0,-1 0,1 0,-1 0,1 1,-1-1,1 0,0 0,-1 0,1 1,0-1,0 0,-1 1,1-1,0 1,0-1,0 1,0-1,0 1,0 0,0-1,0 1,1 0,36-2,-31 2,1 0,-1 0,1-1,-1 1,1-2,-1 1,0-1,1-1,-1 1,0-1,10-6,-1 1,0 1,0 0,1 1,0 1,0 0,0 2,1 0,-1 0,1 2,-1 0,26 3,-15-2,-1-2,1 0,-1-2,41-11,110-39,-129 44,-39 10,1-2,-1 1,0-2,0 1,0-1,0-1,0 0,-1 0,1-1,16-11,-23 9,-19 11,-19 5,17-10,20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33.437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499 649,'837'0,"-818"-1,1-1,34-8,-35 6,0 0,0 1,21 0,74 6,154-6,-267 3,0 0,0 0,-1-1,1 1,0-1,0 1,0-1,0 1,-1-1,1 1,0-1,-1 0,1 1,0-1,-1 0,1 0,-1 1,1-1,-1 0,1 0,-1 0,0 0,1 0,-1 0,0 0,0 1,0-1,1 0,-1 0,0 0,0 0,0 0,-1 0,1 0,0 0,-1-1,-9-46,6 32,1-4,1 0,1 0,1 0,1 0,4-29,6 18,-9 25,-17 25,-27 31,29-35,0 0,2 0,-18 29,28-43,1 0,-1 0,1 0,-1 1,1-1,0 0,-1 1,1-1,0 0,0 1,0-1,0 0,0 1,0-1,0 0,0 1,1-1,-1 0,0 1,1-1,-1 0,1 0,0 0,-1 1,1-1,1 1,0 1,1-1,0 0,-1 1,1-1,0 0,0-1,0 1,0 0,1-1,3 2,-1-1,1 0,-1-1,1 1,-1-1,1-1,-1 1,1-1,-1 0,1 0,-1-1,9-1,-13 0,1 0,-1 1,1-1,-1 0,0 0,0 0,0-1,0 1,0 0,0-1,0 0,-1 1,0-1,1 0,-1 1,0-1,0 0,0 0,-1 0,1 0,-1-6,2-10,-1 0,-2-27,1 21,-1-13,1-2,0-1,11-64,-4 42,-7 58,0 0,0 0,0 0,-1 0,0 1,0-1,0 0,0 0,-1 0,-2-5,2 9,1-1,-1 1,0 0,0-1,1 1,-1 0,0 0,0 1,0-1,0 0,0 1,0-1,-1 1,1 0,0-1,0 1,-3 0,-47 2,29 0,-93-1,-113-3,125-11,37 15,-91-4,94-11,51 10,-1-1,1 2,0 0,-17 0,-148 15,-251-13,299 7,-65 0,102-1,86-6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55.217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3600 156,'-55'-3,"-94"-17,62 6,-124-9,85 10,-162-35,233 37,-1 4,-91-2,70 6,-161-1,-274 31,268-3,-205 13,368-37,-118-16,-44-1,110 8,100 5,0 1,0 1,-62 6,55 1,24-3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0:58.205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29,'1271'0,"-1163"-11,-18 1,785 2,-532 10,-221 8,2 0,-112-10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13.978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0 72,'105'-2,"108"4,-206 2,-19 2,-22 4,33-10,-21 4,0 0,-27 0,-18 2,37-2,53-8,87-10,-30 2,1 4,0 2,117 9,128 11,-138-9,-40 9,325-2,319-12,-754-1,42-9,-1 1,20 7,-64 3,-1-2,44-6,3-4,0 3,87 3,4-8,-36-10,-101 16,1 0,72-2,-53 6,-37 2,-1 0,1 1,-1 1,0 0,19 4,33 25,-64-29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16.368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1 0,'202'14,"4"-1,-106-10,-49-1,92-7,54-10,-125 11,122 2,-102 3,-87-1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47.189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851 1,'0'19,"1"-13,-1 0,0-1,0 1,-1 0,0 0,-2 11,2-16,0 1,1-1,-1 1,0-1,0 0,0 1,0-1,-1 0,1 0,0 0,0 0,-1 0,1 0,-1 0,1 0,-1-1,1 1,-1 0,1-1,-1 1,1-1,-1 0,0 1,1-1,-1 0,0 0,1 0,-1 0,-2-1,-274-6,-231 13,508-6,1 1,-1-1,1 0,-1 0,1 0,-1 0,1 0,-1 0,1 0,-1 0,1 0,-1 0,1 0,-1 0,1 0,-1-1,1 1,-1 0,1 0,-1-1,1 1,-1 0,1 0,-1-1,1 1,0-1,-1 1,1 0,0-1,-1 1,1-1,0 1,0 0,-1-1,1 1,0-1,0 1,0-1,0 1,-1-1,1 1,0-1,0 0,0 1,0-1,0 1,0-1,0 1,1-1,-1 1,0-1,0 1,0-1,0 1,1-1,-1 1,0 0,1-1,-1 1,0-1,1 1,-1 0,1-1,3-12,-3 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3:48.945"/>
    </inkml:context>
    <inkml:brush xml:id="br0">
      <inkml:brushProperty name="width" value="0.1" units="cm"/>
      <inkml:brushProperty name="height" value="0.1" units="cm"/>
      <inkml:brushProperty name="color" value="#993300"/>
      <inkml:brushProperty name="ignorePressure" value="1"/>
    </inkml:brush>
  </inkml:definitions>
  <inkml:trace contextRef="#ctx0" brushRef="#br0">1 0,'6'5,"0"0,0 0,1-1,0 1,0-2,0 1,0-1,1 0,0-1,10 3,81 10,-93-15,186 7,-119-7,-68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9:10.594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1064 870,'0'-5,"0"1,0-1,1 1,0-1,-1 1,2 0,-1-1,0 1,1 0,0 0,0-1,0 2,0-1,1 0,0 0,4-5,-1 5,-1-1,1 1,-1 0,1 1,0-1,1 1,-1 0,1 1,12-4,10 0,0 2,1 1,-1 1,34 3,-36-1,-23 0,-1 1,0-1,0 1,0-1,0 1,0 0,0 0,0 1,0-1,-1 1,1-1,0 1,-1 0,1 0,-1 0,0 0,0 0,1 0,-2 1,1-1,0 1,0 0,-1-1,2 4,-2-4,-1-1,1 1,-1 0,1 0,-1-1,0 1,0 0,1 0,-1-1,0 1,-1 0,1 0,0 0,0-1,-1 1,1 0,-1-1,0 1,1 0,-1-1,0 1,0-1,0 1,0-1,0 1,0-1,-1 0,1 0,0 1,-1-1,1 0,-1 0,1 0,-1-1,1 1,-1 0,0-1,1 1,-1 0,0-1,1 0,-4 1,-113 21,-183 13,191-25,-104-7,32-3,173 1,0-1,0 2,0-1,0 1,-15 6,21-7,1 0,-1 1,1-1,-1 1,1-1,0 1,-1 0,1-1,0 1,0 1,0-1,1 0,-1 0,0 1,1-1,0 1,-1-1,1 1,0-1,0 1,1 0,-2 2,2 1,-1-1,0 1,0-1,0 0,-1 1,0-1,0 0,0 0,-1 0,0-1,1 1,-2 0,1-1,0 0,-1 0,0 0,0 0,0-1,-1 1,1-1,-1 0,1-1,-1 1,0-1,0 0,0 0,-1 0,1-1,0 1,-1-1,1-1,-11 1,15-1,0 0,0 0,0 0,0 0,0 0,0-1,0 1,0 0,0-1,0 1,0 0,0-1,0 1,0-1,1 0,-1 1,0-1,0 0,1 1,-1-1,0 0,1 0,-1 1,1-1,-1 0,0-2,0 1,1-1,0 1,-1-1,1 1,0-1,0 0,0 1,0-1,1 1,0-4,2-4,0 0,0 1,1 0,7-13,30-66,-33 68,1-1,1 1,22-34,-30 50,2 1,-1-1,0 0,1 1,-1-1,1 1,0 0,0 0,0 1,1-1,-1 1,1 0,-1 0,1 0,0 1,0 0,-1 0,1 0,0 0,0 1,0 0,0 0,0 0,0 0,0 1,0 0,0 0,8 4,9 4,-1 0,1-2,1 0,-1-2,1 0,0-1,44 1,88-4,134-3,-86-22,-63 5,-89 10,0 2,72 1,-198-21,-233-56,216 63,-132-13,-2 33,103 3,-463-3,584 0,-1 0,0 0,0 0,0-1,0 1,0-1,0 0,1 1,-1-1,0-1,1 1,-1 0,1-1,-1 1,1-1,-1 1,1-1,0 0,0 0,0 0,0-1,0 1,1 0,-1-1,1 1,-1-1,1 1,0-1,-1-3,0-3,0 0,0-1,1 1,0 0,1-1,0 1,3-19,-3 26,1 0,-1 0,1-1,0 1,0 0,0 0,0 0,0 0,1 0,-1 0,0 1,1-1,-1 0,1 0,0 1,0 0,0-1,-1 1,1 0,0 0,1 0,-1 0,0 0,4-1,6-2,0 2,1-1,17 0,-6 0,24-7,67-25,-72 21,0 1,50-7,18-2,131 12,-240 10,13-1,-1 1,0 1,0 0,1 0,-1 2,0 0,0 0,19 8,-9-2,50 12,-21-7,-25-9,-1 0,1-2,-1-2,1 0,36-4,11 0,206-8,-233 11,-16 0,62-8,-35-2,9-3,0 3,96-2,-151 11,1 0,0-1,19-6,28-2,49-8,-31 4,-40 7,0-3,56-20,-49 13,50-9,124-28,-218 54,-1 0,1-1,-1 1,1 0,-1-1,1 1,-1-1,1 0,-1 1,0-1,1 0,-1 0,0 0,0 0,0 0,0 0,0 0,0 0,0-1,0 1,0 0,0-1,-1 1,2-2,-3 1,1 1,-1 0,1-1,-1 1,0 0,0-1,0 1,0 0,0 0,0 0,0-1,0 1,0 1,0-1,0 0,-1 0,1 0,0 0,-1 1,1-1,-1 1,1-1,-3 0,-1-1,0 0,0 0,-1 0,1 1,0 0,-1 0,1 0,-1 0,1 1,-1 0,0 0,1 1,-1 0,1-1,-1 2,1-1,0 1,-1 0,1 0,0 0,0 1,0-1,1 1,-1 1,1-1,0 1,-8 7,1 0,0 0,0-1,-1 0,-1-1,1 0,-16 7,-90 39,47-23,-164 82,-280 92,361-165,64-19,-183 35,241-51,18-4,0 1,0 1,-19 8,31-12,-1 1,1 0,0 0,0 0,0 0,0 0,0 0,0 0,0 1,0-1,1 1,-1-1,1 1,-1 0,1-1,-1 1,1 0,0 0,0 0,0 0,0 0,0 1,0-1,1 0,-1 0,1 1,-1-1,1 0,0 0,0 3,0-3,1-1,0 0,-1 0,1 0,-1 0,1-1,0 1,0 0,0 0,-1 0,1 0,0-1,0 1,0 0,0-1,0 1,0-1,0 1,0-1,1 0,-1 1,0-1,0 0,0 0,0 0,0 0,1 0,-1 0,0 0,0 0,0 0,0 0,0-1,1 1,-1-1,0 1,1-1,49-18,-44 16,43-15,1 2,0 2,1 3,0 1,75-3,265 13,-32 19,-258-4,-33-4,134 3,-197-13,0 0,0 0,0-1,0 1,0-1,0-1,0 1,0-1,0 0,0-1,0 0,9-3,-11 2,-1 1,0 0,-1-1,1 1,0-1,-1 0,1 0,-1 0,0 0,0 0,0-1,0 1,-1-1,1 1,-1-1,0 0,0 1,0-1,-1 0,1 0,-1-4,2-4,0 0,1 0,1 0,6-14,-6 16,0 1,-1-1,0 0,-1 0,0 0,1-18,-3 27,0 0,0 0,0 0,0 0,0 0,0 0,0 0,-1 0,1 1,0-1,-1 0,1 0,0 0,-1 0,1 1,-1-1,0 0,1 1,-1-1,1 0,-1 1,0-1,0 0,1 1,-1-1,0 1,0 0,-1-1,0 0,-1 1,1-1,-1 1,1 0,-1 0,0 0,1 0,-1 0,0 0,-2 1,-5 2,0 0,0 0,-19 10,-10 8,11-4,-1-2,-37 13,42-22,-1-1,0 0,-37 0,-8 2,1 3,-114 1,172-11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9:35.269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167 495,'1'-35,"-2"0,-1 0,-2 0,-12-49,-3 18,4 17,-14-85,29 133,0 0,0 0,0 0,0 0,-1 0,1 0,0 0,0 0,-1 0,1 0,-1 0,1 0,0 0,-1 0,0 0,1 0,-1 0,0 0,1 1,-3-2,3 2,-1 0,0 0,1 0,-1 0,0 0,1 0,-1 1,1-1,-1 0,0 1,1-1,-1 0,1 1,-1-1,1 1,-1-1,1 0,-1 1,1-1,-1 1,1 0,0-1,-1 2,-2 3,-1 0,2 1,-1 0,0 0,-2 10,-8 85,4-1,7 195,5-135,-4-138,0 0,-2 1,-10 42,13-72,1 1,0-1,0 1,0 0,0-1,5-9,12-21,2 1,1 1,40-50,-37 56,1 0,1 2,1 0,2 2,1 1,0 2,54-30,-16 17,1 4,2 3,1 2,94-19,-62 23,-34 6,107-10,-71 10,-74 10,61-5,806 10,-436 3,15 9,1 0,48-10,550-3,-910-5,-72 1,124 9,-209-2,8 0,0 1,0 0,0 2,0 0,22 8,-14 3,0 1,-1 1,33 30,-56-46,-1 0,1 1,0-1,-1 0,1 1,-1-1,1 1,-1 0,1 0,-1-1,0 1,0 0,0 0,0 0,-1 0,1 0,0 0,0 4,-2-4,1-1,-1 0,0 0,0 0,0 0,0 0,0 0,0 0,0 0,0-1,0 1,0 0,0-1,-1 1,1 0,0-1,0 0,-1 1,1-1,0 0,-1 1,1-1,0 0,-1 0,1 0,-1 0,1-1,0 1,-2 0,-441-13,389 13,1-2,-1-3,1-2,-1-3,-68-21,95 24,-54-8,-5-1,17-1,-1 3,0 3,-145-4,73 16,-845 35,395 14,314-29,-299 62,232-33,73-12,-18 23,162-31,95-21,-51 21,55-18,0-1,-45 9,19-10,-41 7,-139 43,40 13,196-73,0 0,0 0,0 1,0-1,0 0,0 0,0 0,0 0,0 1,0-1,0 0,-1 0,1 0,0 0,0 0,0 0,0 1,0-1,-1 0,1 0,0 0,0 0,0 0,0 0,0 0,-1 0,1 0,0 0,0 0,0 0,0 0,-1 0,1 0,0 0,0 0,0 0,-1 0,1 0,0 0,0 0,0 0,0 0,0 0,-1 0,1 0,0-1,0 1,0 0,0 0,0 0,-1 0,1 0,0 0,0-1,0 1,0 0,0 0,0 0,0 0,0 0,0-1,0 1,0 0,0 0,0 0,0 0,0-1,0 1,0 0,11-15,22-16,-2 10,1 1,1 1,1 2,61-22,149-33,-178 56,0 2,1 3,133-3,264 4,-396 8,-31 1,-1-2,47-8,96-39,-70 16,-82 29,0 1,0 2,0 1,0 0,28 5,20-2,-26-4,67-12,-68 7,75-3,-90 9,48-8,-47 4,48-1,-13 3,99-17,-3 0,-79 13,185-7,-92 3,2 1,311-1,-323 11,-159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0:07.037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 1158,'25'-1,"1"-2,46-11,-25 4,573-89,-323 56,268-14,4 39,-121 34,-224-3,532-8,-404-8,488-8,-819 12,-1 2,1 0,24 7,-25-5,1-1,-1-1,28 1,597-4,-619-3,0 0,0-1,0-2,39-13,-63 19,0-1,0 0,0 0,0 0,0 0,0 0,0 0,0 0,-1 0,1-1,0 1,-1-1,0 1,1-1,-1 0,0 1,1-1,-1 0,0 0,0 0,-1 0,1 0,0 0,0-2,-1 2,0 1,0-1,0 1,-1-1,1 1,0 0,-1-1,1 1,-1-1,1 1,-1 0,1-1,-1 1,0 0,0 0,0 0,0 0,0-1,0 1,0 0,0 1,0-1,0 0,-1 0,1 0,0 1,0-1,-1 0,1 1,-1 0,1-1,0 1,-1 0,-2-1,-28-3,-48-2,-15-2,-35-12,-530-61,136 41,163-2,101 1,-197-23,-30 50,477 14,-7-1,-1 0,0-1,0-1,1 0,0-2,0 0,0-1,-21-10,32 13,0 0,0 0,1 0,-1-1,1 0,-1 0,1 0,0-1,1 1,-1-1,1 0,0-1,0 1,1-1,0 1,0-1,0 0,0-1,1 1,0 0,0-1,1 1,0-1,0 1,0-9,1 14,1 0,-1 0,0-1,1 1,-1 0,0 0,1 0,0 0,-1-1,1 1,0 0,-1 0,1 0,0 0,0 0,0 1,0-1,0 0,0 0,0 0,0 1,0-1,0 1,0-1,0 1,1-1,-1 1,0 0,0-1,1 1,-1 0,0 0,0 0,1 0,-1 0,0 0,0 0,1 1,-1-1,0 0,0 1,1-1,1 2,5 0,1 0,0 1,-1 1,14 7,-1 2,-2 1,1 0,-2 2,0 0,-1 1,15 19,78 121,-86-119,-18-31,0 0,0-1,0 0,0 0,1-1,0 0,1 0,-1 0,1-1,0 0,0 0,0-1,0 0,0-1,1 0,0 0,-1-1,1 0,14 0,-11 0,-1-1,1-1,-1 0,1-1,-1 0,0 0,0-1,0-1,0 0,0 0,-1-1,0 0,0-1,15-11,-19 11,-1 1,0-1,-1 0,1 0,-1-1,-1 1,1-1,-1 0,0 0,0 0,-1 0,2-13,-1 7,-2 0,0 0,0-1,-1 1,-1 0,-2-17,2 26,0 0,0 0,1 0,0 0,0 0,0 0,0 0,0 0,1 0,0 0,0 0,0 0,0 0,0 1,1-1,0 0,0 1,2-5,-1 5,1 0,-1 1,1-1,-1 1,1-1,0 1,0 0,0 1,0-1,0 1,0 0,1 0,-1 0,0 0,1 1,7 0,4 0,1 0,-1 1,0 1,1 1,-1 1,30 10,-14-2,1 3,34 21,-55-31,0 1,0-2,1 0,0 0,-1-1,1-1,0 0,0 0,1-2,-1 1,17-3,-2 2,-1 0,1 1,-1 2,1 1,-1 1,0 1,27 10,-35-12,0 0,0-2,0 0,0-1,0-1,27-3,14 1,-20 4,0 2,0 2,56 16,47 8,-120-26,0 0,44 14,-89-14,-17-2,-1141-13,771 2,340 7,57 2,0-1,0 0,0-1,0 0,1-1,-1 0,-21-9,29 10,1 0,0 0,0 0,0 0,0-1,0 1,1-1,-1 0,1 0,-1 1,1-2,0 1,0 0,1 0,-1-1,1 1,-1-1,1 1,0-1,0 1,1-1,-1 0,1 0,0 1,0-1,0 0,0 0,2-6,4-26,16-47,-2 8,-19 71,0 1,0-1,0 0,0 0,-1 0,0 0,0 0,0 0,0 0,-1 0,0 0,0 0,-2-6,2 8,-1 0,1 0,-1 0,0 1,0-1,1 1,-1-1,0 1,0 0,0 0,-1 0,1 0,0 0,0 0,0 1,-1-1,1 1,0-1,-1 1,1 0,0 0,-1 0,-3 1,-94-2,-91 4,166 1,-1 0,-38 12,3 0,-84 10,-32 7,125-22,32-8,0 1,-28 10,48-14,-1 1,0-1,0 1,-1-1,1 1,0-1,0 0,0 1,0-1,0 0,0 0,0 0,0 0,-1 0,1 0,0 0,0-1,0 1,-2-1,3 1,0-1,-1 1,1-1,0 0,0 1,0-1,0 1,-1-1,1 1,0-1,0 0,0 1,0-1,1 1,-1-1,0 0,0 1,0-1,0 1,1-1,-1 1,0-1,0 0,1 1,0-1,1-4,1 0,0 1,1 0,-1-1,1 1,7-6,-6 6,1 1,-1 1,0-1,1 1,-1 0,1 0,0 0,0 1,-1 0,1 0,0 0,10 1,32-5,-44 3,1 0,-1 0,0 0,1-1,-1 0,0 1,0-1,-1-1,1 1,0 0,4-7,-4 5,0 1,0 0,0 0,1 0,-1 0,1 1,0-1,11-4,16 0,-27 7,1-1,-1 1,0 0,0-1,0 0,0-1,0 1,0-1,0 0,5-4,-2 2,0 0,0 1,0 0,1 1,-1 0,1 0,0 1,0 0,0 0,0 1,0 0,13 1,-13 0,52-3,-59 3,-1 0,0 0,0 0,0 0,0 0,1-1,-1 1,0 0,0-1,0 1,0-1,0 1,0-1,0 0,0 1,0-1,0 0,-1 0,1 1,0-1,0 0,-1 0,1 0,0 0,-1 0,1 0,-1 0,0 0,1 0,-1-1,0 1,1 0,-1 0,0 0,0 0,0 0,0-1,0 1,0 0,0 0,-1 0,1 0,-1-2,1 2,0 0,-1 1,1-1,-1 0,1 1,-1-1,1 1,-1-1,1 1,-1-1,1 1,-1-1,1 1,-1-1,0 1,1-1,-1 1,0 0,1 0,-1-1,0 1,0 0,1 0,-1 0,0 0,0 0,1 0,-1 0,0 0,0 0,1 0,-1 0,-1 1,-29 10,14-5,103-23,-43 14,4 1,-46 1,1 1,0 0,-1-1,1 1,0-1,-1 0,1 1,-1-1,1 0,-1 0,0 0,1 0,-1 0,0 0,1-1,-1 1,0 0,0-1,0 1,0-1,0-1,-1 2,0-1,0 1,-1 0,1 0,-1-1,1 1,-1 0,0 0,1 0,-1 0,0 0,0 0,0 0,0 0,1 0,-1 0,-1 0,1 1,0-1,0 0,0 1,0-1,0 1,-1-1,1 1,0 0,0-1,-1 1,1 0,-2 0,-44-8,35 11,1 0,-1 2,1-1,0 1,1 1,0 0,-1 0,2 1,-1 0,1 1,-10 10,19-18,0 0,0 0,0 0,-1 0,1 1,0-1,0 0,0 0,0 0,0 0,0 0,-1 1,1-1,0 0,0 0,0 0,0 0,0 1,0-1,0 0,0 0,0 0,0 1,0-1,0 0,0 0,0 0,0 1,0-1,0 0,0 0,0 0,0 0,1 1,-1-1,0 0,0 0,0 0,0 0,0 0,0 1,1-1,-1 0,0 0,0 0,0 0,0 0,0 0,1 0,-1 0,0 1,0-1,1 0,16 2,17-5,7-10,-23 6,0 2,0 0,1 1,19-2,-34 5,0 1,0-1,0-1,-1 1,1-1,0 1,-1-1,1 0,-1 0,0-1,1 1,-1-1,0 1,3-5,-3 4,0 0,0 0,0 0,0 1,0 0,1-1,-1 1,1 0,0 0,-1 1,1-1,0 1,0 0,0 0,5-1,4 2,-1 0,1 1,-1 0,0 1,0 0,1 1,-1 1,-1 0,15 6,58 12,110 42,-88-20,-74-33,53 9,-57-14,0 1,50 19,131 66,-171-75,7 4,46 14,-59-27,50 7,10 2,-77-12,0 0,27 14,-30-12,0-2,0 1,0-2,1 0,16 4,-3-3,46 16,-51-14,0-1,0-1,33 4,-31-5,0 0,30 10,-32-8,-1-1,1-1,21 2,119 16,-87-11,120 33,-93-18,36 8,-118-32,1 0,34-2,-36-1,0 1,0 0,26 5,-35-3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12.92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181 853,'-3'-1,"-1"1,1 0,-1 1,1-1,-1 1,1-1,-1 1,1 0,0 1,0-1,-1 0,1 1,0 0,0 0,0 0,1 0,-5 3,-8 7,-45 8,42-42,3 14,14 8,1 0,-1 0,1 0,-1 0,1 0,0 0,-1 0,1 0,-1 0,1 0,0 1,-1-1,1 0,0 0,-1 1,1-1,0 0,-1 0,1 1,0-1,-1 0,1 1,0-1,0 0,0 1,-1-1,1 0,0 1,0-1,0 1,0-1,0 0,-1 1,1-1,0 1,4 3,7-9,8-10,2-41,-24 63,1 0,1 0,0 1,0-1,0 1,1-1,0 0,0 1,1-1,0 0,0 1,1-1,-1 0,2 0,-1 0,1 0,5 9,-7-15,1 0,-1 0,0 0,1 0,-1 0,1 0,-1 0,1-1,0 1,-1 0,1-1,-1 0,1 1,0-1,-1 0,1 0,0 0,0 0,-1 0,1 0,0 0,-1-1,1 1,0 0,-1-1,1 0,2-1,-1 1,-1 0,1-1,-1 1,1-1,-1 1,1-1,-1 0,0 0,0 0,0-1,0 1,-1 0,1-1,2-4,12-40,-12 34,1-1,0 1,0 0,1 0,1 1,0-1,14-16,15-2,-31 28,0-1,0 0,0 0,0 0,-1 0,0-1,0 0,0 0,5-8,-9 13,0-1,0 0,0 0,-1 1,1-1,0 0,0 0,0 1,-1-1,1 0,0 0,-1 1,1-1,0 0,-1 1,1-1,-1 1,1-1,-1 0,1 1,-1-1,0 1,1 0,-1-1,0 1,1-1,-1 1,0 0,1-1,-1 1,0 0,0 0,1 0,-1 0,-1 0,-41-10,26 6,14 3,-1-1,1 0,0 0,0 0,0 0,1-1,-1 1,0-1,1 0,0 1,-4-7,5 9,1-1,-1 0,0 0,1 1,-1-1,1 0,-1 0,1 0,0 1,-1-1,1 0,0 0,-1 0,1 0,0 0,0 0,0 0,0 0,0 0,0 0,0 0,0 1,1-1,-1 0,0 0,0 0,1 0,-1 0,1 0,-1 1,1-1,-1 0,1 0,-1 0,1 1,-1-1,1 0,0 1,0-1,-1 1,1-1,0 1,0-1,0 1,0 0,-1-1,1 1,0 0,1-1,15-2,-15 2,0 1,0 0,0-1,0 0,0 1,0-1,0 0,-1 0,1 0,0 0,0 0,-1 0,1-1,-1 1,1-1,-1 1,3-4,100-109,-88 99,2 0,-1 1,2 1,21-12,-21 13,0 0,34-30,-36 29,1 1,36-20,20-14,42-22,-112 65,1 0,1 0,-1 1,0-1,1 1,-1 0,8-1,-8 2,0 0,0-1,0 1,-1-1,1 0,0 0,-1-1,1 1,-1-1,6-5,-7 5,1 0,-1 1,0 0,1 0,0 0,-1 0,1 0,7-2,-7 3,0 0,0-1,0 1,0-1,-1 0,1 0,-1-1,5-2,10-18,-22 18,-13 7,11-1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0:12.486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1796 304,'34'1,"0"2,0 1,0 1,34 11,-47-12,0-1,30 0,-4 0,-45-2,0-1,-1 1,1-1,0 0,0 0,0 0,0 0,0 0,-1 0,1 0,0 0,0-1,0 1,-1-1,1 0,0 1,-1-1,1 0,0 0,-1 0,1 0,-1 0,1 0,-1 0,0-1,1 1,0-3,0-1,-1 0,0 0,0-1,0 1,-1 0,0 0,0-1,-1-7,1 10,-1-12,1 7,-1 0,1 1,0-1,1 0,2-10,-3 16,1 0,0 0,0 0,-1 0,1 0,1 0,-1 0,0 1,0-1,1 0,-1 1,1-1,-1 1,1 0,-1-1,1 1,0 0,0 0,0 0,0 0,0 1,0-1,0 0,3 0,-4 1,0 0,0 0,0 0,0 0,0-1,0 1,0 0,0 0,0-1,0 1,0-1,0 1,0-1,0 0,0 1,-1-1,1 0,0 1,0-1,-1 0,1 0,0 0,-1 0,1 1,-1-1,1 0,-1 0,0 0,1 0,-1 0,0 0,0 0,1 0,-1-1,0 1,0 0,0-1,-2-3,1 1,-1-1,0 1,0-1,0 1,-6-7,-4-12,12 22,0 0,0 0,0 0,1 0,-1 0,1 0,-1 0,1 0,-1 0,1 0,-1 0,1 0,0 1,-1-1,1 0,0 0,0 1,0-1,0 1,0-1,-1 1,1-1,0 1,0-1,0 1,0 0,0-1,0 1,1 0,-1 0,0 0,0 0,0 0,0 0,0 0,2 0,-2 0,1 0,-1 0,1-1,-1 1,1 0,-1 0,1 0,-1 0,1 1,-1-1,1 0,-1 1,1-1,-1 1,1-1,-1 1,0 0,1-1,-1 1,0 0,0 0,0 0,1 0,-1 0,1 2,-2-2,-1 0,1-1,0 1,-1 0,1 0,-1-1,0 1,1-1,-1 1,1 0,-1-1,0 1,1-1,-1 0,0 1,0-1,1 1,-1-1,0 0,0 0,0 1,1-1,-1 0,0 0,0 0,0 0,0 0,1 0,-3 0,-30 0,29 0,-17 1,12-1,0 0,0 0,0-1,0 0,-13-3,19 3,1 0,-1 0,1 0,0-1,-1 1,1-1,0 1,0-1,0 0,0 1,0-1,0 0,1 0,-1-1,1 1,-1 0,1 0,0-1,0 1,0-1,0 1,0-1,0-2,0 3,0 0,0 0,0 1,0-1,0 1,0-1,0 1,-1 0,1-1,-1 1,1 0,-1 0,1 0,-1 0,1 0,-1 0,0 0,0 1,1-1,-1 1,0-1,0 1,0 0,0 0,0-1,-3 2,-63 0,41 1,-25 3,0 1,1 3,-1 2,-86 31,48-14,-184 62,-124 33,229-79,139-36,0-1,0-2,-1-1,-51 0,-47 7,-49 0,162-13,1 1,-1-2,1 0,0-1,0-1,0 0,1-1,-25-13,23 3,11 11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0:59.711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3 1065,'-3'-108,"6"-115,7 188,-8 31,-1-1,1 1,-1-1,0 1,0-1,0 0,0-7,2-84,-1 60,-1 1,-6-56,1 49,2-68,0-11,2 4,0 111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10.796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1 280,'7'-2,"0"0,1-1,-1 0,0 0,-1 0,13-9,-6 5,31-11,-35 15,0-1,0 0,0 0,14-10,-16 10,-1 1,1-1,0 1,0 1,0-1,1 1,-1 0,10-1,-9 2,-1 0,0-1,0 1,0-2,0 1,0-1,0 0,12-8,-12 7,0 1,0 0,0 1,1 0,-1 0,1 0,-1 1,1 0,0 1,0-1,10 2,34-4,-37 0,-1-1,27-12,2 0,-28 12,0 1,0 1,1 0,24 0,9 0,0-8,-39 7,-1 1,1 0,0 1,14-1,48 1,-47-1,0 1,0 2,0 0,-1 2,1 1,32 9,-36-5,-2 1,31 19,-37-20,0 0,1 0,0-1,0-1,1-1,0 0,16 3,20 5,-41-10,1 0,0 0,0-1,1-1,14 1,-26-2,0 1,1-1,-1 0,0 0,1 0,-1 0,0 0,1 0,-1 0,0 0,1 0,-1 0,0 0,1 0,-1 0,0 0,1 0,-1-1,0 1,0 0,1 0,-1 0,0 0,1 0,-1-1,0 1,0 0,0 0,1-1,-1 1,0 0,0 0,0-1,1 1,-1 0,0-1,0 1,0 0,0-1,-7-9,-2-2,10 11,-1 1,0-1,1 1,-1-1,0 1,1-1,-1 1,1 0,-1-1,1 1,-1 0,1-1,-1 1,1 0,-1 0,1 0,-1-1,1 1,0 0,-1 0,1 0,-1 0,1 0,-1 0,1 0,0 0,-1 0,1 0,-1 0,2 1,50 2,-57-3,0-1,0 0,0 0,0-1,0 0,1 0,-1 0,1 0,-1-1,1 1,0-1,-6-5,5 4,-1 0,1 0,-1 0,0 1,-1 0,1 0,0 1,-11-3,-109-25,81 11,37 15,0 0,0 1,-1 0,-12-3,-32-5,25 4,0 2,0 1,-33 0,-3 3,-64 2,122 0,1 0,-1 1,0 0,1 0,0 0,-1 0,-8 7,-2 0,12-7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21.683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0 444,'13'-11,"1"1,-1-1,2 2,-1 0,18-7,28-18,219-146,-227 148,1 2,77-31,-107 50,-16 7,0 0,0 0,1 1,-1 0,1 0,-1 1,1 0,0 1,0-1,0 2,9-1,-65 29,-52 33,100-61,0 1,-1-1,1 0,-1 1,1-1,-1 0,1 0,-1 1,1-1,-1 0,0 0,1 0,-1 0,1 0,-1 0,1 0,-1 0,0 0,1 0,-1 0,1 0,-1 0,1 0,-1 0,1-1,-1 1,1 0,-1 0,1-1,-1 1,1 0,-1-1,1 1,-1-1,1 1,0 0,-1-1,1 1,0-1,-1 1,1-2,-2-3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36.673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1 207,'326'-16,"-167"5,-131 8,46-10,-48 7,0 1,30-1,-7 2,53-12,-54 8,31-8,-48 9,0 1,0 2,33-1,53 13,-73-3,39 2,1-3,138-11,96-5,-33 3,-14 7,-49 4,9-30,-114 10,-106 17,67-10,90 0,178 5,-292 4,169 4,79 11,-296-13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1:55.553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556 532,'-7'-186,"3"122,8-96,3 137,-6 12,-22 11,-7 6,21-3,-1-1,0 0,0 0,-1-1,1 0,0 0,0-1,-1 0,1-1,0 0,0 0,-12-4,1-14,19 18,-1 0,1 1,-1-1,1 1,0-1,-1 0,1 1,0-1,-1 0,1 1,0-1,0 0,0 0,-1 1,1-1,0 0,0 0,0 1,0-1,1 0,-1 0,0 1,0-1,0 0,0 1,1-1,-1 0,0 1,1-1,-1 0,1 1,-1-1,1 0,2 1,-1 0,1 1,-1-1,1 1,-1 0,0 0,1-1,-1 2,0-1,0 0,0 0,0 1,0-1,0 1,2 1,13 8,-49-12,-1-1,-49-10,6 1,62 9,-1 1,0-1,0-1,0 0,0-1,-23-9,-34-13,67 23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02.885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0 71,'47'2,"-34"0,1-1,-1-1,1 0,0-1,-1 0,1-1,12-3,-18 1,0 2,-1-1,1 1,0 0,0 1,0 0,0 0,13 1,48 1,105-2,279-7,-283 9,16-7,39-14,569 20,-752-10,-24 5,-10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08.678"/>
    </inkml:context>
    <inkml:brush xml:id="br0">
      <inkml:brushProperty name="width" value="0.35" units="cm"/>
      <inkml:brushProperty name="height" value="0.35" units="cm"/>
      <inkml:brushProperty name="color" value="#83D7EE"/>
      <inkml:brushProperty name="ignorePressure" value="1"/>
    </inkml:brush>
  </inkml:definitions>
  <inkml:trace contextRef="#ctx0" brushRef="#br0">0 1,'12'1,"1"1,-1 1,0 0,0 1,0 0,20 10,27 9,157 33,-186-49,0-1,0-2,43 1,-65-5,-1 0,1 0,0-1,-1 0,1 0,-1-1,1 0,-1 0,0-1,0 0,8-4,-6 4,0 1,0 1,0-1,0 1,1 1,-1 0,0 0,17 3,9-1,-10-3,0-1,-1 0,43-12,-48 12,1 0,-1 1,1 1,-1 0,1 2,22 4,55 3,-72-9,0 1,0 1,-1 1,30 7,-22-3,1-2,0-2,0-1,34-2,-49 0,235-13,-234 13,33 0,100 11,11 8,-134-15,1-1,0-1,56-5,-10 0,206-4,-236 9,47 7,-93-9,-1 0,1 0,0 0,0-1,0 1,-1 0,1 0,0 0,0 0,0-1,0 1,-1 0,1 0,0 0,0-1,0 1,0 0,0 0,0 0,0-1,0 1,-1 0,1 0,0-1,0 1,0 0,0 0,0-1,0 1,0 0,1 0,-1-1,0 1,0 0,0 0,0-1,0 1,0 0,0 0,0 0,1-1,-1 1,0 0,0 0,0 0,0-1,1 1,-1 0,0 0,0 0,0 0,1 0,-1 0,0 0,0-1,1 1,-1 0,-4-3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22.152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0 0,'232'7,"-183"-3,0 1,-1 3,87 25,-122-31,0 0,1-1,-1-1,1 0,-1-1,1-1,-1 0,0 0,21-8,-34 10,0 0,0 0,0 0,0 0,1 0,-1 0,0 0,0 0,0 0,0 0,0 0,0 0,0 0,1 0,-1 0,0 0,0 0,0 0,0 0,0 0,0-1,0 1,0 0,0 0,0 0,1 0,-1 0,0 0,0 0,0 0,0 0,0-1,0 1,0 0,0 0,0 0,0 0,0 0,0 0,0 0,0-1,0 1,0 0,0 0,0 0,0 0,0 0,0 0,0 0,0-1,0 1,0 0,0 0,-1 0,1 0,0 0,0 0,0 0,0 0,0 0,0-1,0 1,0 0,0 0,-1 0,-11-6,-17-2,-36 9,28 1,-60-7,87 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26.691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1112 108,'11'-2,"-1"1,0-1,0 0,0-1,0-1,16-6,32-11,62 6,-85 12,0-1,41-11,-44 7,0 2,0 1,1 1,0 2,56 3,-89-1,0 0,1 0,-1 0,0-1,1 1,-1 0,0 0,0 0,1 0,-1 0,0 0,1 0,-1 0,0 0,0 0,1 0,-1 0,0 1,1-1,-1 0,0 0,0 0,1 0,-1 0,0 0,0 1,1-1,-1 0,0 0,0 0,0 1,0-1,1 0,-1 0,0 1,0-1,0 0,0 0,0 1,0-1,1 0,-1 1,-13 7,-19 4,14-8,-1-1,1 0,-1-2,1 0,-22-2,18 0,1 1,-1 1,-24 5,-45 12,16-5,-70 13,-27-6,140-16,0 2,-1 0,-54 21,-89 47,21-6,101-52,37-12,1 1,-31 13,12-2,-40 11,44-16,3-2,3-1,0 1,0 1,1 1,-41 26,39-21,22-13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21.876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714 158,'0'-2,"0"-1,0 1,0 0,1 0,-1 0,1 0,0 0,0 0,0 0,0 0,0 0,0 0,0 0,0 0,1 1,-1-1,4-2,33-22,-2 3,0 8,-10 6,65-37,-91 46,-1 0,1 0,0 1,0-1,0 0,0 1,0-1,0 0,0 0,0 1,0-1,0 0,0 0,0 1,0-1,0 0,0 1,1-1,-1 0,0 0,0 0,0 1,0-1,0 0,1 0,-1 1,0-1,0 0,0 0,1 0,-1 0,0 1,0-1,0 0,1 0,-1 0,0 0,0 0,1 0,-1 0,0 1,0-1,1 0,-1 0,0 0,1 0,-1 0,0 0,0 0,1-1,-1 1,0 0,0 0,1 0,-1 0,0 0,0 0,1 0,-1 0,0-1,0 1,1 0,-1-1,-12 21,-22 8,22-17,-1 0,1-2,-1 1,-1-2,0 0,-16 7,5-5,-1 2,2 1,-35 24,52-33,-1 0,1-1,-1 1,0-2,-9 3,-29 11,-12 12,40-21,1 1,0 0,1 2,-1 0,2 1,-15 12,27-21,1 0,-1 0,0 0,0-1,0 1,0-1,0 1,0-1,0 0,0-1,-1 1,-2 0,3-1,-1 1,1-1,0 1,0 0,0 0,0 0,0 0,1 0,-1 1,0 0,1-1,-1 1,1 0,-1 0,-1 3,-5 5,-1 1,0-1,0-1,-1 1,0-2,-1 0,0 0,0-1,-1 0,-15 5,21-8,0-1,1 1,-1 1,1 0,-11 9,-26 18,37-28,0 0,0 0,1 0,-1 1,1 0,-6 6,-3 4,4-9,7-13,13-15,2 7,13-11,-21 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41.531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1325 0,'-53'14,"-33"-1,80-12,1 0,-1 0,1 0,0 0,-1 1,1 0,0 0,0 1,0-1,1 1,-6 4,4-3,0 0,0-1,0 0,0 0,0 0,-1-1,-9 3,7-3,0 0,0 1,0 0,0 1,-14 8,16-8,0 0,1-1,-1 0,-1 0,1-1,0 1,-1-2,1 1,-13 0,6-1,0 0,0 1,0 1,1 0,-1 1,-22 9,-11 3,-130 47,126-44,0 2,-78 46,-59 60,126-85,57-39,0 0,-1-1,1 1,0-1,-1 0,0 0,1-1,-1 0,0 0,-8 1,13-2,1-1,-1 1,0 0,1 0,-1 0,0 0,1-1,-1 1,0 0,1-1,-1 1,1 0,-1-1,1 1,-1-1,1 1,-1-1,1 1,-1-1,1 1,0-1,-1 1,1-1,0 0,-1 1,1-1,0 1,0-1,-1-1,2-26,13-24,-10 35,0-1,-2 1,0-1,-1-19,0-8,-2 35,1 12,-6 105,-1-49,-6-296,13 153,0 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43.573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28 1,'0'1,"0"1,-1 1,-1 1,1 0,-1 1,-2-1,0 0,-1 0,1-1,0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49.327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0 148,'4'6,"0"0,0-1,1 1,0-1,0 0,0 0,0 0,1-1,8 6,-12-9,13 8,-13-9,0 1,0 0,0 0,0 0,0 0,-1 0,1 1,0-1,0 1,-1-1,1 1,-1-1,1 1,-1 0,0 0,0-1,0 1,0 0,0 0,0 0,0 3,0-6,-1 1,0 0,0-1,0 1,0-1,0 1,0 0,1-1,-1 1,0-1,0 1,0-1,0 1,0 0,-1-1,1 1,0-1,0 1,0-1,0 1,0 0,-1-1,1 1,0-1,0 1,0 0,-1-1,1 1,0 0,-1 0,1-1,0 1,-1 0,1-1,0 1,-1 0,1 0,-1 0,1 0,0-1,-1 1,1 0,-1 0,1 0,-1 0,1 0,0 0,-1 0,1 0,-1 0,1 0,-1 0,1 0,0 0,-1 1,1-1,-1 0,1 0,0 0,-1 1,1-1,0 0,-1 0,1 1,0-1,-1 0,1 1,0-1,-1 1,5-17,-1 0,-1 0,0 0,-2 0,1 0,-2 0,0 0,-1 0,-1 0,0 0,-7-16,4 5,5 23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54.220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1 17,'58'-9,"-52"7,0 1,1-1,-1 1,1 0,-1 1,1-1,0 1,-1 1,1-1,-1 1,13 4,-14-4,0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12:59.844"/>
    </inkml:context>
    <inkml:brush xml:id="br0">
      <inkml:brushProperty name="width" value="0.1" units="cm"/>
      <inkml:brushProperty name="height" value="0.1" units="cm"/>
      <inkml:brushProperty name="color" value="#83D7EE"/>
      <inkml:brushProperty name="ignorePressure" value="1"/>
    </inkml:brush>
  </inkml:definitions>
  <inkml:trace contextRef="#ctx0" brushRef="#br0">3 317,'-2'-93,"4"-98,3 164,-4 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0:09.686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1 681,'2'-5,"1"0,0 1,0 0,0 0,1 0,-1 0,1 0,0 1,5-4,0-1,81-74,-37 49,-38 23,0 1,0 1,28-11,-7 3,-14 5,0-2,-1 0,0-1,34-33,-39 35,0 1,1 0,0 1,23-10,40-24,-66 34,97-62,59 3,-31-8,-135 75,1 0,0 0,-1 0,1 1,0 0,-1 0,6 0,13-3,-19 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3:48.796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172 818,'-4'2,"-24"10,15-9,10-7,4 3,-1 0,1-1,0 1,0 0,-1 0,1 0,0 0,0 0,0 0,0 0,1 0,-1 0,0 0,3 0,-3 0,1 0,-1 0,0 0,1 0,-1 0,0 0,1 0,-1 0,0 0,0-1,0 1,0 0,0-1,0 1,-1-1,2-1,3-21,-5 22,0 0,0 0,1 0,-1 0,0 0,1 0,0 0,-1 1,1-1,0 0,0 0,0 1,0-1,1 0,-1 1,0-1,1 1,-1 0,0-1,3 0,2-4,0 1,-1-1,0 0,0-1,6-9,16-19,-21 30,1 0,1 0,-1 0,1 1,0 0,13-4,14-8,15-21,-44 31,1 0,0 1,-1 0,2 0,-1 1,0-1,1 2,13-6,-3 2,1-1,-1 0,0-2,17-11,24-14,27-16,-134 74,39-19,0-1,0 1,1 1,-1-1,-7 7,2 1,-1-1,0-1,-25 13,23-15,0 0,1 1,-20 14,-27 11,38-18,17-12,1 0,0 1,0 0,1 0,-8 8,-79 93,23-27,2-6,70-77,0 0,1 0,-1 0,1 0,0 0,0 1,1-1,4-3,6-8,-14 15,1-1,-1 1,1-1,-1 1,0-1,1 1,-1-1,0 1,1-1,-1 1,0-1,0 0,1 1,-1-1,0 1,0-1,0 0,0 1,0-1,0 0,0 1,0-1,0 1,0-1,-1 0,1 1,0-1,0 1,-1-2,-33 34,-49 80,82-110,-1-1,1 0,0 1,0-1,-1 1,1-1,0 1,1 0,-1-1,0 1,0 0,1 0,-1 1,1-2,1 0,0 0,0 0,-1-1,1 1,0 0,0-1,0 1,0 0,0-1,0 1,0-1,0 0,0 1,0-1,0 0,0 0,1 1,3 0,45 30,-47-30,0 0,1 0,-1 1,0-1,0 1,0 0,0 0,0 0,0 0,0 0,-1 1,3 2,-5-5,1 1,-1-1,0 0,0 0,0 1,1-1,-1 0,0 1,0-1,0 0,0 1,0-1,0 0,0 1,1-1,-1 0,0 1,0-1,0 0,0 1,0-1,-1 0,1 1,0-1,0 0,0 1,0-1,0 0,0 1,-1-1,1 0,0 0,0 1,0-1,-1 0,1 1,0-1,-1 0,-26 2,27-2,1 0,0 0,-1 0,1 0,0 0,-1 0,1-1,-1 1,1 0,0 0,-1-1,1 1,-1 0,1-1,-1 1,1-1,-1 1,0-1,1 1,-1-1,1 1,-1-1,0 1,1-1,-1 1,0-1,0 0,0 1,1-1,-1 1,0-1,0 0,0 1,0-1,0 0,0 1,0-1,0 1,0-1,0 0,-1 1,1-1,0 0,0 1,-1-1,1 1,0-1,-1 1,1-1,0 1,-1-1,1 1,-1-1,1 1,-1-1,1 1,-1 0,1-1,-1 1,0-1,5 1,1 0,0 0,0 0,0 0,-1 1,1 0,0 0,-1 0,1 0,-1 1,1 0,-1 0,0 0,1 0,-1 1,0 0,-1 0,7 5,-8-5,1 0,0 0,0 0,1 0,-1-1,0 1,1-1,-1 0,1 0,0 0,0 0,0-1,0 0,7 2,1 0,1-1,-1-1,21 1,-19-1,0 1,-1 1,16 5,-28-8,-73 5,67-5,0 0,0-1,0 1,1-1,-1 0,0 0,0-1,0 0,1 0,-9-4,-1-1,-2 2,12 5,1-1,0 1,0-1,0 0,1 0,-1 0,0 0,0-1,0 1,1-1,-1 0,1 0,-4-3,9 5,-1-1,1 0,0 1,-1-1,1 1,0 0,-1 0,1 0,0 1,0-1,-1 0,6 3,1-2,10 0,-1 1,0 1,1 1,29 10,1-8,-43-6,0 0,1 1,-1-1,0 1,0 0,0 1,11 4,-18-6,1 0,0 0,0 0,0 0,0 0,-1 0,1 0,0 0,0 0,0 0,0 1,-1-1,1 0,0 0,0 0,0 0,0 0,0 0,0 1,0-1,-1 0,1 0,0 0,0 0,0 0,0 1,0-1,0 0,0 0,0 0,0 0,0 1,0-1,0 0,0 0,0 0,0 0,0 1,0-1,0 0,0 0,0 0,0 0,0 1,1-1,-1 0,0 0,0 0,0 0,0 0,0 1,0-1,0 0,1 0,-1 0,0 0,0 0,0 0,0 0,1 0,-1 0,0 1,-23 2,4-2,34-1,227 0,-480 13,350-11,158-4,-197-12,-1 10,75-10,17-7,-141 20,-11 1,0 0,-1-2,1 1,-1-1,1-1,12-4,-12 3,1 1,0 0,0 1,25 0,-24 1,1 0,0-1,24-6,98-20,-24-5,-107 31,1 0,0 0,-1-1,0 0,1 0,-1 0,0-1,-1 0,1 0,-1 0,10-10,54-33,17-18,-72 50,0-1,-1 0,0 0,13-26,-23 38,0 0,0 1,1-1,-1 1,1-1,0 1,0 0,0 0,7-2,-7 3,0-1,0 1,-1-1,1 1,0-1,-1 0,0-1,1 1,-1 0,-1-1,5-5,1-4,1 1,0 0,0 1,16-14,-15 16,5-4,0-2,-1 1,15-23,-24 31,0 1,1 0,-1 0,1 0,0 1,0 0,1 0,6-3,-5 3,-1 0,0-1,0 0,0 0,11-11,-9 6,0 2,0-1,1 1,0 1,1 0,16-9,-3 3,15-17,-35 26,1-1,0 1,0 0,0 1,1-1,-1 1,1 0,0 1,0-1,11-2,-6 1,-1-1,0 0,0 0,-1-1,1-1,-1 1,0-1,8-10,8-4,-4 5,0-1,28-33,-8 19,-17 15,34-19,-55 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3:58.554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1 927,'10'-9,"0"0,1 2,0-1,0 1,16-6,-14 7,-1 0,-1-1,1-1,-1 0,14-12,-2-1,2 2,1 1,36-20,103-47,-31 14,-13 13,-58 28,55-19,-77 27,-35 18,0 0,1 0,-1 0,1 1,0 0,14-3,-11 4,10-2,0 0,-1-1,0-1,37-16,101-56,-140 70,-1 1,35-10,-33 11,0 0,25-12,-32 13,0 1,0 0,20-4,25-10,-23 3,-17 6,2 1,-1 1,26-7,-27 9,1-1,23-13,-25 12,-4 2,0 2,0-1,0 1,14-1,36-12,-43 1,-17 13,0 1,1-1,-1 1,0 0,0 0,1-1,-1 1,1 0,-1 0,1 0,0 1,-1-1,3-1,1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05.427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1680 33,'-4'-1,"-1"1,1-1,0-1,0 1,0-1,0 1,-6-4,-24-9,30 13,-19-4,23 6,0-1,1 0,-1 0,0 0,0 0,0 0,0 1,0-1,0 0,0 0,0 0,0 1,0-1,1 0,-1 0,0 0,0 0,0 1,0-1,0 0,0 0,-1 0,1 1,0-1,0 0,0 0,0 0,0 1,0-1,0 0,0 0,0 0,0 0,-1 0,1 1,0-1,0 0,0 0,0 0,0 0,-1 0,1 0,0 1,0-1,0 0,0 0,-1 0,1 0,0 0,0 0,0 0,-1 0,7 2,-1 0,1-1,0 1,0-1,0 0,0-1,0 1,-1-1,1-1,0 1,10-2,7 0,-132 0,-216 4,84 11,38 19,82 2,42-5,3 0,29-15,34-9,-1-1,0-1,0 0,0 0,-26 0,27-2,0 1,0 0,0 0,1 1,-1 1,-12 6,11-5,-1 0,0-1,0 0,-16 1,-62 8,87-13,-1 1,1 0,0 0,-1 0,1 1,0 0,0 1,0-1,0 1,0 0,-9 7,13-6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39.992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244 1174,'36'-23,"0"3,2 0,0 3,71-22,-68 25,202-63,-122 42,135-60,-77 24,30-15,39-40,117-54,-277 143,167-49,-187 62,7-3,-38 17,51-21,-50 16,42-10,-13 9,-6-1,1 4,0 2,107-5,-150 14,0 0,0-1,-1 0,19-7,-19 4,1 2,0 0,0 1,21-1,-28 4,-8-1,0 1,0-1,0 1,0 0,0 0,0 1,0-1,0 1,0 0,4 1,-42 13,-958 385,905-360,-126 78,-69 71,200-133,-223 163,251-175,2 1,3 3,1 2,-76 104,99-117,-15 19,37-56,6-11,10-14,15-13,2 1,2 2,1 1,51-42,162-106,-222 166,62-42,93-71,-174 126,-1-1,0 1,0-1,0 1,0 0,0 1,1-1,-1 1,1 0,7-2,-12 4,1 0,-1 1,0-1,1 0,-1 0,0 1,0-1,0 1,0-1,1 0,-1 1,0-1,0 0,0 1,0-1,0 1,0-1,0 0,0 1,0-1,0 1,0-1,0 0,0 1,0-1,0 1,0-1,-1 0,1 1,0-1,0 0,0 1,-1-1,1 0,0 1,0-1,-1 0,1 0,-1 1,-9 17,-4 0,0 0,-1-1,-1 0,-1-1,0-1,-1-1,0 0,-1-1,-1-2,0 1,-39 14,-47 19,1 5,-129 84,-56 29,189-110,-78 34,171-83,0-2,0 1,0-1,-1 0,1-1,0 0,-1 0,1-1,-1 0,1-1,-1 0,1 0,-13-3,15 1,0 1,0-1,0 0,1 0,-1-1,1 1,-1-1,1-1,0 1,1-1,-1 1,1-1,0-1,0 1,1-1,-1 1,-3-11,5 11,0 1,0-1,-1 0,1 1,-1 0,0-1,0 1,-1 1,1-1,-1 0,0 1,-4-4,3 5,-1 0,1 0,-1 0,0 0,0 1,0 0,1 0,-1 1,0 0,-8 0,-30 0,0 1,1 2,-1 2,1 3,-84 24,122-29,-1 0,0 0,1 0,0 1,0 0,0 0,0 1,1-1,-7 9,9-11,1-1,0 0,0 1,0-1,0 1,0 0,0-1,0 1,0 0,1-1,-1 1,1 0,-1 0,1 0,0 0,0-1,-1 1,1 0,1 0,-1 0,0 0,0 0,1 0,-1-1,1 1,-1 0,1 0,0-1,0 1,0 0,0-1,0 1,0-1,0 1,0-1,3 3,-2-3,1 0,-1 0,0 1,0-1,1-1,-1 1,1 0,-1 0,1-1,-1 0,1 1,-1-1,1 0,0 0,-1-1,1 1,3-1,49-16,-25 6,29-3,0 2,1 3,89-2,-119 8,-1 0,1-2,-1-1,35-11,113-49,-157 58,109-49,-3-5,151-102,-186 111,2 4,1 4,3 4,113-32,-206 72,0 0,0 0,0 1,0-1,0 1,0-1,1 1,-1 1,4 0,-7-1,-1 0,0 0,1 0,-1 0,0 0,1 0,-1 0,0 0,0 1,1-1,-1 0,0 0,1 0,-1 1,0-1,0 0,1 0,-1 1,0-1,0 0,0 0,0 1,1-1,-1 0,0 1,0-1,0 0,0 0,0 1,0-1,0 0,0 1,0-1,0 0,0 1,0-1,0 0,0 1,-18 20,-13-1,-1-1,0-1,-1-2,-62 21,47-18,-505 161,332-114,22 8,140-49,-1-3,0-2,-119 22,177-42,0 1,0-1,0 0,-1 0,1 0,0 0,0 0,0 0,0 0,0-1,0 1,0-1,0 0,0 1,0-1,1 0,-1 0,-2-2,3 2,0 0,0 0,1 0,-1 0,0-1,1 1,-1 0,1 0,-1-1,1 1,0 0,0-1,-1 1,1 0,0-1,0 1,0 0,0-1,1 1,-1-2,2-3,-1 0,1 1,1 0,-1-1,1 1,-1 0,2 0,-1 1,0-1,1 1,5-6,88-72,4 4,3 4,3 5,3 5,119-51,-165 90,96-25,-10 4,99-55,68-23,-267 105,50-24,15-7,-102 45,45-15,-1-3,-1-3,64-39,-118 64,1 0,-1 0,0 0,-1-1,1 1,0 0,0-1,-1 0,1 1,0-1,-1 0,0 0,1 0,-1 0,0 0,0 0,0 0,0 0,-1 0,1 0,-1-1,1 1,-1 0,0-1,1 1,-1 0,0-1,-1 1,1 0,0 0,-1-1,1 1,-1 0,0 0,0 0,0-1,0 1,0 0,0 0,0 0,-1 1,1-1,-1 0,1 0,-1 1,-3-3,4 3,0 0,-1 0,1 0,0 0,0-1,1 1,-1 0,0 0,0-1,0 1,1-1,-1 1,1 0,-1-1,1 1,0-1,-1 1,1-1,0 1,0-1,0 1,0-1,0 1,1-1,-1 1,0-1,1 1,0-3,1 1,-1 1,1 0,0-1,0 1,0 0,0 0,0 0,1 0,-1 1,1-1,-1 1,6-3,-6 3,1 0,-1 0,0 0,0-1,0 1,0 0,0-1,0 0,0 1,0-1,0 0,-1 0,1 0,-1 0,2-4,-2 6,-1 0,0-1,0 1,0-1,0 1,0-1,0 1,0-1,0 1,0 0,0-1,-1 1,1-1,0 1,0-1,0 1,0 0,-1-1,1 1,0 0,0-1,-1 1,1 0,0-1,-1 1,1 0,0-1,-1 1,1 0,-1 0,-25-5,22 5,0 1,0 0,1 1,-1-1,0 1,1-1,-1 1,1 0,-1 0,1 1,0-1,-5 6,-21 12,23-17,0-1,0 1,0-1,0-1,-1 1,-11 1,-12 2,7 0,0 0,0-1,-41 0,-7 7,16-1,44-9,-1 1,1 1,-19 7,-26 6,49-15,-5 0,0 1,0 0,0 1,0 0,-14 7,-65 19,24-9,-74 45,129-61,1-1,-1 0,0-1,-1 0,-17 0,29-2,1 0,-1 0,0 0,1 0,-1-1,0 1,1 0,-1 0,1-1,-1 1,0 0,1-1,-1 1,1 0,-1-1,1 1,-1-1,1 1,-1-1,1 1,0-1,-1 1,1-1,0 0,-1 1,1-1,0 1,0-1,-1 0,1 1,0-1,0 0,0 1,0-1,0 0,0 1,0-1,0 0,0 1,1-2,-1 1,0 0,0 0,1 0,-1 0,0 0,1 0,-1 0,1 0,-1 0,1 1,-1-1,1 0,0 0,-1 0,1 1,0-1,0 0,-1 1,1-1,0 1,0-1,0 1,0-1,0 1,0 0,0-1,0 1,1 0,36-2,-31 2,1 0,-1 0,1-1,-1 1,1-2,-1 1,0-1,1-1,-1 1,0-1,10-6,-1 1,0 1,0 0,1 1,0 1,0 0,0 2,1 0,-1 0,1 2,-1 0,26 3,-15-2,-1-2,1 0,-1-2,41-11,110-39,-129 44,-39 10,1-2,-1 1,0-2,0 1,0-1,0-1,0 0,-1 0,1-1,16-11,-23 9,-19 11,-19 5,17-10,20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27.155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1 258,'5'-1,"0"0,-1-1,1 1,0-1,0 0,-1 0,6-3,19-8,98-2,-46 2,-62 11,-1 0,1-1,18-6,93-22,-103 27,0-1,0-1,-1-2,0 0,0-2,29-16,-22 4,-28 17,1 1,0 0,-1 1,1-1,0 1,1 0,-1 0,1 1,-1 0,1 0,-1 1,1-1,0 2,9-1,-13 0,0 1,0 0,-1-1,1 1,0-1,0 0,-1 0,1 0,0 0,-1 0,0-1,4-2,23-8,-23 13,-15 5,-18 4,-39 3,-80 20,141-32,0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12.92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181 853,'-3'-1,"-1"1,1 0,-1 1,1-1,-1 1,1-1,-1 1,1 0,0 1,0-1,-1 0,1 1,0 0,0 0,0 0,1 0,-5 3,-8 7,-45 8,42-42,3 14,14 8,1 0,-1 0,1 0,-1 0,1 0,0 0,-1 0,1 0,-1 0,1 0,0 1,-1-1,1 0,0 0,-1 1,1-1,0 0,-1 0,1 1,0-1,-1 0,1 1,0-1,0 0,0 1,-1-1,1 0,0 1,0-1,0 1,0-1,0 0,-1 1,1-1,0 1,4 3,7-9,8-10,2-41,-24 63,1 0,1 0,0 1,0-1,0 1,1-1,0 0,0 1,1-1,0 0,0 1,1-1,-1 0,2 0,-1 0,1 0,5 9,-7-15,1 0,-1 0,0 0,1 0,-1 0,1 0,-1 0,1-1,0 1,-1 0,1-1,-1 0,1 1,0-1,-1 0,1 0,0 0,0 0,-1 0,1 0,0 0,-1-1,1 1,0 0,-1-1,1 0,2-1,-1 1,-1 0,1-1,-1 1,1-1,-1 1,1-1,-1 0,0 0,0 0,0-1,0 1,-1 0,1-1,2-4,12-40,-12 34,1-1,0 1,0 0,1 0,1 1,0-1,14-16,15-2,-31 28,0-1,0 0,0 0,0 0,-1 0,0-1,0 0,0 0,5-8,-9 13,0-1,0 0,0 0,-1 1,1-1,0 0,0 0,0 1,-1-1,1 0,0 0,-1 1,1-1,0 0,-1 1,1-1,-1 1,1-1,-1 0,1 1,-1-1,0 1,1 0,-1-1,0 1,1-1,-1 1,0 0,1-1,-1 1,0 0,0 0,1 0,-1 0,-1 0,-41-10,26 6,14 3,-1-1,1 0,0 0,0 0,0 0,1-1,-1 1,0-1,1 0,0 1,-4-7,5 9,1-1,-1 0,0 0,1 1,-1-1,1 0,-1 0,1 0,0 1,-1-1,1 0,0 0,-1 0,1 0,0 0,0 0,0 0,0 0,0 0,0 0,0 0,0 1,1-1,-1 0,0 0,0 0,1 0,-1 0,1 0,-1 1,1-1,-1 0,1 0,-1 0,1 1,-1-1,1 0,0 1,0-1,-1 1,1-1,0 1,0-1,0 1,0 0,-1-1,1 1,0 0,1-1,15-2,-15 2,0 1,0 0,0-1,0 0,0 1,0-1,0 0,-1 0,1 0,0 0,0 0,-1 0,1-1,-1 1,1-1,-1 1,3-4,100-109,-88 99,2 0,-1 1,2 1,21-12,-21 13,0 0,34-30,-36 29,1 1,36-20,20-14,42-22,-112 65,1 0,1 0,-1 1,0-1,1 1,-1 0,8-1,-8 2,0 0,0-1,0 1,-1-1,1 0,0 0,-1-1,1 1,-1-1,6-5,-7 5,1 0,-1 1,0 0,1 0,0 0,-1 0,1 0,7-2,-7 3,0 0,0-1,0 1,0-1,-1 0,1 0,-1-1,5-2,10-18,-22 18,-13 7,11-1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21.876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714 158,'0'-2,"0"-1,0 1,0 0,1 0,-1 0,1 0,0 0,0 0,0 0,0 0,0 0,0 0,0 0,0 0,1 1,-1-1,4-2,33-22,-2 3,0 8,-10 6,65-37,-91 46,-1 0,1 0,0 1,0-1,0 0,0 1,0-1,0 0,0 0,0 1,0-1,0 0,0 0,0 1,0-1,0 0,0 1,1-1,-1 0,0 0,0 0,0 1,0-1,0 0,1 0,-1 1,0-1,0 0,0 0,1 0,-1 0,0 1,0-1,0 0,1 0,-1 0,0 0,0 0,1 0,-1 0,0 1,0-1,1 0,-1 0,0 0,1 0,-1 0,0 0,0 0,1-1,-1 1,0 0,0 0,1 0,-1 0,0 0,0 0,1 0,-1 0,0-1,0 1,1 0,-1-1,-12 21,-22 8,22-17,-1 0,1-2,-1 1,-1-2,0 0,-16 7,5-5,-1 2,2 1,-35 24,52-33,-1 0,1-1,-1 1,0-2,-9 3,-29 11,-12 12,40-21,1 1,0 0,1 2,-1 0,2 1,-15 12,27-21,1 0,-1 0,0 0,0-1,0 1,0-1,0 1,0-1,0 0,0-1,-1 1,-2 0,3-1,-1 1,1-1,0 1,0 0,0 0,0 0,0 0,1 0,-1 1,0 0,1-1,-1 1,1 0,-1 0,-1 3,-5 5,-1 1,0-1,0-1,-1 1,0-2,-1 0,0 0,0-1,-1 0,-15 5,21-8,0-1,1 1,-1 1,1 0,-11 9,-26 18,37-28,0 0,0 0,1 0,-1 1,1 0,-6 6,-3 4,4-9,7-13,13-15,2 7,13-11,-21 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27.155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1 258,'5'-1,"0"0,-1-1,1 1,0-1,0 0,-1 0,6-3,19-8,98-2,-46 2,-62 11,-1 0,1-1,18-6,93-22,-103 27,0-1,0-1,-1-2,0 0,0-2,29-16,-22 4,-28 17,1 1,0 0,-1 1,1-1,0 1,1 0,-1 0,1 1,-1 0,1 0,-1 1,1-1,0 2,9-1,-13 0,0 1,0 0,-1-1,1 1,0-1,0 0,-1 0,1 0,0 0,-1 0,0-1,4-2,23-8,-23 13,-15 5,-18 4,-39 3,-80 20,141-32,0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48.043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47,'206'20,"-203"-20,2 0,0 1,0-1,0-1,0 1,-1-1,1 0,0 0,5-2,-8 2,0-1,0 0,0 1,0-1,0 0,0 0,-1 0,1 0,-1-1,0 1,0 0,0-1,0 1,0 0,0-1,0 1,0-4,2-14,-9 22,-17 31,15-19,6-11,-26 30,28-32,-1 0,0 0,0 0,1 0,-1-1,0 1,0 0,0-1,0 1,0 0,0-1,0 1,0-1,0 0,0 1,-1-1,1 0,0 1,0-1,0 0,0 0,0 0,-1 0,1 0,0-1,0 1,0 0,0 0,0-1,0 1,0-1,-2 0,2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59.16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727 305,'14'-6,"1"1,-1 0,30-4,9-3,2-7,-32 11,0 0,34-6,-39 12,57-13,-74 14,1 1,0-1,-1 1,1-1,-1 1,1 0,0 0,-1-1,1 1,0 0,-1 1,1-1,0 0,-1 0,1 1,1 0,-3 6,-15 4,-17 8,25-14,0 0,-1-1,0 0,0 0,-9 3,104-57,-65 40,0 2,34-10,-18 6,-12 8,0 1,30 0,-53 3,-8 0,0 0,-5 1,0 0,1 0,-1 1,1 0,0 1,0 0,-14 6,-62 38,53-28,30-18,0 0,0 0,1-1,-1 1,0 0,0-1,0 1,0-1,0 1,0-1,0 0,0 0,-1 0,1 0,-3-1,5 1,-1-1,0 1,0-1,1 1,-1-1,1 1,-1-1,0 0,1 1,-1-1,1 0,0 0,-1 1,1-1,-1 0,1 0,0 1,0-1,0 0,-1 0,1 0,0 0,0 1,0-1,0 0,0 0,0 0,0 0,1 0,-1 1,0-1,0 0,1 0,-1 0,0 1,1-1,-1 0,1 1,-1-1,2-1,0 0,0 0,0 0,0 0,0 0,0 0,0 1,1-1,-1 1,1 0,-1-1,1 1,-1 0,1 1,5-2,-6 1,0 1,1-1,-1 1,0-1,0 0,1 0,-1 0,0 0,0-1,0 1,0 0,0-1,-1 1,1-1,0 0,1-2,-3 4,0-1,-1 0,1 1,0-1,0 0,-1 1,1-1,0 1,-1-1,1 0,-1 1,1-1,-1 1,1-1,-1 1,1 0,-1-1,1 1,-1-1,1 1,-1 0,0 0,1-1,-1 1,0 0,1 0,-1 0,0 0,1-1,-1 1,0 0,1 0,-1 0,0 1,1-1,-1 0,-1 0,-36 0,32 1,-2-1,-1 0,1-1,0 0,0 0,-8-3,14 4,0-1,0 1,1-1,-1 0,0 1,0-1,1 0,-1 0,1 0,-1 0,1 0,-1-1,1 1,0 0,-1-1,1 1,0-1,0 1,0-1,0 0,1 1,-1-1,0 0,1 1,-1-1,1 0,-1 0,1-3,0 4,0 0,0-1,0 1,1 0,-1 0,0 0,1 0,-1-1,1 1,-1 0,1 0,0 0,-1 0,1 0,0 0,0 0,0 1,0-1,-1 0,1 0,0 1,0-1,1 0,-1 1,0-1,0 1,0-1,0 1,0 0,1 0,-1-1,0 1,0 0,1 0,-1 0,1 0,55 5,-39-3,-5-1,1 0,-1 1,0 0,0 1,0 1,17 6,-104-3,55-4,1-1,0-1,0-1,-1 0,1-1,0-1,0-1,-1 0,2-2,-21-6,-64-12,64 15,1 0,-44-17,76 23,-17-7,0 1,-1 1,0 1,-1 2,1 0,-42-2,29 6,0 2,0 0,-50 12,62-10,0 0,-36-1,41-2,-1 0,1 0,0 2,0 1,-22 7,33-9,0 0,1 0,-1 0,0-1,-9 0,12-1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9:59.76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1 799,'2'0,"1"0,-1 0,1 0,-1 0,1 1,-1-1,1 1,-1 0,1 0,-1 0,0 0,0 0,1 0,-1 1,0-1,0 1,0-1,0 1,-1 0,1 0,0 0,-1 0,1 0,-1 0,0 0,0 0,1 1,-2-1,3 4,-7-8,-20-20,23 20,0-1,1 1,-1-1,1 0,0 1,0-1,0 1,0-1,0 0,0 1,1-1,-1 0,1 1,0-1,0 1,0-1,1-2,30-44,-12 21,47-61,-63 83,0 1,0 0,1 0,0 1,-1-1,9-5,25-26,-31 26,1 0,1 1,13-12,-13 13,0 0,-1-1,14-18,-10 0,-13 27,0 0,0 0,0 1,0-1,0 0,0 0,0 0,0 1,0-1,0 0,0 1,0-1,0 1,0 0,0-1,0 1,1-1,-1 1,0 0,0 0,1 0,-1-1,0 3,-23 16,-6 5,25-19,12-9,4-3,-1 0,0-1,0 0,0-1,-1 0,-1 0,1-1,11-19,-14 22,0 0,0 0,0 0,1 1,-1 0,2 1,11-8,21-17,-27 20,0 0,1 1,1 1,-1 0,2 1,-1 1,22-6,-24 7,1-1,-1 1,-1-2,19-12,-18 11,0 0,1 1,0 1,15-6,-4 3,-1-1,41-25,-37 19,2-3,-24 14,1 1,0-1,0 2,15-7,-18 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0:53.11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1,'0'2,"0"1,1 0,0-1,-1 1,1-1,0 1,0-1,0 0,1 1,-1-1,1 0,-1 0,1 0,-1 0,1 0,0 0,4 3,-4-4,0 1,0-1,-1 1,1-1,-1 1,1 0,-1 0,1 0,-1 0,0 0,0 0,0 0,0 0,0 0,-1 1,1-1,0 4,-2-6,-1 0,1 1,0-1,-1 0,1 0,0 0,-1 1,1-1,-1-1,1 1,0 0,-1 0,1 0,0-1,0 1,-1-1,1 1,0-1,0 1,-1-1,0-1,-8-5,27 7,-14 1,48 13,-48-13,0 1,-1 0,1 0,-1 0,1 0,-1 0,0 1,0-1,0 0,0 1,-1 0,1-1,-1 1,3 5,-4-8,-1 0,1 0,0 0,0 0,0 0,0 0,0 0,0 0,0 0,-1 0,1 0,0 0,0 0,0 1,0-1,0 0,0 0,0 0,0 0,0 0,0 0,-1 0,1 0,0 0,0 1,0-1,0 0,0 0,0 0,0 0,0 0,0 0,0 0,0 1,0-1,0 0,0 0,0 0,0 0,0 0,0 0,0 0,0 1,0-1,0 0,0 0,0 0,1 0,-1 0,0 0,0 0,0 0,0 0,0 1,0-1,0 0,0 0,0 0,0 0,1 0,-1 0,-12-9,11 8,0-1,-1 1,1-1,0 1,-1 0,1 0,-1 0,1 0,-1 0,0 0,1 0,-1 0,0 1,1-1,-1 0,0 1,0 0,0-1,0 1,-3 0,5 1,1 1,-1-1,0 0,1 0,-1 0,0 0,1 0,0 1,-1-1,1 0,0 0,-1 0,1-1,0 1,0 0,0 0,0 0,0 0,0-1,0 1,1 0,25 18,-2-12,20 9,-35-10,0-1,1-1,-1 1,1-2,0 0,15 3,-21-5,-1 1,1-1,-1 1,1 0,-1 1,0-1,6 6,-7-6,-1 0,1 0,-1-1,1 1,-1 0,1-1,0 0,0 0,0 0,0 0,0 0,0 0,0-1,0 1,0-1,0 0,0 0,0 0,0 0,0-1,5 0,0-1,0 1,0 0,-1 0,1 1,0 0,0 0,0 1,0 0,-1 0,1 1,8 3,34 5,-135-11,49 2,31-1,13 0,11 0,-1 2,1 0,-1 0,31 10,7-9,-51-1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00.995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0 692,'22'-9,"-19"8,-1 1,1-1,-1 0,1 0,-1 0,0 0,1 0,-1 0,0-1,3-1,24-57,31-36,-57 97,-3 9,-5 13,-23 79,28-102,0 0,-1 0,1 0,0 0,0-1,0 1,0 0,0 0,0 0,0 0,0 0,0 0,-1 0,1 0,0 0,0 0,0 0,0 0,0 0,0 0,0 0,-1 0,1 0,0 0,0 0,0 0,0 0,0 0,0 0,0 0,0 0,-1 0,1 0,0 0,0 0,0 0,0 0,0 0,0 1,0-1,0 0,0 0,-1 0,1 0,0 0,0 0,0 0,0 0,0 0,0 1,0-1,0 0,0 0,0 0,0 0,0 0,0 0,0 0,0 1,0-1,0 0,0 0,0 0,0 0,0 0,0 0,-2-13,4-19,0 24,0 1,1 0,0 0,0 0,1 1,0-1,0 1,0 0,1 0,0 0,0 1,0-1,1 1,0 1,9-7,15-13,-18 12,1-1,15-22,-1 2,-1 11,-25 27,-11 14,-54 90,62-110,3-9,9-14,-3 16,0 1,0 0,1 0,0 0,1 1,14-8,24-19,0-5,-26 21,0 0,-1-1,-1-1,22-28,-25 26,1 1,1 1,0 0,2 1,0 1,25-16,-8 10,43-21,-69 41,-14 11,-17 11,-127 86,144-103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12.02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1 770,'2'-4,"1"-1,0 1,0-1,0 1,1 0,-1 0,1 0,0 1,0-1,7-3,-3 0,12-8,1 0,26-14,-28 18,-1 0,0-1,30-28,55-59,-82 81,0 1,29-18,-22 17,60-47,60-37,-105 79,72-28,27-20,-101 48,73-34,-110 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17.794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0 241,'6'-5,"0"1,0 0,1 1,-1-1,1 1,0 0,0 1,0 0,9-2,36-14,69-62,-82 50,-32 23,1 0,1 1,-1-1,1 2,0-1,0 1,1 1,11-5,-21 9,1 0,-1-1,1 1,-1 0,1 0,-1 0,1 0,-1-1,0 1,1 0,-1 0,1 0,-1 0,1 0,-1 0,1 0,-1 0,1 0,-1 1,1-1,-1 0,1 0,-1 0,1 0,-1 1,0-1,1 0,-1 0,1 1,-1-1,0 0,1 1,-1-1,1 1,-9 15,-28 19,33-32,-47 30,14-11,29-17,0 0,0-1,0 0,-1-1,1 0,-12 3,19-6,0 0,0 0,0 0,-1 0,1 0,0 0,0 0,0 0,0 0,0 0,-1 0,1 0,0 0,0 0,0 0,0 0,0 0,-1-1,1 1,0 0,0 0,0 0,0 0,0 0,0 0,0-1,0 1,-1 0,1 0,0 0,0 0,0 0,0-1,0 1,0 0,0 0,0 0,0 0,0-1,0 1,0 0,0 0,0 0,0 0,0-1,0 1,0 0,1 0,-1 0,8-10,17-8,-23 16,99-73,-96 71,0 1,1 0,-1 0,1 1,0-1,-1 1,1 1,0-1,1 1,-1 0,0 0,11 0,-12 0,0 0,1-1,-1 1,0-1,0 0,-1-1,1 1,0-1,5-4,-10 6,5-1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5:48.043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47,'206'20,"-203"-20,2 0,0 1,0-1,0-1,0 1,-1-1,1 0,0 0,5-2,-8 2,0-1,0 0,0 1,0-1,0 0,0 0,-1 0,1 0,-1-1,0 1,0 0,0-1,0 1,0 0,0-1,0 1,0-4,2-14,-9 22,-17 31,15-19,6-11,-26 30,28-32,-1 0,0 0,0 0,1 0,-1-1,0 1,0 0,0-1,0 1,0 0,0-1,0 1,0-1,0 0,0 1,-1-1,1 0,0 1,0-1,0 0,0 0,0 0,-1 0,1 0,0-1,0 1,0 0,0 0,0-1,0 1,0-1,-2 0,2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22.843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780 1,'-35'16,"20"-11,-121 66,61-27,-44 9,45-21,-88 47,85-51,59-22,8-2,-1 0,1-1,-22 3,27-6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26.697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33,'15'-9,"-14"9,0-1,1 1,-1 0,0-1,0 0,0 1,0-1,0 0,0 1,0-1,0 0,0 0,-1 0,1 0,0 0,0 0,-1 0,1-1,3 1,-1 0,0 0,1 0,-1 0,1 1,-1 0,1-1,-1 1,1 0,-1 1,1-1,3 2,10-2,14-4,-24 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52.805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1142 396,'-13'11,"0"0,0-1,-1-1,0-1,-23 11,-79 28,-48 3,110-36,0 3,-100 45,-15 40,26-14,133-84,0 0,0 0,-1-1,1 0,-1-1,1 0,-1-1,0 0,0 0,1-1,-1-1,0 0,-12-3,22 4,0 0,-1-1,1 1,0 0,0-1,0 0,0 1,0-1,0 0,0 1,0-1,0 0,0 0,0 0,0 0,0 0,1 0,-1 0,0 0,1 0,-1 0,1 0,-1 0,1-1,-1 1,1 0,0 0,0 0,0-1,-1 1,1 0,1 0,-1-1,0 1,0 0,0 0,1-1,-1 1,0 0,1 0,-1 0,1-1,-1 1,2-1,1-3,-1 0,1 1,0-1,0 1,1-1,-1 1,1 0,7-5,2 1,0 1,0 1,1 0,22-7,-12 5,-13 4,0 0,-1 0,0-1,0-1,0 0,0 0,-1-1,0 0,-1-1,1 0,-1 0,-1-1,9-12,-8 13,-1 0,1 1,1 0,-1 0,1 1,0 0,1 1,14-7,37-24,-50 28,1 0,0 1,0 0,1 1,0 0,0 1,0 0,19-3,-15 1,-1 1,-1-2,1 0,16-12,-7 4,-14 9,-2 0,1-1,-1 0,11-13,-14 14,1 0,0 1,0-1,0 1,1 1,0-1,0 1,10-4,0 0,-1 0,0-1,19-14,24-14,16 4,-55 26,0-1,-1-1,32-20,-36 19,1 1,0 1,0 1,1 1,0 0,34-8,-36 11,13-12,-27 14,1 0,-1 0,1 1,-1-1,1 1,0-1,0 1,0 0,-1 0,1 0,0 1,0-1,0 1,0-1,0 1,0 0,4 1,-7-1,0 0,1 0,-1 0,0 0,0 0,0 0,0 0,1 0,-1 0,0 0,0 0,0 1,1-1,-1 0,0 0,0 0,0 0,0 0,0 1,1-1,-1 0,0 0,0 0,0 0,0 1,0-1,0 0,0 0,0 0,0 1,0-1,0 0,0 0,0 0,0 1,0-1,0 0,0 0,0 0,0 1,0-1,0 0,0 1,-9 10,-13 5,-6-5,0 1,-46 28,27-14,-43 32,64-40,-53 29,-131 66,204-111,-1 1,0-1,0 0,1 0,-1-1,-1 0,1 0,0-1,0 0,0 0,0-1,0 0,0 0,-12-4,9 4,8 1,1 0,-1 1,0 0,1-1,-1 1,0 0,1 0,-1 0,1 0,0 0,-1 0,1 1,0-1,0 0,-1 1,1-1,0 1,-1 2,-19 18,19-21,-1 1,1-1,0 0,0-1,0 1,-1 0,1-1,0 1,-1-1,1 1,-1-1,-2 0,5-4,18 0,-11 2,0 0,0-1,0 1,0-2,0 1,-1-1,8-5,23-12,-13-2,-23 21,0 0,0 1,0-1,1 0,-1 0,1 1,0-1,-1 1,1-1,0 1,0 0,0 0,0 0,0 0,3-1,-4 3,0 0,0 0,-1 0,1 0,0 0,0 0,-1 0,1 0,-1 0,1 1,-1-1,1 0,-1 0,0 1,0-1,1 0,-1 0,0 1,0-1,0 0,-1 1,1-1,0 0,-1 2,-4 34,2-30,0 0,0-1,-1 1,0-1,0 1,-1-1,0 0,0-1,0 1,0-1,-1 0,0 0,0-1,0 0,-1 0,1 0,-1-1,0 0,0 0,0-1,-1 0,1 0,0-1,-1 0,1 0,-1 0,0-1,1-1,-1 1,1-1,-14-3,31-8,5-1,-15 12,0 1,0 0,1 0,-1 0,0 0,0 0,0-1,0 1,1 0,-1 0,0 0,0-1,0 1,0 0,0 0,0 0,0-1,0 1,0 0,0 0,1-1,-1 1,0 0,0 0,0-1,-1 1,1 0,0 0,0 0,0-1,0 1,0 0,0 0,0-1,0 1,0 0,0 0,-1 0,1-1,0 1,0 0,0 0,0 0,-1 0,1 0,0-1,0 1,0 0,-1 0,1 0,0 0,0 0,0 0,-1 0,1 0,-13-7,10 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44:54.423"/>
    </inkml:context>
    <inkml:brush xml:id="br0">
      <inkml:brushProperty name="width" value="0.35" units="cm"/>
      <inkml:brushProperty name="height" value="0.35" units="cm"/>
      <inkml:brushProperty name="color" value="#CC6600"/>
      <inkml:brushProperty name="ignorePressure" value="1"/>
    </inkml:brush>
  </inkml:definitions>
  <inkml:trace contextRef="#ctx0" brushRef="#br0">1 1,'24'21,"2"-1,33 20,21 16,-61-40,0 1,-1 2,-1-1,0 2,-2 0,25 42,-37-56,14 29,-17-34,0-1,0 1,0-1,1 1,-1-1,0 1,0-1,0 0,0 1,0-1,-1 1,1-1,0 1,0-1,0 1,0-1,0 1,-1-1,1 0,0 1,0-1,-1 1,1-1,0 0,-1 1,1-1,-1 1,-22-2,23 1,-1-1,0 1,0 0,0 0,1 0,-1-1,0 1,1 0,-1-1,0 1,1-1,-1 1,0-1,1 1,-1-1,1 1,-1-1,1 0,-1 1,1-1,-1 0,1 1,0-1,-1 0,1 0,0 1,0-1,0 0,-1 0,1 1,0-1,0 0,0 0,0 0,0 1,0-1,1 0,-1 0,0 1,0-1,0 0,1 0,0 0,1-2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38.069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1:39.850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1 1,'0'0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2:52.29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243 317,'119'-33,"1"5,137-14,-240 40,18-3,47-1,-87 5,0 0,0-1,1 1,-1-1,0-1,1 1,-5-4,-12-5,-36-14,-1 3,0 3,-77-16,93 27,0 2,0 2,0 2,-1 2,-70 8,105-7,1 1,0 1,0-1,1 1,-1 1,0-1,1 1,-6 5,6-5,1-1,-1 1,0-1,-1 1,1-2,0 1,-1-1,-10 2,16-4,-1-1,0 0,0 0,0 0,1 0,-1 0,0 0,1 0,-1 0,1-1,-1 1,1-1,0 1,0-1,0 0,0 1,0-1,0 0,0 0,0 0,1 1,-1-1,0-3,-13-48,14 30,0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08.36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644 283,'10'27,"-9"-25,-4-7,-5-5,2 4,1-1,0 0,1 0,-1-1,1 1,1-1,-1 0,1 0,-2-10,3 11,1 0,-1 0,-1 0,1 0,-1 1,-1-1,1 1,-1 0,0 0,0 0,-1 0,0 1,0 0,0 0,-1 0,1 1,-1 0,0 0,-1 0,1 0,0 1,-1 0,0 1,0 0,0 0,0 0,0 1,-9-1,14 2,1 0,0-1,-1 1,1 0,0 0,0-1,-1 1,1-1,0 1,0-1,-1 1,1-1,0 0,0 1,0-1,0 0,0 0,0 0,0 0,0 0,1 0,-1 0,0 0,0-1,1 1,-1 0,1 0,-1-1,1 1,0 0,-1 0,1-1,0 1,0 0,0-1,0 1,0 0,0-1,0 1,1 0,-1-1,0 1,1 0,-1 0,1-1,-1 1,1 0,0 0,-1 0,1 0,0 0,0 0,0 0,0 0,0 0,0 0,0 0,0 0,0 1,0-1,0 0,1 1,-1-1,0 1,0 0,1-1,-1 1,0 0,3 0,-2-1,1 1,0 1,0-1,0 0,0 1,-1-1,1 1,0 0,0 0,-1 0,1 0,-1 0,1 1,-1-1,5 4,12 8,-10-8,0 0,1-1,0 0,0 0,1-1,-1 0,0-1,1 0,0-1,-1 0,18-1,-9 0,0 2,0 0,0 2,18 5,-36-9,0 0,-1 0,1 0,0 0,-1 0,1 0,0 1,-1-1,1 0,-1 1,1-1,0 0,-1 1,1-1,-1 0,1 1,-1-1,1 1,-1-1,0 1,1 0,-1-1,1 1,-1-1,0 1,0 0,1-1,-1 1,0 0,0-1,0 1,0 0,0-1,0 1,0 0,0-1,0 1,0 0,0-1,0 1,-1 1,1-1,-1 0,0 0,0 0,1 0,-1 0,0 0,0 0,0 0,0 0,0-1,0 1,-1 0,1-1,0 1,0-1,0 1,-1-1,1 0,0 1,0-1,-2 0,-6 1,0-1,0-1,0 0,0 0,0-1,0 1,0-2,1 0,-1 0,1 0,0-1,0 0,-13-9,6 3,12 9,1-1,-1 1,0-1,1 1,0-1,-1 0,1 0,0 0,0 0,0-1,0 1,0 0,1-1,-1 0,1 1,0-1,-1 0,1 1,0-1,1 0,-1 0,0 0,1-3,0 5,-1-1,1 1,-1 0,1 0,-1-1,1 1,-1 0,1 0,-1 0,0 0,0-1,0 1,0 0,0 1,0-1,0 0,0 0,0 0,0 0,0 1,0-1,-1 1,1-1,0 1,0-1,-1 1,1 0,0-1,-1 1,1 0,0 0,-1 0,1 0,0 0,-1 1,-1-1,-9 3,0-1,0 2,-18 6,-13 3,41-13,-1 0,1 0,0 1,-1-1,1 0,0 1,-1 0,1-1,0 1,0 0,0 0,-1 0,1 0,0 1,1-1,-1 0,0 1,0 0,0-1,1 1,-1 0,1 0,0 0,-1 0,1 0,0 0,0 0,0 0,-1 4,0 5,1 0,0 0,0 0,1 0,2 16,-1-19,0 0,-1 0,1 0,-2 0,0 1,0-1,-3 14,-35 56,39-77,0 1,-1-1,1 0,0 1,-1-1,1 0,-1 1,0-1,1 0,-1 0,0 0,0 1,0-1,0 0,0 0,0 0,-2 1,3-2,-1-1,0 1,1-1,-1 1,1-1,-1 1,1-1,-1 1,1-1,0 1,-1-1,1 0,0 1,-1-1,1 0,0 1,0-1,-1 0,1 1,0-1,0 0,0 1,0-2,-4-55,10-3,-5 57,0-1,0 1,1-1,-1 1,1 0,0 0,0 0,0 0,0 0,0 0,1 0,0 1,5-5,-3 2,32-17,-36 21,0 1,0 0,0-1,-1 1,1 0,0 0,0 0,0 0,0 0,0 0,1 0,-1 0,0 0,-1 0,1 0,0 1,0-1,0 0,0 1,0-1,0 1,0-1,0 1,0-1,-1 1,1 0,0-1,0 1,-1 0,1 0,-1-1,1 1,-1 0,1 0,-1 0,1 0,-1 0,1 0,-1 1,2 5,0 0,-1 0,0 1,-1-1,1 0,-1 0,-1 0,1 1,-3 8,-17 62,17-67,-1 0,0 0,0-1,-1 1,-1-1,0 0,0-1,-1 0,0 0,0 0,-1-1,0 0,-1 0,0-1,0 0,-15 8,24-15,0 0,-1 1,1-1,-1 0,1 0,-1 1,1-1,-1 0,1 0,-1 1,1-1,-1 0,1 0,-1 0,1 0,-1 0,1 0,-1 0,0 0,1 0,-1 0,1 0,-1 0,1-1,-1 1,1 0,-1 0,1 0,-1-1,1 1,0 0,-1-1,1 1,-1 0,1-1,-1 1,1 0,0-1,-1 0,3-26,19-27,-21 54,5-7,-2 8,-4 17,-7 29,5-35,-2 0,1 0,-2-1,1 0,-1 0,-1 0,0-1,-12 14,16-22,-1 0,1 0,-1 0,1-1,-1 1,1-1,-1 0,0 0,0 0,0 0,0-1,0 0,1 1,-6-2,5 1,0 0,-1 0,1 1,0-1,0 1,0 0,0 0,0 1,-8 2,-11 13,19-13,-1-1,1 0,-1 0,0 0,0 0,0-1,-9 3,-6 3,30-7,35-13,-34 6,0-1,0 0,-1 0,0-1,0-1,-1 0,11-12,-12 6,-8 13,1 1,-1-1,1 1,0-1,0 1,-1-1,1 1,0 0,0 0,0-1,1 1,-1 0,0 0,0 0,2-1,1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21.57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1412 1,'-6'1,"0"0,0 1,0 0,0 0,0 1,-9 5,-17 6,-181 55,69-38,74-8,55-16,0-2,-1 0,1 0,-1-2,0 0,-31 2,-82 10,70-17,-86 4,142 0,14 0,-8-1,0-1,0 0,0 0,0 0,0 0,0-1,0 1,6-2,9-7,-1 1,2 1,-1 1,1 1,0 1,0 0,21-1,-106 5,58 0,46 0,-19 1,-14 0,-1 0,1-1,0 1,0-1,-1 0,1-1,0 1,-1-1,1 0,0 0,-1-1,6-2,-10 4,0 0,0 0,1 0,-1 0,0 0,0 0,0 0,0 0,0-1,0 1,0 0,0 0,0 0,0 0,0 0,0 0,0-1,0 1,0 0,0 0,0 0,0 0,0 0,0 0,0-1,0 1,0 0,0 0,0 0,0 0,0 0,0 0,0 0,0-1,0 1,-1 0,1 0,0 0,0 0,0 0,0 0,0 0,0 0,0 0,-1 0,1-1,0 1,0 0,0 0,0 0,0 0,0 0,-1 0,1 0,0 0,0 0,0 0,0 0,-16-3,-13 2,-296-6,242-9,75 16,2-1,1 1,0 0,-1 0,1 0,0 1,-1-1,1 1,0 0,0 1,0-1,0 1,0 0,0 1,0-1,0 1,1 0,0 0,-1 0,1 1,-5 5,-14 19,22-28,1 0,0 0,0 0,0 0,0 1,0-1,0 0,0 0,-1 0,1 0,0 0,0 0,0 1,0-1,0 0,0 0,0 0,0 0,0 0,0 1,0-1,0 0,0 0,0 0,0 0,0 1,0-1,0 0,0 0,0 0,0 0,0 0,0 1,0-1,0 0,0 0,1 0,-1 0,0 0,0 0,0 1,0-1,0 0,0 0,0 0,1 0,-1 0,0 0,0 0,0 0,0 0,1 0,19-7,5-7,42-31,-56 37,-2 3,0 1,0 0,1 1,0 0,0 0,0 1,16-1,-25 3,0 0,0 0,0 1,0-1,0 0,0 1,0-1,0 0,0 1,0 0,0-1,0 1,-1-1,1 1,0 0,0 0,0 0,18 11,11-7,-22-1,-21 1,-21-1,-1-2,-63-4,21-1,74 3,1 0,-1 0,1 1,-1-1,1 1,0-1,-1 1,1 0,0 0,-1 0,1 0,0 0,0 0,0 1,0-1,0 1,0 0,0-1,1 1,-1 0,1 0,-1 0,1 0,-1 0,1 0,0 0,0 1,-1 4,-15 22,108-121,-89 90,0 1,0-1,1 0,-1 1,0-1,1 1,0 0,-1-1,1 1,0 0,-1 1,1-1,5 0,-7 1,0-1,0 1,0 0,0 0,0 0,0 0,0 0,-1 0,1 0,0 0,0 1,0-1,0 0,0 1,0-1,0 0,0 1,-1-1,1 1,0-1,0 1,-1-1,1 1,0 0,-1-1,1 1,0 0,-1 0,1 0,-1-1,0 1,1 0,-1 0,1 0,-1 0,0 0,0 0,0-1,1 1,-1 0,0 1,0 1,-1 0,1 0,0 0,-1-1,1 1,-1 0,0-1,0 1,0 0,0-1,-1 1,1-1,-1 0,1 1,-1-1,0 0,0 0,0 0,0 0,0 0,0-1,-1 1,1-1,-1 1,1-1,-1 0,1 0,-4 1,-7 2,-1-1,1 0,-1-1,-20 0,24-1,9-1,-1 1,0-1,0 1,0-1,0 1,0 0,0 0,1 0,-1 0,0 0,1 0,-1 1,1-1,-1 0,1 1,-1-1,1 1,-2 3,2-4,0 1,-1 0,1 0,-1-1,1 1,-1-1,0 1,1-1,-1 0,0 1,0-1,0 0,-3 1,-2-1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8:53:27.868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261 137,'-20'1,"-1"2,-37 9,35-7,18-3,0 0,0 0,1 0,-1 1,1-1,-7 5,8-4,0-1,0 0,0 0,0 0,-1 0,1-1,-1 1,1-1,-1 0,0 0,0 0,-4 0,7-1,1-1,0 0,0 1,0-1,0 0,0 1,0-1,0 0,0 1,0-1,0 1,0-1,0 0,1 1,-1-1,0 0,0 1,1-1,-1 1,0-1,1 1,-1-1,1 1,-1-1,0 1,1-1,-1 1,1 0,-1-1,1 1,0 0,0-1,18-20,64-61,-74 74,0 0,0 1,1 0,0 0,0 1,0 0,1 1,0 1,0-1,0 2,1 0,-1 0,1 1,-1 0,1 1,0 0,21 2,102 7,-127-7,0 0,0 1,0 0,0 0,-1 1,1 0,7 5,-13-8,-1 1,1 0,0 0,-1 0,1 0,0 0,-1 0,0 0,1 1,-1-1,0 0,1 1,-1-1,0 1,0-1,0 1,0 0,0 0,-1-1,1 1,-1 0,1 0,-1 0,1-1,-1 1,0 0,0 0,0 0,0 0,0 0,0 0,-1-1,1 1,-1 0,0 2,0-3,0 1,0-1,-1 0,1 0,0 0,-1 0,1 0,-1 0,1-1,-1 1,1 0,-1-1,1 1,-1-1,1 0,-1 1,0-1,1 0,-1 0,-2 0,-45-2,30 1,12 1,0-1,1 1,-1 1,0 0,0 0,1 0,-1 0,0 1,1 1,-1-1,1 1,0 0,-7 4,-17 9,0-1,-1-2,0-1,-40 9,62-19,-29 9,-79 11,72-6,41-14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EA8-D5E0-42BA-840F-7692D715D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2E07B-CAD6-4679-BF3C-DAECE10F2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4C83-139F-4C4C-8985-80688469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BEEB8-7229-4FAE-8228-DB7B907F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49FA-8925-4172-B5F3-52480308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784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0C9-1FCC-4F03-8AE3-CA0EC82F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57D80-52B1-4980-A7B6-CD94C6FE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FC98-5079-4E81-93A3-2488E963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DF91B-EDB4-41B3-9179-0D76F91D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4089-1FA4-4AF0-8733-8CB91D8E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296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D487C-FA03-4C66-AF59-B3463B805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3C432-5D03-4E41-8AED-DEFC7002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F87F-67AC-4845-AC30-CE7667B1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5032-774D-46A7-BA10-31ED484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25BC-8987-42FD-B640-596891D4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5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17C0-436E-4624-8926-3BE53B8B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A2F9-8F8F-4BFA-B7D8-DF405B3A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A615-E450-4996-AEE0-397C22F2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4AAD-DF78-4069-9383-8F3FB67F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E57F-3622-4B6D-91E7-ECB86139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76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B15E-A15B-4104-90C5-221BD656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CB862-52EE-4EAC-B040-4C852C2B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89A3-A84B-4ECF-901B-9500AB20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EE310-05E6-4CA0-8A65-DF9A6CDF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AAE7-2981-4818-AD6A-D1473632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48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B02-44B8-4F12-943E-1D62B79E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471D-8CC0-4602-BFC3-BA5112335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07400-DBAB-4222-A5DB-3C246646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9DAD1-01C6-408F-B668-717EE7C0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5A9CD-5738-4AC3-9D03-181005F0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B164-8137-41CA-80F3-4D5E2088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5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F5F2-65C1-456D-80ED-3A482A1A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B0E85-59FF-4F22-B079-00A3F24F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72747-2947-4172-808B-D713704D3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18C74-0AFD-40D1-B162-8A02B2DD7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AA71-C368-4746-80DF-DABB3A4CB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E0D31-38E7-477F-894C-811005B5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86D6A-ED1F-44EC-AA09-0C20FCA6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284D8-394D-4828-90D0-3A53542A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6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83CA-8572-4E3E-BC30-3EE21A69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F3FED-FC78-4ACB-A16E-0D24A49A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107E7-6680-4542-A6E5-2237CA2B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F94C7-66A0-4CBA-8684-DF370387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10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F10EF-2448-4CF6-82D6-F444C0CD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1BFFB-B9FF-4FE9-B1D7-FD06124E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B89BE-B63C-4468-AD8E-4B96C27E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62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F062-BC9B-4604-A7B2-BEF22801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127F-A91E-4EF5-B221-F969DFAE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62668-7B84-41AE-809F-07FF2AFD3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D9D54-F087-4DFB-B5CF-51CCBDA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3494-2784-417D-95AF-F8446DF6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F9B3F-EC11-440C-9518-64D8D928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953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F2DB-4A04-4016-B01B-B45E16C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343FC-92CF-497C-B37C-E73916F2D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C12AD-78D7-4A21-903F-0A1A05BE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626D1-EC9F-4DE2-A841-361794B2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A60CE-BF2E-4BDF-A107-1B19B3AD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87FC8-0276-487B-BB78-DB36D640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0BFF4-4439-444C-AB53-5DC0A18F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53A20-C6E2-4DFA-BCA5-D7B8312E3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D52D-990E-4E1B-AAB0-31F9AA5C0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0884-8129-48EA-8525-3D4587072890}" type="datetimeFigureOut">
              <a:rPr lang="nl-NL" smtClean="0"/>
              <a:t>30-4-2021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F5A63-B27D-4E26-B1A9-E4F4C132E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BEB1-0E3B-464A-93F2-8C122F535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22FF-E56B-40C6-A3A4-FA0C85777F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20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image" Target="../media/image84.png"/><Relationship Id="rId170" Type="http://schemas.openxmlformats.org/officeDocument/2006/relationships/image" Target="../media/image95.png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image" Target="../media/image85.png"/><Relationship Id="rId22" Type="http://schemas.openxmlformats.org/officeDocument/2006/relationships/customXml" Target="../ink/ink11.xml"/><Relationship Id="rId43" Type="http://schemas.openxmlformats.org/officeDocument/2006/relationships/customXml" Target="../ink/ink22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5.png"/><Relationship Id="rId171" Type="http://schemas.openxmlformats.org/officeDocument/2006/relationships/image" Target="../media/image96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45" Type="http://schemas.openxmlformats.org/officeDocument/2006/relationships/customXml" Target="../ink/ink73.xml"/><Relationship Id="rId161" Type="http://schemas.openxmlformats.org/officeDocument/2006/relationships/image" Target="../media/image86.png"/><Relationship Id="rId16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5" Type="http://schemas.openxmlformats.org/officeDocument/2006/relationships/customXml" Target="../ink/ink68.xml"/><Relationship Id="rId151" Type="http://schemas.openxmlformats.org/officeDocument/2006/relationships/image" Target="../media/image76.png"/><Relationship Id="rId156" Type="http://schemas.openxmlformats.org/officeDocument/2006/relationships/image" Target="../media/image81.png"/><Relationship Id="rId172" Type="http://schemas.openxmlformats.org/officeDocument/2006/relationships/image" Target="../media/image9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167" Type="http://schemas.openxmlformats.org/officeDocument/2006/relationships/image" Target="../media/image92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162" Type="http://schemas.openxmlformats.org/officeDocument/2006/relationships/image" Target="../media/image87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157" Type="http://schemas.openxmlformats.org/officeDocument/2006/relationships/image" Target="../media/image82.png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52" Type="http://schemas.openxmlformats.org/officeDocument/2006/relationships/image" Target="../media/image7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93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image" Target="../media/image88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image" Target="../media/image8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image" Target="../media/image78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image" Target="../media/image89.png"/><Relationship Id="rId169" Type="http://schemas.openxmlformats.org/officeDocument/2006/relationships/image" Target="../media/image9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image" Target="../media/image79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image" Target="../media/image90.png"/><Relationship Id="rId27" Type="http://schemas.openxmlformats.org/officeDocument/2006/relationships/image" Target="../media/image13.png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image" Target="../media/image80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3.xml"/><Relationship Id="rId21" Type="http://schemas.openxmlformats.org/officeDocument/2006/relationships/image" Target="../media/image107.png"/><Relationship Id="rId42" Type="http://schemas.openxmlformats.org/officeDocument/2006/relationships/customXml" Target="../ink/ink95.xml"/><Relationship Id="rId63" Type="http://schemas.openxmlformats.org/officeDocument/2006/relationships/customXml" Target="../ink/ink106.xml"/><Relationship Id="rId84" Type="http://schemas.openxmlformats.org/officeDocument/2006/relationships/image" Target="../media/image138.png"/><Relationship Id="rId138" Type="http://schemas.openxmlformats.org/officeDocument/2006/relationships/image" Target="../media/image165.png"/><Relationship Id="rId159" Type="http://schemas.openxmlformats.org/officeDocument/2006/relationships/image" Target="../media/image181.png"/><Relationship Id="rId170" Type="http://schemas.openxmlformats.org/officeDocument/2006/relationships/image" Target="../media/image192.png"/><Relationship Id="rId107" Type="http://schemas.openxmlformats.org/officeDocument/2006/relationships/customXml" Target="../ink/ink128.xml"/><Relationship Id="rId11" Type="http://schemas.openxmlformats.org/officeDocument/2006/relationships/image" Target="../media/image102.png"/><Relationship Id="rId32" Type="http://schemas.openxmlformats.org/officeDocument/2006/relationships/customXml" Target="../ink/ink90.xml"/><Relationship Id="rId53" Type="http://schemas.openxmlformats.org/officeDocument/2006/relationships/customXml" Target="../ink/ink101.xml"/><Relationship Id="rId74" Type="http://schemas.openxmlformats.org/officeDocument/2006/relationships/image" Target="../media/image133.png"/><Relationship Id="rId128" Type="http://schemas.openxmlformats.org/officeDocument/2006/relationships/image" Target="../media/image160.png"/><Relationship Id="rId149" Type="http://schemas.openxmlformats.org/officeDocument/2006/relationships/image" Target="../media/image171.png"/><Relationship Id="rId5" Type="http://schemas.openxmlformats.org/officeDocument/2006/relationships/image" Target="../media/image99.png"/><Relationship Id="rId95" Type="http://schemas.openxmlformats.org/officeDocument/2006/relationships/customXml" Target="../ink/ink122.xml"/><Relationship Id="rId160" Type="http://schemas.openxmlformats.org/officeDocument/2006/relationships/image" Target="../media/image182.png"/><Relationship Id="rId22" Type="http://schemas.openxmlformats.org/officeDocument/2006/relationships/customXml" Target="../ink/ink85.xml"/><Relationship Id="rId43" Type="http://schemas.openxmlformats.org/officeDocument/2006/relationships/customXml" Target="../ink/ink96.xml"/><Relationship Id="rId64" Type="http://schemas.openxmlformats.org/officeDocument/2006/relationships/image" Target="../media/image128.png"/><Relationship Id="rId118" Type="http://schemas.openxmlformats.org/officeDocument/2006/relationships/image" Target="../media/image155.png"/><Relationship Id="rId139" Type="http://schemas.openxmlformats.org/officeDocument/2006/relationships/customXml" Target="../ink/ink144.xml"/><Relationship Id="rId85" Type="http://schemas.openxmlformats.org/officeDocument/2006/relationships/customXml" Target="../ink/ink117.xml"/><Relationship Id="rId150" Type="http://schemas.openxmlformats.org/officeDocument/2006/relationships/image" Target="../media/image172.png"/><Relationship Id="rId171" Type="http://schemas.openxmlformats.org/officeDocument/2006/relationships/image" Target="../media/image193.png"/><Relationship Id="rId12" Type="http://schemas.openxmlformats.org/officeDocument/2006/relationships/customXml" Target="../ink/ink80.xml"/><Relationship Id="rId33" Type="http://schemas.openxmlformats.org/officeDocument/2006/relationships/image" Target="../media/image113.png"/><Relationship Id="rId108" Type="http://schemas.openxmlformats.org/officeDocument/2006/relationships/image" Target="../media/image150.png"/><Relationship Id="rId129" Type="http://schemas.openxmlformats.org/officeDocument/2006/relationships/customXml" Target="../ink/ink139.xml"/><Relationship Id="rId54" Type="http://schemas.openxmlformats.org/officeDocument/2006/relationships/image" Target="../media/image123.png"/><Relationship Id="rId70" Type="http://schemas.openxmlformats.org/officeDocument/2006/relationships/image" Target="../media/image131.png"/><Relationship Id="rId75" Type="http://schemas.openxmlformats.org/officeDocument/2006/relationships/customXml" Target="../ink/ink112.xml"/><Relationship Id="rId91" Type="http://schemas.openxmlformats.org/officeDocument/2006/relationships/customXml" Target="../ink/ink120.xml"/><Relationship Id="rId96" Type="http://schemas.openxmlformats.org/officeDocument/2006/relationships/image" Target="../media/image144.png"/><Relationship Id="rId140" Type="http://schemas.openxmlformats.org/officeDocument/2006/relationships/image" Target="../media/image166.png"/><Relationship Id="rId145" Type="http://schemas.openxmlformats.org/officeDocument/2006/relationships/customXml" Target="../ink/ink147.xml"/><Relationship Id="rId161" Type="http://schemas.openxmlformats.org/officeDocument/2006/relationships/image" Target="../media/image183.png"/><Relationship Id="rId166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7.xml"/><Relationship Id="rId23" Type="http://schemas.openxmlformats.org/officeDocument/2006/relationships/image" Target="../media/image108.png"/><Relationship Id="rId28" Type="http://schemas.openxmlformats.org/officeDocument/2006/relationships/customXml" Target="../ink/ink88.xml"/><Relationship Id="rId49" Type="http://schemas.openxmlformats.org/officeDocument/2006/relationships/customXml" Target="../ink/ink99.xml"/><Relationship Id="rId114" Type="http://schemas.openxmlformats.org/officeDocument/2006/relationships/image" Target="../media/image153.png"/><Relationship Id="rId119" Type="http://schemas.openxmlformats.org/officeDocument/2006/relationships/customXml" Target="../ink/ink134.xml"/><Relationship Id="rId44" Type="http://schemas.openxmlformats.org/officeDocument/2006/relationships/image" Target="../media/image118.png"/><Relationship Id="rId60" Type="http://schemas.openxmlformats.org/officeDocument/2006/relationships/image" Target="../media/image126.png"/><Relationship Id="rId65" Type="http://schemas.openxmlformats.org/officeDocument/2006/relationships/customXml" Target="../ink/ink107.xml"/><Relationship Id="rId81" Type="http://schemas.openxmlformats.org/officeDocument/2006/relationships/customXml" Target="../ink/ink115.xml"/><Relationship Id="rId86" Type="http://schemas.openxmlformats.org/officeDocument/2006/relationships/image" Target="../media/image139.png"/><Relationship Id="rId130" Type="http://schemas.openxmlformats.org/officeDocument/2006/relationships/image" Target="../media/image161.png"/><Relationship Id="rId135" Type="http://schemas.openxmlformats.org/officeDocument/2006/relationships/customXml" Target="../ink/ink142.xml"/><Relationship Id="rId151" Type="http://schemas.openxmlformats.org/officeDocument/2006/relationships/image" Target="../media/image173.png"/><Relationship Id="rId156" Type="http://schemas.openxmlformats.org/officeDocument/2006/relationships/image" Target="../media/image178.png"/><Relationship Id="rId172" Type="http://schemas.openxmlformats.org/officeDocument/2006/relationships/image" Target="../media/image194.png"/><Relationship Id="rId13" Type="http://schemas.openxmlformats.org/officeDocument/2006/relationships/image" Target="../media/image103.png"/><Relationship Id="rId18" Type="http://schemas.openxmlformats.org/officeDocument/2006/relationships/customXml" Target="../ink/ink83.xml"/><Relationship Id="rId39" Type="http://schemas.openxmlformats.org/officeDocument/2006/relationships/image" Target="../media/image116.png"/><Relationship Id="rId109" Type="http://schemas.openxmlformats.org/officeDocument/2006/relationships/customXml" Target="../ink/ink129.xml"/><Relationship Id="rId34" Type="http://schemas.openxmlformats.org/officeDocument/2006/relationships/customXml" Target="../ink/ink91.xml"/><Relationship Id="rId50" Type="http://schemas.openxmlformats.org/officeDocument/2006/relationships/image" Target="../media/image121.png"/><Relationship Id="rId55" Type="http://schemas.openxmlformats.org/officeDocument/2006/relationships/customXml" Target="../ink/ink102.xml"/><Relationship Id="rId76" Type="http://schemas.openxmlformats.org/officeDocument/2006/relationships/image" Target="../media/image134.png"/><Relationship Id="rId97" Type="http://schemas.openxmlformats.org/officeDocument/2006/relationships/customXml" Target="../ink/ink123.xml"/><Relationship Id="rId104" Type="http://schemas.openxmlformats.org/officeDocument/2006/relationships/image" Target="../media/image148.png"/><Relationship Id="rId120" Type="http://schemas.openxmlformats.org/officeDocument/2006/relationships/image" Target="../media/image156.png"/><Relationship Id="rId125" Type="http://schemas.openxmlformats.org/officeDocument/2006/relationships/customXml" Target="../ink/ink137.xml"/><Relationship Id="rId141" Type="http://schemas.openxmlformats.org/officeDocument/2006/relationships/customXml" Target="../ink/ink145.xml"/><Relationship Id="rId146" Type="http://schemas.openxmlformats.org/officeDocument/2006/relationships/image" Target="../media/image169.png"/><Relationship Id="rId167" Type="http://schemas.openxmlformats.org/officeDocument/2006/relationships/image" Target="../media/image189.png"/><Relationship Id="rId7" Type="http://schemas.openxmlformats.org/officeDocument/2006/relationships/image" Target="../media/image100.png"/><Relationship Id="rId71" Type="http://schemas.openxmlformats.org/officeDocument/2006/relationships/customXml" Target="../ink/ink110.xml"/><Relationship Id="rId92" Type="http://schemas.openxmlformats.org/officeDocument/2006/relationships/image" Target="../media/image142.png"/><Relationship Id="rId162" Type="http://schemas.openxmlformats.org/officeDocument/2006/relationships/image" Target="../media/image184.png"/><Relationship Id="rId2" Type="http://schemas.openxmlformats.org/officeDocument/2006/relationships/customXml" Target="../ink/ink75.xml"/><Relationship Id="rId29" Type="http://schemas.openxmlformats.org/officeDocument/2006/relationships/image" Target="../media/image111.png"/><Relationship Id="rId24" Type="http://schemas.openxmlformats.org/officeDocument/2006/relationships/customXml" Target="../ink/ink86.xml"/><Relationship Id="rId40" Type="http://schemas.openxmlformats.org/officeDocument/2006/relationships/customXml" Target="../ink/ink94.xml"/><Relationship Id="rId45" Type="http://schemas.openxmlformats.org/officeDocument/2006/relationships/customXml" Target="../ink/ink97.xml"/><Relationship Id="rId66" Type="http://schemas.openxmlformats.org/officeDocument/2006/relationships/image" Target="../media/image129.png"/><Relationship Id="rId87" Type="http://schemas.openxmlformats.org/officeDocument/2006/relationships/customXml" Target="../ink/ink118.xml"/><Relationship Id="rId110" Type="http://schemas.openxmlformats.org/officeDocument/2006/relationships/image" Target="../media/image151.png"/><Relationship Id="rId115" Type="http://schemas.openxmlformats.org/officeDocument/2006/relationships/customXml" Target="../ink/ink132.xml"/><Relationship Id="rId131" Type="http://schemas.openxmlformats.org/officeDocument/2006/relationships/customXml" Target="../ink/ink140.xml"/><Relationship Id="rId136" Type="http://schemas.openxmlformats.org/officeDocument/2006/relationships/image" Target="../media/image164.png"/><Relationship Id="rId157" Type="http://schemas.openxmlformats.org/officeDocument/2006/relationships/image" Target="../media/image179.png"/><Relationship Id="rId61" Type="http://schemas.openxmlformats.org/officeDocument/2006/relationships/customXml" Target="../ink/ink105.xml"/><Relationship Id="rId82" Type="http://schemas.openxmlformats.org/officeDocument/2006/relationships/image" Target="../media/image137.png"/><Relationship Id="rId152" Type="http://schemas.openxmlformats.org/officeDocument/2006/relationships/image" Target="../media/image174.png"/><Relationship Id="rId19" Type="http://schemas.openxmlformats.org/officeDocument/2006/relationships/image" Target="../media/image106.png"/><Relationship Id="rId14" Type="http://schemas.openxmlformats.org/officeDocument/2006/relationships/customXml" Target="../ink/ink81.xml"/><Relationship Id="rId30" Type="http://schemas.openxmlformats.org/officeDocument/2006/relationships/customXml" Target="../ink/ink89.xml"/><Relationship Id="rId35" Type="http://schemas.openxmlformats.org/officeDocument/2006/relationships/image" Target="../media/image114.png"/><Relationship Id="rId56" Type="http://schemas.openxmlformats.org/officeDocument/2006/relationships/image" Target="../media/image124.png"/><Relationship Id="rId77" Type="http://schemas.openxmlformats.org/officeDocument/2006/relationships/customXml" Target="../ink/ink113.xml"/><Relationship Id="rId100" Type="http://schemas.openxmlformats.org/officeDocument/2006/relationships/image" Target="../media/image146.png"/><Relationship Id="rId105" Type="http://schemas.openxmlformats.org/officeDocument/2006/relationships/customXml" Target="../ink/ink127.xml"/><Relationship Id="rId126" Type="http://schemas.openxmlformats.org/officeDocument/2006/relationships/image" Target="../media/image159.png"/><Relationship Id="rId147" Type="http://schemas.openxmlformats.org/officeDocument/2006/relationships/customXml" Target="../ink/ink148.xml"/><Relationship Id="rId168" Type="http://schemas.openxmlformats.org/officeDocument/2006/relationships/image" Target="../media/image190.png"/><Relationship Id="rId8" Type="http://schemas.openxmlformats.org/officeDocument/2006/relationships/customXml" Target="../ink/ink78.xml"/><Relationship Id="rId51" Type="http://schemas.openxmlformats.org/officeDocument/2006/relationships/customXml" Target="../ink/ink100.xml"/><Relationship Id="rId72" Type="http://schemas.openxmlformats.org/officeDocument/2006/relationships/image" Target="../media/image132.png"/><Relationship Id="rId93" Type="http://schemas.openxmlformats.org/officeDocument/2006/relationships/customXml" Target="../ink/ink121.xml"/><Relationship Id="rId98" Type="http://schemas.openxmlformats.org/officeDocument/2006/relationships/image" Target="../media/image145.png"/><Relationship Id="rId121" Type="http://schemas.openxmlformats.org/officeDocument/2006/relationships/customXml" Target="../ink/ink135.xml"/><Relationship Id="rId142" Type="http://schemas.openxmlformats.org/officeDocument/2006/relationships/image" Target="../media/image167.png"/><Relationship Id="rId163" Type="http://schemas.openxmlformats.org/officeDocument/2006/relationships/image" Target="../media/image185.png"/><Relationship Id="rId3" Type="http://schemas.openxmlformats.org/officeDocument/2006/relationships/image" Target="../media/image980.png"/><Relationship Id="rId25" Type="http://schemas.openxmlformats.org/officeDocument/2006/relationships/image" Target="../media/image109.png"/><Relationship Id="rId46" Type="http://schemas.openxmlformats.org/officeDocument/2006/relationships/image" Target="../media/image119.png"/><Relationship Id="rId67" Type="http://schemas.openxmlformats.org/officeDocument/2006/relationships/customXml" Target="../ink/ink108.xml"/><Relationship Id="rId116" Type="http://schemas.openxmlformats.org/officeDocument/2006/relationships/image" Target="../media/image154.png"/><Relationship Id="rId137" Type="http://schemas.openxmlformats.org/officeDocument/2006/relationships/customXml" Target="../ink/ink143.xml"/><Relationship Id="rId158" Type="http://schemas.openxmlformats.org/officeDocument/2006/relationships/image" Target="../media/image180.png"/><Relationship Id="rId20" Type="http://schemas.openxmlformats.org/officeDocument/2006/relationships/customXml" Target="../ink/ink84.xml"/><Relationship Id="rId41" Type="http://schemas.openxmlformats.org/officeDocument/2006/relationships/image" Target="../media/image117.png"/><Relationship Id="rId62" Type="http://schemas.openxmlformats.org/officeDocument/2006/relationships/image" Target="../media/image127.png"/><Relationship Id="rId83" Type="http://schemas.openxmlformats.org/officeDocument/2006/relationships/customXml" Target="../ink/ink116.xml"/><Relationship Id="rId88" Type="http://schemas.openxmlformats.org/officeDocument/2006/relationships/image" Target="../media/image140.png"/><Relationship Id="rId111" Type="http://schemas.openxmlformats.org/officeDocument/2006/relationships/customXml" Target="../ink/ink130.xml"/><Relationship Id="rId132" Type="http://schemas.openxmlformats.org/officeDocument/2006/relationships/image" Target="../media/image162.png"/><Relationship Id="rId153" Type="http://schemas.openxmlformats.org/officeDocument/2006/relationships/image" Target="../media/image175.png"/><Relationship Id="rId15" Type="http://schemas.openxmlformats.org/officeDocument/2006/relationships/image" Target="../media/image104.png"/><Relationship Id="rId36" Type="http://schemas.openxmlformats.org/officeDocument/2006/relationships/customXml" Target="../ink/ink92.xml"/><Relationship Id="rId57" Type="http://schemas.openxmlformats.org/officeDocument/2006/relationships/customXml" Target="../ink/ink103.xml"/><Relationship Id="rId106" Type="http://schemas.openxmlformats.org/officeDocument/2006/relationships/image" Target="../media/image149.png"/><Relationship Id="rId127" Type="http://schemas.openxmlformats.org/officeDocument/2006/relationships/customXml" Target="../ink/ink138.xml"/><Relationship Id="rId10" Type="http://schemas.openxmlformats.org/officeDocument/2006/relationships/customXml" Target="../ink/ink79.xml"/><Relationship Id="rId31" Type="http://schemas.openxmlformats.org/officeDocument/2006/relationships/image" Target="../media/image112.png"/><Relationship Id="rId52" Type="http://schemas.openxmlformats.org/officeDocument/2006/relationships/image" Target="../media/image122.png"/><Relationship Id="rId73" Type="http://schemas.openxmlformats.org/officeDocument/2006/relationships/customXml" Target="../ink/ink111.xml"/><Relationship Id="rId78" Type="http://schemas.openxmlformats.org/officeDocument/2006/relationships/image" Target="../media/image135.png"/><Relationship Id="rId94" Type="http://schemas.openxmlformats.org/officeDocument/2006/relationships/image" Target="../media/image143.png"/><Relationship Id="rId99" Type="http://schemas.openxmlformats.org/officeDocument/2006/relationships/customXml" Target="../ink/ink124.xml"/><Relationship Id="rId101" Type="http://schemas.openxmlformats.org/officeDocument/2006/relationships/customXml" Target="../ink/ink125.xml"/><Relationship Id="rId122" Type="http://schemas.openxmlformats.org/officeDocument/2006/relationships/image" Target="../media/image157.png"/><Relationship Id="rId143" Type="http://schemas.openxmlformats.org/officeDocument/2006/relationships/customXml" Target="../ink/ink146.xml"/><Relationship Id="rId148" Type="http://schemas.openxmlformats.org/officeDocument/2006/relationships/image" Target="../media/image170.png"/><Relationship Id="rId164" Type="http://schemas.openxmlformats.org/officeDocument/2006/relationships/image" Target="../media/image186.png"/><Relationship Id="rId169" Type="http://schemas.openxmlformats.org/officeDocument/2006/relationships/image" Target="../media/image191.png"/><Relationship Id="rId4" Type="http://schemas.openxmlformats.org/officeDocument/2006/relationships/customXml" Target="../ink/ink76.xml"/><Relationship Id="rId9" Type="http://schemas.openxmlformats.org/officeDocument/2006/relationships/image" Target="../media/image101.png"/><Relationship Id="rId26" Type="http://schemas.openxmlformats.org/officeDocument/2006/relationships/customXml" Target="../ink/ink87.xml"/><Relationship Id="rId47" Type="http://schemas.openxmlformats.org/officeDocument/2006/relationships/customXml" Target="../ink/ink98.xml"/><Relationship Id="rId68" Type="http://schemas.openxmlformats.org/officeDocument/2006/relationships/image" Target="../media/image130.png"/><Relationship Id="rId89" Type="http://schemas.openxmlformats.org/officeDocument/2006/relationships/customXml" Target="../ink/ink119.xml"/><Relationship Id="rId112" Type="http://schemas.openxmlformats.org/officeDocument/2006/relationships/image" Target="../media/image152.png"/><Relationship Id="rId133" Type="http://schemas.openxmlformats.org/officeDocument/2006/relationships/customXml" Target="../ink/ink141.xml"/><Relationship Id="rId154" Type="http://schemas.openxmlformats.org/officeDocument/2006/relationships/image" Target="../media/image176.png"/><Relationship Id="rId16" Type="http://schemas.openxmlformats.org/officeDocument/2006/relationships/customXml" Target="../ink/ink82.xml"/><Relationship Id="rId37" Type="http://schemas.openxmlformats.org/officeDocument/2006/relationships/image" Target="../media/image115.png"/><Relationship Id="rId58" Type="http://schemas.openxmlformats.org/officeDocument/2006/relationships/image" Target="../media/image125.png"/><Relationship Id="rId79" Type="http://schemas.openxmlformats.org/officeDocument/2006/relationships/customXml" Target="../ink/ink114.xml"/><Relationship Id="rId102" Type="http://schemas.openxmlformats.org/officeDocument/2006/relationships/image" Target="../media/image147.png"/><Relationship Id="rId123" Type="http://schemas.openxmlformats.org/officeDocument/2006/relationships/customXml" Target="../ink/ink136.xml"/><Relationship Id="rId144" Type="http://schemas.openxmlformats.org/officeDocument/2006/relationships/image" Target="../media/image168.png"/><Relationship Id="rId90" Type="http://schemas.openxmlformats.org/officeDocument/2006/relationships/image" Target="../media/image141.png"/><Relationship Id="rId165" Type="http://schemas.openxmlformats.org/officeDocument/2006/relationships/image" Target="../media/image187.png"/><Relationship Id="rId27" Type="http://schemas.openxmlformats.org/officeDocument/2006/relationships/image" Target="../media/image110.png"/><Relationship Id="rId48" Type="http://schemas.openxmlformats.org/officeDocument/2006/relationships/image" Target="../media/image120.png"/><Relationship Id="rId69" Type="http://schemas.openxmlformats.org/officeDocument/2006/relationships/customXml" Target="../ink/ink109.xml"/><Relationship Id="rId113" Type="http://schemas.openxmlformats.org/officeDocument/2006/relationships/customXml" Target="../ink/ink131.xml"/><Relationship Id="rId134" Type="http://schemas.openxmlformats.org/officeDocument/2006/relationships/image" Target="../media/image163.png"/><Relationship Id="rId80" Type="http://schemas.openxmlformats.org/officeDocument/2006/relationships/image" Target="../media/image136.png"/><Relationship Id="rId155" Type="http://schemas.openxmlformats.org/officeDocument/2006/relationships/image" Target="../media/image177.png"/><Relationship Id="rId17" Type="http://schemas.openxmlformats.org/officeDocument/2006/relationships/image" Target="../media/image105.png"/><Relationship Id="rId38" Type="http://schemas.openxmlformats.org/officeDocument/2006/relationships/customXml" Target="../ink/ink93.xml"/><Relationship Id="rId59" Type="http://schemas.openxmlformats.org/officeDocument/2006/relationships/customXml" Target="../ink/ink104.xml"/><Relationship Id="rId103" Type="http://schemas.openxmlformats.org/officeDocument/2006/relationships/customXml" Target="../ink/ink126.xml"/><Relationship Id="rId124" Type="http://schemas.openxmlformats.org/officeDocument/2006/relationships/image" Target="../media/image15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7.xml"/><Relationship Id="rId21" Type="http://schemas.openxmlformats.org/officeDocument/2006/relationships/image" Target="../media/image204.png"/><Relationship Id="rId42" Type="http://schemas.openxmlformats.org/officeDocument/2006/relationships/customXml" Target="../ink/ink169.xml"/><Relationship Id="rId63" Type="http://schemas.openxmlformats.org/officeDocument/2006/relationships/customXml" Target="../ink/ink180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image" Target="../media/image278.png"/><Relationship Id="rId107" Type="http://schemas.openxmlformats.org/officeDocument/2006/relationships/customXml" Target="../ink/ink202.xml"/><Relationship Id="rId11" Type="http://schemas.openxmlformats.org/officeDocument/2006/relationships/image" Target="../media/image199.png"/><Relationship Id="rId32" Type="http://schemas.openxmlformats.org/officeDocument/2006/relationships/customXml" Target="../ink/ink164.xml"/><Relationship Id="rId53" Type="http://schemas.openxmlformats.org/officeDocument/2006/relationships/customXml" Target="../ink/ink175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image" Target="../media/image268.png"/><Relationship Id="rId5" Type="http://schemas.openxmlformats.org/officeDocument/2006/relationships/image" Target="../media/image196.png"/><Relationship Id="rId95" Type="http://schemas.openxmlformats.org/officeDocument/2006/relationships/customXml" Target="../ink/ink196.xml"/><Relationship Id="rId160" Type="http://schemas.openxmlformats.org/officeDocument/2006/relationships/image" Target="../media/image279.png"/><Relationship Id="rId181" Type="http://schemas.openxmlformats.org/officeDocument/2006/relationships/image" Target="../media/image289.png"/><Relationship Id="rId22" Type="http://schemas.openxmlformats.org/officeDocument/2006/relationships/customXml" Target="../ink/ink159.xml"/><Relationship Id="rId43" Type="http://schemas.openxmlformats.org/officeDocument/2006/relationships/customXml" Target="../ink/ink170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18.xml"/><Relationship Id="rId85" Type="http://schemas.openxmlformats.org/officeDocument/2006/relationships/customXml" Target="../ink/ink191.xml"/><Relationship Id="rId150" Type="http://schemas.openxmlformats.org/officeDocument/2006/relationships/image" Target="../media/image269.png"/><Relationship Id="rId171" Type="http://schemas.openxmlformats.org/officeDocument/2006/relationships/image" Target="../media/image290.png"/><Relationship Id="rId12" Type="http://schemas.openxmlformats.org/officeDocument/2006/relationships/customXml" Target="../ink/ink154.xml"/><Relationship Id="rId33" Type="http://schemas.openxmlformats.org/officeDocument/2006/relationships/image" Target="../media/image210.png"/><Relationship Id="rId108" Type="http://schemas.openxmlformats.org/officeDocument/2006/relationships/image" Target="../media/image247.png"/><Relationship Id="rId129" Type="http://schemas.openxmlformats.org/officeDocument/2006/relationships/customXml" Target="../ink/ink213.xml"/><Relationship Id="rId54" Type="http://schemas.openxmlformats.org/officeDocument/2006/relationships/image" Target="../media/image220.png"/><Relationship Id="rId75" Type="http://schemas.openxmlformats.org/officeDocument/2006/relationships/customXml" Target="../ink/ink186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image" Target="../media/image280.png"/><Relationship Id="rId182" Type="http://schemas.openxmlformats.org/officeDocument/2006/relationships/image" Target="../media/image291.png"/><Relationship Id="rId6" Type="http://schemas.openxmlformats.org/officeDocument/2006/relationships/customXml" Target="../ink/ink151.xml"/><Relationship Id="rId23" Type="http://schemas.openxmlformats.org/officeDocument/2006/relationships/image" Target="../media/image205.png"/><Relationship Id="rId119" Type="http://schemas.openxmlformats.org/officeDocument/2006/relationships/customXml" Target="../ink/ink208.xml"/><Relationship Id="rId44" Type="http://schemas.openxmlformats.org/officeDocument/2006/relationships/image" Target="../media/image215.png"/><Relationship Id="rId65" Type="http://schemas.openxmlformats.org/officeDocument/2006/relationships/customXml" Target="../ink/ink181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image" Target="../media/image270.png"/><Relationship Id="rId172" Type="http://schemas.openxmlformats.org/officeDocument/2006/relationships/image" Target="../media/image288.png"/><Relationship Id="rId13" Type="http://schemas.openxmlformats.org/officeDocument/2006/relationships/image" Target="../media/image200.png"/><Relationship Id="rId18" Type="http://schemas.openxmlformats.org/officeDocument/2006/relationships/customXml" Target="../ink/ink157.xml"/><Relationship Id="rId39" Type="http://schemas.openxmlformats.org/officeDocument/2006/relationships/image" Target="../media/image213.png"/><Relationship Id="rId109" Type="http://schemas.openxmlformats.org/officeDocument/2006/relationships/customXml" Target="../ink/ink203.xml"/><Relationship Id="rId34" Type="http://schemas.openxmlformats.org/officeDocument/2006/relationships/customXml" Target="../ink/ink165.xml"/><Relationship Id="rId50" Type="http://schemas.openxmlformats.org/officeDocument/2006/relationships/image" Target="../media/image218.png"/><Relationship Id="rId55" Type="http://schemas.openxmlformats.org/officeDocument/2006/relationships/customXml" Target="../ink/ink176.xml"/><Relationship Id="rId76" Type="http://schemas.openxmlformats.org/officeDocument/2006/relationships/image" Target="../media/image231.png"/><Relationship Id="rId97" Type="http://schemas.openxmlformats.org/officeDocument/2006/relationships/customXml" Target="../ink/ink197.xml"/><Relationship Id="rId104" Type="http://schemas.openxmlformats.org/officeDocument/2006/relationships/image" Target="../media/image245.png"/><Relationship Id="rId120" Type="http://schemas.openxmlformats.org/officeDocument/2006/relationships/image" Target="../media/image253.png"/><Relationship Id="rId125" Type="http://schemas.openxmlformats.org/officeDocument/2006/relationships/customXml" Target="../ink/ink211.xml"/><Relationship Id="rId141" Type="http://schemas.openxmlformats.org/officeDocument/2006/relationships/customXml" Target="../ink/ink219.xml"/><Relationship Id="rId146" Type="http://schemas.openxmlformats.org/officeDocument/2006/relationships/image" Target="../media/image266.png"/><Relationship Id="rId167" Type="http://schemas.openxmlformats.org/officeDocument/2006/relationships/image" Target="../media/image286.png"/><Relationship Id="rId7" Type="http://schemas.openxmlformats.org/officeDocument/2006/relationships/image" Target="../media/image197.png"/><Relationship Id="rId71" Type="http://schemas.openxmlformats.org/officeDocument/2006/relationships/customXml" Target="../ink/ink184.xml"/><Relationship Id="rId92" Type="http://schemas.openxmlformats.org/officeDocument/2006/relationships/image" Target="../media/image239.png"/><Relationship Id="rId162" Type="http://schemas.openxmlformats.org/officeDocument/2006/relationships/image" Target="../media/image281.png"/><Relationship Id="rId183" Type="http://schemas.openxmlformats.org/officeDocument/2006/relationships/image" Target="../media/image300.png"/><Relationship Id="rId2" Type="http://schemas.openxmlformats.org/officeDocument/2006/relationships/customXml" Target="../ink/ink149.xml"/><Relationship Id="rId29" Type="http://schemas.openxmlformats.org/officeDocument/2006/relationships/image" Target="../media/image208.png"/><Relationship Id="rId24" Type="http://schemas.openxmlformats.org/officeDocument/2006/relationships/customXml" Target="../ink/ink160.xml"/><Relationship Id="rId40" Type="http://schemas.openxmlformats.org/officeDocument/2006/relationships/customXml" Target="../ink/ink168.xml"/><Relationship Id="rId45" Type="http://schemas.openxmlformats.org/officeDocument/2006/relationships/customXml" Target="../ink/ink171.xml"/><Relationship Id="rId66" Type="http://schemas.openxmlformats.org/officeDocument/2006/relationships/image" Target="../media/image226.png"/><Relationship Id="rId87" Type="http://schemas.openxmlformats.org/officeDocument/2006/relationships/customXml" Target="../ink/ink192.xml"/><Relationship Id="rId110" Type="http://schemas.openxmlformats.org/officeDocument/2006/relationships/image" Target="../media/image248.png"/><Relationship Id="rId115" Type="http://schemas.openxmlformats.org/officeDocument/2006/relationships/customXml" Target="../ink/ink206.xml"/><Relationship Id="rId131" Type="http://schemas.openxmlformats.org/officeDocument/2006/relationships/customXml" Target="../ink/ink214.xml"/><Relationship Id="rId136" Type="http://schemas.openxmlformats.org/officeDocument/2006/relationships/image" Target="../media/image261.png"/><Relationship Id="rId157" Type="http://schemas.openxmlformats.org/officeDocument/2006/relationships/image" Target="../media/image276.png"/><Relationship Id="rId178" Type="http://schemas.openxmlformats.org/officeDocument/2006/relationships/image" Target="../media/image297.png"/><Relationship Id="rId61" Type="http://schemas.openxmlformats.org/officeDocument/2006/relationships/customXml" Target="../ink/ink179.xml"/><Relationship Id="rId82" Type="http://schemas.openxmlformats.org/officeDocument/2006/relationships/image" Target="../media/image234.png"/><Relationship Id="rId152" Type="http://schemas.openxmlformats.org/officeDocument/2006/relationships/image" Target="../media/image271.png"/><Relationship Id="rId173" Type="http://schemas.openxmlformats.org/officeDocument/2006/relationships/image" Target="../media/image292.png"/><Relationship Id="rId19" Type="http://schemas.openxmlformats.org/officeDocument/2006/relationships/image" Target="../media/image203.png"/><Relationship Id="rId14" Type="http://schemas.openxmlformats.org/officeDocument/2006/relationships/customXml" Target="../ink/ink155.xml"/><Relationship Id="rId30" Type="http://schemas.openxmlformats.org/officeDocument/2006/relationships/customXml" Target="../ink/ink163.xml"/><Relationship Id="rId35" Type="http://schemas.openxmlformats.org/officeDocument/2006/relationships/image" Target="../media/image211.png"/><Relationship Id="rId56" Type="http://schemas.openxmlformats.org/officeDocument/2006/relationships/image" Target="../media/image221.png"/><Relationship Id="rId77" Type="http://schemas.openxmlformats.org/officeDocument/2006/relationships/customXml" Target="../ink/ink187.xml"/><Relationship Id="rId100" Type="http://schemas.openxmlformats.org/officeDocument/2006/relationships/image" Target="../media/image243.png"/><Relationship Id="rId105" Type="http://schemas.openxmlformats.org/officeDocument/2006/relationships/customXml" Target="../ink/ink201.xml"/><Relationship Id="rId126" Type="http://schemas.openxmlformats.org/officeDocument/2006/relationships/image" Target="../media/image256.png"/><Relationship Id="rId147" Type="http://schemas.openxmlformats.org/officeDocument/2006/relationships/customXml" Target="../ink/ink222.xml"/><Relationship Id="rId168" Type="http://schemas.openxmlformats.org/officeDocument/2006/relationships/image" Target="../media/image287.png"/><Relationship Id="rId8" Type="http://schemas.openxmlformats.org/officeDocument/2006/relationships/customXml" Target="../ink/ink152.xml"/><Relationship Id="rId51" Type="http://schemas.openxmlformats.org/officeDocument/2006/relationships/customXml" Target="../ink/ink174.xml"/><Relationship Id="rId72" Type="http://schemas.openxmlformats.org/officeDocument/2006/relationships/image" Target="../media/image229.png"/><Relationship Id="rId93" Type="http://schemas.openxmlformats.org/officeDocument/2006/relationships/customXml" Target="../ink/ink195.xml"/><Relationship Id="rId98" Type="http://schemas.openxmlformats.org/officeDocument/2006/relationships/image" Target="../media/image242.png"/><Relationship Id="rId121" Type="http://schemas.openxmlformats.org/officeDocument/2006/relationships/customXml" Target="../ink/ink209.xml"/><Relationship Id="rId142" Type="http://schemas.openxmlformats.org/officeDocument/2006/relationships/image" Target="../media/image264.png"/><Relationship Id="rId163" Type="http://schemas.openxmlformats.org/officeDocument/2006/relationships/image" Target="../media/image282.png"/><Relationship Id="rId184" Type="http://schemas.openxmlformats.org/officeDocument/2006/relationships/image" Target="../media/image301.png"/><Relationship Id="rId3" Type="http://schemas.openxmlformats.org/officeDocument/2006/relationships/image" Target="../media/image195.png"/><Relationship Id="rId25" Type="http://schemas.openxmlformats.org/officeDocument/2006/relationships/image" Target="../media/image206.png"/><Relationship Id="rId46" Type="http://schemas.openxmlformats.org/officeDocument/2006/relationships/image" Target="../media/image216.png"/><Relationship Id="rId67" Type="http://schemas.openxmlformats.org/officeDocument/2006/relationships/customXml" Target="../ink/ink182.xml"/><Relationship Id="rId116" Type="http://schemas.openxmlformats.org/officeDocument/2006/relationships/image" Target="../media/image251.png"/><Relationship Id="rId137" Type="http://schemas.openxmlformats.org/officeDocument/2006/relationships/customXml" Target="../ink/ink217.xml"/><Relationship Id="rId158" Type="http://schemas.openxmlformats.org/officeDocument/2006/relationships/image" Target="../media/image277.png"/><Relationship Id="rId20" Type="http://schemas.openxmlformats.org/officeDocument/2006/relationships/customXml" Target="../ink/ink158.xml"/><Relationship Id="rId41" Type="http://schemas.openxmlformats.org/officeDocument/2006/relationships/image" Target="../media/image214.png"/><Relationship Id="rId62" Type="http://schemas.openxmlformats.org/officeDocument/2006/relationships/image" Target="../media/image224.png"/><Relationship Id="rId83" Type="http://schemas.openxmlformats.org/officeDocument/2006/relationships/customXml" Target="../ink/ink190.xml"/><Relationship Id="rId88" Type="http://schemas.openxmlformats.org/officeDocument/2006/relationships/image" Target="../media/image237.png"/><Relationship Id="rId111" Type="http://schemas.openxmlformats.org/officeDocument/2006/relationships/customXml" Target="../ink/ink204.xml"/><Relationship Id="rId132" Type="http://schemas.openxmlformats.org/officeDocument/2006/relationships/image" Target="../media/image259.png"/><Relationship Id="rId153" Type="http://schemas.openxmlformats.org/officeDocument/2006/relationships/image" Target="../media/image272.png"/><Relationship Id="rId174" Type="http://schemas.openxmlformats.org/officeDocument/2006/relationships/image" Target="../media/image293.png"/><Relationship Id="rId179" Type="http://schemas.openxmlformats.org/officeDocument/2006/relationships/image" Target="../media/image298.png"/><Relationship Id="rId15" Type="http://schemas.openxmlformats.org/officeDocument/2006/relationships/image" Target="../media/image201.png"/><Relationship Id="rId36" Type="http://schemas.openxmlformats.org/officeDocument/2006/relationships/customXml" Target="../ink/ink166.xml"/><Relationship Id="rId57" Type="http://schemas.openxmlformats.org/officeDocument/2006/relationships/customXml" Target="../ink/ink177.xml"/><Relationship Id="rId106" Type="http://schemas.openxmlformats.org/officeDocument/2006/relationships/image" Target="../media/image246.png"/><Relationship Id="rId127" Type="http://schemas.openxmlformats.org/officeDocument/2006/relationships/customXml" Target="../ink/ink212.xml"/><Relationship Id="rId10" Type="http://schemas.openxmlformats.org/officeDocument/2006/relationships/customXml" Target="../ink/ink153.xml"/><Relationship Id="rId31" Type="http://schemas.openxmlformats.org/officeDocument/2006/relationships/image" Target="../media/image209.png"/><Relationship Id="rId52" Type="http://schemas.openxmlformats.org/officeDocument/2006/relationships/image" Target="../media/image219.png"/><Relationship Id="rId73" Type="http://schemas.openxmlformats.org/officeDocument/2006/relationships/customXml" Target="../ink/ink185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198.xml"/><Relationship Id="rId101" Type="http://schemas.openxmlformats.org/officeDocument/2006/relationships/customXml" Target="../ink/ink199.xml"/><Relationship Id="rId122" Type="http://schemas.openxmlformats.org/officeDocument/2006/relationships/image" Target="../media/image254.png"/><Relationship Id="rId143" Type="http://schemas.openxmlformats.org/officeDocument/2006/relationships/customXml" Target="../ink/ink220.xml"/><Relationship Id="rId148" Type="http://schemas.openxmlformats.org/officeDocument/2006/relationships/image" Target="../media/image267.png"/><Relationship Id="rId164" Type="http://schemas.openxmlformats.org/officeDocument/2006/relationships/image" Target="../media/image283.png"/><Relationship Id="rId185" Type="http://schemas.openxmlformats.org/officeDocument/2006/relationships/image" Target="../media/image302.png"/><Relationship Id="rId4" Type="http://schemas.openxmlformats.org/officeDocument/2006/relationships/customXml" Target="../ink/ink150.xml"/><Relationship Id="rId9" Type="http://schemas.openxmlformats.org/officeDocument/2006/relationships/image" Target="../media/image198.png"/><Relationship Id="rId180" Type="http://schemas.openxmlformats.org/officeDocument/2006/relationships/image" Target="../media/image299.png"/><Relationship Id="rId26" Type="http://schemas.openxmlformats.org/officeDocument/2006/relationships/customXml" Target="../ink/ink161.xml"/><Relationship Id="rId47" Type="http://schemas.openxmlformats.org/officeDocument/2006/relationships/customXml" Target="../ink/ink172.xml"/><Relationship Id="rId68" Type="http://schemas.openxmlformats.org/officeDocument/2006/relationships/image" Target="../media/image227.png"/><Relationship Id="rId89" Type="http://schemas.openxmlformats.org/officeDocument/2006/relationships/customXml" Target="../ink/ink193.xml"/><Relationship Id="rId112" Type="http://schemas.openxmlformats.org/officeDocument/2006/relationships/image" Target="../media/image249.png"/><Relationship Id="rId133" Type="http://schemas.openxmlformats.org/officeDocument/2006/relationships/customXml" Target="../ink/ink215.xml"/><Relationship Id="rId154" Type="http://schemas.openxmlformats.org/officeDocument/2006/relationships/image" Target="../media/image273.png"/><Relationship Id="rId175" Type="http://schemas.openxmlformats.org/officeDocument/2006/relationships/image" Target="../media/image294.png"/><Relationship Id="rId16" Type="http://schemas.openxmlformats.org/officeDocument/2006/relationships/customXml" Target="../ink/ink156.xml"/><Relationship Id="rId37" Type="http://schemas.openxmlformats.org/officeDocument/2006/relationships/image" Target="../media/image212.png"/><Relationship Id="rId58" Type="http://schemas.openxmlformats.org/officeDocument/2006/relationships/image" Target="../media/image222.png"/><Relationship Id="rId79" Type="http://schemas.openxmlformats.org/officeDocument/2006/relationships/customXml" Target="../ink/ink188.xml"/><Relationship Id="rId102" Type="http://schemas.openxmlformats.org/officeDocument/2006/relationships/image" Target="../media/image244.png"/><Relationship Id="rId123" Type="http://schemas.openxmlformats.org/officeDocument/2006/relationships/customXml" Target="../ink/ink210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image" Target="../media/image284.png"/><Relationship Id="rId186" Type="http://schemas.openxmlformats.org/officeDocument/2006/relationships/image" Target="../media/image303.png"/><Relationship Id="rId27" Type="http://schemas.openxmlformats.org/officeDocument/2006/relationships/image" Target="../media/image207.png"/><Relationship Id="rId48" Type="http://schemas.openxmlformats.org/officeDocument/2006/relationships/image" Target="../media/image217.png"/><Relationship Id="rId69" Type="http://schemas.openxmlformats.org/officeDocument/2006/relationships/customXml" Target="../ink/ink183.xml"/><Relationship Id="rId113" Type="http://schemas.openxmlformats.org/officeDocument/2006/relationships/customXml" Target="../ink/ink205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image" Target="../media/image274.png"/><Relationship Id="rId176" Type="http://schemas.openxmlformats.org/officeDocument/2006/relationships/image" Target="../media/image295.png"/><Relationship Id="rId17" Type="http://schemas.openxmlformats.org/officeDocument/2006/relationships/image" Target="../media/image202.png"/><Relationship Id="rId38" Type="http://schemas.openxmlformats.org/officeDocument/2006/relationships/customXml" Target="../ink/ink167.xml"/><Relationship Id="rId59" Type="http://schemas.openxmlformats.org/officeDocument/2006/relationships/customXml" Target="../ink/ink178.xml"/><Relationship Id="rId103" Type="http://schemas.openxmlformats.org/officeDocument/2006/relationships/customXml" Target="../ink/ink200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194.xml"/><Relationship Id="rId145" Type="http://schemas.openxmlformats.org/officeDocument/2006/relationships/customXml" Target="../ink/ink221.xml"/><Relationship Id="rId166" Type="http://schemas.openxmlformats.org/officeDocument/2006/relationships/image" Target="../media/image285.png"/><Relationship Id="rId187" Type="http://schemas.openxmlformats.org/officeDocument/2006/relationships/image" Target="../media/image30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62.xml"/><Relationship Id="rId49" Type="http://schemas.openxmlformats.org/officeDocument/2006/relationships/customXml" Target="../ink/ink173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189.xml"/><Relationship Id="rId135" Type="http://schemas.openxmlformats.org/officeDocument/2006/relationships/customXml" Target="../ink/ink216.xml"/><Relationship Id="rId156" Type="http://schemas.openxmlformats.org/officeDocument/2006/relationships/image" Target="../media/image275.png"/><Relationship Id="rId177" Type="http://schemas.openxmlformats.org/officeDocument/2006/relationships/image" Target="../media/image2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C854712-90B2-426E-A31C-F5CD748DB621}"/>
                  </a:ext>
                </a:extLst>
              </p14:cNvPr>
              <p14:cNvContentPartPr/>
              <p14:nvPr/>
            </p14:nvContentPartPr>
            <p14:xfrm>
              <a:off x="3633548" y="4972241"/>
              <a:ext cx="412560" cy="2451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C854712-90B2-426E-A31C-F5CD748DB6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5908" y="4954601"/>
                <a:ext cx="448200" cy="28080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68773C-EEBF-438F-8F9C-1C305101A96D}"/>
              </a:ext>
            </a:extLst>
          </p:cNvPr>
          <p:cNvCxnSpPr/>
          <p:nvPr/>
        </p:nvCxnSpPr>
        <p:spPr>
          <a:xfrm flipV="1">
            <a:off x="1319116" y="1728132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CE5293-30DC-4BB5-96CB-E2A02EEF5F2D}"/>
              </a:ext>
            </a:extLst>
          </p:cNvPr>
          <p:cNvCxnSpPr/>
          <p:nvPr/>
        </p:nvCxnSpPr>
        <p:spPr>
          <a:xfrm flipH="1">
            <a:off x="419449" y="2357306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52BBC8-D498-4190-89AB-4E0EB63537D6}"/>
              </a:ext>
            </a:extLst>
          </p:cNvPr>
          <p:cNvCxnSpPr/>
          <p:nvPr/>
        </p:nvCxnSpPr>
        <p:spPr>
          <a:xfrm flipV="1">
            <a:off x="419449" y="1803633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2AD77E-454E-4EE5-B6E4-1F613D604653}"/>
              </a:ext>
            </a:extLst>
          </p:cNvPr>
          <p:cNvCxnSpPr/>
          <p:nvPr/>
        </p:nvCxnSpPr>
        <p:spPr>
          <a:xfrm flipV="1">
            <a:off x="1309328" y="1803633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8AF3FA-1317-4B31-AA1C-6EBDE510BB81}"/>
              </a:ext>
            </a:extLst>
          </p:cNvPr>
          <p:cNvCxnSpPr/>
          <p:nvPr/>
        </p:nvCxnSpPr>
        <p:spPr>
          <a:xfrm flipV="1">
            <a:off x="2552298" y="1174459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27BD05-59BA-4346-A5EC-5284F7E705AA}"/>
              </a:ext>
            </a:extLst>
          </p:cNvPr>
          <p:cNvCxnSpPr/>
          <p:nvPr/>
        </p:nvCxnSpPr>
        <p:spPr>
          <a:xfrm flipV="1">
            <a:off x="1309328" y="1174459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F44AB9-AB45-46FD-8489-4687AE10BCCA}"/>
              </a:ext>
            </a:extLst>
          </p:cNvPr>
          <p:cNvCxnSpPr/>
          <p:nvPr/>
        </p:nvCxnSpPr>
        <p:spPr>
          <a:xfrm flipH="1">
            <a:off x="439024" y="1803633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6D9F89-BA0A-4171-A559-C8A9F70E4E3B}"/>
              </a:ext>
            </a:extLst>
          </p:cNvPr>
          <p:cNvCxnSpPr/>
          <p:nvPr/>
        </p:nvCxnSpPr>
        <p:spPr>
          <a:xfrm flipH="1">
            <a:off x="1662418" y="1167468"/>
            <a:ext cx="880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44419B-F903-475C-B85E-1F17B8453656}"/>
              </a:ext>
            </a:extLst>
          </p:cNvPr>
          <p:cNvCxnSpPr/>
          <p:nvPr/>
        </p:nvCxnSpPr>
        <p:spPr>
          <a:xfrm flipV="1">
            <a:off x="429235" y="1167469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4E98858-4781-46D3-8316-FCDA3C1E3E9D}"/>
              </a:ext>
            </a:extLst>
          </p:cNvPr>
          <p:cNvSpPr/>
          <p:nvPr/>
        </p:nvSpPr>
        <p:spPr>
          <a:xfrm>
            <a:off x="436227" y="1640044"/>
            <a:ext cx="867358" cy="155199"/>
          </a:xfrm>
          <a:custGeom>
            <a:avLst/>
            <a:gdLst>
              <a:gd name="connsiteX0" fmla="*/ 0 w 867358"/>
              <a:gd name="connsiteY0" fmla="*/ 155199 h 155199"/>
              <a:gd name="connsiteX1" fmla="*/ 377505 w 867358"/>
              <a:gd name="connsiteY1" fmla="*/ 37753 h 155199"/>
              <a:gd name="connsiteX2" fmla="*/ 629174 w 867358"/>
              <a:gd name="connsiteY2" fmla="*/ 88087 h 155199"/>
              <a:gd name="connsiteX3" fmla="*/ 847288 w 867358"/>
              <a:gd name="connsiteY3" fmla="*/ 4198 h 155199"/>
              <a:gd name="connsiteX4" fmla="*/ 855677 w 867358"/>
              <a:gd name="connsiteY4" fmla="*/ 12587 h 155199"/>
              <a:gd name="connsiteX5" fmla="*/ 830510 w 867358"/>
              <a:gd name="connsiteY5" fmla="*/ 12587 h 155199"/>
              <a:gd name="connsiteX6" fmla="*/ 847288 w 867358"/>
              <a:gd name="connsiteY6" fmla="*/ 4198 h 15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358" h="155199">
                <a:moveTo>
                  <a:pt x="0" y="155199"/>
                </a:moveTo>
                <a:cubicBezTo>
                  <a:pt x="136321" y="102068"/>
                  <a:pt x="272643" y="48938"/>
                  <a:pt x="377505" y="37753"/>
                </a:cubicBezTo>
                <a:cubicBezTo>
                  <a:pt x="482367" y="26568"/>
                  <a:pt x="550877" y="93679"/>
                  <a:pt x="629174" y="88087"/>
                </a:cubicBezTo>
                <a:cubicBezTo>
                  <a:pt x="707471" y="82495"/>
                  <a:pt x="809538" y="16781"/>
                  <a:pt x="847288" y="4198"/>
                </a:cubicBezTo>
                <a:cubicBezTo>
                  <a:pt x="885038" y="-8385"/>
                  <a:pt x="858473" y="11189"/>
                  <a:pt x="855677" y="12587"/>
                </a:cubicBezTo>
                <a:cubicBezTo>
                  <a:pt x="852881" y="13985"/>
                  <a:pt x="830510" y="12587"/>
                  <a:pt x="830510" y="12587"/>
                </a:cubicBezTo>
                <a:cubicBezTo>
                  <a:pt x="829112" y="11189"/>
                  <a:pt x="838200" y="7693"/>
                  <a:pt x="847288" y="4198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4FA5200-569B-4D54-A79A-65A764956E8C}"/>
              </a:ext>
            </a:extLst>
          </p:cNvPr>
          <p:cNvSpPr/>
          <p:nvPr/>
        </p:nvSpPr>
        <p:spPr>
          <a:xfrm>
            <a:off x="1300293" y="1174458"/>
            <a:ext cx="1233182" cy="453006"/>
          </a:xfrm>
          <a:custGeom>
            <a:avLst/>
            <a:gdLst>
              <a:gd name="connsiteX0" fmla="*/ 1233182 w 1233182"/>
              <a:gd name="connsiteY0" fmla="*/ 0 h 453006"/>
              <a:gd name="connsiteX1" fmla="*/ 864066 w 1233182"/>
              <a:gd name="connsiteY1" fmla="*/ 83890 h 453006"/>
              <a:gd name="connsiteX2" fmla="*/ 612396 w 1233182"/>
              <a:gd name="connsiteY2" fmla="*/ 83890 h 453006"/>
              <a:gd name="connsiteX3" fmla="*/ 444617 w 1233182"/>
              <a:gd name="connsiteY3" fmla="*/ 276837 h 453006"/>
              <a:gd name="connsiteX4" fmla="*/ 251670 w 1233182"/>
              <a:gd name="connsiteY4" fmla="*/ 251670 h 453006"/>
              <a:gd name="connsiteX5" fmla="*/ 0 w 1233182"/>
              <a:gd name="connsiteY5" fmla="*/ 453006 h 4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3182" h="453006">
                <a:moveTo>
                  <a:pt x="1233182" y="0"/>
                </a:moveTo>
                <a:cubicBezTo>
                  <a:pt x="1100356" y="34954"/>
                  <a:pt x="967530" y="69908"/>
                  <a:pt x="864066" y="83890"/>
                </a:cubicBezTo>
                <a:cubicBezTo>
                  <a:pt x="760602" y="97872"/>
                  <a:pt x="682304" y="51732"/>
                  <a:pt x="612396" y="83890"/>
                </a:cubicBezTo>
                <a:cubicBezTo>
                  <a:pt x="542488" y="116048"/>
                  <a:pt x="504738" y="248874"/>
                  <a:pt x="444617" y="276837"/>
                </a:cubicBezTo>
                <a:cubicBezTo>
                  <a:pt x="384496" y="304800"/>
                  <a:pt x="325773" y="222309"/>
                  <a:pt x="251670" y="251670"/>
                </a:cubicBezTo>
                <a:cubicBezTo>
                  <a:pt x="177567" y="281031"/>
                  <a:pt x="88783" y="367018"/>
                  <a:pt x="0" y="45300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2028F84-3567-4511-A687-DBF7A7F30AF6}"/>
              </a:ext>
            </a:extLst>
          </p:cNvPr>
          <p:cNvSpPr/>
          <p:nvPr/>
        </p:nvSpPr>
        <p:spPr>
          <a:xfrm>
            <a:off x="1644242" y="1006678"/>
            <a:ext cx="897622" cy="167780"/>
          </a:xfrm>
          <a:custGeom>
            <a:avLst/>
            <a:gdLst>
              <a:gd name="connsiteX0" fmla="*/ 897622 w 897622"/>
              <a:gd name="connsiteY0" fmla="*/ 167780 h 167780"/>
              <a:gd name="connsiteX1" fmla="*/ 662730 w 897622"/>
              <a:gd name="connsiteY1" fmla="*/ 16778 h 167780"/>
              <a:gd name="connsiteX2" fmla="*/ 310392 w 897622"/>
              <a:gd name="connsiteY2" fmla="*/ 109057 h 167780"/>
              <a:gd name="connsiteX3" fmla="*/ 0 w 897622"/>
              <a:gd name="connsiteY3" fmla="*/ 0 h 16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22" h="167780">
                <a:moveTo>
                  <a:pt x="897622" y="167780"/>
                </a:moveTo>
                <a:cubicBezTo>
                  <a:pt x="829112" y="97172"/>
                  <a:pt x="760602" y="26565"/>
                  <a:pt x="662730" y="16778"/>
                </a:cubicBezTo>
                <a:cubicBezTo>
                  <a:pt x="564858" y="6991"/>
                  <a:pt x="420847" y="111853"/>
                  <a:pt x="310392" y="109057"/>
                </a:cubicBezTo>
                <a:cubicBezTo>
                  <a:pt x="199937" y="106261"/>
                  <a:pt x="99968" y="53130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9D9AB9F-B752-4B4B-95BF-40957963F3A0}"/>
              </a:ext>
            </a:extLst>
          </p:cNvPr>
          <p:cNvSpPr/>
          <p:nvPr/>
        </p:nvSpPr>
        <p:spPr>
          <a:xfrm>
            <a:off x="444616" y="1015067"/>
            <a:ext cx="1191237" cy="780176"/>
          </a:xfrm>
          <a:custGeom>
            <a:avLst/>
            <a:gdLst>
              <a:gd name="connsiteX0" fmla="*/ 1191237 w 1191237"/>
              <a:gd name="connsiteY0" fmla="*/ 0 h 780176"/>
              <a:gd name="connsiteX1" fmla="*/ 1057013 w 1191237"/>
              <a:gd name="connsiteY1" fmla="*/ 109057 h 780176"/>
              <a:gd name="connsiteX2" fmla="*/ 595618 w 1191237"/>
              <a:gd name="connsiteY2" fmla="*/ 293615 h 780176"/>
              <a:gd name="connsiteX3" fmla="*/ 335560 w 1191237"/>
              <a:gd name="connsiteY3" fmla="*/ 511729 h 780176"/>
              <a:gd name="connsiteX4" fmla="*/ 0 w 1191237"/>
              <a:gd name="connsiteY4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237" h="780176">
                <a:moveTo>
                  <a:pt x="1191237" y="0"/>
                </a:moveTo>
                <a:cubicBezTo>
                  <a:pt x="1173760" y="30060"/>
                  <a:pt x="1156283" y="60121"/>
                  <a:pt x="1057013" y="109057"/>
                </a:cubicBezTo>
                <a:cubicBezTo>
                  <a:pt x="957743" y="157993"/>
                  <a:pt x="715860" y="226503"/>
                  <a:pt x="595618" y="293615"/>
                </a:cubicBezTo>
                <a:cubicBezTo>
                  <a:pt x="475376" y="360727"/>
                  <a:pt x="434830" y="430636"/>
                  <a:pt x="335560" y="511729"/>
                </a:cubicBezTo>
                <a:cubicBezTo>
                  <a:pt x="236290" y="592822"/>
                  <a:pt x="118145" y="686499"/>
                  <a:pt x="0" y="78017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0C2CD94-4398-4B37-93F5-EF35C8E967E5}"/>
              </a:ext>
            </a:extLst>
          </p:cNvPr>
          <p:cNvSpPr/>
          <p:nvPr/>
        </p:nvSpPr>
        <p:spPr>
          <a:xfrm>
            <a:off x="1306533" y="1635852"/>
            <a:ext cx="1258349" cy="713064"/>
          </a:xfrm>
          <a:custGeom>
            <a:avLst/>
            <a:gdLst>
              <a:gd name="connsiteX0" fmla="*/ 0 w 1258349"/>
              <a:gd name="connsiteY0" fmla="*/ 713064 h 713064"/>
              <a:gd name="connsiteX1" fmla="*/ 176169 w 1258349"/>
              <a:gd name="connsiteY1" fmla="*/ 536895 h 713064"/>
              <a:gd name="connsiteX2" fmla="*/ 570452 w 1258349"/>
              <a:gd name="connsiteY2" fmla="*/ 285226 h 713064"/>
              <a:gd name="connsiteX3" fmla="*/ 989901 w 1258349"/>
              <a:gd name="connsiteY3" fmla="*/ 109057 h 713064"/>
              <a:gd name="connsiteX4" fmla="*/ 1258349 w 1258349"/>
              <a:gd name="connsiteY4" fmla="*/ 0 h 7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49" h="713064">
                <a:moveTo>
                  <a:pt x="0" y="713064"/>
                </a:moveTo>
                <a:cubicBezTo>
                  <a:pt x="40547" y="660632"/>
                  <a:pt x="81094" y="608201"/>
                  <a:pt x="176169" y="536895"/>
                </a:cubicBezTo>
                <a:cubicBezTo>
                  <a:pt x="271244" y="465589"/>
                  <a:pt x="434830" y="356532"/>
                  <a:pt x="570452" y="285226"/>
                </a:cubicBezTo>
                <a:cubicBezTo>
                  <a:pt x="706074" y="213920"/>
                  <a:pt x="989901" y="109057"/>
                  <a:pt x="989901" y="109057"/>
                </a:cubicBezTo>
                <a:lnTo>
                  <a:pt x="1258349" y="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81DF3E-C377-4A6C-9328-563603BDCBED}"/>
              </a:ext>
            </a:extLst>
          </p:cNvPr>
          <p:cNvCxnSpPr/>
          <p:nvPr/>
        </p:nvCxnSpPr>
        <p:spPr>
          <a:xfrm flipV="1">
            <a:off x="4165532" y="4877497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E1BA21-93E7-4B76-8AB0-2DFDA1028907}"/>
              </a:ext>
            </a:extLst>
          </p:cNvPr>
          <p:cNvCxnSpPr/>
          <p:nvPr/>
        </p:nvCxnSpPr>
        <p:spPr>
          <a:xfrm flipH="1">
            <a:off x="3265865" y="5506671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E577EA8-126E-4B35-804A-20B7A447A265}"/>
              </a:ext>
            </a:extLst>
          </p:cNvPr>
          <p:cNvCxnSpPr/>
          <p:nvPr/>
        </p:nvCxnSpPr>
        <p:spPr>
          <a:xfrm flipV="1">
            <a:off x="3265865" y="4952998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041433C-F03F-4F16-BEEB-9896A07FEBE0}"/>
              </a:ext>
            </a:extLst>
          </p:cNvPr>
          <p:cNvCxnSpPr/>
          <p:nvPr/>
        </p:nvCxnSpPr>
        <p:spPr>
          <a:xfrm flipV="1">
            <a:off x="4155744" y="4952998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F87299-6354-482A-A9CB-060A889384F5}"/>
              </a:ext>
            </a:extLst>
          </p:cNvPr>
          <p:cNvCxnSpPr/>
          <p:nvPr/>
        </p:nvCxnSpPr>
        <p:spPr>
          <a:xfrm flipV="1">
            <a:off x="5398714" y="4323824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406AB9-0A23-469B-8303-FCCA7B62776F}"/>
              </a:ext>
            </a:extLst>
          </p:cNvPr>
          <p:cNvCxnSpPr/>
          <p:nvPr/>
        </p:nvCxnSpPr>
        <p:spPr>
          <a:xfrm flipH="1">
            <a:off x="4508834" y="4316833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703DCE-5343-4387-BBD9-D484D3CD345A}"/>
              </a:ext>
            </a:extLst>
          </p:cNvPr>
          <p:cNvCxnSpPr>
            <a:cxnSpLocks/>
          </p:cNvCxnSpPr>
          <p:nvPr/>
        </p:nvCxnSpPr>
        <p:spPr>
          <a:xfrm flipV="1">
            <a:off x="3266654" y="4316834"/>
            <a:ext cx="1242179" cy="638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FFCC1F7-3B73-4F2A-B4A5-021662FEB135}"/>
              </a:ext>
            </a:extLst>
          </p:cNvPr>
          <p:cNvCxnSpPr/>
          <p:nvPr/>
        </p:nvCxnSpPr>
        <p:spPr>
          <a:xfrm flipV="1">
            <a:off x="4508833" y="4323823"/>
            <a:ext cx="0" cy="5536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428D247-ED3E-4BE6-A60F-6D8B018AA2DD}"/>
              </a:ext>
            </a:extLst>
          </p:cNvPr>
          <p:cNvCxnSpPr/>
          <p:nvPr/>
        </p:nvCxnSpPr>
        <p:spPr>
          <a:xfrm flipV="1">
            <a:off x="3275650" y="4873303"/>
            <a:ext cx="1233182" cy="62917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2B330-8B17-45BF-9C95-DC91B5A89EEF}"/>
              </a:ext>
            </a:extLst>
          </p:cNvPr>
          <p:cNvCxnSpPr/>
          <p:nvPr/>
        </p:nvCxnSpPr>
        <p:spPr>
          <a:xfrm flipH="1">
            <a:off x="4508832" y="4873303"/>
            <a:ext cx="88009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1590C56-8518-446A-BA5E-AF55E5D37DD3}"/>
              </a:ext>
            </a:extLst>
          </p:cNvPr>
          <p:cNvCxnSpPr/>
          <p:nvPr/>
        </p:nvCxnSpPr>
        <p:spPr>
          <a:xfrm flipV="1">
            <a:off x="1304886" y="4943908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A5311-722C-40C4-AF63-5787B7C3E324}"/>
              </a:ext>
            </a:extLst>
          </p:cNvPr>
          <p:cNvCxnSpPr/>
          <p:nvPr/>
        </p:nvCxnSpPr>
        <p:spPr>
          <a:xfrm flipH="1">
            <a:off x="405219" y="5573082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06AE1AF-2A05-4891-A061-709D5E20B44B}"/>
              </a:ext>
            </a:extLst>
          </p:cNvPr>
          <p:cNvCxnSpPr/>
          <p:nvPr/>
        </p:nvCxnSpPr>
        <p:spPr>
          <a:xfrm flipV="1">
            <a:off x="405219" y="5019409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B771D5E-5CDA-4BF2-AAC3-2AC23939E1D9}"/>
              </a:ext>
            </a:extLst>
          </p:cNvPr>
          <p:cNvCxnSpPr/>
          <p:nvPr/>
        </p:nvCxnSpPr>
        <p:spPr>
          <a:xfrm flipV="1">
            <a:off x="1295098" y="5019409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B4E43A-4ADC-4270-B17B-7B6534D39B05}"/>
              </a:ext>
            </a:extLst>
          </p:cNvPr>
          <p:cNvCxnSpPr/>
          <p:nvPr/>
        </p:nvCxnSpPr>
        <p:spPr>
          <a:xfrm flipV="1">
            <a:off x="2538068" y="4390235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DE8E902-74AA-480B-8C16-5C9F3FF7B0A6}"/>
              </a:ext>
            </a:extLst>
          </p:cNvPr>
          <p:cNvCxnSpPr/>
          <p:nvPr/>
        </p:nvCxnSpPr>
        <p:spPr>
          <a:xfrm flipV="1">
            <a:off x="1295098" y="4390235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15C6CBA-FB4F-41B2-B77A-E395342A863B}"/>
              </a:ext>
            </a:extLst>
          </p:cNvPr>
          <p:cNvCxnSpPr/>
          <p:nvPr/>
        </p:nvCxnSpPr>
        <p:spPr>
          <a:xfrm flipH="1">
            <a:off x="424794" y="5019409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D60C5E6-DF88-405B-AC44-B732DAC5F944}"/>
              </a:ext>
            </a:extLst>
          </p:cNvPr>
          <p:cNvCxnSpPr/>
          <p:nvPr/>
        </p:nvCxnSpPr>
        <p:spPr>
          <a:xfrm flipH="1">
            <a:off x="1648188" y="4383244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455433-98A7-4D09-B0C0-59BA67E12146}"/>
              </a:ext>
            </a:extLst>
          </p:cNvPr>
          <p:cNvCxnSpPr/>
          <p:nvPr/>
        </p:nvCxnSpPr>
        <p:spPr>
          <a:xfrm flipV="1">
            <a:off x="415005" y="4383245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3B9E5A7-F8DC-41DE-AD03-E3B0F128884F}"/>
              </a:ext>
            </a:extLst>
          </p:cNvPr>
          <p:cNvCxnSpPr/>
          <p:nvPr/>
        </p:nvCxnSpPr>
        <p:spPr>
          <a:xfrm flipV="1">
            <a:off x="1648187" y="4390234"/>
            <a:ext cx="0" cy="5536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9F9BB8A-BCE5-4945-BDD5-3052E118D57F}"/>
              </a:ext>
            </a:extLst>
          </p:cNvPr>
          <p:cNvCxnSpPr/>
          <p:nvPr/>
        </p:nvCxnSpPr>
        <p:spPr>
          <a:xfrm flipV="1">
            <a:off x="415004" y="4939714"/>
            <a:ext cx="1233182" cy="62917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8D33D3B-F59F-41D0-A046-17EEC46EB4DF}"/>
              </a:ext>
            </a:extLst>
          </p:cNvPr>
          <p:cNvCxnSpPr/>
          <p:nvPr/>
        </p:nvCxnSpPr>
        <p:spPr>
          <a:xfrm flipH="1">
            <a:off x="1648186" y="4939714"/>
            <a:ext cx="88009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24DAE9F-F58D-4149-8E8B-09882A6DDA83}"/>
              </a:ext>
            </a:extLst>
          </p:cNvPr>
          <p:cNvCxnSpPr/>
          <p:nvPr/>
        </p:nvCxnSpPr>
        <p:spPr>
          <a:xfrm flipV="1">
            <a:off x="7036465" y="4857226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D3C26E2-53EA-431B-B4F6-5A18308B62FD}"/>
              </a:ext>
            </a:extLst>
          </p:cNvPr>
          <p:cNvCxnSpPr/>
          <p:nvPr/>
        </p:nvCxnSpPr>
        <p:spPr>
          <a:xfrm flipH="1">
            <a:off x="6136798" y="5486400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6745B77-F77D-4513-8658-30C3B5F9D65D}"/>
              </a:ext>
            </a:extLst>
          </p:cNvPr>
          <p:cNvCxnSpPr/>
          <p:nvPr/>
        </p:nvCxnSpPr>
        <p:spPr>
          <a:xfrm flipV="1">
            <a:off x="6136798" y="4932727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BB6E172-987E-4AAF-A757-03EE9B01BB02}"/>
              </a:ext>
            </a:extLst>
          </p:cNvPr>
          <p:cNvCxnSpPr/>
          <p:nvPr/>
        </p:nvCxnSpPr>
        <p:spPr>
          <a:xfrm flipV="1">
            <a:off x="7026677" y="4932727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A871820-1EC7-4ED4-8848-8C2FCC695E22}"/>
              </a:ext>
            </a:extLst>
          </p:cNvPr>
          <p:cNvCxnSpPr/>
          <p:nvPr/>
        </p:nvCxnSpPr>
        <p:spPr>
          <a:xfrm flipV="1">
            <a:off x="8269647" y="4303553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742DB63-89FB-4252-A5B8-2D612BDB4760}"/>
              </a:ext>
            </a:extLst>
          </p:cNvPr>
          <p:cNvCxnSpPr/>
          <p:nvPr/>
        </p:nvCxnSpPr>
        <p:spPr>
          <a:xfrm flipV="1">
            <a:off x="7026677" y="4303553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F59333-8B3E-40B8-8E14-41AE6511E7C8}"/>
              </a:ext>
            </a:extLst>
          </p:cNvPr>
          <p:cNvCxnSpPr/>
          <p:nvPr/>
        </p:nvCxnSpPr>
        <p:spPr>
          <a:xfrm flipH="1">
            <a:off x="6156373" y="4932727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BDA9002-3371-4EF9-8EE0-CA458C89B1F4}"/>
              </a:ext>
            </a:extLst>
          </p:cNvPr>
          <p:cNvCxnSpPr/>
          <p:nvPr/>
        </p:nvCxnSpPr>
        <p:spPr>
          <a:xfrm flipH="1">
            <a:off x="7379767" y="4296562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9901ED9-FE53-44E2-B496-834FF1BDFF97}"/>
              </a:ext>
            </a:extLst>
          </p:cNvPr>
          <p:cNvCxnSpPr/>
          <p:nvPr/>
        </p:nvCxnSpPr>
        <p:spPr>
          <a:xfrm flipV="1">
            <a:off x="6146584" y="4296563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0AF1CD4-56B5-4C4D-A1E1-C7AE240603F8}"/>
              </a:ext>
            </a:extLst>
          </p:cNvPr>
          <p:cNvCxnSpPr/>
          <p:nvPr/>
        </p:nvCxnSpPr>
        <p:spPr>
          <a:xfrm flipV="1">
            <a:off x="7379766" y="4303552"/>
            <a:ext cx="0" cy="5536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D794A0-4E4E-41A8-814B-13D09840EA50}"/>
              </a:ext>
            </a:extLst>
          </p:cNvPr>
          <p:cNvCxnSpPr/>
          <p:nvPr/>
        </p:nvCxnSpPr>
        <p:spPr>
          <a:xfrm flipV="1">
            <a:off x="6146583" y="4853032"/>
            <a:ext cx="1233182" cy="62917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5CE01C2-41E0-48F8-863D-D5B3EB8C703A}"/>
              </a:ext>
            </a:extLst>
          </p:cNvPr>
          <p:cNvCxnSpPr/>
          <p:nvPr/>
        </p:nvCxnSpPr>
        <p:spPr>
          <a:xfrm flipH="1">
            <a:off x="7379765" y="4853032"/>
            <a:ext cx="88009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024A247-D6E9-459B-934F-31F75B9F9B0E}"/>
                  </a:ext>
                </a:extLst>
              </p14:cNvPr>
              <p14:cNvContentPartPr/>
              <p14:nvPr/>
            </p14:nvContentPartPr>
            <p14:xfrm>
              <a:off x="3395625" y="5132396"/>
              <a:ext cx="1089000" cy="412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024A247-D6E9-459B-934F-31F75B9F9B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985" y="5069396"/>
                <a:ext cx="121464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20DD7FC-FBB0-4A43-981E-4337E660576A}"/>
                  </a:ext>
                </a:extLst>
              </p14:cNvPr>
              <p14:cNvContentPartPr/>
              <p14:nvPr/>
            </p14:nvContentPartPr>
            <p14:xfrm>
              <a:off x="4486065" y="4797956"/>
              <a:ext cx="712080" cy="333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20DD7FC-FBB0-4A43-981E-4337E66057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3425" y="4734956"/>
                <a:ext cx="8377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1EDF6C4-3DEC-495E-B32B-C4BE1A57820C}"/>
                  </a:ext>
                </a:extLst>
              </p14:cNvPr>
              <p14:cNvContentPartPr/>
              <p14:nvPr/>
            </p14:nvContentPartPr>
            <p14:xfrm>
              <a:off x="4533945" y="4783916"/>
              <a:ext cx="605160" cy="100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1EDF6C4-3DEC-495E-B32B-C4BE1A5782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0945" y="4720916"/>
                <a:ext cx="730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0EAAAAA-567F-45EA-B255-58F48366D935}"/>
                  </a:ext>
                </a:extLst>
              </p14:cNvPr>
              <p14:cNvContentPartPr/>
              <p14:nvPr/>
            </p14:nvContentPartPr>
            <p14:xfrm>
              <a:off x="3543585" y="4875716"/>
              <a:ext cx="1296000" cy="569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0EAAAAA-567F-45EA-B255-58F48366D9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0585" y="4812716"/>
                <a:ext cx="142164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F76019F-2C59-4CE4-86DC-32F7565D8CD0}"/>
                  </a:ext>
                </a:extLst>
              </p14:cNvPr>
              <p14:cNvContentPartPr/>
              <p14:nvPr/>
            </p14:nvContentPartPr>
            <p14:xfrm>
              <a:off x="3327945" y="5177036"/>
              <a:ext cx="376200" cy="347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F76019F-2C59-4CE4-86DC-32F7565D8C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9945" y="5159396"/>
                <a:ext cx="4118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F1DA8AD-0281-4A74-A422-AF13BA833BF5}"/>
                  </a:ext>
                </a:extLst>
              </p14:cNvPr>
              <p14:cNvContentPartPr/>
              <p14:nvPr/>
            </p14:nvContentPartPr>
            <p14:xfrm>
              <a:off x="3667425" y="4986596"/>
              <a:ext cx="349200" cy="218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F1DA8AD-0281-4A74-A422-AF13BA833B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9425" y="4968956"/>
                <a:ext cx="3848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4199216-26E1-4E39-9A90-394F54341EC7}"/>
                  </a:ext>
                </a:extLst>
              </p14:cNvPr>
              <p14:cNvContentPartPr/>
              <p14:nvPr/>
            </p14:nvContentPartPr>
            <p14:xfrm>
              <a:off x="4416945" y="4774556"/>
              <a:ext cx="334080" cy="92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4199216-26E1-4E39-9A90-394F54341E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99305" y="4756556"/>
                <a:ext cx="369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61034E3-2073-4843-ABD2-6D5F8BBC1E47}"/>
                  </a:ext>
                </a:extLst>
              </p14:cNvPr>
              <p14:cNvContentPartPr/>
              <p14:nvPr/>
            </p14:nvContentPartPr>
            <p14:xfrm>
              <a:off x="4043265" y="5481236"/>
              <a:ext cx="103680" cy="34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61034E3-2073-4843-ABD2-6D5F8BBC1E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25265" y="5463236"/>
                <a:ext cx="1393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A4562CA-7540-45FC-8A3F-7834FAC3DADE}"/>
                  </a:ext>
                </a:extLst>
              </p14:cNvPr>
              <p14:cNvContentPartPr/>
              <p14:nvPr/>
            </p14:nvContentPartPr>
            <p14:xfrm>
              <a:off x="4862625" y="4731356"/>
              <a:ext cx="497160" cy="109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A4562CA-7540-45FC-8A3F-7834FAC3D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4985" y="4713356"/>
                <a:ext cx="532800" cy="145440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6AF55AB-48DE-4AB9-B9B3-C71F80C2C6FD}"/>
              </a:ext>
            </a:extLst>
          </p:cNvPr>
          <p:cNvSpPr/>
          <p:nvPr/>
        </p:nvSpPr>
        <p:spPr>
          <a:xfrm>
            <a:off x="4546834" y="4717901"/>
            <a:ext cx="847287" cy="92878"/>
          </a:xfrm>
          <a:custGeom>
            <a:avLst/>
            <a:gdLst>
              <a:gd name="connsiteX0" fmla="*/ 855677 w 855677"/>
              <a:gd name="connsiteY0" fmla="*/ 63824 h 97380"/>
              <a:gd name="connsiteX1" fmla="*/ 570451 w 855677"/>
              <a:gd name="connsiteY1" fmla="*/ 5101 h 97380"/>
              <a:gd name="connsiteX2" fmla="*/ 310393 w 855677"/>
              <a:gd name="connsiteY2" fmla="*/ 13490 h 97380"/>
              <a:gd name="connsiteX3" fmla="*/ 0 w 855677"/>
              <a:gd name="connsiteY3" fmla="*/ 97380 h 97380"/>
              <a:gd name="connsiteX4" fmla="*/ 0 w 855677"/>
              <a:gd name="connsiteY4" fmla="*/ 97380 h 97380"/>
              <a:gd name="connsiteX5" fmla="*/ 0 w 855677"/>
              <a:gd name="connsiteY5" fmla="*/ 97380 h 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677" h="97380">
                <a:moveTo>
                  <a:pt x="855677" y="63824"/>
                </a:moveTo>
                <a:cubicBezTo>
                  <a:pt x="758504" y="38657"/>
                  <a:pt x="661332" y="13490"/>
                  <a:pt x="570451" y="5101"/>
                </a:cubicBezTo>
                <a:cubicBezTo>
                  <a:pt x="479570" y="-3288"/>
                  <a:pt x="405468" y="-1890"/>
                  <a:pt x="310393" y="13490"/>
                </a:cubicBezTo>
                <a:cubicBezTo>
                  <a:pt x="215318" y="28870"/>
                  <a:pt x="0" y="97380"/>
                  <a:pt x="0" y="97380"/>
                </a:cubicBezTo>
                <a:lnTo>
                  <a:pt x="0" y="97380"/>
                </a:lnTo>
                <a:lnTo>
                  <a:pt x="0" y="9738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B3A2D2B-529E-48E8-98BB-4A44D2AFA019}"/>
                  </a:ext>
                </a:extLst>
              </p14:cNvPr>
              <p14:cNvContentPartPr/>
              <p14:nvPr/>
            </p14:nvContentPartPr>
            <p14:xfrm>
              <a:off x="3292988" y="5201201"/>
              <a:ext cx="357840" cy="3034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B3A2D2B-529E-48E8-98BB-4A44D2AFA0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75348" y="5183201"/>
                <a:ext cx="393480" cy="33912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3724B53-CEBF-41EF-B3AD-A7568DA1177F}"/>
              </a:ext>
            </a:extLst>
          </p:cNvPr>
          <p:cNvSpPr/>
          <p:nvPr/>
        </p:nvSpPr>
        <p:spPr>
          <a:xfrm>
            <a:off x="3266656" y="4806892"/>
            <a:ext cx="1280178" cy="695579"/>
          </a:xfrm>
          <a:custGeom>
            <a:avLst/>
            <a:gdLst>
              <a:gd name="connsiteX0" fmla="*/ 0 w 1241571"/>
              <a:gd name="connsiteY0" fmla="*/ 687897 h 687897"/>
              <a:gd name="connsiteX1" fmla="*/ 125835 w 1241571"/>
              <a:gd name="connsiteY1" fmla="*/ 520117 h 687897"/>
              <a:gd name="connsiteX2" fmla="*/ 302004 w 1241571"/>
              <a:gd name="connsiteY2" fmla="*/ 402671 h 687897"/>
              <a:gd name="connsiteX3" fmla="*/ 704676 w 1241571"/>
              <a:gd name="connsiteY3" fmla="*/ 159391 h 687897"/>
              <a:gd name="connsiteX4" fmla="*/ 1057013 w 1241571"/>
              <a:gd name="connsiteY4" fmla="*/ 58723 h 687897"/>
              <a:gd name="connsiteX5" fmla="*/ 1241571 w 1241571"/>
              <a:gd name="connsiteY5" fmla="*/ 0 h 68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571" h="687897">
                <a:moveTo>
                  <a:pt x="0" y="687897"/>
                </a:moveTo>
                <a:cubicBezTo>
                  <a:pt x="37750" y="627776"/>
                  <a:pt x="75501" y="567655"/>
                  <a:pt x="125835" y="520117"/>
                </a:cubicBezTo>
                <a:cubicBezTo>
                  <a:pt x="176169" y="472579"/>
                  <a:pt x="205531" y="462792"/>
                  <a:pt x="302004" y="402671"/>
                </a:cubicBezTo>
                <a:cubicBezTo>
                  <a:pt x="398478" y="342550"/>
                  <a:pt x="578841" y="216716"/>
                  <a:pt x="704676" y="159391"/>
                </a:cubicBezTo>
                <a:cubicBezTo>
                  <a:pt x="830511" y="102066"/>
                  <a:pt x="967531" y="85288"/>
                  <a:pt x="1057013" y="58723"/>
                </a:cubicBezTo>
                <a:cubicBezTo>
                  <a:pt x="1146495" y="32158"/>
                  <a:pt x="1194033" y="16079"/>
                  <a:pt x="1241571" y="0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A5E3C39-B2CC-4936-B01D-FB04B64AB1AD}"/>
                  </a:ext>
                </a:extLst>
              </p14:cNvPr>
              <p14:cNvContentPartPr/>
              <p14:nvPr/>
            </p14:nvContentPartPr>
            <p14:xfrm>
              <a:off x="3323948" y="5488481"/>
              <a:ext cx="213480" cy="990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A5E3C39-B2CC-4936-B01D-FB04B64AB1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06308" y="5470841"/>
                <a:ext cx="2491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58FED80-C8D2-4D4C-B72F-01636FFA5D42}"/>
                  </a:ext>
                </a:extLst>
              </p14:cNvPr>
              <p14:cNvContentPartPr/>
              <p14:nvPr/>
            </p14:nvContentPartPr>
            <p14:xfrm>
              <a:off x="4128908" y="5241881"/>
              <a:ext cx="295560" cy="2494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58FED80-C8D2-4D4C-B72F-01636FFA5D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10908" y="5223881"/>
                <a:ext cx="3312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2A8A7B-4029-47F0-A1A2-8FF27DB38A2D}"/>
                  </a:ext>
                </a:extLst>
              </p14:cNvPr>
              <p14:cNvContentPartPr/>
              <p14:nvPr/>
            </p14:nvContentPartPr>
            <p14:xfrm>
              <a:off x="4354988" y="5028041"/>
              <a:ext cx="418320" cy="2775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2A8A7B-4029-47F0-A1A2-8FF27DB38A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37348" y="5010401"/>
                <a:ext cx="4539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9336E66-3372-4EED-83EA-754EF181386F}"/>
                  </a:ext>
                </a:extLst>
              </p14:cNvPr>
              <p14:cNvContentPartPr/>
              <p14:nvPr/>
            </p14:nvContentPartPr>
            <p14:xfrm>
              <a:off x="4483868" y="5095001"/>
              <a:ext cx="172080" cy="867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9336E66-3372-4EED-83EA-754EF18138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65868" y="5077361"/>
                <a:ext cx="2077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FCA1D78-C6D8-4599-BD33-E431336B4BB8}"/>
                  </a:ext>
                </a:extLst>
              </p14:cNvPr>
              <p14:cNvContentPartPr/>
              <p14:nvPr/>
            </p14:nvContentPartPr>
            <p14:xfrm>
              <a:off x="4769708" y="4900241"/>
              <a:ext cx="28116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FCA1D78-C6D8-4599-BD33-E431336B4B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2068" y="4882601"/>
                <a:ext cx="316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1B7E79B-6ADC-496A-94A2-F5916503A4CC}"/>
                  </a:ext>
                </a:extLst>
              </p14:cNvPr>
              <p14:cNvContentPartPr/>
              <p14:nvPr/>
            </p14:nvContentPartPr>
            <p14:xfrm>
              <a:off x="4595468" y="4807721"/>
              <a:ext cx="49680" cy="11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1B7E79B-6ADC-496A-94A2-F5916503A4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77828" y="4790081"/>
                <a:ext cx="8532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2589BE-73C0-4CDA-BAD5-8D603252E7BC}"/>
              </a:ext>
            </a:extLst>
          </p:cNvPr>
          <p:cNvGrpSpPr/>
          <p:nvPr/>
        </p:nvGrpSpPr>
        <p:grpSpPr>
          <a:xfrm>
            <a:off x="3634665" y="4984076"/>
            <a:ext cx="568403" cy="452565"/>
            <a:chOff x="3634665" y="4984076"/>
            <a:chExt cx="568403" cy="452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6B567F4-213E-4C5E-864A-B810335A918C}"/>
                    </a:ext>
                  </a:extLst>
                </p14:cNvPr>
                <p14:cNvContentPartPr/>
                <p14:nvPr/>
              </p14:nvContentPartPr>
              <p14:xfrm>
                <a:off x="3634665" y="4984076"/>
                <a:ext cx="514800" cy="312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6B567F4-213E-4C5E-864A-B810335A91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71665" y="4921076"/>
                  <a:ext cx="6404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6B6F58F-AEFB-471B-93BF-3C64FEF77548}"/>
                    </a:ext>
                  </a:extLst>
                </p14:cNvPr>
                <p14:cNvContentPartPr/>
                <p14:nvPr/>
              </p14:nvContentPartPr>
              <p14:xfrm>
                <a:off x="3933465" y="5262356"/>
                <a:ext cx="128160" cy="131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B6F58F-AEFB-471B-93BF-3C64FEF775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0825" y="5199716"/>
                  <a:ext cx="253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03F4DA4-6448-4CC0-858F-7614F74F1FA0}"/>
                    </a:ext>
                  </a:extLst>
                </p14:cNvPr>
                <p14:cNvContentPartPr/>
                <p14:nvPr/>
              </p14:nvContentPartPr>
              <p14:xfrm>
                <a:off x="4190828" y="5436281"/>
                <a:ext cx="360" cy="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03F4DA4-6448-4CC0-858F-7614F74F1F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72828" y="541828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5F644CF-2B35-41AB-A4C0-AD4A3C3945F4}"/>
                    </a:ext>
                  </a:extLst>
                </p14:cNvPr>
                <p14:cNvContentPartPr/>
                <p14:nvPr/>
              </p14:nvContentPartPr>
              <p14:xfrm>
                <a:off x="4202708" y="5426561"/>
                <a:ext cx="360" cy="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5F644CF-2B35-41AB-A4C0-AD4A3C3945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5068" y="54089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FD1F0EF-2F4C-4026-890B-0C8A14FDFC67}"/>
              </a:ext>
            </a:extLst>
          </p:cNvPr>
          <p:cNvSpPr/>
          <p:nvPr/>
        </p:nvSpPr>
        <p:spPr>
          <a:xfrm>
            <a:off x="3271708" y="5501756"/>
            <a:ext cx="884033" cy="106332"/>
          </a:xfrm>
          <a:custGeom>
            <a:avLst/>
            <a:gdLst>
              <a:gd name="connsiteX0" fmla="*/ 864066 w 864066"/>
              <a:gd name="connsiteY0" fmla="*/ 16778 h 113299"/>
              <a:gd name="connsiteX1" fmla="*/ 629175 w 864066"/>
              <a:gd name="connsiteY1" fmla="*/ 83890 h 113299"/>
              <a:gd name="connsiteX2" fmla="*/ 226503 w 864066"/>
              <a:gd name="connsiteY2" fmla="*/ 109057 h 113299"/>
              <a:gd name="connsiteX3" fmla="*/ 0 w 864066"/>
              <a:gd name="connsiteY3" fmla="*/ 0 h 11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066" h="113299">
                <a:moveTo>
                  <a:pt x="864066" y="16778"/>
                </a:moveTo>
                <a:cubicBezTo>
                  <a:pt x="799750" y="42644"/>
                  <a:pt x="735435" y="68510"/>
                  <a:pt x="629175" y="83890"/>
                </a:cubicBezTo>
                <a:cubicBezTo>
                  <a:pt x="522914" y="99270"/>
                  <a:pt x="331365" y="123039"/>
                  <a:pt x="226503" y="109057"/>
                </a:cubicBezTo>
                <a:cubicBezTo>
                  <a:pt x="121641" y="95075"/>
                  <a:pt x="60820" y="47537"/>
                  <a:pt x="0" y="0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07231DD9-4DD5-48D9-91B2-3B3DCD99B3C6}"/>
              </a:ext>
            </a:extLst>
          </p:cNvPr>
          <p:cNvSpPr/>
          <p:nvPr/>
        </p:nvSpPr>
        <p:spPr>
          <a:xfrm>
            <a:off x="4152787" y="4781580"/>
            <a:ext cx="1252023" cy="734571"/>
          </a:xfrm>
          <a:custGeom>
            <a:avLst/>
            <a:gdLst>
              <a:gd name="connsiteX0" fmla="*/ 0 w 1258349"/>
              <a:gd name="connsiteY0" fmla="*/ 713064 h 713064"/>
              <a:gd name="connsiteX1" fmla="*/ 176169 w 1258349"/>
              <a:gd name="connsiteY1" fmla="*/ 536895 h 713064"/>
              <a:gd name="connsiteX2" fmla="*/ 570452 w 1258349"/>
              <a:gd name="connsiteY2" fmla="*/ 285226 h 713064"/>
              <a:gd name="connsiteX3" fmla="*/ 989901 w 1258349"/>
              <a:gd name="connsiteY3" fmla="*/ 109057 h 713064"/>
              <a:gd name="connsiteX4" fmla="*/ 1258349 w 1258349"/>
              <a:gd name="connsiteY4" fmla="*/ 0 h 7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49" h="713064">
                <a:moveTo>
                  <a:pt x="0" y="713064"/>
                </a:moveTo>
                <a:cubicBezTo>
                  <a:pt x="40547" y="660632"/>
                  <a:pt x="81094" y="608201"/>
                  <a:pt x="176169" y="536895"/>
                </a:cubicBezTo>
                <a:cubicBezTo>
                  <a:pt x="271244" y="465589"/>
                  <a:pt x="434830" y="356532"/>
                  <a:pt x="570452" y="285226"/>
                </a:cubicBezTo>
                <a:cubicBezTo>
                  <a:pt x="706074" y="213920"/>
                  <a:pt x="989901" y="109057"/>
                  <a:pt x="989901" y="109057"/>
                </a:cubicBezTo>
                <a:lnTo>
                  <a:pt x="1258349" y="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A5E1B7E-81A4-412F-9F5D-20290647923C}"/>
              </a:ext>
            </a:extLst>
          </p:cNvPr>
          <p:cNvCxnSpPr/>
          <p:nvPr/>
        </p:nvCxnSpPr>
        <p:spPr>
          <a:xfrm flipV="1">
            <a:off x="4160206" y="4952998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03FD46D-3F0D-4FA2-B245-BC9A756F1D26}"/>
              </a:ext>
            </a:extLst>
          </p:cNvPr>
          <p:cNvCxnSpPr/>
          <p:nvPr/>
        </p:nvCxnSpPr>
        <p:spPr>
          <a:xfrm flipV="1">
            <a:off x="4155744" y="4323824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4E526B-F0AB-4654-8A5C-1D2DCAAE9DB5}"/>
              </a:ext>
            </a:extLst>
          </p:cNvPr>
          <p:cNvCxnSpPr>
            <a:cxnSpLocks/>
          </p:cNvCxnSpPr>
          <p:nvPr/>
        </p:nvCxnSpPr>
        <p:spPr>
          <a:xfrm flipH="1">
            <a:off x="3265865" y="4952998"/>
            <a:ext cx="899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C37CF4A-0E72-4BDC-B0C5-ED682411A35A}"/>
                  </a:ext>
                </a:extLst>
              </p14:cNvPr>
              <p14:cNvContentPartPr/>
              <p14:nvPr/>
            </p14:nvContentPartPr>
            <p14:xfrm>
              <a:off x="6792326" y="4599351"/>
              <a:ext cx="314640" cy="114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C37CF4A-0E72-4BDC-B0C5-ED682411A3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83326" y="4590351"/>
                <a:ext cx="3322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25C0033-D66C-4C54-A6C1-0ACE03442EC0}"/>
                  </a:ext>
                </a:extLst>
              </p14:cNvPr>
              <p14:cNvContentPartPr/>
              <p14:nvPr/>
            </p14:nvContentPartPr>
            <p14:xfrm>
              <a:off x="6601526" y="4527351"/>
              <a:ext cx="281160" cy="2289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25C0033-D66C-4C54-A6C1-0ACE03442E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65526" y="4491351"/>
                <a:ext cx="3528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B3DAAF9-BC57-4DA9-B5DD-D8025AA158B1}"/>
                  </a:ext>
                </a:extLst>
              </p14:cNvPr>
              <p14:cNvContentPartPr/>
              <p14:nvPr/>
            </p14:nvContentPartPr>
            <p14:xfrm>
              <a:off x="6325046" y="4696911"/>
              <a:ext cx="508680" cy="84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B3DAAF9-BC57-4DA9-B5DD-D8025AA158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89046" y="4661271"/>
                <a:ext cx="5803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16CEB85-BCAB-4FBD-9F70-4609DB876ED4}"/>
                  </a:ext>
                </a:extLst>
              </p14:cNvPr>
              <p14:cNvContentPartPr/>
              <p14:nvPr/>
            </p14:nvContentPartPr>
            <p14:xfrm>
              <a:off x="6255206" y="4751271"/>
              <a:ext cx="219600" cy="914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16CEB85-BCAB-4FBD-9F70-4609DB876ED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219206" y="4715271"/>
                <a:ext cx="291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ED51C11-622E-484F-B73F-3682D460A6B5}"/>
                  </a:ext>
                </a:extLst>
              </p14:cNvPr>
              <p14:cNvContentPartPr/>
              <p14:nvPr/>
            </p14:nvContentPartPr>
            <p14:xfrm>
              <a:off x="6681086" y="4731831"/>
              <a:ext cx="332640" cy="28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ED51C11-622E-484F-B73F-3682D460A6B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45086" y="4695831"/>
                <a:ext cx="4042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444B9E8-7F12-4A6B-AF71-8C94340D41A2}"/>
                  </a:ext>
                </a:extLst>
              </p14:cNvPr>
              <p14:cNvContentPartPr/>
              <p14:nvPr/>
            </p14:nvContentPartPr>
            <p14:xfrm>
              <a:off x="7010126" y="4680711"/>
              <a:ext cx="90000" cy="54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444B9E8-7F12-4A6B-AF71-8C94340D41A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74486" y="4644711"/>
                <a:ext cx="1616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CE539AC-9A49-439F-89A0-98E28745C1ED}"/>
                  </a:ext>
                </a:extLst>
              </p14:cNvPr>
              <p14:cNvContentPartPr/>
              <p14:nvPr/>
            </p14:nvContentPartPr>
            <p14:xfrm>
              <a:off x="6781526" y="4422231"/>
              <a:ext cx="280800" cy="2376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CE539AC-9A49-439F-89A0-98E28745C1E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745886" y="4386591"/>
                <a:ext cx="3524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9332E12-FAA7-48AB-A5CE-38F0F23EA083}"/>
                  </a:ext>
                </a:extLst>
              </p14:cNvPr>
              <p14:cNvContentPartPr/>
              <p14:nvPr/>
            </p14:nvContentPartPr>
            <p14:xfrm>
              <a:off x="7042526" y="4259151"/>
              <a:ext cx="313560" cy="149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9332E12-FAA7-48AB-A5CE-38F0F23EA0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06526" y="4223151"/>
                <a:ext cx="3852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2F1B979-EE20-454C-99C2-7A76B06E4566}"/>
                  </a:ext>
                </a:extLst>
              </p14:cNvPr>
              <p14:cNvContentPartPr/>
              <p14:nvPr/>
            </p14:nvContentPartPr>
            <p14:xfrm>
              <a:off x="7355726" y="4256271"/>
              <a:ext cx="494280" cy="101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2F1B979-EE20-454C-99C2-7A76B06E456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320086" y="4220271"/>
                <a:ext cx="5659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57D0D13-3EAE-41D9-8CCD-F4608CE3B2A0}"/>
                  </a:ext>
                </a:extLst>
              </p14:cNvPr>
              <p14:cNvContentPartPr/>
              <p14:nvPr/>
            </p14:nvContentPartPr>
            <p14:xfrm>
              <a:off x="7021286" y="4343031"/>
              <a:ext cx="830160" cy="3434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57D0D13-3EAE-41D9-8CCD-F4608CE3B2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85286" y="4307391"/>
                <a:ext cx="9018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DE13E70-9342-405C-ADA5-616A8D9F4008}"/>
                  </a:ext>
                </a:extLst>
              </p14:cNvPr>
              <p14:cNvContentPartPr/>
              <p14:nvPr/>
            </p14:nvContentPartPr>
            <p14:xfrm>
              <a:off x="6766406" y="4380831"/>
              <a:ext cx="280800" cy="2887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DE13E70-9342-405C-ADA5-616A8D9F40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730766" y="4345191"/>
                <a:ext cx="3524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776C4AE-64DC-4FC8-9E10-AC871B2BCD18}"/>
                  </a:ext>
                </a:extLst>
              </p14:cNvPr>
              <p14:cNvContentPartPr/>
              <p14:nvPr/>
            </p14:nvContentPartPr>
            <p14:xfrm>
              <a:off x="6863606" y="4323951"/>
              <a:ext cx="832320" cy="391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776C4AE-64DC-4FC8-9E10-AC871B2BCD1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27606" y="4288311"/>
                <a:ext cx="903960" cy="46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79FB819-E61B-4D17-B44E-F18884DF424C}"/>
              </a:ext>
            </a:extLst>
          </p:cNvPr>
          <p:cNvGrpSpPr/>
          <p:nvPr/>
        </p:nvGrpSpPr>
        <p:grpSpPr>
          <a:xfrm>
            <a:off x="7041806" y="4227111"/>
            <a:ext cx="800640" cy="484200"/>
            <a:chOff x="7041806" y="4227111"/>
            <a:chExt cx="80064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CB12D67-4B42-4E0C-B54B-59D2F28D52C9}"/>
                    </a:ext>
                  </a:extLst>
                </p14:cNvPr>
                <p14:cNvContentPartPr/>
                <p14:nvPr/>
              </p14:nvContentPartPr>
              <p14:xfrm>
                <a:off x="7041806" y="4227111"/>
                <a:ext cx="800640" cy="4842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CB12D67-4B42-4E0C-B54B-59D2F28D52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05806" y="4191111"/>
                  <a:ext cx="8722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CAED7FE-1404-4EE1-BE36-9B5EC28AF562}"/>
                    </a:ext>
                  </a:extLst>
                </p14:cNvPr>
                <p14:cNvContentPartPr/>
                <p14:nvPr/>
              </p14:nvContentPartPr>
              <p14:xfrm>
                <a:off x="7358606" y="4615191"/>
                <a:ext cx="11520" cy="10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CAED7FE-1404-4EE1-BE36-9B5EC28AF5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22606" y="4579551"/>
                  <a:ext cx="8316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CDEFAB9-122C-4A50-9A6F-1E9F1A022E73}"/>
                  </a:ext>
                </a:extLst>
              </p14:cNvPr>
              <p14:cNvContentPartPr/>
              <p14:nvPr/>
            </p14:nvContentPartPr>
            <p14:xfrm>
              <a:off x="6719606" y="4493151"/>
              <a:ext cx="27720" cy="266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CDEFAB9-122C-4A50-9A6F-1E9F1A022E7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715286" y="4488831"/>
                <a:ext cx="36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C8EA40C-898A-4A48-93B4-D57F96771397}"/>
                  </a:ext>
                </a:extLst>
              </p14:cNvPr>
              <p14:cNvContentPartPr/>
              <p14:nvPr/>
            </p14:nvContentPartPr>
            <p14:xfrm>
              <a:off x="7845686" y="4291911"/>
              <a:ext cx="79560" cy="62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C8EA40C-898A-4A48-93B4-D57F9677139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41366" y="4287591"/>
                <a:ext cx="88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8A52293-7034-4B27-B127-27A823B04CE9}"/>
                  </a:ext>
                </a:extLst>
              </p14:cNvPr>
              <p14:cNvContentPartPr/>
              <p14:nvPr/>
            </p14:nvContentPartPr>
            <p14:xfrm>
              <a:off x="6174206" y="4837671"/>
              <a:ext cx="127800" cy="734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8A52293-7034-4B27-B127-27A823B04CE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169886" y="4833351"/>
                <a:ext cx="136440" cy="82080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46F2631-C9F1-429B-9821-8FD61A2CAB3D}"/>
              </a:ext>
            </a:extLst>
          </p:cNvPr>
          <p:cNvSpPr/>
          <p:nvPr/>
        </p:nvSpPr>
        <p:spPr>
          <a:xfrm>
            <a:off x="6157519" y="4177717"/>
            <a:ext cx="1174459" cy="746621"/>
          </a:xfrm>
          <a:custGeom>
            <a:avLst/>
            <a:gdLst>
              <a:gd name="connsiteX0" fmla="*/ 1174459 w 1174459"/>
              <a:gd name="connsiteY0" fmla="*/ 0 h 746621"/>
              <a:gd name="connsiteX1" fmla="*/ 1048624 w 1174459"/>
              <a:gd name="connsiteY1" fmla="*/ 151002 h 746621"/>
              <a:gd name="connsiteX2" fmla="*/ 864066 w 1174459"/>
              <a:gd name="connsiteY2" fmla="*/ 142613 h 746621"/>
              <a:gd name="connsiteX3" fmla="*/ 788565 w 1174459"/>
              <a:gd name="connsiteY3" fmla="*/ 352338 h 746621"/>
              <a:gd name="connsiteX4" fmla="*/ 570452 w 1174459"/>
              <a:gd name="connsiteY4" fmla="*/ 318782 h 746621"/>
              <a:gd name="connsiteX5" fmla="*/ 461395 w 1174459"/>
              <a:gd name="connsiteY5" fmla="*/ 528507 h 746621"/>
              <a:gd name="connsiteX6" fmla="*/ 192947 w 1174459"/>
              <a:gd name="connsiteY6" fmla="*/ 528507 h 746621"/>
              <a:gd name="connsiteX7" fmla="*/ 0 w 1174459"/>
              <a:gd name="connsiteY7" fmla="*/ 746621 h 74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4459" h="746621">
                <a:moveTo>
                  <a:pt x="1174459" y="0"/>
                </a:moveTo>
                <a:cubicBezTo>
                  <a:pt x="1137407" y="63616"/>
                  <a:pt x="1100356" y="127233"/>
                  <a:pt x="1048624" y="151002"/>
                </a:cubicBezTo>
                <a:cubicBezTo>
                  <a:pt x="996892" y="174771"/>
                  <a:pt x="907409" y="109057"/>
                  <a:pt x="864066" y="142613"/>
                </a:cubicBezTo>
                <a:cubicBezTo>
                  <a:pt x="820723" y="176169"/>
                  <a:pt x="837501" y="322977"/>
                  <a:pt x="788565" y="352338"/>
                </a:cubicBezTo>
                <a:cubicBezTo>
                  <a:pt x="739629" y="381699"/>
                  <a:pt x="624980" y="289421"/>
                  <a:pt x="570452" y="318782"/>
                </a:cubicBezTo>
                <a:cubicBezTo>
                  <a:pt x="515924" y="348143"/>
                  <a:pt x="524312" y="493553"/>
                  <a:pt x="461395" y="528507"/>
                </a:cubicBezTo>
                <a:cubicBezTo>
                  <a:pt x="398478" y="563461"/>
                  <a:pt x="269846" y="492155"/>
                  <a:pt x="192947" y="528507"/>
                </a:cubicBezTo>
                <a:cubicBezTo>
                  <a:pt x="116048" y="564859"/>
                  <a:pt x="58024" y="655740"/>
                  <a:pt x="0" y="746621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4D8863B8-7FD6-4A31-82EA-7C9FEE4BBA2B}"/>
              </a:ext>
            </a:extLst>
          </p:cNvPr>
          <p:cNvSpPr/>
          <p:nvPr/>
        </p:nvSpPr>
        <p:spPr>
          <a:xfrm>
            <a:off x="7334835" y="4177717"/>
            <a:ext cx="768930" cy="127289"/>
          </a:xfrm>
          <a:custGeom>
            <a:avLst/>
            <a:gdLst>
              <a:gd name="connsiteX0" fmla="*/ 768930 w 768930"/>
              <a:gd name="connsiteY0" fmla="*/ 75501 h 127289"/>
              <a:gd name="connsiteX1" fmla="*/ 383037 w 768930"/>
              <a:gd name="connsiteY1" fmla="*/ 125835 h 127289"/>
              <a:gd name="connsiteX2" fmla="*/ 39088 w 768930"/>
              <a:gd name="connsiteY2" fmla="*/ 25167 h 127289"/>
              <a:gd name="connsiteX3" fmla="*/ 22310 w 768930"/>
              <a:gd name="connsiteY3" fmla="*/ 0 h 1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930" h="127289">
                <a:moveTo>
                  <a:pt x="768930" y="75501"/>
                </a:moveTo>
                <a:cubicBezTo>
                  <a:pt x="636803" y="104862"/>
                  <a:pt x="504677" y="134224"/>
                  <a:pt x="383037" y="125835"/>
                </a:cubicBezTo>
                <a:cubicBezTo>
                  <a:pt x="261397" y="117446"/>
                  <a:pt x="99209" y="46139"/>
                  <a:pt x="39088" y="25167"/>
                </a:cubicBezTo>
                <a:cubicBezTo>
                  <a:pt x="-21033" y="4195"/>
                  <a:pt x="638" y="2097"/>
                  <a:pt x="2231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32E9A60E-6A25-4165-8E91-F31C57BB8779}"/>
              </a:ext>
            </a:extLst>
          </p:cNvPr>
          <p:cNvSpPr/>
          <p:nvPr/>
        </p:nvSpPr>
        <p:spPr>
          <a:xfrm>
            <a:off x="7025888" y="4252367"/>
            <a:ext cx="1233969" cy="529214"/>
          </a:xfrm>
          <a:custGeom>
            <a:avLst/>
            <a:gdLst>
              <a:gd name="connsiteX0" fmla="*/ 0 w 1233969"/>
              <a:gd name="connsiteY0" fmla="*/ 529214 h 529214"/>
              <a:gd name="connsiteX1" fmla="*/ 125835 w 1233969"/>
              <a:gd name="connsiteY1" fmla="*/ 453713 h 529214"/>
              <a:gd name="connsiteX2" fmla="*/ 335560 w 1233969"/>
              <a:gd name="connsiteY2" fmla="*/ 411768 h 529214"/>
              <a:gd name="connsiteX3" fmla="*/ 494951 w 1233969"/>
              <a:gd name="connsiteY3" fmla="*/ 269155 h 529214"/>
              <a:gd name="connsiteX4" fmla="*/ 771787 w 1233969"/>
              <a:gd name="connsiteY4" fmla="*/ 227210 h 529214"/>
              <a:gd name="connsiteX5" fmla="*/ 889233 w 1233969"/>
              <a:gd name="connsiteY5" fmla="*/ 59430 h 529214"/>
              <a:gd name="connsiteX6" fmla="*/ 1065402 w 1233969"/>
              <a:gd name="connsiteY6" fmla="*/ 707 h 529214"/>
              <a:gd name="connsiteX7" fmla="*/ 1216404 w 1233969"/>
              <a:gd name="connsiteY7" fmla="*/ 25874 h 529214"/>
              <a:gd name="connsiteX8" fmla="*/ 1224793 w 1233969"/>
              <a:gd name="connsiteY8" fmla="*/ 9096 h 52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969" h="529214">
                <a:moveTo>
                  <a:pt x="0" y="529214"/>
                </a:moveTo>
                <a:cubicBezTo>
                  <a:pt x="34954" y="501250"/>
                  <a:pt x="69908" y="473287"/>
                  <a:pt x="125835" y="453713"/>
                </a:cubicBezTo>
                <a:cubicBezTo>
                  <a:pt x="181762" y="434139"/>
                  <a:pt x="274041" y="442528"/>
                  <a:pt x="335560" y="411768"/>
                </a:cubicBezTo>
                <a:cubicBezTo>
                  <a:pt x="397079" y="381008"/>
                  <a:pt x="422247" y="299915"/>
                  <a:pt x="494951" y="269155"/>
                </a:cubicBezTo>
                <a:cubicBezTo>
                  <a:pt x="567655" y="238395"/>
                  <a:pt x="706073" y="262164"/>
                  <a:pt x="771787" y="227210"/>
                </a:cubicBezTo>
                <a:cubicBezTo>
                  <a:pt x="837501" y="192256"/>
                  <a:pt x="840297" y="97180"/>
                  <a:pt x="889233" y="59430"/>
                </a:cubicBezTo>
                <a:cubicBezTo>
                  <a:pt x="938169" y="21680"/>
                  <a:pt x="1010873" y="6300"/>
                  <a:pt x="1065402" y="707"/>
                </a:cubicBezTo>
                <a:cubicBezTo>
                  <a:pt x="1119931" y="-4886"/>
                  <a:pt x="1189839" y="24476"/>
                  <a:pt x="1216404" y="25874"/>
                </a:cubicBezTo>
                <a:cubicBezTo>
                  <a:pt x="1242969" y="27272"/>
                  <a:pt x="1233881" y="18184"/>
                  <a:pt x="1224793" y="909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8F9D990E-3504-445C-8417-F7E89D2868B1}"/>
              </a:ext>
            </a:extLst>
          </p:cNvPr>
          <p:cNvSpPr/>
          <p:nvPr/>
        </p:nvSpPr>
        <p:spPr>
          <a:xfrm>
            <a:off x="6140741" y="4781582"/>
            <a:ext cx="901107" cy="151145"/>
          </a:xfrm>
          <a:custGeom>
            <a:avLst/>
            <a:gdLst>
              <a:gd name="connsiteX0" fmla="*/ 0 w 901107"/>
              <a:gd name="connsiteY0" fmla="*/ 151145 h 151145"/>
              <a:gd name="connsiteX1" fmla="*/ 360727 w 901107"/>
              <a:gd name="connsiteY1" fmla="*/ 25310 h 151145"/>
              <a:gd name="connsiteX2" fmla="*/ 838899 w 901107"/>
              <a:gd name="connsiteY2" fmla="*/ 143 h 151145"/>
              <a:gd name="connsiteX3" fmla="*/ 880844 w 901107"/>
              <a:gd name="connsiteY3" fmla="*/ 16921 h 15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107" h="151145">
                <a:moveTo>
                  <a:pt x="0" y="151145"/>
                </a:moveTo>
                <a:cubicBezTo>
                  <a:pt x="110455" y="100811"/>
                  <a:pt x="220911" y="50477"/>
                  <a:pt x="360727" y="25310"/>
                </a:cubicBezTo>
                <a:cubicBezTo>
                  <a:pt x="500543" y="143"/>
                  <a:pt x="752213" y="1541"/>
                  <a:pt x="838899" y="143"/>
                </a:cubicBezTo>
                <a:cubicBezTo>
                  <a:pt x="925585" y="-1255"/>
                  <a:pt x="903214" y="7833"/>
                  <a:pt x="880844" y="16921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44EBCF6-FF9C-423E-8C80-DD8DF8167AF2}"/>
                  </a:ext>
                </a:extLst>
              </p14:cNvPr>
              <p14:cNvContentPartPr/>
              <p14:nvPr/>
            </p14:nvContentPartPr>
            <p14:xfrm>
              <a:off x="9734837" y="5349707"/>
              <a:ext cx="230760" cy="24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44EBCF6-FF9C-423E-8C80-DD8DF8167AF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671837" y="5286707"/>
                <a:ext cx="3564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19419B0-9C02-4432-9327-D2A758DBA062}"/>
                  </a:ext>
                </a:extLst>
              </p14:cNvPr>
              <p14:cNvContentPartPr/>
              <p14:nvPr/>
            </p14:nvContentPartPr>
            <p14:xfrm>
              <a:off x="9510557" y="5342201"/>
              <a:ext cx="509040" cy="784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19419B0-9C02-4432-9327-D2A758DBA06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447917" y="5279201"/>
                <a:ext cx="6346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2D9F68B-D565-494B-AAA4-8083D9375C9F}"/>
                  </a:ext>
                </a:extLst>
              </p14:cNvPr>
              <p14:cNvContentPartPr/>
              <p14:nvPr/>
            </p14:nvContentPartPr>
            <p14:xfrm>
              <a:off x="9353957" y="5310521"/>
              <a:ext cx="2083680" cy="1332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2D9F68B-D565-494B-AAA4-8083D9375C9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290957" y="5247521"/>
                <a:ext cx="22093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9D73A75-0778-4EE8-AB3C-12E7A4537E2F}"/>
                  </a:ext>
                </a:extLst>
              </p14:cNvPr>
              <p14:cNvContentPartPr/>
              <p14:nvPr/>
            </p14:nvContentPartPr>
            <p14:xfrm>
              <a:off x="9143678" y="5279558"/>
              <a:ext cx="633960" cy="2113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9D73A75-0778-4EE8-AB3C-12E7A4537E2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125678" y="5261558"/>
                <a:ext cx="669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B6C00DA-E976-44BF-A1CC-C7EC2C01DCB5}"/>
                  </a:ext>
                </a:extLst>
              </p14:cNvPr>
              <p14:cNvContentPartPr/>
              <p14:nvPr/>
            </p14:nvContentPartPr>
            <p14:xfrm>
              <a:off x="9166189" y="5477531"/>
              <a:ext cx="153000" cy="115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B6C00DA-E976-44BF-A1CC-C7EC2C01DCB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148189" y="5459891"/>
                <a:ext cx="188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6BA97F9-F609-4B36-AA81-E42DEC39D4FD}"/>
                  </a:ext>
                </a:extLst>
              </p14:cNvPr>
              <p14:cNvContentPartPr/>
              <p14:nvPr/>
            </p14:nvContentPartPr>
            <p14:xfrm>
              <a:off x="9230629" y="5431451"/>
              <a:ext cx="973080" cy="630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6BA97F9-F609-4B36-AA81-E42DEC39D4F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12629" y="5413811"/>
                <a:ext cx="10087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94D4284-0791-4CA0-842E-5B1D3BBF17FB}"/>
                  </a:ext>
                </a:extLst>
              </p14:cNvPr>
              <p14:cNvContentPartPr/>
              <p14:nvPr/>
            </p14:nvContentPartPr>
            <p14:xfrm>
              <a:off x="9274909" y="5409851"/>
              <a:ext cx="20880" cy="172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94D4284-0791-4CA0-842E-5B1D3BBF17F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256909" y="5391851"/>
                <a:ext cx="56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BFF3529-DE3E-4096-BF0A-B7521DCF1E2B}"/>
                  </a:ext>
                </a:extLst>
              </p14:cNvPr>
              <p14:cNvContentPartPr/>
              <p14:nvPr/>
            </p14:nvContentPartPr>
            <p14:xfrm>
              <a:off x="9470066" y="5279633"/>
              <a:ext cx="621000" cy="1666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BFF3529-DE3E-4096-BF0A-B7521DCF1E2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452066" y="5261633"/>
                <a:ext cx="6566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7CB0D86E-CE6A-4B4B-815A-B0ED4F85EB7B}"/>
                  </a:ext>
                </a:extLst>
              </p14:cNvPr>
              <p14:cNvContentPartPr/>
              <p14:nvPr/>
            </p14:nvContentPartPr>
            <p14:xfrm>
              <a:off x="9791546" y="5250833"/>
              <a:ext cx="1145880" cy="741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7CB0D86E-CE6A-4B4B-815A-B0ED4F85EB7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773546" y="5233193"/>
                <a:ext cx="11815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A10291C-404E-4123-BBE9-7DD16D8F7C7E}"/>
                  </a:ext>
                </a:extLst>
              </p14:cNvPr>
              <p14:cNvContentPartPr/>
              <p14:nvPr/>
            </p14:nvContentPartPr>
            <p14:xfrm>
              <a:off x="9841226" y="5247953"/>
              <a:ext cx="819720" cy="36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A10291C-404E-4123-BBE9-7DD16D8F7C7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823226" y="5229953"/>
                <a:ext cx="855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6D15798-FDF5-46BE-90CD-8B49D157374B}"/>
                  </a:ext>
                </a:extLst>
              </p14:cNvPr>
              <p14:cNvContentPartPr/>
              <p14:nvPr/>
            </p14:nvContentPartPr>
            <p14:xfrm>
              <a:off x="9794070" y="5469529"/>
              <a:ext cx="759240" cy="172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6D15798-FDF5-46BE-90CD-8B49D157374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776070" y="5451889"/>
                <a:ext cx="7948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8E615DD-544D-4525-BF61-C036DD9ED95D}"/>
                  </a:ext>
                </a:extLst>
              </p14:cNvPr>
              <p14:cNvContentPartPr/>
              <p14:nvPr/>
            </p14:nvContentPartPr>
            <p14:xfrm>
              <a:off x="10775237" y="5256133"/>
              <a:ext cx="712080" cy="2336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8E615DD-544D-4525-BF61-C036DD9ED95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757597" y="5238493"/>
                <a:ext cx="74772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0AD12C7-9ABC-400B-A5A1-8E063460D7DA}"/>
              </a:ext>
            </a:extLst>
          </p:cNvPr>
          <p:cNvGrpSpPr/>
          <p:nvPr/>
        </p:nvGrpSpPr>
        <p:grpSpPr>
          <a:xfrm>
            <a:off x="9598718" y="5413478"/>
            <a:ext cx="1891672" cy="82331"/>
            <a:chOff x="9598718" y="5413478"/>
            <a:chExt cx="1891672" cy="8233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3D105A7-C0DE-4276-B217-FFF8A9A5F978}"/>
                    </a:ext>
                  </a:extLst>
                </p14:cNvPr>
                <p14:cNvContentPartPr/>
                <p14:nvPr/>
              </p14:nvContentPartPr>
              <p14:xfrm>
                <a:off x="10053038" y="5413478"/>
                <a:ext cx="1296360" cy="56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3D105A7-C0DE-4276-B217-FFF8A9A5F97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035038" y="5395838"/>
                  <a:ext cx="1332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68442BB-B474-4E08-A96E-97BAFD7C1C18}"/>
                    </a:ext>
                  </a:extLst>
                </p14:cNvPr>
                <p14:cNvContentPartPr/>
                <p14:nvPr/>
              </p14:nvContentPartPr>
              <p14:xfrm>
                <a:off x="9598718" y="5457038"/>
                <a:ext cx="1060560" cy="10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68442BB-B474-4E08-A96E-97BAFD7C1C1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80718" y="5439038"/>
                  <a:ext cx="1096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9ABA0A0-2C4F-455C-8421-00D40D1D4599}"/>
                    </a:ext>
                  </a:extLst>
                </p14:cNvPr>
                <p14:cNvContentPartPr/>
                <p14:nvPr/>
              </p14:nvContentPartPr>
              <p14:xfrm>
                <a:off x="9927270" y="5453329"/>
                <a:ext cx="1476360" cy="42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9ABA0A0-2C4F-455C-8421-00D40D1D459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09270" y="5435689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E7576DE-CC2B-4BD1-A37C-9A7BD5CB37A9}"/>
                    </a:ext>
                  </a:extLst>
                </p14:cNvPr>
                <p14:cNvContentPartPr/>
                <p14:nvPr/>
              </p14:nvContentPartPr>
              <p14:xfrm>
                <a:off x="10955790" y="5457649"/>
                <a:ext cx="455040" cy="11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E7576DE-CC2B-4BD1-A37C-9A7BD5CB37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38150" y="5439649"/>
                  <a:ext cx="490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B9197E5-9077-4EAC-9734-5576B348CB19}"/>
                    </a:ext>
                  </a:extLst>
                </p14:cNvPr>
                <p14:cNvContentPartPr/>
                <p14:nvPr/>
              </p14:nvContentPartPr>
              <p14:xfrm>
                <a:off x="11183310" y="5455129"/>
                <a:ext cx="307080" cy="34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B9197E5-9077-4EAC-9734-5576B348CB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65310" y="5437489"/>
                  <a:ext cx="342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CB21F61-304C-4B18-9C4E-0AF21EEC83CC}"/>
                    </a:ext>
                  </a:extLst>
                </p14:cNvPr>
                <p14:cNvContentPartPr/>
                <p14:nvPr/>
              </p14:nvContentPartPr>
              <p14:xfrm>
                <a:off x="10560510" y="5452969"/>
                <a:ext cx="167040" cy="24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CB21F61-304C-4B18-9C4E-0AF21EEC83C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42870" y="5434969"/>
                  <a:ext cx="202680" cy="597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E7BE53-BFC6-4D84-90BC-39BC4FB5F96C}"/>
              </a:ext>
            </a:extLst>
          </p:cNvPr>
          <p:cNvCxnSpPr>
            <a:cxnSpLocks/>
          </p:cNvCxnSpPr>
          <p:nvPr/>
        </p:nvCxnSpPr>
        <p:spPr>
          <a:xfrm flipH="1">
            <a:off x="9128226" y="5506402"/>
            <a:ext cx="23748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DCF41EA-E380-4CFE-848A-D647B9D8A30A}"/>
                  </a:ext>
                </a:extLst>
              </p14:cNvPr>
              <p14:cNvContentPartPr/>
              <p14:nvPr/>
            </p14:nvContentPartPr>
            <p14:xfrm>
              <a:off x="9231568" y="4795066"/>
              <a:ext cx="1119960" cy="3945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DCF41EA-E380-4CFE-848A-D647B9D8A30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168568" y="4732066"/>
                <a:ext cx="12456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0D3D499-76F4-4CF0-B427-DEC575A32F37}"/>
                  </a:ext>
                </a:extLst>
              </p14:cNvPr>
              <p14:cNvContentPartPr/>
              <p14:nvPr/>
            </p14:nvContentPartPr>
            <p14:xfrm>
              <a:off x="9199325" y="5034319"/>
              <a:ext cx="2209680" cy="3031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0D3D499-76F4-4CF0-B427-DEC575A32F3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136325" y="4971679"/>
                <a:ext cx="233532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B0F47DCF-CD6E-4495-BD67-95342DC79B71}"/>
                  </a:ext>
                </a:extLst>
              </p14:cNvPr>
              <p14:cNvContentPartPr/>
              <p14:nvPr/>
            </p14:nvContentPartPr>
            <p14:xfrm>
              <a:off x="9313445" y="4702759"/>
              <a:ext cx="2127240" cy="4172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B0F47DCF-CD6E-4495-BD67-95342DC79B7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250805" y="4639759"/>
                <a:ext cx="22528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439F009F-E676-495A-A886-126D4E77BDEA}"/>
                  </a:ext>
                </a:extLst>
              </p14:cNvPr>
              <p14:cNvContentPartPr/>
              <p14:nvPr/>
            </p14:nvContentPartPr>
            <p14:xfrm>
              <a:off x="9678125" y="4724719"/>
              <a:ext cx="826560" cy="1483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439F009F-E676-495A-A886-126D4E77BDE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615125" y="4661719"/>
                <a:ext cx="9522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1BA7C9E-BFC6-4DA8-AE79-4773473598B4}"/>
                  </a:ext>
                </a:extLst>
              </p14:cNvPr>
              <p14:cNvContentPartPr/>
              <p14:nvPr/>
            </p14:nvContentPartPr>
            <p14:xfrm>
              <a:off x="9188265" y="4902866"/>
              <a:ext cx="10800" cy="3834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1BA7C9E-BFC6-4DA8-AE79-4773473598B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125265" y="4840226"/>
                <a:ext cx="1364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54903DB8-8373-4FB5-B949-E503B2B33B02}"/>
                  </a:ext>
                </a:extLst>
              </p14:cNvPr>
              <p14:cNvContentPartPr/>
              <p14:nvPr/>
            </p14:nvContentPartPr>
            <p14:xfrm>
              <a:off x="9193665" y="4799906"/>
              <a:ext cx="556560" cy="1008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54903DB8-8373-4FB5-B949-E503B2B33B0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131025" y="4737266"/>
                <a:ext cx="682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443B00A-B5B7-4D93-A5E2-B25C89D8C6EA}"/>
                  </a:ext>
                </a:extLst>
              </p14:cNvPr>
              <p14:cNvContentPartPr/>
              <p14:nvPr/>
            </p14:nvContentPartPr>
            <p14:xfrm>
              <a:off x="9191505" y="5200226"/>
              <a:ext cx="287640" cy="1598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443B00A-B5B7-4D93-A5E2-B25C89D8C6E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128505" y="5137586"/>
                <a:ext cx="413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47E19DD-EBF4-4D2C-A8D1-BE800749F310}"/>
                  </a:ext>
                </a:extLst>
              </p14:cNvPr>
              <p14:cNvContentPartPr/>
              <p14:nvPr/>
            </p14:nvContentPartPr>
            <p14:xfrm>
              <a:off x="9853290" y="5111850"/>
              <a:ext cx="1552680" cy="745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47E19DD-EBF4-4D2C-A8D1-BE800749F31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790650" y="5048850"/>
                <a:ext cx="1678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90C1DF6-50B5-4B67-96E9-55B70FF26D50}"/>
                  </a:ext>
                </a:extLst>
              </p14:cNvPr>
              <p14:cNvContentPartPr/>
              <p14:nvPr/>
            </p14:nvContentPartPr>
            <p14:xfrm>
              <a:off x="11237130" y="4956690"/>
              <a:ext cx="200880" cy="1918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90C1DF6-50B5-4B67-96E9-55B70FF26D5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174130" y="4893690"/>
                <a:ext cx="3265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59D8F7C3-E994-4256-A873-D5AE1EE3DFAB}"/>
                  </a:ext>
                </a:extLst>
              </p14:cNvPr>
              <p14:cNvContentPartPr/>
              <p14:nvPr/>
            </p14:nvContentPartPr>
            <p14:xfrm>
              <a:off x="10122570" y="5148930"/>
              <a:ext cx="860760" cy="277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59D8F7C3-E994-4256-A873-D5AE1EE3DFA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059570" y="5085930"/>
                <a:ext cx="9864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36F298CF-77E3-4373-A72D-DA3C8437C654}"/>
                  </a:ext>
                </a:extLst>
              </p14:cNvPr>
              <p14:cNvContentPartPr/>
              <p14:nvPr/>
            </p14:nvContentPartPr>
            <p14:xfrm>
              <a:off x="10420290" y="5124090"/>
              <a:ext cx="1027080" cy="572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36F298CF-77E3-4373-A72D-DA3C8437C65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357290" y="5061450"/>
                <a:ext cx="11527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1A77C96-8B78-4039-846A-4E23EDD662FA}"/>
                  </a:ext>
                </a:extLst>
              </p14:cNvPr>
              <p14:cNvContentPartPr/>
              <p14:nvPr/>
            </p14:nvContentPartPr>
            <p14:xfrm>
              <a:off x="10663140" y="5207614"/>
              <a:ext cx="241560" cy="226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1A77C96-8B78-4039-846A-4E23EDD662F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645140" y="5189614"/>
                <a:ext cx="277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7A3A507-C904-46F6-AD01-1CF00D205893}"/>
                  </a:ext>
                </a:extLst>
              </p14:cNvPr>
              <p14:cNvContentPartPr/>
              <p14:nvPr/>
            </p14:nvContentPartPr>
            <p14:xfrm>
              <a:off x="9174540" y="5223814"/>
              <a:ext cx="642240" cy="1821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7A3A507-C904-46F6-AD01-1CF00D20589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156900" y="5206174"/>
                <a:ext cx="67788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4CA3976-2F0A-46F4-86E1-2617869946FB}"/>
              </a:ext>
            </a:extLst>
          </p:cNvPr>
          <p:cNvGrpSpPr/>
          <p:nvPr/>
        </p:nvGrpSpPr>
        <p:grpSpPr>
          <a:xfrm>
            <a:off x="9138540" y="5257654"/>
            <a:ext cx="477000" cy="193320"/>
            <a:chOff x="9138540" y="5257654"/>
            <a:chExt cx="4770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1859EAB-B4A4-4F18-891F-242FADD34921}"/>
                    </a:ext>
                  </a:extLst>
                </p14:cNvPr>
                <p14:cNvContentPartPr/>
                <p14:nvPr/>
              </p14:nvContentPartPr>
              <p14:xfrm>
                <a:off x="9138540" y="5257654"/>
                <a:ext cx="477000" cy="1933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1859EAB-B4A4-4F18-891F-242FADD3492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120540" y="5239654"/>
                  <a:ext cx="512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66B2238-078F-4A25-8628-09728C6A1BB2}"/>
                    </a:ext>
                  </a:extLst>
                </p14:cNvPr>
                <p14:cNvContentPartPr/>
                <p14:nvPr/>
              </p14:nvContentPartPr>
              <p14:xfrm>
                <a:off x="9152940" y="5417134"/>
                <a:ext cx="10080" cy="136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66B2238-078F-4A25-8628-09728C6A1BB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35300" y="5399494"/>
                  <a:ext cx="4572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7FD088BB-7E6B-48BF-ADB5-A52B75CA51DB}"/>
                  </a:ext>
                </a:extLst>
              </p14:cNvPr>
              <p14:cNvContentPartPr/>
              <p14:nvPr/>
            </p14:nvContentPartPr>
            <p14:xfrm>
              <a:off x="11441820" y="5140294"/>
              <a:ext cx="39600" cy="900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7FD088BB-7E6B-48BF-ADB5-A52B75CA51D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423820" y="5122654"/>
                <a:ext cx="752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9D5BA561-17C8-4DD2-93D7-0C5BEC75279B}"/>
                  </a:ext>
                </a:extLst>
              </p14:cNvPr>
              <p14:cNvContentPartPr/>
              <p14:nvPr/>
            </p14:nvContentPartPr>
            <p14:xfrm>
              <a:off x="11432100" y="4946974"/>
              <a:ext cx="57240" cy="61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9D5BA561-17C8-4DD2-93D7-0C5BEC75279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414460" y="4928974"/>
                <a:ext cx="92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162A4725-3DAA-45B6-B693-E8D2E136FED1}"/>
                  </a:ext>
                </a:extLst>
              </p14:cNvPr>
              <p14:cNvContentPartPr/>
              <p14:nvPr/>
            </p14:nvContentPartPr>
            <p14:xfrm>
              <a:off x="9140700" y="4872094"/>
              <a:ext cx="3240" cy="1144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162A4725-3DAA-45B6-B693-E8D2E136FED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123060" y="4854094"/>
                <a:ext cx="38880" cy="15012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BA1FEAC-3BEF-4EF6-BA79-BFAF7D45B8A1}"/>
              </a:ext>
            </a:extLst>
          </p:cNvPr>
          <p:cNvSpPr/>
          <p:nvPr/>
        </p:nvSpPr>
        <p:spPr>
          <a:xfrm>
            <a:off x="9128226" y="4642298"/>
            <a:ext cx="2382474" cy="293654"/>
          </a:xfrm>
          <a:custGeom>
            <a:avLst/>
            <a:gdLst>
              <a:gd name="connsiteX0" fmla="*/ 0 w 2382474"/>
              <a:gd name="connsiteY0" fmla="*/ 218153 h 293654"/>
              <a:gd name="connsiteX1" fmla="*/ 402672 w 2382474"/>
              <a:gd name="connsiteY1" fmla="*/ 92318 h 293654"/>
              <a:gd name="connsiteX2" fmla="*/ 738232 w 2382474"/>
              <a:gd name="connsiteY2" fmla="*/ 159430 h 293654"/>
              <a:gd name="connsiteX3" fmla="*/ 1174459 w 2382474"/>
              <a:gd name="connsiteY3" fmla="*/ 39 h 293654"/>
              <a:gd name="connsiteX4" fmla="*/ 1744910 w 2382474"/>
              <a:gd name="connsiteY4" fmla="*/ 176208 h 293654"/>
              <a:gd name="connsiteX5" fmla="*/ 2382474 w 2382474"/>
              <a:gd name="connsiteY5" fmla="*/ 293654 h 2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2474" h="293654">
                <a:moveTo>
                  <a:pt x="0" y="218153"/>
                </a:moveTo>
                <a:cubicBezTo>
                  <a:pt x="139816" y="160129"/>
                  <a:pt x="279633" y="102105"/>
                  <a:pt x="402672" y="92318"/>
                </a:cubicBezTo>
                <a:cubicBezTo>
                  <a:pt x="525711" y="82531"/>
                  <a:pt x="609601" y="174810"/>
                  <a:pt x="738232" y="159430"/>
                </a:cubicBezTo>
                <a:cubicBezTo>
                  <a:pt x="866863" y="144050"/>
                  <a:pt x="1006679" y="-2757"/>
                  <a:pt x="1174459" y="39"/>
                </a:cubicBezTo>
                <a:cubicBezTo>
                  <a:pt x="1342239" y="2835"/>
                  <a:pt x="1543574" y="127272"/>
                  <a:pt x="1744910" y="176208"/>
                </a:cubicBezTo>
                <a:cubicBezTo>
                  <a:pt x="1946246" y="225144"/>
                  <a:pt x="2164360" y="259399"/>
                  <a:pt x="2382474" y="29365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4512C55-86ED-4428-A495-7E4A01DD5FFC}"/>
              </a:ext>
            </a:extLst>
          </p:cNvPr>
          <p:cNvCxnSpPr/>
          <p:nvPr/>
        </p:nvCxnSpPr>
        <p:spPr>
          <a:xfrm flipV="1">
            <a:off x="9128226" y="495607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D1D16B6-FCAC-43CD-85FA-2074996DB543}"/>
              </a:ext>
            </a:extLst>
          </p:cNvPr>
          <p:cNvSpPr/>
          <p:nvPr/>
        </p:nvSpPr>
        <p:spPr>
          <a:xfrm>
            <a:off x="9128977" y="5232916"/>
            <a:ext cx="2374085" cy="248320"/>
          </a:xfrm>
          <a:custGeom>
            <a:avLst/>
            <a:gdLst>
              <a:gd name="connsiteX0" fmla="*/ 0 w 2374085"/>
              <a:gd name="connsiteY0" fmla="*/ 248320 h 248320"/>
              <a:gd name="connsiteX1" fmla="*/ 419450 w 2374085"/>
              <a:gd name="connsiteY1" fmla="*/ 63763 h 248320"/>
              <a:gd name="connsiteX2" fmla="*/ 1073791 w 2374085"/>
              <a:gd name="connsiteY2" fmla="*/ 5040 h 248320"/>
              <a:gd name="connsiteX3" fmla="*/ 2004969 w 2374085"/>
              <a:gd name="connsiteY3" fmla="*/ 5040 h 248320"/>
              <a:gd name="connsiteX4" fmla="*/ 2374085 w 2374085"/>
              <a:gd name="connsiteY4" fmla="*/ 21818 h 2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085" h="248320">
                <a:moveTo>
                  <a:pt x="0" y="248320"/>
                </a:moveTo>
                <a:cubicBezTo>
                  <a:pt x="120242" y="176315"/>
                  <a:pt x="240485" y="104310"/>
                  <a:pt x="419450" y="63763"/>
                </a:cubicBezTo>
                <a:cubicBezTo>
                  <a:pt x="598415" y="23216"/>
                  <a:pt x="809538" y="14827"/>
                  <a:pt x="1073791" y="5040"/>
                </a:cubicBezTo>
                <a:cubicBezTo>
                  <a:pt x="1338044" y="-4747"/>
                  <a:pt x="1788253" y="2244"/>
                  <a:pt x="2004969" y="5040"/>
                </a:cubicBezTo>
                <a:cubicBezTo>
                  <a:pt x="2221685" y="7836"/>
                  <a:pt x="2297885" y="14827"/>
                  <a:pt x="2374085" y="21818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1961F3-7DFF-4E70-B348-9C71A9C1A2D4}"/>
              </a:ext>
            </a:extLst>
          </p:cNvPr>
          <p:cNvCxnSpPr/>
          <p:nvPr/>
        </p:nvCxnSpPr>
        <p:spPr>
          <a:xfrm flipV="1">
            <a:off x="11499924" y="495607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1DAAFF4-5B72-4750-981D-90CD68621C0D}"/>
              </a:ext>
            </a:extLst>
          </p:cNvPr>
          <p:cNvCxnSpPr/>
          <p:nvPr/>
        </p:nvCxnSpPr>
        <p:spPr>
          <a:xfrm flipV="1">
            <a:off x="315980" y="5420625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D2E1E7F-21BE-45CB-97F4-7658E59502FB}"/>
              </a:ext>
            </a:extLst>
          </p:cNvPr>
          <p:cNvCxnSpPr>
            <a:cxnSpLocks/>
          </p:cNvCxnSpPr>
          <p:nvPr/>
        </p:nvCxnSpPr>
        <p:spPr>
          <a:xfrm rot="5400000" flipV="1">
            <a:off x="473143" y="5568767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DA0A3D71-141E-4B0E-A85F-016B7FFFDDBF}"/>
              </a:ext>
            </a:extLst>
          </p:cNvPr>
          <p:cNvCxnSpPr>
            <a:cxnSpLocks/>
          </p:cNvCxnSpPr>
          <p:nvPr/>
        </p:nvCxnSpPr>
        <p:spPr>
          <a:xfrm rot="3720000" flipV="1">
            <a:off x="1454869" y="5467176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D4843E3-823E-444A-AC2A-AAC2F54BB8EC}"/>
                  </a:ext>
                </a:extLst>
              </p:cNvPr>
              <p:cNvSpPr txBox="1"/>
              <p:nvPr/>
            </p:nvSpPr>
            <p:spPr>
              <a:xfrm>
                <a:off x="1325337" y="5417468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D4843E3-823E-444A-AC2A-AAC2F54B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37" y="5417468"/>
                <a:ext cx="281487" cy="302840"/>
              </a:xfrm>
              <a:prstGeom prst="rect">
                <a:avLst/>
              </a:prstGeom>
              <a:blipFill>
                <a:blip r:embed="rId1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26F86A8C-6039-45BD-A353-FCA4E7401392}"/>
                  </a:ext>
                </a:extLst>
              </p:cNvPr>
              <p:cNvSpPr txBox="1"/>
              <p:nvPr/>
            </p:nvSpPr>
            <p:spPr>
              <a:xfrm>
                <a:off x="319423" y="5481236"/>
                <a:ext cx="282321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26F86A8C-6039-45BD-A353-FCA4E7401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3" y="5481236"/>
                <a:ext cx="282321" cy="302840"/>
              </a:xfrm>
              <a:prstGeom prst="rect">
                <a:avLst/>
              </a:prstGeom>
              <a:blipFill>
                <a:blip r:embed="rId15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8981090-B137-40A0-B1EF-E1EF389F2AC4}"/>
                  </a:ext>
                </a:extLst>
              </p:cNvPr>
              <p:cNvSpPr txBox="1"/>
              <p:nvPr/>
            </p:nvSpPr>
            <p:spPr>
              <a:xfrm>
                <a:off x="118976" y="5284861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8981090-B137-40A0-B1EF-E1EF389F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6" y="5284861"/>
                <a:ext cx="272703" cy="302840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2CFC6A57-F23F-4622-AC3E-C9EE5C708FF8}"/>
                  </a:ext>
                </a:extLst>
              </p:cNvPr>
              <p:cNvSpPr txBox="1"/>
              <p:nvPr/>
            </p:nvSpPr>
            <p:spPr>
              <a:xfrm>
                <a:off x="5064257" y="4949580"/>
                <a:ext cx="8888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2CFC6A57-F23F-4622-AC3E-C9EE5C70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257" y="4949580"/>
                <a:ext cx="888898" cy="307777"/>
              </a:xfrm>
              <a:prstGeom prst="rect">
                <a:avLst/>
              </a:prstGeom>
              <a:blipFill>
                <a:blip r:embed="rId15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BA6440D0-B4E5-48A6-B36F-E3A44F4C913A}"/>
                  </a:ext>
                </a:extLst>
              </p:cNvPr>
              <p:cNvSpPr txBox="1"/>
              <p:nvPr/>
            </p:nvSpPr>
            <p:spPr>
              <a:xfrm>
                <a:off x="6046741" y="4180142"/>
                <a:ext cx="878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BA6440D0-B4E5-48A6-B36F-E3A44F4C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41" y="4180142"/>
                <a:ext cx="878381" cy="307777"/>
              </a:xfrm>
              <a:prstGeom prst="rect">
                <a:avLst/>
              </a:prstGeom>
              <a:blipFill>
                <a:blip r:embed="rId15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E91371A4-AC77-4C5C-BD09-94DEC66F69C6}"/>
              </a:ext>
            </a:extLst>
          </p:cNvPr>
          <p:cNvCxnSpPr>
            <a:cxnSpLocks/>
          </p:cNvCxnSpPr>
          <p:nvPr/>
        </p:nvCxnSpPr>
        <p:spPr>
          <a:xfrm rot="5400000" flipV="1">
            <a:off x="9226286" y="5538810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D9F3359-D837-4C1B-A7DD-9E6FECE39DB7}"/>
                  </a:ext>
                </a:extLst>
              </p:cNvPr>
              <p:cNvSpPr txBox="1"/>
              <p:nvPr/>
            </p:nvSpPr>
            <p:spPr>
              <a:xfrm>
                <a:off x="9070655" y="5489211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D9F3359-D837-4C1B-A7DD-9E6FECE3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655" y="5489211"/>
                <a:ext cx="281487" cy="302840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578FCD-40EA-49F6-AC39-4CC4A4C76142}"/>
              </a:ext>
            </a:extLst>
          </p:cNvPr>
          <p:cNvCxnSpPr/>
          <p:nvPr/>
        </p:nvCxnSpPr>
        <p:spPr>
          <a:xfrm flipV="1">
            <a:off x="9013665" y="5275482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3D4875-409E-4B4F-8455-F3EC0B7E31B5}"/>
                  </a:ext>
                </a:extLst>
              </p:cNvPr>
              <p:cNvSpPr txBox="1"/>
              <p:nvPr/>
            </p:nvSpPr>
            <p:spPr>
              <a:xfrm>
                <a:off x="8791257" y="5173573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3D4875-409E-4B4F-8455-F3EC0B7E3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257" y="5173573"/>
                <a:ext cx="272703" cy="302840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CBF5B-B1F4-485A-93F7-0500722FAC4B}"/>
                  </a:ext>
                </a:extLst>
              </p:cNvPr>
              <p:cNvSpPr txBox="1"/>
              <p:nvPr/>
            </p:nvSpPr>
            <p:spPr>
              <a:xfrm>
                <a:off x="10133071" y="4757170"/>
                <a:ext cx="4369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CBF5B-B1F4-485A-93F7-0500722FA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071" y="4757170"/>
                <a:ext cx="436914" cy="307777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62882A-4E70-4DB3-9160-129DCB27C1DE}"/>
                  </a:ext>
                </a:extLst>
              </p:cNvPr>
              <p:cNvSpPr txBox="1"/>
              <p:nvPr/>
            </p:nvSpPr>
            <p:spPr>
              <a:xfrm>
                <a:off x="10797445" y="4518239"/>
                <a:ext cx="3166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62882A-4E70-4DB3-9160-129DCB27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445" y="4518239"/>
                <a:ext cx="316690" cy="307777"/>
              </a:xfrm>
              <a:prstGeom prst="rect">
                <a:avLst/>
              </a:prstGeom>
              <a:blipFill>
                <a:blip r:embed="rId15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448C33-39AD-42EE-827D-5367EAB14228}"/>
                  </a:ext>
                </a:extLst>
              </p:cNvPr>
              <p:cNvSpPr txBox="1"/>
              <p:nvPr/>
            </p:nvSpPr>
            <p:spPr>
              <a:xfrm>
                <a:off x="9259474" y="5084050"/>
                <a:ext cx="327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448C33-39AD-42EE-827D-5367EAB14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474" y="5084050"/>
                <a:ext cx="327204" cy="307777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411B853-1EF7-4876-8940-6F6D75A10B6F}"/>
              </a:ext>
            </a:extLst>
          </p:cNvPr>
          <p:cNvCxnSpPr>
            <a:cxnSpLocks/>
          </p:cNvCxnSpPr>
          <p:nvPr/>
        </p:nvCxnSpPr>
        <p:spPr>
          <a:xfrm rot="3720000" flipV="1">
            <a:off x="779244" y="5247142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5862292-1269-4ABE-946B-FA89571FB185}"/>
                  </a:ext>
                </a:extLst>
              </p:cNvPr>
              <p:cNvSpPr txBox="1"/>
              <p:nvPr/>
            </p:nvSpPr>
            <p:spPr>
              <a:xfrm>
                <a:off x="497194" y="4939713"/>
                <a:ext cx="382925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5862292-1269-4ABE-946B-FA89571FB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94" y="4939713"/>
                <a:ext cx="382925" cy="302840"/>
              </a:xfrm>
              <a:prstGeom prst="rect">
                <a:avLst/>
              </a:prstGeom>
              <a:blipFill>
                <a:blip r:embed="rId159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735CA-F4F8-4452-93F0-98FE83214EC8}"/>
                  </a:ext>
                </a:extLst>
              </p:cNvPr>
              <p:cNvSpPr txBox="1"/>
              <p:nvPr/>
            </p:nvSpPr>
            <p:spPr>
              <a:xfrm>
                <a:off x="2602685" y="4191611"/>
                <a:ext cx="443519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735CA-F4F8-4452-93F0-98FE8321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85" y="4191611"/>
                <a:ext cx="443519" cy="302840"/>
              </a:xfrm>
              <a:prstGeom prst="rect">
                <a:avLst/>
              </a:prstGeom>
              <a:blipFill>
                <a:blip r:embed="rId160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423ABD9-F31C-4030-A847-70F56A05BBDC}"/>
              </a:ext>
            </a:extLst>
          </p:cNvPr>
          <p:cNvCxnSpPr>
            <a:cxnSpLocks/>
          </p:cNvCxnSpPr>
          <p:nvPr/>
        </p:nvCxnSpPr>
        <p:spPr>
          <a:xfrm rot="3720000" flipV="1">
            <a:off x="2703315" y="4215807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E80616-3C71-452C-A1DD-72E77EC1DD9B}"/>
              </a:ext>
            </a:extLst>
          </p:cNvPr>
          <p:cNvCxnSpPr>
            <a:cxnSpLocks/>
          </p:cNvCxnSpPr>
          <p:nvPr/>
        </p:nvCxnSpPr>
        <p:spPr>
          <a:xfrm>
            <a:off x="8807513" y="5111850"/>
            <a:ext cx="206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BA44604-D599-40A8-94AE-0CBB8102A572}"/>
              </a:ext>
            </a:extLst>
          </p:cNvPr>
          <p:cNvCxnSpPr>
            <a:cxnSpLocks/>
          </p:cNvCxnSpPr>
          <p:nvPr/>
        </p:nvCxnSpPr>
        <p:spPr>
          <a:xfrm>
            <a:off x="11569604" y="5064947"/>
            <a:ext cx="206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A8A231-0081-486C-98EC-912367053844}"/>
                  </a:ext>
                </a:extLst>
              </p:cNvPr>
              <p:cNvSpPr txBox="1"/>
              <p:nvPr/>
            </p:nvSpPr>
            <p:spPr>
              <a:xfrm>
                <a:off x="8654297" y="4717901"/>
                <a:ext cx="382925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A8A231-0081-486C-98EC-91236705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97" y="4717901"/>
                <a:ext cx="382925" cy="302840"/>
              </a:xfrm>
              <a:prstGeom prst="rect">
                <a:avLst/>
              </a:prstGeom>
              <a:blipFill>
                <a:blip r:embed="rId16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E17904-E547-4097-87CA-FBC98815302B}"/>
                  </a:ext>
                </a:extLst>
              </p:cNvPr>
              <p:cNvSpPr txBox="1"/>
              <p:nvPr/>
            </p:nvSpPr>
            <p:spPr>
              <a:xfrm>
                <a:off x="11501947" y="4662241"/>
                <a:ext cx="443519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E17904-E547-4097-87CA-FBC988153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947" y="4662241"/>
                <a:ext cx="443519" cy="302840"/>
              </a:xfrm>
              <a:prstGeom prst="rect">
                <a:avLst/>
              </a:prstGeom>
              <a:blipFill>
                <a:blip r:embed="rId160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9E648F3-7740-41AA-92FB-DA3081152EB2}"/>
              </a:ext>
            </a:extLst>
          </p:cNvPr>
          <p:cNvCxnSpPr>
            <a:cxnSpLocks/>
          </p:cNvCxnSpPr>
          <p:nvPr/>
        </p:nvCxnSpPr>
        <p:spPr>
          <a:xfrm flipH="1">
            <a:off x="9264345" y="3000662"/>
            <a:ext cx="23748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42E49302-A78E-452C-83F9-806A8015802E}"/>
              </a:ext>
            </a:extLst>
          </p:cNvPr>
          <p:cNvSpPr/>
          <p:nvPr/>
        </p:nvSpPr>
        <p:spPr>
          <a:xfrm>
            <a:off x="9264345" y="2136558"/>
            <a:ext cx="2382474" cy="293654"/>
          </a:xfrm>
          <a:custGeom>
            <a:avLst/>
            <a:gdLst>
              <a:gd name="connsiteX0" fmla="*/ 0 w 2382474"/>
              <a:gd name="connsiteY0" fmla="*/ 218153 h 293654"/>
              <a:gd name="connsiteX1" fmla="*/ 402672 w 2382474"/>
              <a:gd name="connsiteY1" fmla="*/ 92318 h 293654"/>
              <a:gd name="connsiteX2" fmla="*/ 738232 w 2382474"/>
              <a:gd name="connsiteY2" fmla="*/ 159430 h 293654"/>
              <a:gd name="connsiteX3" fmla="*/ 1174459 w 2382474"/>
              <a:gd name="connsiteY3" fmla="*/ 39 h 293654"/>
              <a:gd name="connsiteX4" fmla="*/ 1744910 w 2382474"/>
              <a:gd name="connsiteY4" fmla="*/ 176208 h 293654"/>
              <a:gd name="connsiteX5" fmla="*/ 2382474 w 2382474"/>
              <a:gd name="connsiteY5" fmla="*/ 293654 h 2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2474" h="293654">
                <a:moveTo>
                  <a:pt x="0" y="218153"/>
                </a:moveTo>
                <a:cubicBezTo>
                  <a:pt x="139816" y="160129"/>
                  <a:pt x="279633" y="102105"/>
                  <a:pt x="402672" y="92318"/>
                </a:cubicBezTo>
                <a:cubicBezTo>
                  <a:pt x="525711" y="82531"/>
                  <a:pt x="609601" y="174810"/>
                  <a:pt x="738232" y="159430"/>
                </a:cubicBezTo>
                <a:cubicBezTo>
                  <a:pt x="866863" y="144050"/>
                  <a:pt x="1006679" y="-2757"/>
                  <a:pt x="1174459" y="39"/>
                </a:cubicBezTo>
                <a:cubicBezTo>
                  <a:pt x="1342239" y="2835"/>
                  <a:pt x="1543574" y="127272"/>
                  <a:pt x="1744910" y="176208"/>
                </a:cubicBezTo>
                <a:cubicBezTo>
                  <a:pt x="1946246" y="225144"/>
                  <a:pt x="2164360" y="259399"/>
                  <a:pt x="2382474" y="293654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29CDCC3-6F15-460F-A2CE-F97C2DBD8C11}"/>
              </a:ext>
            </a:extLst>
          </p:cNvPr>
          <p:cNvCxnSpPr/>
          <p:nvPr/>
        </p:nvCxnSpPr>
        <p:spPr>
          <a:xfrm flipV="1">
            <a:off x="9264345" y="245033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9E8B1DB3-6C76-4C12-A6AF-FC707AA58067}"/>
              </a:ext>
            </a:extLst>
          </p:cNvPr>
          <p:cNvSpPr/>
          <p:nvPr/>
        </p:nvSpPr>
        <p:spPr>
          <a:xfrm>
            <a:off x="9265096" y="2727176"/>
            <a:ext cx="2374085" cy="248320"/>
          </a:xfrm>
          <a:custGeom>
            <a:avLst/>
            <a:gdLst>
              <a:gd name="connsiteX0" fmla="*/ 0 w 2374085"/>
              <a:gd name="connsiteY0" fmla="*/ 248320 h 248320"/>
              <a:gd name="connsiteX1" fmla="*/ 419450 w 2374085"/>
              <a:gd name="connsiteY1" fmla="*/ 63763 h 248320"/>
              <a:gd name="connsiteX2" fmla="*/ 1073791 w 2374085"/>
              <a:gd name="connsiteY2" fmla="*/ 5040 h 248320"/>
              <a:gd name="connsiteX3" fmla="*/ 2004969 w 2374085"/>
              <a:gd name="connsiteY3" fmla="*/ 5040 h 248320"/>
              <a:gd name="connsiteX4" fmla="*/ 2374085 w 2374085"/>
              <a:gd name="connsiteY4" fmla="*/ 21818 h 2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085" h="248320">
                <a:moveTo>
                  <a:pt x="0" y="248320"/>
                </a:moveTo>
                <a:cubicBezTo>
                  <a:pt x="120242" y="176315"/>
                  <a:pt x="240485" y="104310"/>
                  <a:pt x="419450" y="63763"/>
                </a:cubicBezTo>
                <a:cubicBezTo>
                  <a:pt x="598415" y="23216"/>
                  <a:pt x="809538" y="14827"/>
                  <a:pt x="1073791" y="5040"/>
                </a:cubicBezTo>
                <a:cubicBezTo>
                  <a:pt x="1338044" y="-4747"/>
                  <a:pt x="1788253" y="2244"/>
                  <a:pt x="2004969" y="5040"/>
                </a:cubicBezTo>
                <a:cubicBezTo>
                  <a:pt x="2221685" y="7836"/>
                  <a:pt x="2297885" y="14827"/>
                  <a:pt x="2374085" y="21818"/>
                </a:cubicBez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E6EA104-67D7-4BB9-AEF8-264FB00C2564}"/>
              </a:ext>
            </a:extLst>
          </p:cNvPr>
          <p:cNvCxnSpPr/>
          <p:nvPr/>
        </p:nvCxnSpPr>
        <p:spPr>
          <a:xfrm flipV="1">
            <a:off x="11636043" y="245033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F5B5CCC-2F2E-4D6C-8113-9247E098E822}"/>
              </a:ext>
            </a:extLst>
          </p:cNvPr>
          <p:cNvCxnSpPr>
            <a:cxnSpLocks/>
          </p:cNvCxnSpPr>
          <p:nvPr/>
        </p:nvCxnSpPr>
        <p:spPr>
          <a:xfrm rot="5400000" flipV="1">
            <a:off x="9362405" y="3033070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C7BC594-35FE-4406-86E7-C926AE621FF4}"/>
                  </a:ext>
                </a:extLst>
              </p:cNvPr>
              <p:cNvSpPr txBox="1"/>
              <p:nvPr/>
            </p:nvSpPr>
            <p:spPr>
              <a:xfrm>
                <a:off x="9206774" y="2983471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C7BC594-35FE-4406-86E7-C926AE621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774" y="2983471"/>
                <a:ext cx="281487" cy="302840"/>
              </a:xfrm>
              <a:prstGeom prst="rect">
                <a:avLst/>
              </a:prstGeom>
              <a:blipFill>
                <a:blip r:embed="rId1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74E5B11D-4F32-4430-87B0-EA7DA0E5B726}"/>
              </a:ext>
            </a:extLst>
          </p:cNvPr>
          <p:cNvCxnSpPr/>
          <p:nvPr/>
        </p:nvCxnSpPr>
        <p:spPr>
          <a:xfrm flipV="1">
            <a:off x="9149784" y="2769742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63D1D3A-B57C-43F2-B43F-22B4882BC2CC}"/>
                  </a:ext>
                </a:extLst>
              </p:cNvPr>
              <p:cNvSpPr txBox="1"/>
              <p:nvPr/>
            </p:nvSpPr>
            <p:spPr>
              <a:xfrm>
                <a:off x="8927376" y="2667833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63D1D3A-B57C-43F2-B43F-22B4882B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76" y="2667833"/>
                <a:ext cx="272703" cy="302840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6D0A1-A13E-442F-993D-B16D9EEA3CF7}"/>
              </a:ext>
            </a:extLst>
          </p:cNvPr>
          <p:cNvCxnSpPr>
            <a:cxnSpLocks/>
          </p:cNvCxnSpPr>
          <p:nvPr/>
        </p:nvCxnSpPr>
        <p:spPr>
          <a:xfrm>
            <a:off x="10440606" y="2146251"/>
            <a:ext cx="1939" cy="576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71D2B-8E5C-4AD6-BABE-16AE797EE771}"/>
                  </a:ext>
                </a:extLst>
              </p:cNvPr>
              <p:cNvSpPr txBox="1"/>
              <p:nvPr/>
            </p:nvSpPr>
            <p:spPr>
              <a:xfrm>
                <a:off x="10361827" y="2423265"/>
                <a:ext cx="7861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71D2B-8E5C-4AD6-BABE-16AE797EE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827" y="2423265"/>
                <a:ext cx="786113" cy="261610"/>
              </a:xfrm>
              <a:prstGeom prst="rect">
                <a:avLst/>
              </a:prstGeom>
              <a:blipFill>
                <a:blip r:embed="rId16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0C62061-5E7E-4F4B-9A31-60D36D4E3FB1}"/>
              </a:ext>
            </a:extLst>
          </p:cNvPr>
          <p:cNvCxnSpPr>
            <a:cxnSpLocks/>
          </p:cNvCxnSpPr>
          <p:nvPr/>
        </p:nvCxnSpPr>
        <p:spPr>
          <a:xfrm flipH="1">
            <a:off x="9264345" y="2450339"/>
            <a:ext cx="2374836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47CF5C7A-D11F-42AF-86BF-05C5CB71E17A}"/>
              </a:ext>
            </a:extLst>
          </p:cNvPr>
          <p:cNvCxnSpPr>
            <a:cxnSpLocks/>
          </p:cNvCxnSpPr>
          <p:nvPr/>
        </p:nvCxnSpPr>
        <p:spPr>
          <a:xfrm>
            <a:off x="9657569" y="2231197"/>
            <a:ext cx="0" cy="216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EF66B5-3F92-43BA-BCF1-C5E306E81C0C}"/>
                  </a:ext>
                </a:extLst>
              </p:cNvPr>
              <p:cNvSpPr txBox="1"/>
              <p:nvPr/>
            </p:nvSpPr>
            <p:spPr>
              <a:xfrm>
                <a:off x="9591517" y="2214215"/>
                <a:ext cx="289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EF66B5-3F92-43BA-BCF1-C5E306E8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517" y="2214215"/>
                <a:ext cx="289566" cy="261610"/>
              </a:xfrm>
              <a:prstGeom prst="rect">
                <a:avLst/>
              </a:prstGeom>
              <a:blipFill>
                <a:blip r:embed="rId16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D3B460-7909-4339-8058-5368170AE070}"/>
                  </a:ext>
                </a:extLst>
              </p:cNvPr>
              <p:cNvSpPr txBox="1"/>
              <p:nvPr/>
            </p:nvSpPr>
            <p:spPr>
              <a:xfrm>
                <a:off x="10085284" y="2734841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D3B460-7909-4339-8058-5368170AE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84" y="2734841"/>
                <a:ext cx="297709" cy="261610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BDE3D0D-85BD-4890-821E-51B54F61C8BB}"/>
              </a:ext>
            </a:extLst>
          </p:cNvPr>
          <p:cNvCxnSpPr>
            <a:cxnSpLocks/>
          </p:cNvCxnSpPr>
          <p:nvPr/>
        </p:nvCxnSpPr>
        <p:spPr>
          <a:xfrm>
            <a:off x="10152170" y="2742073"/>
            <a:ext cx="0" cy="252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A34D4B0-304A-468F-BB17-46512C23E2D6}"/>
              </a:ext>
            </a:extLst>
          </p:cNvPr>
          <p:cNvCxnSpPr>
            <a:cxnSpLocks/>
          </p:cNvCxnSpPr>
          <p:nvPr/>
        </p:nvCxnSpPr>
        <p:spPr>
          <a:xfrm>
            <a:off x="11723706" y="2447197"/>
            <a:ext cx="0" cy="54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29A3E7-B306-428F-B28C-AF01C1393ECA}"/>
                  </a:ext>
                </a:extLst>
              </p:cNvPr>
              <p:cNvSpPr txBox="1"/>
              <p:nvPr/>
            </p:nvSpPr>
            <p:spPr>
              <a:xfrm>
                <a:off x="11646819" y="2573935"/>
                <a:ext cx="2952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29A3E7-B306-428F-B28C-AF01C139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819" y="2573935"/>
                <a:ext cx="295273" cy="261610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1330A9D4-0E30-4F96-893B-AA73FBA41997}"/>
              </a:ext>
            </a:extLst>
          </p:cNvPr>
          <p:cNvSpPr/>
          <p:nvPr/>
        </p:nvSpPr>
        <p:spPr>
          <a:xfrm>
            <a:off x="9174033" y="474980"/>
            <a:ext cx="2382474" cy="293654"/>
          </a:xfrm>
          <a:custGeom>
            <a:avLst/>
            <a:gdLst>
              <a:gd name="connsiteX0" fmla="*/ 0 w 2382474"/>
              <a:gd name="connsiteY0" fmla="*/ 218153 h 293654"/>
              <a:gd name="connsiteX1" fmla="*/ 402672 w 2382474"/>
              <a:gd name="connsiteY1" fmla="*/ 92318 h 293654"/>
              <a:gd name="connsiteX2" fmla="*/ 738232 w 2382474"/>
              <a:gd name="connsiteY2" fmla="*/ 159430 h 293654"/>
              <a:gd name="connsiteX3" fmla="*/ 1174459 w 2382474"/>
              <a:gd name="connsiteY3" fmla="*/ 39 h 293654"/>
              <a:gd name="connsiteX4" fmla="*/ 1744910 w 2382474"/>
              <a:gd name="connsiteY4" fmla="*/ 176208 h 293654"/>
              <a:gd name="connsiteX5" fmla="*/ 2382474 w 2382474"/>
              <a:gd name="connsiteY5" fmla="*/ 293654 h 2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2474" h="293654">
                <a:moveTo>
                  <a:pt x="0" y="218153"/>
                </a:moveTo>
                <a:cubicBezTo>
                  <a:pt x="139816" y="160129"/>
                  <a:pt x="279633" y="102105"/>
                  <a:pt x="402672" y="92318"/>
                </a:cubicBezTo>
                <a:cubicBezTo>
                  <a:pt x="525711" y="82531"/>
                  <a:pt x="609601" y="174810"/>
                  <a:pt x="738232" y="159430"/>
                </a:cubicBezTo>
                <a:cubicBezTo>
                  <a:pt x="866863" y="144050"/>
                  <a:pt x="1006679" y="-2757"/>
                  <a:pt x="1174459" y="39"/>
                </a:cubicBezTo>
                <a:cubicBezTo>
                  <a:pt x="1342239" y="2835"/>
                  <a:pt x="1543574" y="127272"/>
                  <a:pt x="1744910" y="176208"/>
                </a:cubicBezTo>
                <a:cubicBezTo>
                  <a:pt x="1946246" y="225144"/>
                  <a:pt x="2164360" y="259399"/>
                  <a:pt x="2382474" y="293654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AD7F5014-6612-46D8-8059-88B05E3C25DE}"/>
              </a:ext>
            </a:extLst>
          </p:cNvPr>
          <p:cNvCxnSpPr/>
          <p:nvPr/>
        </p:nvCxnSpPr>
        <p:spPr>
          <a:xfrm flipV="1">
            <a:off x="9181653" y="682080"/>
            <a:ext cx="0" cy="61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10A935BB-C3CD-4FD3-99DA-F59E9A26F5FC}"/>
              </a:ext>
            </a:extLst>
          </p:cNvPr>
          <p:cNvSpPr/>
          <p:nvPr/>
        </p:nvSpPr>
        <p:spPr>
          <a:xfrm>
            <a:off x="9174784" y="1065598"/>
            <a:ext cx="2374085" cy="248320"/>
          </a:xfrm>
          <a:custGeom>
            <a:avLst/>
            <a:gdLst>
              <a:gd name="connsiteX0" fmla="*/ 0 w 2374085"/>
              <a:gd name="connsiteY0" fmla="*/ 248320 h 248320"/>
              <a:gd name="connsiteX1" fmla="*/ 419450 w 2374085"/>
              <a:gd name="connsiteY1" fmla="*/ 63763 h 248320"/>
              <a:gd name="connsiteX2" fmla="*/ 1073791 w 2374085"/>
              <a:gd name="connsiteY2" fmla="*/ 5040 h 248320"/>
              <a:gd name="connsiteX3" fmla="*/ 2004969 w 2374085"/>
              <a:gd name="connsiteY3" fmla="*/ 5040 h 248320"/>
              <a:gd name="connsiteX4" fmla="*/ 2374085 w 2374085"/>
              <a:gd name="connsiteY4" fmla="*/ 21818 h 2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085" h="248320">
                <a:moveTo>
                  <a:pt x="0" y="248320"/>
                </a:moveTo>
                <a:cubicBezTo>
                  <a:pt x="120242" y="176315"/>
                  <a:pt x="240485" y="104310"/>
                  <a:pt x="419450" y="63763"/>
                </a:cubicBezTo>
                <a:cubicBezTo>
                  <a:pt x="598415" y="23216"/>
                  <a:pt x="809538" y="14827"/>
                  <a:pt x="1073791" y="5040"/>
                </a:cubicBezTo>
                <a:cubicBezTo>
                  <a:pt x="1338044" y="-4747"/>
                  <a:pt x="1788253" y="2244"/>
                  <a:pt x="2004969" y="5040"/>
                </a:cubicBezTo>
                <a:cubicBezTo>
                  <a:pt x="2221685" y="7836"/>
                  <a:pt x="2297885" y="14827"/>
                  <a:pt x="2374085" y="21818"/>
                </a:cubicBez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A14ADD5A-2071-4BD6-8BDA-20DDF2870D81}"/>
              </a:ext>
            </a:extLst>
          </p:cNvPr>
          <p:cNvCxnSpPr/>
          <p:nvPr/>
        </p:nvCxnSpPr>
        <p:spPr>
          <a:xfrm flipV="1">
            <a:off x="11545731" y="788761"/>
            <a:ext cx="0" cy="288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8309A0B2-DB2E-4D12-900C-8D2A1799888B}"/>
              </a:ext>
            </a:extLst>
          </p:cNvPr>
          <p:cNvCxnSpPr>
            <a:cxnSpLocks/>
          </p:cNvCxnSpPr>
          <p:nvPr/>
        </p:nvCxnSpPr>
        <p:spPr>
          <a:xfrm rot="5400000" flipV="1">
            <a:off x="9272093" y="1371492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61FB6B78-DE1A-4F76-B50C-41A40105A4BE}"/>
                  </a:ext>
                </a:extLst>
              </p:cNvPr>
              <p:cNvSpPr txBox="1"/>
              <p:nvPr/>
            </p:nvSpPr>
            <p:spPr>
              <a:xfrm>
                <a:off x="9116462" y="1321893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61FB6B78-DE1A-4F76-B50C-41A40105A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62" y="1321893"/>
                <a:ext cx="281487" cy="302840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EAD1A43-DA1B-4DB8-A74E-7B8AEBD2930C}"/>
              </a:ext>
            </a:extLst>
          </p:cNvPr>
          <p:cNvCxnSpPr/>
          <p:nvPr/>
        </p:nvCxnSpPr>
        <p:spPr>
          <a:xfrm flipV="1">
            <a:off x="9059472" y="1108164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08D8AC7-9ADF-4CAD-88D3-8D06FB979E9F}"/>
                  </a:ext>
                </a:extLst>
              </p:cNvPr>
              <p:cNvSpPr txBox="1"/>
              <p:nvPr/>
            </p:nvSpPr>
            <p:spPr>
              <a:xfrm>
                <a:off x="8837064" y="1006255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08D8AC7-9ADF-4CAD-88D3-8D06FB979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64" y="1006255"/>
                <a:ext cx="272703" cy="302840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C2740BFF-E570-4686-92F6-BBC5FD09DF16}"/>
              </a:ext>
            </a:extLst>
          </p:cNvPr>
          <p:cNvCxnSpPr>
            <a:cxnSpLocks/>
          </p:cNvCxnSpPr>
          <p:nvPr/>
        </p:nvCxnSpPr>
        <p:spPr>
          <a:xfrm>
            <a:off x="11569604" y="919667"/>
            <a:ext cx="20615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D631E5B5-E681-41B6-A7C2-727D4FA152E5}"/>
              </a:ext>
            </a:extLst>
          </p:cNvPr>
          <p:cNvCxnSpPr>
            <a:cxnSpLocks/>
          </p:cNvCxnSpPr>
          <p:nvPr/>
        </p:nvCxnSpPr>
        <p:spPr>
          <a:xfrm rot="10800000">
            <a:off x="8943632" y="917314"/>
            <a:ext cx="2061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C4891E-9BD3-4BBA-AA50-A89B8258EF8C}"/>
                  </a:ext>
                </a:extLst>
              </p:cNvPr>
              <p:cNvSpPr txBox="1"/>
              <p:nvPr/>
            </p:nvSpPr>
            <p:spPr>
              <a:xfrm>
                <a:off x="8776593" y="634635"/>
                <a:ext cx="430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nl-NL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C4891E-9BD3-4BBA-AA50-A89B8258E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593" y="634635"/>
                <a:ext cx="430181" cy="261610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A80B9F-CF4D-4AB1-8F40-209EF5321035}"/>
                  </a:ext>
                </a:extLst>
              </p:cNvPr>
              <p:cNvSpPr txBox="1"/>
              <p:nvPr/>
            </p:nvSpPr>
            <p:spPr>
              <a:xfrm>
                <a:off x="11520477" y="650747"/>
                <a:ext cx="4334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nl-NL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A80B9F-CF4D-4AB1-8F40-209EF5321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477" y="650747"/>
                <a:ext cx="433452" cy="261610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09AD64-3855-4514-9D02-70C17C353D69}"/>
                  </a:ext>
                </a:extLst>
              </p:cNvPr>
              <p:cNvSpPr txBox="1"/>
              <p:nvPr/>
            </p:nvSpPr>
            <p:spPr>
              <a:xfrm>
                <a:off x="11502666" y="481801"/>
                <a:ext cx="289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09AD64-3855-4514-9D02-70C17C353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666" y="481801"/>
                <a:ext cx="289566" cy="261610"/>
              </a:xfrm>
              <a:prstGeom prst="rect">
                <a:avLst/>
              </a:prstGeom>
              <a:blipFill>
                <a:blip r:embed="rId171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A8E24F-E4EB-4FB7-AB07-BC174D5F8075}"/>
                  </a:ext>
                </a:extLst>
              </p:cNvPr>
              <p:cNvSpPr txBox="1"/>
              <p:nvPr/>
            </p:nvSpPr>
            <p:spPr>
              <a:xfrm>
                <a:off x="11422102" y="1043653"/>
                <a:ext cx="6505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A8E24F-E4EB-4FB7-AB07-BC174D5F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02" y="1043653"/>
                <a:ext cx="650563" cy="261610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49C3464-9603-49D7-ACEA-786274AD9009}"/>
              </a:ext>
            </a:extLst>
          </p:cNvPr>
          <p:cNvSpPr/>
          <p:nvPr/>
        </p:nvSpPr>
        <p:spPr>
          <a:xfrm>
            <a:off x="132660" y="4098873"/>
            <a:ext cx="2872612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CE654D-8681-4D46-AEC7-E5D9C69F017F}"/>
              </a:ext>
            </a:extLst>
          </p:cNvPr>
          <p:cNvSpPr/>
          <p:nvPr/>
        </p:nvSpPr>
        <p:spPr>
          <a:xfrm>
            <a:off x="3002718" y="4098873"/>
            <a:ext cx="2872612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25C0C-E0CE-4F64-AA02-8EFA95BADA72}"/>
              </a:ext>
            </a:extLst>
          </p:cNvPr>
          <p:cNvSpPr/>
          <p:nvPr/>
        </p:nvSpPr>
        <p:spPr>
          <a:xfrm>
            <a:off x="5871751" y="4098873"/>
            <a:ext cx="2872612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331E29-2C89-4C4F-892E-0589752D448F}"/>
              </a:ext>
            </a:extLst>
          </p:cNvPr>
          <p:cNvSpPr/>
          <p:nvPr/>
        </p:nvSpPr>
        <p:spPr>
          <a:xfrm>
            <a:off x="8741323" y="4101009"/>
            <a:ext cx="3200767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D52F7-F4A0-49E2-9325-681AAD9E606C}"/>
              </a:ext>
            </a:extLst>
          </p:cNvPr>
          <p:cNvSpPr/>
          <p:nvPr/>
        </p:nvSpPr>
        <p:spPr>
          <a:xfrm>
            <a:off x="8851379" y="1827786"/>
            <a:ext cx="3200767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B14D0-9699-464E-9485-EF6735F25387}"/>
              </a:ext>
            </a:extLst>
          </p:cNvPr>
          <p:cNvSpPr/>
          <p:nvPr/>
        </p:nvSpPr>
        <p:spPr>
          <a:xfrm>
            <a:off x="8851379" y="142680"/>
            <a:ext cx="3200767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753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C9DD-7306-40A2-B7A9-9A0D7D8F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0B12-A060-44A1-BDA7-B395BFC9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 descr="A picture containing text, reptile, turtle, green&#10;&#10;Description automatically generated">
            <a:extLst>
              <a:ext uri="{FF2B5EF4-FFF2-40B4-BE49-F238E27FC236}">
                <a16:creationId xmlns:a16="http://schemas.microsoft.com/office/drawing/2014/main" id="{469608FD-3DF5-48F8-B560-EE1ED684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30" y="0"/>
            <a:ext cx="7063739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ED0A53B-87ED-4332-81AD-A596A9BE48F9}"/>
              </a:ext>
            </a:extLst>
          </p:cNvPr>
          <p:cNvSpPr>
            <a:spLocks noChangeAspect="1"/>
          </p:cNvSpPr>
          <p:nvPr/>
        </p:nvSpPr>
        <p:spPr>
          <a:xfrm>
            <a:off x="3676260" y="5514392"/>
            <a:ext cx="228600" cy="228600"/>
          </a:xfrm>
          <a:prstGeom prst="ellipse">
            <a:avLst/>
          </a:prstGeom>
          <a:solidFill>
            <a:srgbClr val="00B0F0"/>
          </a:solidFill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80CC21-6DD9-4505-B869-6141B3CF5C7C}"/>
              </a:ext>
            </a:extLst>
          </p:cNvPr>
          <p:cNvSpPr>
            <a:spLocks noChangeAspect="1"/>
          </p:cNvSpPr>
          <p:nvPr/>
        </p:nvSpPr>
        <p:spPr>
          <a:xfrm>
            <a:off x="7234333" y="964163"/>
            <a:ext cx="228600" cy="228600"/>
          </a:xfrm>
          <a:prstGeom prst="ellipse">
            <a:avLst/>
          </a:prstGeom>
          <a:solidFill>
            <a:srgbClr val="FFC000"/>
          </a:solidFill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5A693-DD6C-455E-B366-C303E95A98BF}"/>
              </a:ext>
            </a:extLst>
          </p:cNvPr>
          <p:cNvSpPr txBox="1"/>
          <p:nvPr/>
        </p:nvSpPr>
        <p:spPr>
          <a:xfrm>
            <a:off x="7185768" y="89379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lgerian" panose="04020705040A02060702" pitchFamily="82" charset="0"/>
              </a:rPr>
              <a:t>II</a:t>
            </a:r>
            <a:endParaRPr lang="nl-NL" b="0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8394E-5E67-42BA-B6A1-05A277FD7DF1}"/>
              </a:ext>
            </a:extLst>
          </p:cNvPr>
          <p:cNvSpPr txBox="1"/>
          <p:nvPr/>
        </p:nvSpPr>
        <p:spPr>
          <a:xfrm>
            <a:off x="3662961" y="54533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lgerian" panose="04020705040A02060702" pitchFamily="82" charset="0"/>
              </a:rPr>
              <a:t>I</a:t>
            </a:r>
            <a:endParaRPr lang="nl-NL" b="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6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C854712-90B2-426E-A31C-F5CD748DB621}"/>
                  </a:ext>
                </a:extLst>
              </p14:cNvPr>
              <p14:cNvContentPartPr/>
              <p14:nvPr/>
            </p14:nvContentPartPr>
            <p14:xfrm>
              <a:off x="3633548" y="4972241"/>
              <a:ext cx="412560" cy="2451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C854712-90B2-426E-A31C-F5CD748DB6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5532" y="4954241"/>
                <a:ext cx="448231" cy="28080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68773C-EEBF-438F-8F9C-1C305101A96D}"/>
              </a:ext>
            </a:extLst>
          </p:cNvPr>
          <p:cNvCxnSpPr/>
          <p:nvPr/>
        </p:nvCxnSpPr>
        <p:spPr>
          <a:xfrm flipV="1">
            <a:off x="1319116" y="1728132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CE5293-30DC-4BB5-96CB-E2A02EEF5F2D}"/>
              </a:ext>
            </a:extLst>
          </p:cNvPr>
          <p:cNvCxnSpPr/>
          <p:nvPr/>
        </p:nvCxnSpPr>
        <p:spPr>
          <a:xfrm flipH="1">
            <a:off x="419449" y="2357306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52BBC8-D498-4190-89AB-4E0EB63537D6}"/>
              </a:ext>
            </a:extLst>
          </p:cNvPr>
          <p:cNvCxnSpPr/>
          <p:nvPr/>
        </p:nvCxnSpPr>
        <p:spPr>
          <a:xfrm flipV="1">
            <a:off x="419449" y="1803633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2AD77E-454E-4EE5-B6E4-1F613D604653}"/>
              </a:ext>
            </a:extLst>
          </p:cNvPr>
          <p:cNvCxnSpPr/>
          <p:nvPr/>
        </p:nvCxnSpPr>
        <p:spPr>
          <a:xfrm flipV="1">
            <a:off x="1309328" y="1803633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8AF3FA-1317-4B31-AA1C-6EBDE510BB81}"/>
              </a:ext>
            </a:extLst>
          </p:cNvPr>
          <p:cNvCxnSpPr/>
          <p:nvPr/>
        </p:nvCxnSpPr>
        <p:spPr>
          <a:xfrm flipV="1">
            <a:off x="2552298" y="1174459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27BD05-59BA-4346-A5EC-5284F7E705AA}"/>
              </a:ext>
            </a:extLst>
          </p:cNvPr>
          <p:cNvCxnSpPr/>
          <p:nvPr/>
        </p:nvCxnSpPr>
        <p:spPr>
          <a:xfrm flipV="1">
            <a:off x="1309328" y="1174459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F44AB9-AB45-46FD-8489-4687AE10BCCA}"/>
              </a:ext>
            </a:extLst>
          </p:cNvPr>
          <p:cNvCxnSpPr/>
          <p:nvPr/>
        </p:nvCxnSpPr>
        <p:spPr>
          <a:xfrm flipH="1">
            <a:off x="439024" y="1803633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6D9F89-BA0A-4171-A559-C8A9F70E4E3B}"/>
              </a:ext>
            </a:extLst>
          </p:cNvPr>
          <p:cNvCxnSpPr/>
          <p:nvPr/>
        </p:nvCxnSpPr>
        <p:spPr>
          <a:xfrm flipH="1">
            <a:off x="1662418" y="1167468"/>
            <a:ext cx="880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44419B-F903-475C-B85E-1F17B8453656}"/>
              </a:ext>
            </a:extLst>
          </p:cNvPr>
          <p:cNvCxnSpPr/>
          <p:nvPr/>
        </p:nvCxnSpPr>
        <p:spPr>
          <a:xfrm flipV="1">
            <a:off x="429235" y="1167469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4E98858-4781-46D3-8316-FCDA3C1E3E9D}"/>
              </a:ext>
            </a:extLst>
          </p:cNvPr>
          <p:cNvSpPr/>
          <p:nvPr/>
        </p:nvSpPr>
        <p:spPr>
          <a:xfrm>
            <a:off x="436227" y="1640044"/>
            <a:ext cx="867358" cy="155199"/>
          </a:xfrm>
          <a:custGeom>
            <a:avLst/>
            <a:gdLst>
              <a:gd name="connsiteX0" fmla="*/ 0 w 867358"/>
              <a:gd name="connsiteY0" fmla="*/ 155199 h 155199"/>
              <a:gd name="connsiteX1" fmla="*/ 377505 w 867358"/>
              <a:gd name="connsiteY1" fmla="*/ 37753 h 155199"/>
              <a:gd name="connsiteX2" fmla="*/ 629174 w 867358"/>
              <a:gd name="connsiteY2" fmla="*/ 88087 h 155199"/>
              <a:gd name="connsiteX3" fmla="*/ 847288 w 867358"/>
              <a:gd name="connsiteY3" fmla="*/ 4198 h 155199"/>
              <a:gd name="connsiteX4" fmla="*/ 855677 w 867358"/>
              <a:gd name="connsiteY4" fmla="*/ 12587 h 155199"/>
              <a:gd name="connsiteX5" fmla="*/ 830510 w 867358"/>
              <a:gd name="connsiteY5" fmla="*/ 12587 h 155199"/>
              <a:gd name="connsiteX6" fmla="*/ 847288 w 867358"/>
              <a:gd name="connsiteY6" fmla="*/ 4198 h 15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358" h="155199">
                <a:moveTo>
                  <a:pt x="0" y="155199"/>
                </a:moveTo>
                <a:cubicBezTo>
                  <a:pt x="136321" y="102068"/>
                  <a:pt x="272643" y="48938"/>
                  <a:pt x="377505" y="37753"/>
                </a:cubicBezTo>
                <a:cubicBezTo>
                  <a:pt x="482367" y="26568"/>
                  <a:pt x="550877" y="93679"/>
                  <a:pt x="629174" y="88087"/>
                </a:cubicBezTo>
                <a:cubicBezTo>
                  <a:pt x="707471" y="82495"/>
                  <a:pt x="809538" y="16781"/>
                  <a:pt x="847288" y="4198"/>
                </a:cubicBezTo>
                <a:cubicBezTo>
                  <a:pt x="885038" y="-8385"/>
                  <a:pt x="858473" y="11189"/>
                  <a:pt x="855677" y="12587"/>
                </a:cubicBezTo>
                <a:cubicBezTo>
                  <a:pt x="852881" y="13985"/>
                  <a:pt x="830510" y="12587"/>
                  <a:pt x="830510" y="12587"/>
                </a:cubicBezTo>
                <a:cubicBezTo>
                  <a:pt x="829112" y="11189"/>
                  <a:pt x="838200" y="7693"/>
                  <a:pt x="847288" y="4198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4FA5200-569B-4D54-A79A-65A764956E8C}"/>
              </a:ext>
            </a:extLst>
          </p:cNvPr>
          <p:cNvSpPr/>
          <p:nvPr/>
        </p:nvSpPr>
        <p:spPr>
          <a:xfrm>
            <a:off x="1300293" y="1174458"/>
            <a:ext cx="1233182" cy="453006"/>
          </a:xfrm>
          <a:custGeom>
            <a:avLst/>
            <a:gdLst>
              <a:gd name="connsiteX0" fmla="*/ 1233182 w 1233182"/>
              <a:gd name="connsiteY0" fmla="*/ 0 h 453006"/>
              <a:gd name="connsiteX1" fmla="*/ 864066 w 1233182"/>
              <a:gd name="connsiteY1" fmla="*/ 83890 h 453006"/>
              <a:gd name="connsiteX2" fmla="*/ 612396 w 1233182"/>
              <a:gd name="connsiteY2" fmla="*/ 83890 h 453006"/>
              <a:gd name="connsiteX3" fmla="*/ 444617 w 1233182"/>
              <a:gd name="connsiteY3" fmla="*/ 276837 h 453006"/>
              <a:gd name="connsiteX4" fmla="*/ 251670 w 1233182"/>
              <a:gd name="connsiteY4" fmla="*/ 251670 h 453006"/>
              <a:gd name="connsiteX5" fmla="*/ 0 w 1233182"/>
              <a:gd name="connsiteY5" fmla="*/ 453006 h 4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3182" h="453006">
                <a:moveTo>
                  <a:pt x="1233182" y="0"/>
                </a:moveTo>
                <a:cubicBezTo>
                  <a:pt x="1100356" y="34954"/>
                  <a:pt x="967530" y="69908"/>
                  <a:pt x="864066" y="83890"/>
                </a:cubicBezTo>
                <a:cubicBezTo>
                  <a:pt x="760602" y="97872"/>
                  <a:pt x="682304" y="51732"/>
                  <a:pt x="612396" y="83890"/>
                </a:cubicBezTo>
                <a:cubicBezTo>
                  <a:pt x="542488" y="116048"/>
                  <a:pt x="504738" y="248874"/>
                  <a:pt x="444617" y="276837"/>
                </a:cubicBezTo>
                <a:cubicBezTo>
                  <a:pt x="384496" y="304800"/>
                  <a:pt x="325773" y="222309"/>
                  <a:pt x="251670" y="251670"/>
                </a:cubicBezTo>
                <a:cubicBezTo>
                  <a:pt x="177567" y="281031"/>
                  <a:pt x="88783" y="367018"/>
                  <a:pt x="0" y="45300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2028F84-3567-4511-A687-DBF7A7F30AF6}"/>
              </a:ext>
            </a:extLst>
          </p:cNvPr>
          <p:cNvSpPr/>
          <p:nvPr/>
        </p:nvSpPr>
        <p:spPr>
          <a:xfrm>
            <a:off x="1644242" y="1006678"/>
            <a:ext cx="897622" cy="167780"/>
          </a:xfrm>
          <a:custGeom>
            <a:avLst/>
            <a:gdLst>
              <a:gd name="connsiteX0" fmla="*/ 897622 w 897622"/>
              <a:gd name="connsiteY0" fmla="*/ 167780 h 167780"/>
              <a:gd name="connsiteX1" fmla="*/ 662730 w 897622"/>
              <a:gd name="connsiteY1" fmla="*/ 16778 h 167780"/>
              <a:gd name="connsiteX2" fmla="*/ 310392 w 897622"/>
              <a:gd name="connsiteY2" fmla="*/ 109057 h 167780"/>
              <a:gd name="connsiteX3" fmla="*/ 0 w 897622"/>
              <a:gd name="connsiteY3" fmla="*/ 0 h 16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22" h="167780">
                <a:moveTo>
                  <a:pt x="897622" y="167780"/>
                </a:moveTo>
                <a:cubicBezTo>
                  <a:pt x="829112" y="97172"/>
                  <a:pt x="760602" y="26565"/>
                  <a:pt x="662730" y="16778"/>
                </a:cubicBezTo>
                <a:cubicBezTo>
                  <a:pt x="564858" y="6991"/>
                  <a:pt x="420847" y="111853"/>
                  <a:pt x="310392" y="109057"/>
                </a:cubicBezTo>
                <a:cubicBezTo>
                  <a:pt x="199937" y="106261"/>
                  <a:pt x="99968" y="53130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9D9AB9F-B752-4B4B-95BF-40957963F3A0}"/>
              </a:ext>
            </a:extLst>
          </p:cNvPr>
          <p:cNvSpPr/>
          <p:nvPr/>
        </p:nvSpPr>
        <p:spPr>
          <a:xfrm>
            <a:off x="444616" y="1015067"/>
            <a:ext cx="1191237" cy="780176"/>
          </a:xfrm>
          <a:custGeom>
            <a:avLst/>
            <a:gdLst>
              <a:gd name="connsiteX0" fmla="*/ 1191237 w 1191237"/>
              <a:gd name="connsiteY0" fmla="*/ 0 h 780176"/>
              <a:gd name="connsiteX1" fmla="*/ 1057013 w 1191237"/>
              <a:gd name="connsiteY1" fmla="*/ 109057 h 780176"/>
              <a:gd name="connsiteX2" fmla="*/ 595618 w 1191237"/>
              <a:gd name="connsiteY2" fmla="*/ 293615 h 780176"/>
              <a:gd name="connsiteX3" fmla="*/ 335560 w 1191237"/>
              <a:gd name="connsiteY3" fmla="*/ 511729 h 780176"/>
              <a:gd name="connsiteX4" fmla="*/ 0 w 1191237"/>
              <a:gd name="connsiteY4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237" h="780176">
                <a:moveTo>
                  <a:pt x="1191237" y="0"/>
                </a:moveTo>
                <a:cubicBezTo>
                  <a:pt x="1173760" y="30060"/>
                  <a:pt x="1156283" y="60121"/>
                  <a:pt x="1057013" y="109057"/>
                </a:cubicBezTo>
                <a:cubicBezTo>
                  <a:pt x="957743" y="157993"/>
                  <a:pt x="715860" y="226503"/>
                  <a:pt x="595618" y="293615"/>
                </a:cubicBezTo>
                <a:cubicBezTo>
                  <a:pt x="475376" y="360727"/>
                  <a:pt x="434830" y="430636"/>
                  <a:pt x="335560" y="511729"/>
                </a:cubicBezTo>
                <a:cubicBezTo>
                  <a:pt x="236290" y="592822"/>
                  <a:pt x="118145" y="686499"/>
                  <a:pt x="0" y="78017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0C2CD94-4398-4B37-93F5-EF35C8E967E5}"/>
              </a:ext>
            </a:extLst>
          </p:cNvPr>
          <p:cNvSpPr/>
          <p:nvPr/>
        </p:nvSpPr>
        <p:spPr>
          <a:xfrm>
            <a:off x="1306533" y="1635852"/>
            <a:ext cx="1258349" cy="713064"/>
          </a:xfrm>
          <a:custGeom>
            <a:avLst/>
            <a:gdLst>
              <a:gd name="connsiteX0" fmla="*/ 0 w 1258349"/>
              <a:gd name="connsiteY0" fmla="*/ 713064 h 713064"/>
              <a:gd name="connsiteX1" fmla="*/ 176169 w 1258349"/>
              <a:gd name="connsiteY1" fmla="*/ 536895 h 713064"/>
              <a:gd name="connsiteX2" fmla="*/ 570452 w 1258349"/>
              <a:gd name="connsiteY2" fmla="*/ 285226 h 713064"/>
              <a:gd name="connsiteX3" fmla="*/ 989901 w 1258349"/>
              <a:gd name="connsiteY3" fmla="*/ 109057 h 713064"/>
              <a:gd name="connsiteX4" fmla="*/ 1258349 w 1258349"/>
              <a:gd name="connsiteY4" fmla="*/ 0 h 7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49" h="713064">
                <a:moveTo>
                  <a:pt x="0" y="713064"/>
                </a:moveTo>
                <a:cubicBezTo>
                  <a:pt x="40547" y="660632"/>
                  <a:pt x="81094" y="608201"/>
                  <a:pt x="176169" y="536895"/>
                </a:cubicBezTo>
                <a:cubicBezTo>
                  <a:pt x="271244" y="465589"/>
                  <a:pt x="434830" y="356532"/>
                  <a:pt x="570452" y="285226"/>
                </a:cubicBezTo>
                <a:cubicBezTo>
                  <a:pt x="706074" y="213920"/>
                  <a:pt x="989901" y="109057"/>
                  <a:pt x="989901" y="109057"/>
                </a:cubicBezTo>
                <a:lnTo>
                  <a:pt x="1258349" y="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81DF3E-C377-4A6C-9328-563603BDCBED}"/>
              </a:ext>
            </a:extLst>
          </p:cNvPr>
          <p:cNvCxnSpPr/>
          <p:nvPr/>
        </p:nvCxnSpPr>
        <p:spPr>
          <a:xfrm flipV="1">
            <a:off x="4165532" y="4877497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E1BA21-93E7-4B76-8AB0-2DFDA1028907}"/>
              </a:ext>
            </a:extLst>
          </p:cNvPr>
          <p:cNvCxnSpPr/>
          <p:nvPr/>
        </p:nvCxnSpPr>
        <p:spPr>
          <a:xfrm flipH="1">
            <a:off x="3265865" y="5506671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E577EA8-126E-4B35-804A-20B7A447A265}"/>
              </a:ext>
            </a:extLst>
          </p:cNvPr>
          <p:cNvCxnSpPr/>
          <p:nvPr/>
        </p:nvCxnSpPr>
        <p:spPr>
          <a:xfrm flipV="1">
            <a:off x="3265865" y="4952998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041433C-F03F-4F16-BEEB-9896A07FEBE0}"/>
              </a:ext>
            </a:extLst>
          </p:cNvPr>
          <p:cNvCxnSpPr/>
          <p:nvPr/>
        </p:nvCxnSpPr>
        <p:spPr>
          <a:xfrm flipV="1">
            <a:off x="4155744" y="4952998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F87299-6354-482A-A9CB-060A889384F5}"/>
              </a:ext>
            </a:extLst>
          </p:cNvPr>
          <p:cNvCxnSpPr/>
          <p:nvPr/>
        </p:nvCxnSpPr>
        <p:spPr>
          <a:xfrm flipV="1">
            <a:off x="5398714" y="4323824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406AB9-0A23-469B-8303-FCCA7B62776F}"/>
              </a:ext>
            </a:extLst>
          </p:cNvPr>
          <p:cNvCxnSpPr/>
          <p:nvPr/>
        </p:nvCxnSpPr>
        <p:spPr>
          <a:xfrm flipH="1">
            <a:off x="4508834" y="4316833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703DCE-5343-4387-BBD9-D484D3CD345A}"/>
              </a:ext>
            </a:extLst>
          </p:cNvPr>
          <p:cNvCxnSpPr>
            <a:cxnSpLocks/>
          </p:cNvCxnSpPr>
          <p:nvPr/>
        </p:nvCxnSpPr>
        <p:spPr>
          <a:xfrm flipV="1">
            <a:off x="3266654" y="4316834"/>
            <a:ext cx="1242179" cy="638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FFCC1F7-3B73-4F2A-B4A5-021662FEB135}"/>
              </a:ext>
            </a:extLst>
          </p:cNvPr>
          <p:cNvCxnSpPr/>
          <p:nvPr/>
        </p:nvCxnSpPr>
        <p:spPr>
          <a:xfrm flipV="1">
            <a:off x="4508833" y="4323823"/>
            <a:ext cx="0" cy="5536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428D247-ED3E-4BE6-A60F-6D8B018AA2DD}"/>
              </a:ext>
            </a:extLst>
          </p:cNvPr>
          <p:cNvCxnSpPr/>
          <p:nvPr/>
        </p:nvCxnSpPr>
        <p:spPr>
          <a:xfrm flipV="1">
            <a:off x="3275650" y="4873303"/>
            <a:ext cx="1233182" cy="62917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2B330-8B17-45BF-9C95-DC91B5A89EEF}"/>
              </a:ext>
            </a:extLst>
          </p:cNvPr>
          <p:cNvCxnSpPr/>
          <p:nvPr/>
        </p:nvCxnSpPr>
        <p:spPr>
          <a:xfrm flipH="1">
            <a:off x="4508832" y="4873303"/>
            <a:ext cx="88009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1590C56-8518-446A-BA5E-AF55E5D37DD3}"/>
              </a:ext>
            </a:extLst>
          </p:cNvPr>
          <p:cNvCxnSpPr/>
          <p:nvPr/>
        </p:nvCxnSpPr>
        <p:spPr>
          <a:xfrm flipV="1">
            <a:off x="1304886" y="4943908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A5311-722C-40C4-AF63-5787B7C3E324}"/>
              </a:ext>
            </a:extLst>
          </p:cNvPr>
          <p:cNvCxnSpPr/>
          <p:nvPr/>
        </p:nvCxnSpPr>
        <p:spPr>
          <a:xfrm flipH="1">
            <a:off x="405219" y="5573082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06AE1AF-2A05-4891-A061-709D5E20B44B}"/>
              </a:ext>
            </a:extLst>
          </p:cNvPr>
          <p:cNvCxnSpPr/>
          <p:nvPr/>
        </p:nvCxnSpPr>
        <p:spPr>
          <a:xfrm flipV="1">
            <a:off x="405219" y="5019409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B771D5E-5CDA-4BF2-AAC3-2AC23939E1D9}"/>
              </a:ext>
            </a:extLst>
          </p:cNvPr>
          <p:cNvCxnSpPr/>
          <p:nvPr/>
        </p:nvCxnSpPr>
        <p:spPr>
          <a:xfrm flipV="1">
            <a:off x="1295098" y="5019409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B4E43A-4ADC-4270-B17B-7B6534D39B05}"/>
              </a:ext>
            </a:extLst>
          </p:cNvPr>
          <p:cNvCxnSpPr/>
          <p:nvPr/>
        </p:nvCxnSpPr>
        <p:spPr>
          <a:xfrm flipV="1">
            <a:off x="2538068" y="4390235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DE8E902-74AA-480B-8C16-5C9F3FF7B0A6}"/>
              </a:ext>
            </a:extLst>
          </p:cNvPr>
          <p:cNvCxnSpPr/>
          <p:nvPr/>
        </p:nvCxnSpPr>
        <p:spPr>
          <a:xfrm flipV="1">
            <a:off x="1295098" y="4390235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15C6CBA-FB4F-41B2-B77A-E395342A863B}"/>
              </a:ext>
            </a:extLst>
          </p:cNvPr>
          <p:cNvCxnSpPr/>
          <p:nvPr/>
        </p:nvCxnSpPr>
        <p:spPr>
          <a:xfrm flipH="1">
            <a:off x="424794" y="5019409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D60C5E6-DF88-405B-AC44-B732DAC5F944}"/>
              </a:ext>
            </a:extLst>
          </p:cNvPr>
          <p:cNvCxnSpPr/>
          <p:nvPr/>
        </p:nvCxnSpPr>
        <p:spPr>
          <a:xfrm flipH="1">
            <a:off x="1648188" y="4383244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455433-98A7-4D09-B0C0-59BA67E12146}"/>
              </a:ext>
            </a:extLst>
          </p:cNvPr>
          <p:cNvCxnSpPr/>
          <p:nvPr/>
        </p:nvCxnSpPr>
        <p:spPr>
          <a:xfrm flipV="1">
            <a:off x="415005" y="4383245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3B9E5A7-F8DC-41DE-AD03-E3B0F128884F}"/>
              </a:ext>
            </a:extLst>
          </p:cNvPr>
          <p:cNvCxnSpPr/>
          <p:nvPr/>
        </p:nvCxnSpPr>
        <p:spPr>
          <a:xfrm flipV="1">
            <a:off x="1648187" y="4390234"/>
            <a:ext cx="0" cy="5536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9F9BB8A-BCE5-4945-BDD5-3052E118D57F}"/>
              </a:ext>
            </a:extLst>
          </p:cNvPr>
          <p:cNvCxnSpPr/>
          <p:nvPr/>
        </p:nvCxnSpPr>
        <p:spPr>
          <a:xfrm flipV="1">
            <a:off x="415004" y="4939714"/>
            <a:ext cx="1233182" cy="62917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8D33D3B-F59F-41D0-A046-17EEC46EB4DF}"/>
              </a:ext>
            </a:extLst>
          </p:cNvPr>
          <p:cNvCxnSpPr/>
          <p:nvPr/>
        </p:nvCxnSpPr>
        <p:spPr>
          <a:xfrm flipH="1">
            <a:off x="1648186" y="4939714"/>
            <a:ext cx="88009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24DAE9F-F58D-4149-8E8B-09882A6DDA83}"/>
              </a:ext>
            </a:extLst>
          </p:cNvPr>
          <p:cNvCxnSpPr/>
          <p:nvPr/>
        </p:nvCxnSpPr>
        <p:spPr>
          <a:xfrm flipV="1">
            <a:off x="7036465" y="4857226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D3C26E2-53EA-431B-B4F6-5A18308B62FD}"/>
              </a:ext>
            </a:extLst>
          </p:cNvPr>
          <p:cNvCxnSpPr/>
          <p:nvPr/>
        </p:nvCxnSpPr>
        <p:spPr>
          <a:xfrm flipH="1">
            <a:off x="6136798" y="5486400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6745B77-F77D-4513-8658-30C3B5F9D65D}"/>
              </a:ext>
            </a:extLst>
          </p:cNvPr>
          <p:cNvCxnSpPr/>
          <p:nvPr/>
        </p:nvCxnSpPr>
        <p:spPr>
          <a:xfrm flipV="1">
            <a:off x="6136798" y="4932727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BB6E172-987E-4AAF-A757-03EE9B01BB02}"/>
              </a:ext>
            </a:extLst>
          </p:cNvPr>
          <p:cNvCxnSpPr/>
          <p:nvPr/>
        </p:nvCxnSpPr>
        <p:spPr>
          <a:xfrm flipV="1">
            <a:off x="7026677" y="4932727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A871820-1EC7-4ED4-8848-8C2FCC695E22}"/>
              </a:ext>
            </a:extLst>
          </p:cNvPr>
          <p:cNvCxnSpPr/>
          <p:nvPr/>
        </p:nvCxnSpPr>
        <p:spPr>
          <a:xfrm flipV="1">
            <a:off x="8269647" y="4303553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742DB63-89FB-4252-A5B8-2D612BDB4760}"/>
              </a:ext>
            </a:extLst>
          </p:cNvPr>
          <p:cNvCxnSpPr/>
          <p:nvPr/>
        </p:nvCxnSpPr>
        <p:spPr>
          <a:xfrm flipV="1">
            <a:off x="7026677" y="4303553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F59333-8B3E-40B8-8E14-41AE6511E7C8}"/>
              </a:ext>
            </a:extLst>
          </p:cNvPr>
          <p:cNvCxnSpPr/>
          <p:nvPr/>
        </p:nvCxnSpPr>
        <p:spPr>
          <a:xfrm flipH="1">
            <a:off x="6156373" y="4932727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BDA9002-3371-4EF9-8EE0-CA458C89B1F4}"/>
              </a:ext>
            </a:extLst>
          </p:cNvPr>
          <p:cNvCxnSpPr/>
          <p:nvPr/>
        </p:nvCxnSpPr>
        <p:spPr>
          <a:xfrm flipH="1">
            <a:off x="7379767" y="4296562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9901ED9-FE53-44E2-B496-834FF1BDFF97}"/>
              </a:ext>
            </a:extLst>
          </p:cNvPr>
          <p:cNvCxnSpPr/>
          <p:nvPr/>
        </p:nvCxnSpPr>
        <p:spPr>
          <a:xfrm flipV="1">
            <a:off x="6146584" y="4296563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0AF1CD4-56B5-4C4D-A1E1-C7AE240603F8}"/>
              </a:ext>
            </a:extLst>
          </p:cNvPr>
          <p:cNvCxnSpPr/>
          <p:nvPr/>
        </p:nvCxnSpPr>
        <p:spPr>
          <a:xfrm flipV="1">
            <a:off x="7379766" y="4303552"/>
            <a:ext cx="0" cy="5536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D794A0-4E4E-41A8-814B-13D09840EA50}"/>
              </a:ext>
            </a:extLst>
          </p:cNvPr>
          <p:cNvCxnSpPr/>
          <p:nvPr/>
        </p:nvCxnSpPr>
        <p:spPr>
          <a:xfrm flipV="1">
            <a:off x="6146583" y="4853032"/>
            <a:ext cx="1233182" cy="62917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5CE01C2-41E0-48F8-863D-D5B3EB8C703A}"/>
              </a:ext>
            </a:extLst>
          </p:cNvPr>
          <p:cNvCxnSpPr/>
          <p:nvPr/>
        </p:nvCxnSpPr>
        <p:spPr>
          <a:xfrm flipH="1">
            <a:off x="7379765" y="4853032"/>
            <a:ext cx="88009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024A247-D6E9-459B-934F-31F75B9F9B0E}"/>
                  </a:ext>
                </a:extLst>
              </p14:cNvPr>
              <p14:cNvContentPartPr/>
              <p14:nvPr/>
            </p14:nvContentPartPr>
            <p14:xfrm>
              <a:off x="3395625" y="5132396"/>
              <a:ext cx="1089000" cy="412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024A247-D6E9-459B-934F-31F75B9F9B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625" y="5069396"/>
                <a:ext cx="121464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20DD7FC-FBB0-4A43-981E-4337E660576A}"/>
                  </a:ext>
                </a:extLst>
              </p14:cNvPr>
              <p14:cNvContentPartPr/>
              <p14:nvPr/>
            </p14:nvContentPartPr>
            <p14:xfrm>
              <a:off x="4486065" y="4797956"/>
              <a:ext cx="712080" cy="333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20DD7FC-FBB0-4A43-981E-4337E66057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3033" y="4735024"/>
                <a:ext cx="837784" cy="459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1EDF6C4-3DEC-495E-B32B-C4BE1A57820C}"/>
                  </a:ext>
                </a:extLst>
              </p14:cNvPr>
              <p14:cNvContentPartPr/>
              <p14:nvPr/>
            </p14:nvContentPartPr>
            <p14:xfrm>
              <a:off x="4533945" y="4783916"/>
              <a:ext cx="605160" cy="100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1EDF6C4-3DEC-495E-B32B-C4BE1A5782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0945" y="4721142"/>
                <a:ext cx="730800" cy="225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0EAAAAA-567F-45EA-B255-58F48366D935}"/>
                  </a:ext>
                </a:extLst>
              </p14:cNvPr>
              <p14:cNvContentPartPr/>
              <p14:nvPr/>
            </p14:nvContentPartPr>
            <p14:xfrm>
              <a:off x="3543585" y="4875716"/>
              <a:ext cx="1296000" cy="569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0EAAAAA-567F-45EA-B255-58F48366D9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0602" y="4812716"/>
                <a:ext cx="1421605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F76019F-2C59-4CE4-86DC-32F7565D8CD0}"/>
                  </a:ext>
                </a:extLst>
              </p14:cNvPr>
              <p14:cNvContentPartPr/>
              <p14:nvPr/>
            </p14:nvContentPartPr>
            <p14:xfrm>
              <a:off x="3327945" y="5177036"/>
              <a:ext cx="376200" cy="347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F76019F-2C59-4CE4-86DC-32F7565D8C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9945" y="5159036"/>
                <a:ext cx="4118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F1DA8AD-0281-4A74-A422-AF13BA833BF5}"/>
                  </a:ext>
                </a:extLst>
              </p14:cNvPr>
              <p14:cNvContentPartPr/>
              <p14:nvPr/>
            </p14:nvContentPartPr>
            <p14:xfrm>
              <a:off x="3667425" y="4986596"/>
              <a:ext cx="349200" cy="218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F1DA8AD-0281-4A74-A422-AF13BA833B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9425" y="4968596"/>
                <a:ext cx="3848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4199216-26E1-4E39-9A90-394F54341EC7}"/>
                  </a:ext>
                </a:extLst>
              </p14:cNvPr>
              <p14:cNvContentPartPr/>
              <p14:nvPr/>
            </p14:nvContentPartPr>
            <p14:xfrm>
              <a:off x="4416945" y="4774556"/>
              <a:ext cx="334080" cy="92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4199216-26E1-4E39-9A90-394F54341E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98926" y="4756625"/>
                <a:ext cx="369758" cy="128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61034E3-2073-4843-ABD2-6D5F8BBC1E47}"/>
                  </a:ext>
                </a:extLst>
              </p14:cNvPr>
              <p14:cNvContentPartPr/>
              <p14:nvPr/>
            </p14:nvContentPartPr>
            <p14:xfrm>
              <a:off x="4043265" y="5481236"/>
              <a:ext cx="103680" cy="34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61034E3-2073-4843-ABD2-6D5F8BBC1E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25265" y="5463420"/>
                <a:ext cx="139320" cy="70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A4562CA-7540-45FC-8A3F-7834FAC3DADE}"/>
                  </a:ext>
                </a:extLst>
              </p14:cNvPr>
              <p14:cNvContentPartPr/>
              <p14:nvPr/>
            </p14:nvContentPartPr>
            <p14:xfrm>
              <a:off x="4862625" y="4731356"/>
              <a:ext cx="497160" cy="109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A4562CA-7540-45FC-8A3F-7834FAC3D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4625" y="4713415"/>
                <a:ext cx="532800" cy="145324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6AF55AB-48DE-4AB9-B9B3-C71F80C2C6FD}"/>
              </a:ext>
            </a:extLst>
          </p:cNvPr>
          <p:cNvSpPr/>
          <p:nvPr/>
        </p:nvSpPr>
        <p:spPr>
          <a:xfrm>
            <a:off x="4546834" y="4717901"/>
            <a:ext cx="847287" cy="92878"/>
          </a:xfrm>
          <a:custGeom>
            <a:avLst/>
            <a:gdLst>
              <a:gd name="connsiteX0" fmla="*/ 855677 w 855677"/>
              <a:gd name="connsiteY0" fmla="*/ 63824 h 97380"/>
              <a:gd name="connsiteX1" fmla="*/ 570451 w 855677"/>
              <a:gd name="connsiteY1" fmla="*/ 5101 h 97380"/>
              <a:gd name="connsiteX2" fmla="*/ 310393 w 855677"/>
              <a:gd name="connsiteY2" fmla="*/ 13490 h 97380"/>
              <a:gd name="connsiteX3" fmla="*/ 0 w 855677"/>
              <a:gd name="connsiteY3" fmla="*/ 97380 h 97380"/>
              <a:gd name="connsiteX4" fmla="*/ 0 w 855677"/>
              <a:gd name="connsiteY4" fmla="*/ 97380 h 97380"/>
              <a:gd name="connsiteX5" fmla="*/ 0 w 855677"/>
              <a:gd name="connsiteY5" fmla="*/ 97380 h 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677" h="97380">
                <a:moveTo>
                  <a:pt x="855677" y="63824"/>
                </a:moveTo>
                <a:cubicBezTo>
                  <a:pt x="758504" y="38657"/>
                  <a:pt x="661332" y="13490"/>
                  <a:pt x="570451" y="5101"/>
                </a:cubicBezTo>
                <a:cubicBezTo>
                  <a:pt x="479570" y="-3288"/>
                  <a:pt x="405468" y="-1890"/>
                  <a:pt x="310393" y="13490"/>
                </a:cubicBezTo>
                <a:cubicBezTo>
                  <a:pt x="215318" y="28870"/>
                  <a:pt x="0" y="97380"/>
                  <a:pt x="0" y="97380"/>
                </a:cubicBezTo>
                <a:lnTo>
                  <a:pt x="0" y="97380"/>
                </a:lnTo>
                <a:lnTo>
                  <a:pt x="0" y="9738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B3A2D2B-529E-48E8-98BB-4A44D2AFA019}"/>
                  </a:ext>
                </a:extLst>
              </p14:cNvPr>
              <p14:cNvContentPartPr/>
              <p14:nvPr/>
            </p14:nvContentPartPr>
            <p14:xfrm>
              <a:off x="3292988" y="5201201"/>
              <a:ext cx="357840" cy="3034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B3A2D2B-529E-48E8-98BB-4A44D2AFA0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74988" y="5183201"/>
                <a:ext cx="393480" cy="33912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3724B53-CEBF-41EF-B3AD-A7568DA1177F}"/>
              </a:ext>
            </a:extLst>
          </p:cNvPr>
          <p:cNvSpPr/>
          <p:nvPr/>
        </p:nvSpPr>
        <p:spPr>
          <a:xfrm>
            <a:off x="3266656" y="4806892"/>
            <a:ext cx="1280178" cy="695579"/>
          </a:xfrm>
          <a:custGeom>
            <a:avLst/>
            <a:gdLst>
              <a:gd name="connsiteX0" fmla="*/ 0 w 1241571"/>
              <a:gd name="connsiteY0" fmla="*/ 687897 h 687897"/>
              <a:gd name="connsiteX1" fmla="*/ 125835 w 1241571"/>
              <a:gd name="connsiteY1" fmla="*/ 520117 h 687897"/>
              <a:gd name="connsiteX2" fmla="*/ 302004 w 1241571"/>
              <a:gd name="connsiteY2" fmla="*/ 402671 h 687897"/>
              <a:gd name="connsiteX3" fmla="*/ 704676 w 1241571"/>
              <a:gd name="connsiteY3" fmla="*/ 159391 h 687897"/>
              <a:gd name="connsiteX4" fmla="*/ 1057013 w 1241571"/>
              <a:gd name="connsiteY4" fmla="*/ 58723 h 687897"/>
              <a:gd name="connsiteX5" fmla="*/ 1241571 w 1241571"/>
              <a:gd name="connsiteY5" fmla="*/ 0 h 68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571" h="687897">
                <a:moveTo>
                  <a:pt x="0" y="687897"/>
                </a:moveTo>
                <a:cubicBezTo>
                  <a:pt x="37750" y="627776"/>
                  <a:pt x="75501" y="567655"/>
                  <a:pt x="125835" y="520117"/>
                </a:cubicBezTo>
                <a:cubicBezTo>
                  <a:pt x="176169" y="472579"/>
                  <a:pt x="205531" y="462792"/>
                  <a:pt x="302004" y="402671"/>
                </a:cubicBezTo>
                <a:cubicBezTo>
                  <a:pt x="398478" y="342550"/>
                  <a:pt x="578841" y="216716"/>
                  <a:pt x="704676" y="159391"/>
                </a:cubicBezTo>
                <a:cubicBezTo>
                  <a:pt x="830511" y="102066"/>
                  <a:pt x="967531" y="85288"/>
                  <a:pt x="1057013" y="58723"/>
                </a:cubicBezTo>
                <a:cubicBezTo>
                  <a:pt x="1146495" y="32158"/>
                  <a:pt x="1194033" y="16079"/>
                  <a:pt x="1241571" y="0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A5E3C39-B2CC-4936-B01D-FB04B64AB1AD}"/>
                  </a:ext>
                </a:extLst>
              </p14:cNvPr>
              <p14:cNvContentPartPr/>
              <p14:nvPr/>
            </p14:nvContentPartPr>
            <p14:xfrm>
              <a:off x="3323948" y="5488481"/>
              <a:ext cx="213480" cy="990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A5E3C39-B2CC-4936-B01D-FB04B64AB1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05948" y="5470481"/>
                <a:ext cx="2491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58FED80-C8D2-4D4C-B72F-01636FFA5D42}"/>
                  </a:ext>
                </a:extLst>
              </p14:cNvPr>
              <p14:cNvContentPartPr/>
              <p14:nvPr/>
            </p14:nvContentPartPr>
            <p14:xfrm>
              <a:off x="4128908" y="5241881"/>
              <a:ext cx="295560" cy="2494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58FED80-C8D2-4D4C-B72F-01636FFA5D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10908" y="5223881"/>
                <a:ext cx="3312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2A8A7B-4029-47F0-A1A2-8FF27DB38A2D}"/>
                  </a:ext>
                </a:extLst>
              </p14:cNvPr>
              <p14:cNvContentPartPr/>
              <p14:nvPr/>
            </p14:nvContentPartPr>
            <p14:xfrm>
              <a:off x="4354988" y="5028041"/>
              <a:ext cx="418320" cy="2775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2A8A7B-4029-47F0-A1A2-8FF27DB38A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36988" y="5010018"/>
                <a:ext cx="453960" cy="313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9336E66-3372-4EED-83EA-754EF181386F}"/>
                  </a:ext>
                </a:extLst>
              </p14:cNvPr>
              <p14:cNvContentPartPr/>
              <p14:nvPr/>
            </p14:nvContentPartPr>
            <p14:xfrm>
              <a:off x="4483868" y="5095001"/>
              <a:ext cx="172080" cy="867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9336E66-3372-4EED-83EA-754EF18138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65868" y="5077001"/>
                <a:ext cx="2077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FCA1D78-C6D8-4599-BD33-E431336B4BB8}"/>
                  </a:ext>
                </a:extLst>
              </p14:cNvPr>
              <p14:cNvContentPartPr/>
              <p14:nvPr/>
            </p14:nvContentPartPr>
            <p14:xfrm>
              <a:off x="4769708" y="4900241"/>
              <a:ext cx="28116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FCA1D78-C6D8-4599-BD33-E431336B4B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1685" y="4882241"/>
                <a:ext cx="316846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1B7E79B-6ADC-496A-94A2-F5916503A4CC}"/>
                  </a:ext>
                </a:extLst>
              </p14:cNvPr>
              <p14:cNvContentPartPr/>
              <p14:nvPr/>
            </p14:nvContentPartPr>
            <p14:xfrm>
              <a:off x="4595468" y="4807721"/>
              <a:ext cx="49680" cy="11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1B7E79B-6ADC-496A-94A2-F5916503A4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77468" y="4789721"/>
                <a:ext cx="8532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2589BE-73C0-4CDA-BAD5-8D603252E7BC}"/>
              </a:ext>
            </a:extLst>
          </p:cNvPr>
          <p:cNvGrpSpPr/>
          <p:nvPr/>
        </p:nvGrpSpPr>
        <p:grpSpPr>
          <a:xfrm>
            <a:off x="3634665" y="4984076"/>
            <a:ext cx="568403" cy="452565"/>
            <a:chOff x="3634665" y="4984076"/>
            <a:chExt cx="568403" cy="452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6B567F4-213E-4C5E-864A-B810335A918C}"/>
                    </a:ext>
                  </a:extLst>
                </p14:cNvPr>
                <p14:cNvContentPartPr/>
                <p14:nvPr/>
              </p14:nvContentPartPr>
              <p14:xfrm>
                <a:off x="3634665" y="4984076"/>
                <a:ext cx="514800" cy="312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6B567F4-213E-4C5E-864A-B810335A91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71665" y="4921148"/>
                  <a:ext cx="640440" cy="438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6B6F58F-AEFB-471B-93BF-3C64FEF77548}"/>
                    </a:ext>
                  </a:extLst>
                </p14:cNvPr>
                <p14:cNvContentPartPr/>
                <p14:nvPr/>
              </p14:nvContentPartPr>
              <p14:xfrm>
                <a:off x="3933465" y="5262356"/>
                <a:ext cx="128160" cy="131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B6F58F-AEFB-471B-93BF-3C64FEF775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0465" y="5199356"/>
                  <a:ext cx="253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03F4DA4-6448-4CC0-858F-7614F74F1FA0}"/>
                    </a:ext>
                  </a:extLst>
                </p14:cNvPr>
                <p14:cNvContentPartPr/>
                <p14:nvPr/>
              </p14:nvContentPartPr>
              <p14:xfrm>
                <a:off x="4190828" y="5436281"/>
                <a:ext cx="360" cy="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03F4DA4-6448-4CC0-858F-7614F74F1F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72828" y="541828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5F644CF-2B35-41AB-A4C0-AD4A3C3945F4}"/>
                    </a:ext>
                  </a:extLst>
                </p14:cNvPr>
                <p14:cNvContentPartPr/>
                <p14:nvPr/>
              </p14:nvContentPartPr>
              <p14:xfrm>
                <a:off x="4202708" y="5426561"/>
                <a:ext cx="360" cy="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5F644CF-2B35-41AB-A4C0-AD4A3C3945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4708" y="54085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FD1F0EF-2F4C-4026-890B-0C8A14FDFC67}"/>
              </a:ext>
            </a:extLst>
          </p:cNvPr>
          <p:cNvSpPr/>
          <p:nvPr/>
        </p:nvSpPr>
        <p:spPr>
          <a:xfrm>
            <a:off x="3271708" y="5501756"/>
            <a:ext cx="884033" cy="106332"/>
          </a:xfrm>
          <a:custGeom>
            <a:avLst/>
            <a:gdLst>
              <a:gd name="connsiteX0" fmla="*/ 864066 w 864066"/>
              <a:gd name="connsiteY0" fmla="*/ 16778 h 113299"/>
              <a:gd name="connsiteX1" fmla="*/ 629175 w 864066"/>
              <a:gd name="connsiteY1" fmla="*/ 83890 h 113299"/>
              <a:gd name="connsiteX2" fmla="*/ 226503 w 864066"/>
              <a:gd name="connsiteY2" fmla="*/ 109057 h 113299"/>
              <a:gd name="connsiteX3" fmla="*/ 0 w 864066"/>
              <a:gd name="connsiteY3" fmla="*/ 0 h 11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066" h="113299">
                <a:moveTo>
                  <a:pt x="864066" y="16778"/>
                </a:moveTo>
                <a:cubicBezTo>
                  <a:pt x="799750" y="42644"/>
                  <a:pt x="735435" y="68510"/>
                  <a:pt x="629175" y="83890"/>
                </a:cubicBezTo>
                <a:cubicBezTo>
                  <a:pt x="522914" y="99270"/>
                  <a:pt x="331365" y="123039"/>
                  <a:pt x="226503" y="109057"/>
                </a:cubicBezTo>
                <a:cubicBezTo>
                  <a:pt x="121641" y="95075"/>
                  <a:pt x="60820" y="47537"/>
                  <a:pt x="0" y="0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07231DD9-4DD5-48D9-91B2-3B3DCD99B3C6}"/>
              </a:ext>
            </a:extLst>
          </p:cNvPr>
          <p:cNvSpPr/>
          <p:nvPr/>
        </p:nvSpPr>
        <p:spPr>
          <a:xfrm>
            <a:off x="4152787" y="4781580"/>
            <a:ext cx="1252023" cy="734571"/>
          </a:xfrm>
          <a:custGeom>
            <a:avLst/>
            <a:gdLst>
              <a:gd name="connsiteX0" fmla="*/ 0 w 1258349"/>
              <a:gd name="connsiteY0" fmla="*/ 713064 h 713064"/>
              <a:gd name="connsiteX1" fmla="*/ 176169 w 1258349"/>
              <a:gd name="connsiteY1" fmla="*/ 536895 h 713064"/>
              <a:gd name="connsiteX2" fmla="*/ 570452 w 1258349"/>
              <a:gd name="connsiteY2" fmla="*/ 285226 h 713064"/>
              <a:gd name="connsiteX3" fmla="*/ 989901 w 1258349"/>
              <a:gd name="connsiteY3" fmla="*/ 109057 h 713064"/>
              <a:gd name="connsiteX4" fmla="*/ 1258349 w 1258349"/>
              <a:gd name="connsiteY4" fmla="*/ 0 h 7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49" h="713064">
                <a:moveTo>
                  <a:pt x="0" y="713064"/>
                </a:moveTo>
                <a:cubicBezTo>
                  <a:pt x="40547" y="660632"/>
                  <a:pt x="81094" y="608201"/>
                  <a:pt x="176169" y="536895"/>
                </a:cubicBezTo>
                <a:cubicBezTo>
                  <a:pt x="271244" y="465589"/>
                  <a:pt x="434830" y="356532"/>
                  <a:pt x="570452" y="285226"/>
                </a:cubicBezTo>
                <a:cubicBezTo>
                  <a:pt x="706074" y="213920"/>
                  <a:pt x="989901" y="109057"/>
                  <a:pt x="989901" y="109057"/>
                </a:cubicBezTo>
                <a:lnTo>
                  <a:pt x="1258349" y="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A5E1B7E-81A4-412F-9F5D-20290647923C}"/>
              </a:ext>
            </a:extLst>
          </p:cNvPr>
          <p:cNvCxnSpPr/>
          <p:nvPr/>
        </p:nvCxnSpPr>
        <p:spPr>
          <a:xfrm flipV="1">
            <a:off x="4160206" y="4952998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03FD46D-3F0D-4FA2-B245-BC9A756F1D26}"/>
              </a:ext>
            </a:extLst>
          </p:cNvPr>
          <p:cNvCxnSpPr/>
          <p:nvPr/>
        </p:nvCxnSpPr>
        <p:spPr>
          <a:xfrm flipV="1">
            <a:off x="4155744" y="4323824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4E526B-F0AB-4654-8A5C-1D2DCAAE9DB5}"/>
              </a:ext>
            </a:extLst>
          </p:cNvPr>
          <p:cNvCxnSpPr>
            <a:cxnSpLocks/>
          </p:cNvCxnSpPr>
          <p:nvPr/>
        </p:nvCxnSpPr>
        <p:spPr>
          <a:xfrm flipH="1">
            <a:off x="3265865" y="4952998"/>
            <a:ext cx="899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C37CF4A-0E72-4BDC-B0C5-ED682411A35A}"/>
                  </a:ext>
                </a:extLst>
              </p14:cNvPr>
              <p14:cNvContentPartPr/>
              <p14:nvPr/>
            </p14:nvContentPartPr>
            <p14:xfrm>
              <a:off x="6792326" y="4599351"/>
              <a:ext cx="314640" cy="114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C37CF4A-0E72-4BDC-B0C5-ED682411A3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83326" y="4590351"/>
                <a:ext cx="3322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25C0033-D66C-4C54-A6C1-0ACE03442EC0}"/>
                  </a:ext>
                </a:extLst>
              </p14:cNvPr>
              <p14:cNvContentPartPr/>
              <p14:nvPr/>
            </p14:nvContentPartPr>
            <p14:xfrm>
              <a:off x="6601526" y="4527351"/>
              <a:ext cx="281160" cy="2289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25C0033-D66C-4C54-A6C1-0ACE03442E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65526" y="4491351"/>
                <a:ext cx="3528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B3DAAF9-BC57-4DA9-B5DD-D8025AA158B1}"/>
                  </a:ext>
                </a:extLst>
              </p14:cNvPr>
              <p14:cNvContentPartPr/>
              <p14:nvPr/>
            </p14:nvContentPartPr>
            <p14:xfrm>
              <a:off x="6325046" y="4696911"/>
              <a:ext cx="508680" cy="84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B3DAAF9-BC57-4DA9-B5DD-D8025AA158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89046" y="4660758"/>
                <a:ext cx="580320" cy="15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16CEB85-BCAB-4FBD-9F70-4609DB876ED4}"/>
                  </a:ext>
                </a:extLst>
              </p14:cNvPr>
              <p14:cNvContentPartPr/>
              <p14:nvPr/>
            </p14:nvContentPartPr>
            <p14:xfrm>
              <a:off x="6255206" y="4751271"/>
              <a:ext cx="219600" cy="914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16CEB85-BCAB-4FBD-9F70-4609DB876ED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219206" y="4715271"/>
                <a:ext cx="291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ED51C11-622E-484F-B73F-3682D460A6B5}"/>
                  </a:ext>
                </a:extLst>
              </p14:cNvPr>
              <p14:cNvContentPartPr/>
              <p14:nvPr/>
            </p14:nvContentPartPr>
            <p14:xfrm>
              <a:off x="6681086" y="4731831"/>
              <a:ext cx="332640" cy="28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ED51C11-622E-484F-B73F-3682D460A6B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45086" y="4695831"/>
                <a:ext cx="4042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444B9E8-7F12-4A6B-AF71-8C94340D41A2}"/>
                  </a:ext>
                </a:extLst>
              </p14:cNvPr>
              <p14:cNvContentPartPr/>
              <p14:nvPr/>
            </p14:nvContentPartPr>
            <p14:xfrm>
              <a:off x="7010126" y="4680711"/>
              <a:ext cx="90000" cy="54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444B9E8-7F12-4A6B-AF71-8C94340D41A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74126" y="4644711"/>
                <a:ext cx="1616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CE539AC-9A49-439F-89A0-98E28745C1ED}"/>
                  </a:ext>
                </a:extLst>
              </p14:cNvPr>
              <p14:cNvContentPartPr/>
              <p14:nvPr/>
            </p14:nvContentPartPr>
            <p14:xfrm>
              <a:off x="6781526" y="4422231"/>
              <a:ext cx="280800" cy="2376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CE539AC-9A49-439F-89A0-98E28745C1E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745526" y="4386231"/>
                <a:ext cx="3524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9332E12-FAA7-48AB-A5CE-38F0F23EA083}"/>
                  </a:ext>
                </a:extLst>
              </p14:cNvPr>
              <p14:cNvContentPartPr/>
              <p14:nvPr/>
            </p14:nvContentPartPr>
            <p14:xfrm>
              <a:off x="7042526" y="4259151"/>
              <a:ext cx="313560" cy="149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9332E12-FAA7-48AB-A5CE-38F0F23EA0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06526" y="4223151"/>
                <a:ext cx="3852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2F1B979-EE20-454C-99C2-7A76B06E4566}"/>
                  </a:ext>
                </a:extLst>
              </p14:cNvPr>
              <p14:cNvContentPartPr/>
              <p14:nvPr/>
            </p14:nvContentPartPr>
            <p14:xfrm>
              <a:off x="7355726" y="4256271"/>
              <a:ext cx="494280" cy="101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2F1B979-EE20-454C-99C2-7A76B06E456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319726" y="4220271"/>
                <a:ext cx="5659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57D0D13-3EAE-41D9-8CCD-F4608CE3B2A0}"/>
                  </a:ext>
                </a:extLst>
              </p14:cNvPr>
              <p14:cNvContentPartPr/>
              <p14:nvPr/>
            </p14:nvContentPartPr>
            <p14:xfrm>
              <a:off x="7021286" y="4343031"/>
              <a:ext cx="830160" cy="3434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57D0D13-3EAE-41D9-8CCD-F4608CE3B2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85302" y="4306993"/>
                <a:ext cx="901769" cy="415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DE13E70-9342-405C-ADA5-616A8D9F4008}"/>
                  </a:ext>
                </a:extLst>
              </p14:cNvPr>
              <p14:cNvContentPartPr/>
              <p14:nvPr/>
            </p14:nvContentPartPr>
            <p14:xfrm>
              <a:off x="6766406" y="4380831"/>
              <a:ext cx="280800" cy="2887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DE13E70-9342-405C-ADA5-616A8D9F40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730406" y="4344831"/>
                <a:ext cx="3524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776C4AE-64DC-4FC8-9E10-AC871B2BCD18}"/>
                  </a:ext>
                </a:extLst>
              </p14:cNvPr>
              <p14:cNvContentPartPr/>
              <p14:nvPr/>
            </p14:nvContentPartPr>
            <p14:xfrm>
              <a:off x="6863606" y="4323951"/>
              <a:ext cx="832320" cy="391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776C4AE-64DC-4FC8-9E10-AC871B2BCD1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27606" y="4287951"/>
                <a:ext cx="903960" cy="46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79FB819-E61B-4D17-B44E-F18884DF424C}"/>
              </a:ext>
            </a:extLst>
          </p:cNvPr>
          <p:cNvGrpSpPr/>
          <p:nvPr/>
        </p:nvGrpSpPr>
        <p:grpSpPr>
          <a:xfrm>
            <a:off x="7041806" y="4227111"/>
            <a:ext cx="800640" cy="484200"/>
            <a:chOff x="7041806" y="4227111"/>
            <a:chExt cx="80064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CB12D67-4B42-4E0C-B54B-59D2F28D52C9}"/>
                    </a:ext>
                  </a:extLst>
                </p14:cNvPr>
                <p14:cNvContentPartPr/>
                <p14:nvPr/>
              </p14:nvContentPartPr>
              <p14:xfrm>
                <a:off x="7041806" y="4227111"/>
                <a:ext cx="800640" cy="4842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CB12D67-4B42-4E0C-B54B-59D2F28D52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05806" y="4191111"/>
                  <a:ext cx="8722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CAED7FE-1404-4EE1-BE36-9B5EC28AF562}"/>
                    </a:ext>
                  </a:extLst>
                </p14:cNvPr>
                <p14:cNvContentPartPr/>
                <p14:nvPr/>
              </p14:nvContentPartPr>
              <p14:xfrm>
                <a:off x="7358606" y="4615191"/>
                <a:ext cx="11520" cy="10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CAED7FE-1404-4EE1-BE36-9B5EC28AF5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23697" y="4579191"/>
                  <a:ext cx="80989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CDEFAB9-122C-4A50-9A6F-1E9F1A022E73}"/>
                  </a:ext>
                </a:extLst>
              </p14:cNvPr>
              <p14:cNvContentPartPr/>
              <p14:nvPr/>
            </p14:nvContentPartPr>
            <p14:xfrm>
              <a:off x="6719606" y="4493151"/>
              <a:ext cx="27720" cy="266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CDEFAB9-122C-4A50-9A6F-1E9F1A022E7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715286" y="4488831"/>
                <a:ext cx="36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C8EA40C-898A-4A48-93B4-D57F96771397}"/>
                  </a:ext>
                </a:extLst>
              </p14:cNvPr>
              <p14:cNvContentPartPr/>
              <p14:nvPr/>
            </p14:nvContentPartPr>
            <p14:xfrm>
              <a:off x="7845686" y="4291911"/>
              <a:ext cx="79560" cy="62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C8EA40C-898A-4A48-93B4-D57F9677139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41366" y="4287591"/>
                <a:ext cx="88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8A52293-7034-4B27-B127-27A823B04CE9}"/>
                  </a:ext>
                </a:extLst>
              </p14:cNvPr>
              <p14:cNvContentPartPr/>
              <p14:nvPr/>
            </p14:nvContentPartPr>
            <p14:xfrm>
              <a:off x="6174206" y="4837671"/>
              <a:ext cx="127800" cy="734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8A52293-7034-4B27-B127-27A823B04CE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169886" y="4833351"/>
                <a:ext cx="136440" cy="82080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46F2631-C9F1-429B-9821-8FD61A2CAB3D}"/>
              </a:ext>
            </a:extLst>
          </p:cNvPr>
          <p:cNvSpPr/>
          <p:nvPr/>
        </p:nvSpPr>
        <p:spPr>
          <a:xfrm>
            <a:off x="6157519" y="4177717"/>
            <a:ext cx="1174459" cy="746621"/>
          </a:xfrm>
          <a:custGeom>
            <a:avLst/>
            <a:gdLst>
              <a:gd name="connsiteX0" fmla="*/ 1174459 w 1174459"/>
              <a:gd name="connsiteY0" fmla="*/ 0 h 746621"/>
              <a:gd name="connsiteX1" fmla="*/ 1048624 w 1174459"/>
              <a:gd name="connsiteY1" fmla="*/ 151002 h 746621"/>
              <a:gd name="connsiteX2" fmla="*/ 864066 w 1174459"/>
              <a:gd name="connsiteY2" fmla="*/ 142613 h 746621"/>
              <a:gd name="connsiteX3" fmla="*/ 788565 w 1174459"/>
              <a:gd name="connsiteY3" fmla="*/ 352338 h 746621"/>
              <a:gd name="connsiteX4" fmla="*/ 570452 w 1174459"/>
              <a:gd name="connsiteY4" fmla="*/ 318782 h 746621"/>
              <a:gd name="connsiteX5" fmla="*/ 461395 w 1174459"/>
              <a:gd name="connsiteY5" fmla="*/ 528507 h 746621"/>
              <a:gd name="connsiteX6" fmla="*/ 192947 w 1174459"/>
              <a:gd name="connsiteY6" fmla="*/ 528507 h 746621"/>
              <a:gd name="connsiteX7" fmla="*/ 0 w 1174459"/>
              <a:gd name="connsiteY7" fmla="*/ 746621 h 74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4459" h="746621">
                <a:moveTo>
                  <a:pt x="1174459" y="0"/>
                </a:moveTo>
                <a:cubicBezTo>
                  <a:pt x="1137407" y="63616"/>
                  <a:pt x="1100356" y="127233"/>
                  <a:pt x="1048624" y="151002"/>
                </a:cubicBezTo>
                <a:cubicBezTo>
                  <a:pt x="996892" y="174771"/>
                  <a:pt x="907409" y="109057"/>
                  <a:pt x="864066" y="142613"/>
                </a:cubicBezTo>
                <a:cubicBezTo>
                  <a:pt x="820723" y="176169"/>
                  <a:pt x="837501" y="322977"/>
                  <a:pt x="788565" y="352338"/>
                </a:cubicBezTo>
                <a:cubicBezTo>
                  <a:pt x="739629" y="381699"/>
                  <a:pt x="624980" y="289421"/>
                  <a:pt x="570452" y="318782"/>
                </a:cubicBezTo>
                <a:cubicBezTo>
                  <a:pt x="515924" y="348143"/>
                  <a:pt x="524312" y="493553"/>
                  <a:pt x="461395" y="528507"/>
                </a:cubicBezTo>
                <a:cubicBezTo>
                  <a:pt x="398478" y="563461"/>
                  <a:pt x="269846" y="492155"/>
                  <a:pt x="192947" y="528507"/>
                </a:cubicBezTo>
                <a:cubicBezTo>
                  <a:pt x="116048" y="564859"/>
                  <a:pt x="58024" y="655740"/>
                  <a:pt x="0" y="746621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4D8863B8-7FD6-4A31-82EA-7C9FEE4BBA2B}"/>
              </a:ext>
            </a:extLst>
          </p:cNvPr>
          <p:cNvSpPr/>
          <p:nvPr/>
        </p:nvSpPr>
        <p:spPr>
          <a:xfrm>
            <a:off x="7334835" y="4177717"/>
            <a:ext cx="768930" cy="127289"/>
          </a:xfrm>
          <a:custGeom>
            <a:avLst/>
            <a:gdLst>
              <a:gd name="connsiteX0" fmla="*/ 768930 w 768930"/>
              <a:gd name="connsiteY0" fmla="*/ 75501 h 127289"/>
              <a:gd name="connsiteX1" fmla="*/ 383037 w 768930"/>
              <a:gd name="connsiteY1" fmla="*/ 125835 h 127289"/>
              <a:gd name="connsiteX2" fmla="*/ 39088 w 768930"/>
              <a:gd name="connsiteY2" fmla="*/ 25167 h 127289"/>
              <a:gd name="connsiteX3" fmla="*/ 22310 w 768930"/>
              <a:gd name="connsiteY3" fmla="*/ 0 h 1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930" h="127289">
                <a:moveTo>
                  <a:pt x="768930" y="75501"/>
                </a:moveTo>
                <a:cubicBezTo>
                  <a:pt x="636803" y="104862"/>
                  <a:pt x="504677" y="134224"/>
                  <a:pt x="383037" y="125835"/>
                </a:cubicBezTo>
                <a:cubicBezTo>
                  <a:pt x="261397" y="117446"/>
                  <a:pt x="99209" y="46139"/>
                  <a:pt x="39088" y="25167"/>
                </a:cubicBezTo>
                <a:cubicBezTo>
                  <a:pt x="-21033" y="4195"/>
                  <a:pt x="638" y="2097"/>
                  <a:pt x="2231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32E9A60E-6A25-4165-8E91-F31C57BB8779}"/>
              </a:ext>
            </a:extLst>
          </p:cNvPr>
          <p:cNvSpPr/>
          <p:nvPr/>
        </p:nvSpPr>
        <p:spPr>
          <a:xfrm>
            <a:off x="7025888" y="4252367"/>
            <a:ext cx="1233969" cy="529214"/>
          </a:xfrm>
          <a:custGeom>
            <a:avLst/>
            <a:gdLst>
              <a:gd name="connsiteX0" fmla="*/ 0 w 1233969"/>
              <a:gd name="connsiteY0" fmla="*/ 529214 h 529214"/>
              <a:gd name="connsiteX1" fmla="*/ 125835 w 1233969"/>
              <a:gd name="connsiteY1" fmla="*/ 453713 h 529214"/>
              <a:gd name="connsiteX2" fmla="*/ 335560 w 1233969"/>
              <a:gd name="connsiteY2" fmla="*/ 411768 h 529214"/>
              <a:gd name="connsiteX3" fmla="*/ 494951 w 1233969"/>
              <a:gd name="connsiteY3" fmla="*/ 269155 h 529214"/>
              <a:gd name="connsiteX4" fmla="*/ 771787 w 1233969"/>
              <a:gd name="connsiteY4" fmla="*/ 227210 h 529214"/>
              <a:gd name="connsiteX5" fmla="*/ 889233 w 1233969"/>
              <a:gd name="connsiteY5" fmla="*/ 59430 h 529214"/>
              <a:gd name="connsiteX6" fmla="*/ 1065402 w 1233969"/>
              <a:gd name="connsiteY6" fmla="*/ 707 h 529214"/>
              <a:gd name="connsiteX7" fmla="*/ 1216404 w 1233969"/>
              <a:gd name="connsiteY7" fmla="*/ 25874 h 529214"/>
              <a:gd name="connsiteX8" fmla="*/ 1224793 w 1233969"/>
              <a:gd name="connsiteY8" fmla="*/ 9096 h 52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969" h="529214">
                <a:moveTo>
                  <a:pt x="0" y="529214"/>
                </a:moveTo>
                <a:cubicBezTo>
                  <a:pt x="34954" y="501250"/>
                  <a:pt x="69908" y="473287"/>
                  <a:pt x="125835" y="453713"/>
                </a:cubicBezTo>
                <a:cubicBezTo>
                  <a:pt x="181762" y="434139"/>
                  <a:pt x="274041" y="442528"/>
                  <a:pt x="335560" y="411768"/>
                </a:cubicBezTo>
                <a:cubicBezTo>
                  <a:pt x="397079" y="381008"/>
                  <a:pt x="422247" y="299915"/>
                  <a:pt x="494951" y="269155"/>
                </a:cubicBezTo>
                <a:cubicBezTo>
                  <a:pt x="567655" y="238395"/>
                  <a:pt x="706073" y="262164"/>
                  <a:pt x="771787" y="227210"/>
                </a:cubicBezTo>
                <a:cubicBezTo>
                  <a:pt x="837501" y="192256"/>
                  <a:pt x="840297" y="97180"/>
                  <a:pt x="889233" y="59430"/>
                </a:cubicBezTo>
                <a:cubicBezTo>
                  <a:pt x="938169" y="21680"/>
                  <a:pt x="1010873" y="6300"/>
                  <a:pt x="1065402" y="707"/>
                </a:cubicBezTo>
                <a:cubicBezTo>
                  <a:pt x="1119931" y="-4886"/>
                  <a:pt x="1189839" y="24476"/>
                  <a:pt x="1216404" y="25874"/>
                </a:cubicBezTo>
                <a:cubicBezTo>
                  <a:pt x="1242969" y="27272"/>
                  <a:pt x="1233881" y="18184"/>
                  <a:pt x="1224793" y="909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8F9D990E-3504-445C-8417-F7E89D2868B1}"/>
              </a:ext>
            </a:extLst>
          </p:cNvPr>
          <p:cNvSpPr/>
          <p:nvPr/>
        </p:nvSpPr>
        <p:spPr>
          <a:xfrm>
            <a:off x="6140741" y="4781582"/>
            <a:ext cx="901107" cy="151145"/>
          </a:xfrm>
          <a:custGeom>
            <a:avLst/>
            <a:gdLst>
              <a:gd name="connsiteX0" fmla="*/ 0 w 901107"/>
              <a:gd name="connsiteY0" fmla="*/ 151145 h 151145"/>
              <a:gd name="connsiteX1" fmla="*/ 360727 w 901107"/>
              <a:gd name="connsiteY1" fmla="*/ 25310 h 151145"/>
              <a:gd name="connsiteX2" fmla="*/ 838899 w 901107"/>
              <a:gd name="connsiteY2" fmla="*/ 143 h 151145"/>
              <a:gd name="connsiteX3" fmla="*/ 880844 w 901107"/>
              <a:gd name="connsiteY3" fmla="*/ 16921 h 15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107" h="151145">
                <a:moveTo>
                  <a:pt x="0" y="151145"/>
                </a:moveTo>
                <a:cubicBezTo>
                  <a:pt x="110455" y="100811"/>
                  <a:pt x="220911" y="50477"/>
                  <a:pt x="360727" y="25310"/>
                </a:cubicBezTo>
                <a:cubicBezTo>
                  <a:pt x="500543" y="143"/>
                  <a:pt x="752213" y="1541"/>
                  <a:pt x="838899" y="143"/>
                </a:cubicBezTo>
                <a:cubicBezTo>
                  <a:pt x="925585" y="-1255"/>
                  <a:pt x="903214" y="7833"/>
                  <a:pt x="880844" y="16921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44EBCF6-FF9C-423E-8C80-DD8DF8167AF2}"/>
                  </a:ext>
                </a:extLst>
              </p14:cNvPr>
              <p14:cNvContentPartPr/>
              <p14:nvPr/>
            </p14:nvContentPartPr>
            <p14:xfrm>
              <a:off x="9734837" y="5349707"/>
              <a:ext cx="230760" cy="24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44EBCF6-FF9C-423E-8C80-DD8DF8167AF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671837" y="5286707"/>
                <a:ext cx="3564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19419B0-9C02-4432-9327-D2A758DBA062}"/>
                  </a:ext>
                </a:extLst>
              </p14:cNvPr>
              <p14:cNvContentPartPr/>
              <p14:nvPr/>
            </p14:nvContentPartPr>
            <p14:xfrm>
              <a:off x="9510557" y="5342201"/>
              <a:ext cx="509040" cy="784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19419B0-9C02-4432-9327-D2A758DBA06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447512" y="5279201"/>
                <a:ext cx="634769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2D9F68B-D565-494B-AAA4-8083D9375C9F}"/>
                  </a:ext>
                </a:extLst>
              </p14:cNvPr>
              <p14:cNvContentPartPr/>
              <p14:nvPr/>
            </p14:nvContentPartPr>
            <p14:xfrm>
              <a:off x="9353957" y="5310521"/>
              <a:ext cx="2083680" cy="1332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2D9F68B-D565-494B-AAA4-8083D9375C9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290957" y="5247691"/>
                <a:ext cx="2209320" cy="258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9D73A75-0778-4EE8-AB3C-12E7A4537E2F}"/>
                  </a:ext>
                </a:extLst>
              </p14:cNvPr>
              <p14:cNvContentPartPr/>
              <p14:nvPr/>
            </p14:nvContentPartPr>
            <p14:xfrm>
              <a:off x="9143678" y="5279558"/>
              <a:ext cx="633960" cy="2113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9D73A75-0778-4EE8-AB3C-12E7A4537E2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125678" y="5261589"/>
                <a:ext cx="669600" cy="246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B6C00DA-E976-44BF-A1CC-C7EC2C01DCB5}"/>
                  </a:ext>
                </a:extLst>
              </p14:cNvPr>
              <p14:cNvContentPartPr/>
              <p14:nvPr/>
            </p14:nvContentPartPr>
            <p14:xfrm>
              <a:off x="9166189" y="5477531"/>
              <a:ext cx="153000" cy="115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B6C00DA-E976-44BF-A1CC-C7EC2C01DCB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148189" y="5459531"/>
                <a:ext cx="188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6BA97F9-F609-4B36-AA81-E42DEC39D4FD}"/>
                  </a:ext>
                </a:extLst>
              </p14:cNvPr>
              <p14:cNvContentPartPr/>
              <p14:nvPr/>
            </p14:nvContentPartPr>
            <p14:xfrm>
              <a:off x="9230629" y="5431451"/>
              <a:ext cx="973080" cy="630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6BA97F9-F609-4B36-AA81-E42DEC39D4F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12629" y="5413451"/>
                <a:ext cx="10087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94D4284-0791-4CA0-842E-5B1D3BBF17FB}"/>
                  </a:ext>
                </a:extLst>
              </p14:cNvPr>
              <p14:cNvContentPartPr/>
              <p14:nvPr/>
            </p14:nvContentPartPr>
            <p14:xfrm>
              <a:off x="9274909" y="5409851"/>
              <a:ext cx="20880" cy="172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94D4284-0791-4CA0-842E-5B1D3BBF17F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256909" y="5391851"/>
                <a:ext cx="56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BFF3529-DE3E-4096-BF0A-B7521DCF1E2B}"/>
                  </a:ext>
                </a:extLst>
              </p14:cNvPr>
              <p14:cNvContentPartPr/>
              <p14:nvPr/>
            </p14:nvContentPartPr>
            <p14:xfrm>
              <a:off x="9470066" y="5279633"/>
              <a:ext cx="621000" cy="1666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BFF3529-DE3E-4096-BF0A-B7521DCF1E2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452066" y="5261633"/>
                <a:ext cx="6566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7CB0D86E-CE6A-4B4B-815A-B0ED4F85EB7B}"/>
                  </a:ext>
                </a:extLst>
              </p14:cNvPr>
              <p14:cNvContentPartPr/>
              <p14:nvPr/>
            </p14:nvContentPartPr>
            <p14:xfrm>
              <a:off x="9791546" y="5250833"/>
              <a:ext cx="1145880" cy="741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7CB0D86E-CE6A-4B4B-815A-B0ED4F85EB7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773546" y="5232833"/>
                <a:ext cx="11815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A10291C-404E-4123-BBE9-7DD16D8F7C7E}"/>
                  </a:ext>
                </a:extLst>
              </p14:cNvPr>
              <p14:cNvContentPartPr/>
              <p14:nvPr/>
            </p14:nvContentPartPr>
            <p14:xfrm>
              <a:off x="9841226" y="5247953"/>
              <a:ext cx="819720" cy="36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A10291C-404E-4123-BBE9-7DD16D8F7C7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823234" y="5229953"/>
                <a:ext cx="855344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6D15798-FDF5-46BE-90CD-8B49D157374B}"/>
                  </a:ext>
                </a:extLst>
              </p14:cNvPr>
              <p14:cNvContentPartPr/>
              <p14:nvPr/>
            </p14:nvContentPartPr>
            <p14:xfrm>
              <a:off x="9794070" y="5469529"/>
              <a:ext cx="759240" cy="172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6D15798-FDF5-46BE-90CD-8B49D157374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776070" y="5451146"/>
                <a:ext cx="794880" cy="53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8E615DD-544D-4525-BF61-C036DD9ED95D}"/>
                  </a:ext>
                </a:extLst>
              </p14:cNvPr>
              <p14:cNvContentPartPr/>
              <p14:nvPr/>
            </p14:nvContentPartPr>
            <p14:xfrm>
              <a:off x="10775237" y="5256133"/>
              <a:ext cx="712080" cy="2336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8E615DD-544D-4525-BF61-C036DD9ED95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757237" y="5238133"/>
                <a:ext cx="74772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0AD12C7-9ABC-400B-A5A1-8E063460D7DA}"/>
              </a:ext>
            </a:extLst>
          </p:cNvPr>
          <p:cNvGrpSpPr/>
          <p:nvPr/>
        </p:nvGrpSpPr>
        <p:grpSpPr>
          <a:xfrm>
            <a:off x="9598718" y="5413478"/>
            <a:ext cx="1891672" cy="82331"/>
            <a:chOff x="9598718" y="5413478"/>
            <a:chExt cx="1891672" cy="8233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3D105A7-C0DE-4276-B217-FFF8A9A5F978}"/>
                    </a:ext>
                  </a:extLst>
                </p14:cNvPr>
                <p14:cNvContentPartPr/>
                <p14:nvPr/>
              </p14:nvContentPartPr>
              <p14:xfrm>
                <a:off x="10053038" y="5413478"/>
                <a:ext cx="1296360" cy="56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3D105A7-C0DE-4276-B217-FFF8A9A5F97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035038" y="5395478"/>
                  <a:ext cx="1332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68442BB-B474-4E08-A96E-97BAFD7C1C18}"/>
                    </a:ext>
                  </a:extLst>
                </p14:cNvPr>
                <p14:cNvContentPartPr/>
                <p14:nvPr/>
              </p14:nvContentPartPr>
              <p14:xfrm>
                <a:off x="9598718" y="5457038"/>
                <a:ext cx="1060560" cy="10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68442BB-B474-4E08-A96E-97BAFD7C1C1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80718" y="5439638"/>
                  <a:ext cx="1096200" cy="44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9ABA0A0-2C4F-455C-8421-00D40D1D4599}"/>
                    </a:ext>
                  </a:extLst>
                </p14:cNvPr>
                <p14:cNvContentPartPr/>
                <p14:nvPr/>
              </p14:nvContentPartPr>
              <p14:xfrm>
                <a:off x="9927270" y="5453329"/>
                <a:ext cx="1476360" cy="42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9ABA0A0-2C4F-455C-8421-00D40D1D459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09270" y="5435329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E7576DE-CC2B-4BD1-A37C-9A7BD5CB37A9}"/>
                    </a:ext>
                  </a:extLst>
                </p14:cNvPr>
                <p14:cNvContentPartPr/>
                <p14:nvPr/>
              </p14:nvContentPartPr>
              <p14:xfrm>
                <a:off x="10955790" y="5457649"/>
                <a:ext cx="455040" cy="11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E7576DE-CC2B-4BD1-A37C-9A7BD5CB37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37776" y="5439649"/>
                  <a:ext cx="490708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B9197E5-9077-4EAC-9734-5576B348CB19}"/>
                    </a:ext>
                  </a:extLst>
                </p14:cNvPr>
                <p14:cNvContentPartPr/>
                <p14:nvPr/>
              </p14:nvContentPartPr>
              <p14:xfrm>
                <a:off x="11183310" y="5455129"/>
                <a:ext cx="307080" cy="34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B9197E5-9077-4EAC-9734-5576B348CB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65310" y="5437129"/>
                  <a:ext cx="342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CB21F61-304C-4B18-9C4E-0AF21EEC83CC}"/>
                    </a:ext>
                  </a:extLst>
                </p14:cNvPr>
                <p14:cNvContentPartPr/>
                <p14:nvPr/>
              </p14:nvContentPartPr>
              <p14:xfrm>
                <a:off x="10560510" y="5452969"/>
                <a:ext cx="167040" cy="24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CB21F61-304C-4B18-9C4E-0AF21EEC83C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42471" y="5434969"/>
                  <a:ext cx="202757" cy="597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E7BE53-BFC6-4D84-90BC-39BC4FB5F96C}"/>
              </a:ext>
            </a:extLst>
          </p:cNvPr>
          <p:cNvCxnSpPr>
            <a:cxnSpLocks/>
          </p:cNvCxnSpPr>
          <p:nvPr/>
        </p:nvCxnSpPr>
        <p:spPr>
          <a:xfrm flipH="1">
            <a:off x="9128226" y="5506402"/>
            <a:ext cx="23748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DCF41EA-E380-4CFE-848A-D647B9D8A30A}"/>
                  </a:ext>
                </a:extLst>
              </p14:cNvPr>
              <p14:cNvContentPartPr/>
              <p14:nvPr/>
            </p14:nvContentPartPr>
            <p14:xfrm>
              <a:off x="9231568" y="4795066"/>
              <a:ext cx="1119960" cy="3945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DCF41EA-E380-4CFE-848A-D647B9D8A30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168568" y="4732066"/>
                <a:ext cx="12456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0D3D499-76F4-4CF0-B427-DEC575A32F37}"/>
                  </a:ext>
                </a:extLst>
              </p14:cNvPr>
              <p14:cNvContentPartPr/>
              <p14:nvPr/>
            </p14:nvContentPartPr>
            <p14:xfrm>
              <a:off x="9199325" y="5034319"/>
              <a:ext cx="2209680" cy="3031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0D3D499-76F4-4CF0-B427-DEC575A32F3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136325" y="4971319"/>
                <a:ext cx="233532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B0F47DCF-CD6E-4495-BD67-95342DC79B71}"/>
                  </a:ext>
                </a:extLst>
              </p14:cNvPr>
              <p14:cNvContentPartPr/>
              <p14:nvPr/>
            </p14:nvContentPartPr>
            <p14:xfrm>
              <a:off x="9313445" y="4702759"/>
              <a:ext cx="2127240" cy="4172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B0F47DCF-CD6E-4495-BD67-95342DC79B7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250445" y="4639759"/>
                <a:ext cx="22528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439F009F-E676-495A-A886-126D4E77BDEA}"/>
                  </a:ext>
                </a:extLst>
              </p14:cNvPr>
              <p14:cNvContentPartPr/>
              <p14:nvPr/>
            </p14:nvContentPartPr>
            <p14:xfrm>
              <a:off x="9678125" y="4724719"/>
              <a:ext cx="826560" cy="1483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439F009F-E676-495A-A886-126D4E77BDE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615125" y="4661872"/>
                <a:ext cx="952200" cy="273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1BA7C9E-BFC6-4DA8-AE79-4773473598B4}"/>
                  </a:ext>
                </a:extLst>
              </p14:cNvPr>
              <p14:cNvContentPartPr/>
              <p14:nvPr/>
            </p14:nvContentPartPr>
            <p14:xfrm>
              <a:off x="9188265" y="4902866"/>
              <a:ext cx="10800" cy="3834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1BA7C9E-BFC6-4DA8-AE79-4773473598B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125265" y="4839866"/>
                <a:ext cx="1364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54903DB8-8373-4FB5-B949-E503B2B33B02}"/>
                  </a:ext>
                </a:extLst>
              </p14:cNvPr>
              <p14:cNvContentPartPr/>
              <p14:nvPr/>
            </p14:nvContentPartPr>
            <p14:xfrm>
              <a:off x="9193665" y="4799906"/>
              <a:ext cx="556560" cy="1008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54903DB8-8373-4FB5-B949-E503B2B33B0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130665" y="4736906"/>
                <a:ext cx="682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443B00A-B5B7-4D93-A5E2-B25C89D8C6EA}"/>
                  </a:ext>
                </a:extLst>
              </p14:cNvPr>
              <p14:cNvContentPartPr/>
              <p14:nvPr/>
            </p14:nvContentPartPr>
            <p14:xfrm>
              <a:off x="9191505" y="5200226"/>
              <a:ext cx="287640" cy="1598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443B00A-B5B7-4D93-A5E2-B25C89D8C6E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128505" y="5137226"/>
                <a:ext cx="413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47E19DD-EBF4-4D2C-A8D1-BE800749F310}"/>
                  </a:ext>
                </a:extLst>
              </p14:cNvPr>
              <p14:cNvContentPartPr/>
              <p14:nvPr/>
            </p14:nvContentPartPr>
            <p14:xfrm>
              <a:off x="9853290" y="5111850"/>
              <a:ext cx="1552680" cy="745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47E19DD-EBF4-4D2C-A8D1-BE800749F31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790290" y="5049153"/>
                <a:ext cx="1678320" cy="199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90C1DF6-50B5-4B67-96E9-55B70FF26D50}"/>
                  </a:ext>
                </a:extLst>
              </p14:cNvPr>
              <p14:cNvContentPartPr/>
              <p14:nvPr/>
            </p14:nvContentPartPr>
            <p14:xfrm>
              <a:off x="11237130" y="4956690"/>
              <a:ext cx="200880" cy="1918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90C1DF6-50B5-4B67-96E9-55B70FF26D5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174130" y="4893690"/>
                <a:ext cx="3265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59D8F7C3-E994-4256-A873-D5AE1EE3DFAB}"/>
                  </a:ext>
                </a:extLst>
              </p14:cNvPr>
              <p14:cNvContentPartPr/>
              <p14:nvPr/>
            </p14:nvContentPartPr>
            <p14:xfrm>
              <a:off x="10122570" y="5148930"/>
              <a:ext cx="860760" cy="277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59D8F7C3-E994-4256-A873-D5AE1EE3DFA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059596" y="5085930"/>
                <a:ext cx="986347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36F298CF-77E3-4373-A72D-DA3C8437C654}"/>
                  </a:ext>
                </a:extLst>
              </p14:cNvPr>
              <p14:cNvContentPartPr/>
              <p14:nvPr/>
            </p14:nvContentPartPr>
            <p14:xfrm>
              <a:off x="10420290" y="5124090"/>
              <a:ext cx="1027080" cy="572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36F298CF-77E3-4373-A72D-DA3C8437C65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357290" y="5061090"/>
                <a:ext cx="11527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1A77C96-8B78-4039-846A-4E23EDD662FA}"/>
                  </a:ext>
                </a:extLst>
              </p14:cNvPr>
              <p14:cNvContentPartPr/>
              <p14:nvPr/>
            </p14:nvContentPartPr>
            <p14:xfrm>
              <a:off x="10663140" y="5207614"/>
              <a:ext cx="241560" cy="226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1A77C96-8B78-4039-846A-4E23EDD662F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645140" y="5189614"/>
                <a:ext cx="277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7A3A507-C904-46F6-AD01-1CF00D205893}"/>
                  </a:ext>
                </a:extLst>
              </p14:cNvPr>
              <p14:cNvContentPartPr/>
              <p14:nvPr/>
            </p14:nvContentPartPr>
            <p14:xfrm>
              <a:off x="9174540" y="5223814"/>
              <a:ext cx="642240" cy="1821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7A3A507-C904-46F6-AD01-1CF00D20589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156540" y="5205814"/>
                <a:ext cx="67788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4CA3976-2F0A-46F4-86E1-2617869946FB}"/>
              </a:ext>
            </a:extLst>
          </p:cNvPr>
          <p:cNvGrpSpPr/>
          <p:nvPr/>
        </p:nvGrpSpPr>
        <p:grpSpPr>
          <a:xfrm>
            <a:off x="9138540" y="5257654"/>
            <a:ext cx="477000" cy="193320"/>
            <a:chOff x="9138540" y="5257654"/>
            <a:chExt cx="4770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1859EAB-B4A4-4F18-891F-242FADD34921}"/>
                    </a:ext>
                  </a:extLst>
                </p14:cNvPr>
                <p14:cNvContentPartPr/>
                <p14:nvPr/>
              </p14:nvContentPartPr>
              <p14:xfrm>
                <a:off x="9138540" y="5257654"/>
                <a:ext cx="477000" cy="1933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1859EAB-B4A4-4F18-891F-242FADD3492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120554" y="5239687"/>
                  <a:ext cx="512613" cy="228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66B2238-078F-4A25-8628-09728C6A1BB2}"/>
                    </a:ext>
                  </a:extLst>
                </p14:cNvPr>
                <p14:cNvContentPartPr/>
                <p14:nvPr/>
              </p14:nvContentPartPr>
              <p14:xfrm>
                <a:off x="9152940" y="5417134"/>
                <a:ext cx="10080" cy="136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66B2238-078F-4A25-8628-09728C6A1BB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34940" y="5399134"/>
                  <a:ext cx="4572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7FD088BB-7E6B-48BF-ADB5-A52B75CA51DB}"/>
                  </a:ext>
                </a:extLst>
              </p14:cNvPr>
              <p14:cNvContentPartPr/>
              <p14:nvPr/>
            </p14:nvContentPartPr>
            <p14:xfrm>
              <a:off x="11441820" y="5140294"/>
              <a:ext cx="39600" cy="900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7FD088BB-7E6B-48BF-ADB5-A52B75CA51D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423820" y="5122294"/>
                <a:ext cx="752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9D5BA561-17C8-4DD2-93D7-0C5BEC75279B}"/>
                  </a:ext>
                </a:extLst>
              </p14:cNvPr>
              <p14:cNvContentPartPr/>
              <p14:nvPr/>
            </p14:nvContentPartPr>
            <p14:xfrm>
              <a:off x="11432100" y="4946974"/>
              <a:ext cx="57240" cy="61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9D5BA561-17C8-4DD2-93D7-0C5BEC75279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414100" y="4929974"/>
                <a:ext cx="92880" cy="39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162A4725-3DAA-45B6-B693-E8D2E136FED1}"/>
                  </a:ext>
                </a:extLst>
              </p14:cNvPr>
              <p14:cNvContentPartPr/>
              <p14:nvPr/>
            </p14:nvContentPartPr>
            <p14:xfrm>
              <a:off x="9140700" y="4872094"/>
              <a:ext cx="3240" cy="1144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162A4725-3DAA-45B6-B693-E8D2E136FED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122700" y="4854094"/>
                <a:ext cx="38880" cy="15012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BA1FEAC-3BEF-4EF6-BA79-BFAF7D45B8A1}"/>
              </a:ext>
            </a:extLst>
          </p:cNvPr>
          <p:cNvSpPr/>
          <p:nvPr/>
        </p:nvSpPr>
        <p:spPr>
          <a:xfrm>
            <a:off x="9128226" y="4642298"/>
            <a:ext cx="2382474" cy="293654"/>
          </a:xfrm>
          <a:custGeom>
            <a:avLst/>
            <a:gdLst>
              <a:gd name="connsiteX0" fmla="*/ 0 w 2382474"/>
              <a:gd name="connsiteY0" fmla="*/ 218153 h 293654"/>
              <a:gd name="connsiteX1" fmla="*/ 402672 w 2382474"/>
              <a:gd name="connsiteY1" fmla="*/ 92318 h 293654"/>
              <a:gd name="connsiteX2" fmla="*/ 738232 w 2382474"/>
              <a:gd name="connsiteY2" fmla="*/ 159430 h 293654"/>
              <a:gd name="connsiteX3" fmla="*/ 1174459 w 2382474"/>
              <a:gd name="connsiteY3" fmla="*/ 39 h 293654"/>
              <a:gd name="connsiteX4" fmla="*/ 1744910 w 2382474"/>
              <a:gd name="connsiteY4" fmla="*/ 176208 h 293654"/>
              <a:gd name="connsiteX5" fmla="*/ 2382474 w 2382474"/>
              <a:gd name="connsiteY5" fmla="*/ 293654 h 2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2474" h="293654">
                <a:moveTo>
                  <a:pt x="0" y="218153"/>
                </a:moveTo>
                <a:cubicBezTo>
                  <a:pt x="139816" y="160129"/>
                  <a:pt x="279633" y="102105"/>
                  <a:pt x="402672" y="92318"/>
                </a:cubicBezTo>
                <a:cubicBezTo>
                  <a:pt x="525711" y="82531"/>
                  <a:pt x="609601" y="174810"/>
                  <a:pt x="738232" y="159430"/>
                </a:cubicBezTo>
                <a:cubicBezTo>
                  <a:pt x="866863" y="144050"/>
                  <a:pt x="1006679" y="-2757"/>
                  <a:pt x="1174459" y="39"/>
                </a:cubicBezTo>
                <a:cubicBezTo>
                  <a:pt x="1342239" y="2835"/>
                  <a:pt x="1543574" y="127272"/>
                  <a:pt x="1744910" y="176208"/>
                </a:cubicBezTo>
                <a:cubicBezTo>
                  <a:pt x="1946246" y="225144"/>
                  <a:pt x="2164360" y="259399"/>
                  <a:pt x="2382474" y="29365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4512C55-86ED-4428-A495-7E4A01DD5FFC}"/>
              </a:ext>
            </a:extLst>
          </p:cNvPr>
          <p:cNvCxnSpPr/>
          <p:nvPr/>
        </p:nvCxnSpPr>
        <p:spPr>
          <a:xfrm flipV="1">
            <a:off x="9128226" y="495607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D1D16B6-FCAC-43CD-85FA-2074996DB543}"/>
              </a:ext>
            </a:extLst>
          </p:cNvPr>
          <p:cNvSpPr/>
          <p:nvPr/>
        </p:nvSpPr>
        <p:spPr>
          <a:xfrm>
            <a:off x="9128977" y="5232916"/>
            <a:ext cx="2374085" cy="248320"/>
          </a:xfrm>
          <a:custGeom>
            <a:avLst/>
            <a:gdLst>
              <a:gd name="connsiteX0" fmla="*/ 0 w 2374085"/>
              <a:gd name="connsiteY0" fmla="*/ 248320 h 248320"/>
              <a:gd name="connsiteX1" fmla="*/ 419450 w 2374085"/>
              <a:gd name="connsiteY1" fmla="*/ 63763 h 248320"/>
              <a:gd name="connsiteX2" fmla="*/ 1073791 w 2374085"/>
              <a:gd name="connsiteY2" fmla="*/ 5040 h 248320"/>
              <a:gd name="connsiteX3" fmla="*/ 2004969 w 2374085"/>
              <a:gd name="connsiteY3" fmla="*/ 5040 h 248320"/>
              <a:gd name="connsiteX4" fmla="*/ 2374085 w 2374085"/>
              <a:gd name="connsiteY4" fmla="*/ 21818 h 2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085" h="248320">
                <a:moveTo>
                  <a:pt x="0" y="248320"/>
                </a:moveTo>
                <a:cubicBezTo>
                  <a:pt x="120242" y="176315"/>
                  <a:pt x="240485" y="104310"/>
                  <a:pt x="419450" y="63763"/>
                </a:cubicBezTo>
                <a:cubicBezTo>
                  <a:pt x="598415" y="23216"/>
                  <a:pt x="809538" y="14827"/>
                  <a:pt x="1073791" y="5040"/>
                </a:cubicBezTo>
                <a:cubicBezTo>
                  <a:pt x="1338044" y="-4747"/>
                  <a:pt x="1788253" y="2244"/>
                  <a:pt x="2004969" y="5040"/>
                </a:cubicBezTo>
                <a:cubicBezTo>
                  <a:pt x="2221685" y="7836"/>
                  <a:pt x="2297885" y="14827"/>
                  <a:pt x="2374085" y="21818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1961F3-7DFF-4E70-B348-9C71A9C1A2D4}"/>
              </a:ext>
            </a:extLst>
          </p:cNvPr>
          <p:cNvCxnSpPr/>
          <p:nvPr/>
        </p:nvCxnSpPr>
        <p:spPr>
          <a:xfrm flipV="1">
            <a:off x="11499924" y="495607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1DAAFF4-5B72-4750-981D-90CD68621C0D}"/>
              </a:ext>
            </a:extLst>
          </p:cNvPr>
          <p:cNvCxnSpPr/>
          <p:nvPr/>
        </p:nvCxnSpPr>
        <p:spPr>
          <a:xfrm flipV="1">
            <a:off x="315980" y="5420625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D2E1E7F-21BE-45CB-97F4-7658E59502FB}"/>
              </a:ext>
            </a:extLst>
          </p:cNvPr>
          <p:cNvCxnSpPr>
            <a:cxnSpLocks/>
          </p:cNvCxnSpPr>
          <p:nvPr/>
        </p:nvCxnSpPr>
        <p:spPr>
          <a:xfrm rot="5400000" flipV="1">
            <a:off x="473143" y="5568767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DA0A3D71-141E-4B0E-A85F-016B7FFFDDBF}"/>
              </a:ext>
            </a:extLst>
          </p:cNvPr>
          <p:cNvCxnSpPr>
            <a:cxnSpLocks/>
          </p:cNvCxnSpPr>
          <p:nvPr/>
        </p:nvCxnSpPr>
        <p:spPr>
          <a:xfrm rot="3720000" flipV="1">
            <a:off x="1454869" y="5467176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D4843E3-823E-444A-AC2A-AAC2F54BB8EC}"/>
                  </a:ext>
                </a:extLst>
              </p:cNvPr>
              <p:cNvSpPr txBox="1"/>
              <p:nvPr/>
            </p:nvSpPr>
            <p:spPr>
              <a:xfrm>
                <a:off x="1325337" y="5417468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D4843E3-823E-444A-AC2A-AAC2F54B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37" y="5417468"/>
                <a:ext cx="281487" cy="302840"/>
              </a:xfrm>
              <a:prstGeom prst="rect">
                <a:avLst/>
              </a:prstGeom>
              <a:blipFill>
                <a:blip r:embed="rId1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26F86A8C-6039-45BD-A353-FCA4E7401392}"/>
                  </a:ext>
                </a:extLst>
              </p:cNvPr>
              <p:cNvSpPr txBox="1"/>
              <p:nvPr/>
            </p:nvSpPr>
            <p:spPr>
              <a:xfrm>
                <a:off x="319423" y="5481236"/>
                <a:ext cx="282321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26F86A8C-6039-45BD-A353-FCA4E7401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3" y="5481236"/>
                <a:ext cx="282321" cy="302840"/>
              </a:xfrm>
              <a:prstGeom prst="rect">
                <a:avLst/>
              </a:prstGeom>
              <a:blipFill>
                <a:blip r:embed="rId15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8981090-B137-40A0-B1EF-E1EF389F2AC4}"/>
                  </a:ext>
                </a:extLst>
              </p:cNvPr>
              <p:cNvSpPr txBox="1"/>
              <p:nvPr/>
            </p:nvSpPr>
            <p:spPr>
              <a:xfrm>
                <a:off x="118976" y="5284861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8981090-B137-40A0-B1EF-E1EF389F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6" y="5284861"/>
                <a:ext cx="272703" cy="302840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2CFC6A57-F23F-4622-AC3E-C9EE5C708FF8}"/>
                  </a:ext>
                </a:extLst>
              </p:cNvPr>
              <p:cNvSpPr txBox="1"/>
              <p:nvPr/>
            </p:nvSpPr>
            <p:spPr>
              <a:xfrm>
                <a:off x="5064257" y="4949580"/>
                <a:ext cx="8888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2CFC6A57-F23F-4622-AC3E-C9EE5C70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257" y="4949580"/>
                <a:ext cx="888898" cy="307777"/>
              </a:xfrm>
              <a:prstGeom prst="rect">
                <a:avLst/>
              </a:prstGeom>
              <a:blipFill>
                <a:blip r:embed="rId15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BA6440D0-B4E5-48A6-B36F-E3A44F4C913A}"/>
                  </a:ext>
                </a:extLst>
              </p:cNvPr>
              <p:cNvSpPr txBox="1"/>
              <p:nvPr/>
            </p:nvSpPr>
            <p:spPr>
              <a:xfrm>
                <a:off x="6046741" y="4180142"/>
                <a:ext cx="878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BA6440D0-B4E5-48A6-B36F-E3A44F4C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41" y="4180142"/>
                <a:ext cx="878381" cy="307777"/>
              </a:xfrm>
              <a:prstGeom prst="rect">
                <a:avLst/>
              </a:prstGeom>
              <a:blipFill>
                <a:blip r:embed="rId15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E91371A4-AC77-4C5C-BD09-94DEC66F69C6}"/>
              </a:ext>
            </a:extLst>
          </p:cNvPr>
          <p:cNvCxnSpPr>
            <a:cxnSpLocks/>
          </p:cNvCxnSpPr>
          <p:nvPr/>
        </p:nvCxnSpPr>
        <p:spPr>
          <a:xfrm rot="5400000" flipV="1">
            <a:off x="9226286" y="5538810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D9F3359-D837-4C1B-A7DD-9E6FECE39DB7}"/>
                  </a:ext>
                </a:extLst>
              </p:cNvPr>
              <p:cNvSpPr txBox="1"/>
              <p:nvPr/>
            </p:nvSpPr>
            <p:spPr>
              <a:xfrm>
                <a:off x="9070655" y="5489211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D9F3359-D837-4C1B-A7DD-9E6FECE3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655" y="5489211"/>
                <a:ext cx="281487" cy="302840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578FCD-40EA-49F6-AC39-4CC4A4C76142}"/>
              </a:ext>
            </a:extLst>
          </p:cNvPr>
          <p:cNvCxnSpPr/>
          <p:nvPr/>
        </p:nvCxnSpPr>
        <p:spPr>
          <a:xfrm flipV="1">
            <a:off x="9013665" y="5275482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3D4875-409E-4B4F-8455-F3EC0B7E31B5}"/>
                  </a:ext>
                </a:extLst>
              </p:cNvPr>
              <p:cNvSpPr txBox="1"/>
              <p:nvPr/>
            </p:nvSpPr>
            <p:spPr>
              <a:xfrm>
                <a:off x="8791257" y="5173573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3D4875-409E-4B4F-8455-F3EC0B7E3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257" y="5173573"/>
                <a:ext cx="272703" cy="302840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CBF5B-B1F4-485A-93F7-0500722FAC4B}"/>
                  </a:ext>
                </a:extLst>
              </p:cNvPr>
              <p:cNvSpPr txBox="1"/>
              <p:nvPr/>
            </p:nvSpPr>
            <p:spPr>
              <a:xfrm>
                <a:off x="10133071" y="4757170"/>
                <a:ext cx="4369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CBF5B-B1F4-485A-93F7-0500722FA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071" y="4757170"/>
                <a:ext cx="436914" cy="307777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62882A-4E70-4DB3-9160-129DCB27C1DE}"/>
                  </a:ext>
                </a:extLst>
              </p:cNvPr>
              <p:cNvSpPr txBox="1"/>
              <p:nvPr/>
            </p:nvSpPr>
            <p:spPr>
              <a:xfrm>
                <a:off x="10797445" y="4518239"/>
                <a:ext cx="3166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62882A-4E70-4DB3-9160-129DCB27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445" y="4518239"/>
                <a:ext cx="316690" cy="307777"/>
              </a:xfrm>
              <a:prstGeom prst="rect">
                <a:avLst/>
              </a:prstGeom>
              <a:blipFill>
                <a:blip r:embed="rId15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448C33-39AD-42EE-827D-5367EAB14228}"/>
                  </a:ext>
                </a:extLst>
              </p:cNvPr>
              <p:cNvSpPr txBox="1"/>
              <p:nvPr/>
            </p:nvSpPr>
            <p:spPr>
              <a:xfrm>
                <a:off x="9259474" y="5084050"/>
                <a:ext cx="327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448C33-39AD-42EE-827D-5367EAB14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474" y="5084050"/>
                <a:ext cx="327204" cy="307777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411B853-1EF7-4876-8940-6F6D75A10B6F}"/>
              </a:ext>
            </a:extLst>
          </p:cNvPr>
          <p:cNvCxnSpPr>
            <a:cxnSpLocks/>
          </p:cNvCxnSpPr>
          <p:nvPr/>
        </p:nvCxnSpPr>
        <p:spPr>
          <a:xfrm rot="3720000" flipV="1">
            <a:off x="779244" y="5247142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5862292-1269-4ABE-946B-FA89571FB185}"/>
                  </a:ext>
                </a:extLst>
              </p:cNvPr>
              <p:cNvSpPr txBox="1"/>
              <p:nvPr/>
            </p:nvSpPr>
            <p:spPr>
              <a:xfrm>
                <a:off x="497194" y="4939713"/>
                <a:ext cx="382925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5862292-1269-4ABE-946B-FA89571FB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94" y="4939713"/>
                <a:ext cx="382925" cy="302840"/>
              </a:xfrm>
              <a:prstGeom prst="rect">
                <a:avLst/>
              </a:prstGeom>
              <a:blipFill>
                <a:blip r:embed="rId159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735CA-F4F8-4452-93F0-98FE83214EC8}"/>
                  </a:ext>
                </a:extLst>
              </p:cNvPr>
              <p:cNvSpPr txBox="1"/>
              <p:nvPr/>
            </p:nvSpPr>
            <p:spPr>
              <a:xfrm>
                <a:off x="2602685" y="4191611"/>
                <a:ext cx="443519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735CA-F4F8-4452-93F0-98FE8321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85" y="4191611"/>
                <a:ext cx="443519" cy="302840"/>
              </a:xfrm>
              <a:prstGeom prst="rect">
                <a:avLst/>
              </a:prstGeom>
              <a:blipFill>
                <a:blip r:embed="rId160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423ABD9-F31C-4030-A847-70F56A05BBDC}"/>
              </a:ext>
            </a:extLst>
          </p:cNvPr>
          <p:cNvCxnSpPr>
            <a:cxnSpLocks/>
          </p:cNvCxnSpPr>
          <p:nvPr/>
        </p:nvCxnSpPr>
        <p:spPr>
          <a:xfrm rot="3720000" flipV="1">
            <a:off x="2703315" y="4215807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E80616-3C71-452C-A1DD-72E77EC1DD9B}"/>
              </a:ext>
            </a:extLst>
          </p:cNvPr>
          <p:cNvCxnSpPr>
            <a:cxnSpLocks/>
          </p:cNvCxnSpPr>
          <p:nvPr/>
        </p:nvCxnSpPr>
        <p:spPr>
          <a:xfrm>
            <a:off x="8807513" y="5111850"/>
            <a:ext cx="206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BA44604-D599-40A8-94AE-0CBB8102A572}"/>
              </a:ext>
            </a:extLst>
          </p:cNvPr>
          <p:cNvCxnSpPr>
            <a:cxnSpLocks/>
          </p:cNvCxnSpPr>
          <p:nvPr/>
        </p:nvCxnSpPr>
        <p:spPr>
          <a:xfrm>
            <a:off x="11569604" y="5064947"/>
            <a:ext cx="206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A8A231-0081-486C-98EC-912367053844}"/>
                  </a:ext>
                </a:extLst>
              </p:cNvPr>
              <p:cNvSpPr txBox="1"/>
              <p:nvPr/>
            </p:nvSpPr>
            <p:spPr>
              <a:xfrm>
                <a:off x="8654297" y="4717901"/>
                <a:ext cx="382925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A8A231-0081-486C-98EC-91236705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97" y="4717901"/>
                <a:ext cx="382925" cy="302840"/>
              </a:xfrm>
              <a:prstGeom prst="rect">
                <a:avLst/>
              </a:prstGeom>
              <a:blipFill>
                <a:blip r:embed="rId16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E17904-E547-4097-87CA-FBC98815302B}"/>
                  </a:ext>
                </a:extLst>
              </p:cNvPr>
              <p:cNvSpPr txBox="1"/>
              <p:nvPr/>
            </p:nvSpPr>
            <p:spPr>
              <a:xfrm>
                <a:off x="11501947" y="4662241"/>
                <a:ext cx="443519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E17904-E547-4097-87CA-FBC988153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947" y="4662241"/>
                <a:ext cx="443519" cy="302840"/>
              </a:xfrm>
              <a:prstGeom prst="rect">
                <a:avLst/>
              </a:prstGeom>
              <a:blipFill>
                <a:blip r:embed="rId160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9E648F3-7740-41AA-92FB-DA3081152EB2}"/>
              </a:ext>
            </a:extLst>
          </p:cNvPr>
          <p:cNvCxnSpPr>
            <a:cxnSpLocks/>
          </p:cNvCxnSpPr>
          <p:nvPr/>
        </p:nvCxnSpPr>
        <p:spPr>
          <a:xfrm flipH="1">
            <a:off x="9264345" y="3000662"/>
            <a:ext cx="23748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42E49302-A78E-452C-83F9-806A8015802E}"/>
              </a:ext>
            </a:extLst>
          </p:cNvPr>
          <p:cNvSpPr/>
          <p:nvPr/>
        </p:nvSpPr>
        <p:spPr>
          <a:xfrm>
            <a:off x="9264345" y="2136558"/>
            <a:ext cx="2382474" cy="293654"/>
          </a:xfrm>
          <a:custGeom>
            <a:avLst/>
            <a:gdLst>
              <a:gd name="connsiteX0" fmla="*/ 0 w 2382474"/>
              <a:gd name="connsiteY0" fmla="*/ 218153 h 293654"/>
              <a:gd name="connsiteX1" fmla="*/ 402672 w 2382474"/>
              <a:gd name="connsiteY1" fmla="*/ 92318 h 293654"/>
              <a:gd name="connsiteX2" fmla="*/ 738232 w 2382474"/>
              <a:gd name="connsiteY2" fmla="*/ 159430 h 293654"/>
              <a:gd name="connsiteX3" fmla="*/ 1174459 w 2382474"/>
              <a:gd name="connsiteY3" fmla="*/ 39 h 293654"/>
              <a:gd name="connsiteX4" fmla="*/ 1744910 w 2382474"/>
              <a:gd name="connsiteY4" fmla="*/ 176208 h 293654"/>
              <a:gd name="connsiteX5" fmla="*/ 2382474 w 2382474"/>
              <a:gd name="connsiteY5" fmla="*/ 293654 h 2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2474" h="293654">
                <a:moveTo>
                  <a:pt x="0" y="218153"/>
                </a:moveTo>
                <a:cubicBezTo>
                  <a:pt x="139816" y="160129"/>
                  <a:pt x="279633" y="102105"/>
                  <a:pt x="402672" y="92318"/>
                </a:cubicBezTo>
                <a:cubicBezTo>
                  <a:pt x="525711" y="82531"/>
                  <a:pt x="609601" y="174810"/>
                  <a:pt x="738232" y="159430"/>
                </a:cubicBezTo>
                <a:cubicBezTo>
                  <a:pt x="866863" y="144050"/>
                  <a:pt x="1006679" y="-2757"/>
                  <a:pt x="1174459" y="39"/>
                </a:cubicBezTo>
                <a:cubicBezTo>
                  <a:pt x="1342239" y="2835"/>
                  <a:pt x="1543574" y="127272"/>
                  <a:pt x="1744910" y="176208"/>
                </a:cubicBezTo>
                <a:cubicBezTo>
                  <a:pt x="1946246" y="225144"/>
                  <a:pt x="2164360" y="259399"/>
                  <a:pt x="2382474" y="293654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29CDCC3-6F15-460F-A2CE-F97C2DBD8C11}"/>
              </a:ext>
            </a:extLst>
          </p:cNvPr>
          <p:cNvCxnSpPr/>
          <p:nvPr/>
        </p:nvCxnSpPr>
        <p:spPr>
          <a:xfrm flipV="1">
            <a:off x="9264345" y="245033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9E8B1DB3-6C76-4C12-A6AF-FC707AA58067}"/>
              </a:ext>
            </a:extLst>
          </p:cNvPr>
          <p:cNvSpPr/>
          <p:nvPr/>
        </p:nvSpPr>
        <p:spPr>
          <a:xfrm>
            <a:off x="9265096" y="2727176"/>
            <a:ext cx="2374085" cy="248320"/>
          </a:xfrm>
          <a:custGeom>
            <a:avLst/>
            <a:gdLst>
              <a:gd name="connsiteX0" fmla="*/ 0 w 2374085"/>
              <a:gd name="connsiteY0" fmla="*/ 248320 h 248320"/>
              <a:gd name="connsiteX1" fmla="*/ 419450 w 2374085"/>
              <a:gd name="connsiteY1" fmla="*/ 63763 h 248320"/>
              <a:gd name="connsiteX2" fmla="*/ 1073791 w 2374085"/>
              <a:gd name="connsiteY2" fmla="*/ 5040 h 248320"/>
              <a:gd name="connsiteX3" fmla="*/ 2004969 w 2374085"/>
              <a:gd name="connsiteY3" fmla="*/ 5040 h 248320"/>
              <a:gd name="connsiteX4" fmla="*/ 2374085 w 2374085"/>
              <a:gd name="connsiteY4" fmla="*/ 21818 h 2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085" h="248320">
                <a:moveTo>
                  <a:pt x="0" y="248320"/>
                </a:moveTo>
                <a:cubicBezTo>
                  <a:pt x="120242" y="176315"/>
                  <a:pt x="240485" y="104310"/>
                  <a:pt x="419450" y="63763"/>
                </a:cubicBezTo>
                <a:cubicBezTo>
                  <a:pt x="598415" y="23216"/>
                  <a:pt x="809538" y="14827"/>
                  <a:pt x="1073791" y="5040"/>
                </a:cubicBezTo>
                <a:cubicBezTo>
                  <a:pt x="1338044" y="-4747"/>
                  <a:pt x="1788253" y="2244"/>
                  <a:pt x="2004969" y="5040"/>
                </a:cubicBezTo>
                <a:cubicBezTo>
                  <a:pt x="2221685" y="7836"/>
                  <a:pt x="2297885" y="14827"/>
                  <a:pt x="2374085" y="21818"/>
                </a:cubicBez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E6EA104-67D7-4BB9-AEF8-264FB00C2564}"/>
              </a:ext>
            </a:extLst>
          </p:cNvPr>
          <p:cNvCxnSpPr/>
          <p:nvPr/>
        </p:nvCxnSpPr>
        <p:spPr>
          <a:xfrm flipV="1">
            <a:off x="11636043" y="245033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F5B5CCC-2F2E-4D6C-8113-9247E098E822}"/>
              </a:ext>
            </a:extLst>
          </p:cNvPr>
          <p:cNvCxnSpPr>
            <a:cxnSpLocks/>
          </p:cNvCxnSpPr>
          <p:nvPr/>
        </p:nvCxnSpPr>
        <p:spPr>
          <a:xfrm rot="5400000" flipV="1">
            <a:off x="9362405" y="3033070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C7BC594-35FE-4406-86E7-C926AE621FF4}"/>
                  </a:ext>
                </a:extLst>
              </p:cNvPr>
              <p:cNvSpPr txBox="1"/>
              <p:nvPr/>
            </p:nvSpPr>
            <p:spPr>
              <a:xfrm>
                <a:off x="9206774" y="2983471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C7BC594-35FE-4406-86E7-C926AE621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774" y="2983471"/>
                <a:ext cx="281487" cy="302840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74E5B11D-4F32-4430-87B0-EA7DA0E5B726}"/>
              </a:ext>
            </a:extLst>
          </p:cNvPr>
          <p:cNvCxnSpPr/>
          <p:nvPr/>
        </p:nvCxnSpPr>
        <p:spPr>
          <a:xfrm flipV="1">
            <a:off x="9149784" y="2769742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63D1D3A-B57C-43F2-B43F-22B4882BC2CC}"/>
                  </a:ext>
                </a:extLst>
              </p:cNvPr>
              <p:cNvSpPr txBox="1"/>
              <p:nvPr/>
            </p:nvSpPr>
            <p:spPr>
              <a:xfrm>
                <a:off x="8927376" y="2667833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63D1D3A-B57C-43F2-B43F-22B4882B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76" y="2667833"/>
                <a:ext cx="272703" cy="302840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6D0A1-A13E-442F-993D-B16D9EEA3CF7}"/>
              </a:ext>
            </a:extLst>
          </p:cNvPr>
          <p:cNvCxnSpPr>
            <a:cxnSpLocks/>
          </p:cNvCxnSpPr>
          <p:nvPr/>
        </p:nvCxnSpPr>
        <p:spPr>
          <a:xfrm>
            <a:off x="10440606" y="2146251"/>
            <a:ext cx="1939" cy="576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71D2B-8E5C-4AD6-BABE-16AE797EE771}"/>
                  </a:ext>
                </a:extLst>
              </p:cNvPr>
              <p:cNvSpPr txBox="1"/>
              <p:nvPr/>
            </p:nvSpPr>
            <p:spPr>
              <a:xfrm>
                <a:off x="10361827" y="2423265"/>
                <a:ext cx="7861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71D2B-8E5C-4AD6-BABE-16AE797EE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827" y="2423265"/>
                <a:ext cx="786113" cy="261610"/>
              </a:xfrm>
              <a:prstGeom prst="rect">
                <a:avLst/>
              </a:prstGeom>
              <a:blipFill>
                <a:blip r:embed="rId16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0C62061-5E7E-4F4B-9A31-60D36D4E3FB1}"/>
              </a:ext>
            </a:extLst>
          </p:cNvPr>
          <p:cNvCxnSpPr>
            <a:cxnSpLocks/>
          </p:cNvCxnSpPr>
          <p:nvPr/>
        </p:nvCxnSpPr>
        <p:spPr>
          <a:xfrm flipH="1">
            <a:off x="9264345" y="2450339"/>
            <a:ext cx="2374836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47CF5C7A-D11F-42AF-86BF-05C5CB71E17A}"/>
              </a:ext>
            </a:extLst>
          </p:cNvPr>
          <p:cNvCxnSpPr>
            <a:cxnSpLocks/>
          </p:cNvCxnSpPr>
          <p:nvPr/>
        </p:nvCxnSpPr>
        <p:spPr>
          <a:xfrm>
            <a:off x="9657569" y="2231197"/>
            <a:ext cx="0" cy="216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EF66B5-3F92-43BA-BCF1-C5E306E81C0C}"/>
                  </a:ext>
                </a:extLst>
              </p:cNvPr>
              <p:cNvSpPr txBox="1"/>
              <p:nvPr/>
            </p:nvSpPr>
            <p:spPr>
              <a:xfrm>
                <a:off x="9591517" y="2214215"/>
                <a:ext cx="289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EF66B5-3F92-43BA-BCF1-C5E306E8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517" y="2214215"/>
                <a:ext cx="289566" cy="261610"/>
              </a:xfrm>
              <a:prstGeom prst="rect">
                <a:avLst/>
              </a:prstGeom>
              <a:blipFill>
                <a:blip r:embed="rId16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D3B460-7909-4339-8058-5368170AE070}"/>
                  </a:ext>
                </a:extLst>
              </p:cNvPr>
              <p:cNvSpPr txBox="1"/>
              <p:nvPr/>
            </p:nvSpPr>
            <p:spPr>
              <a:xfrm>
                <a:off x="10085284" y="2734841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D3B460-7909-4339-8058-5368170AE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84" y="2734841"/>
                <a:ext cx="297709" cy="261610"/>
              </a:xfrm>
              <a:prstGeom prst="rect">
                <a:avLst/>
              </a:prstGeom>
              <a:blipFill>
                <a:blip r:embed="rId1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BDE3D0D-85BD-4890-821E-51B54F61C8BB}"/>
              </a:ext>
            </a:extLst>
          </p:cNvPr>
          <p:cNvCxnSpPr>
            <a:cxnSpLocks/>
          </p:cNvCxnSpPr>
          <p:nvPr/>
        </p:nvCxnSpPr>
        <p:spPr>
          <a:xfrm>
            <a:off x="10152170" y="2742073"/>
            <a:ext cx="0" cy="252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A34D4B0-304A-468F-BB17-46512C23E2D6}"/>
              </a:ext>
            </a:extLst>
          </p:cNvPr>
          <p:cNvCxnSpPr>
            <a:cxnSpLocks/>
          </p:cNvCxnSpPr>
          <p:nvPr/>
        </p:nvCxnSpPr>
        <p:spPr>
          <a:xfrm>
            <a:off x="11723706" y="2447197"/>
            <a:ext cx="0" cy="54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29A3E7-B306-428F-B28C-AF01C1393ECA}"/>
                  </a:ext>
                </a:extLst>
              </p:cNvPr>
              <p:cNvSpPr txBox="1"/>
              <p:nvPr/>
            </p:nvSpPr>
            <p:spPr>
              <a:xfrm>
                <a:off x="11646819" y="2573935"/>
                <a:ext cx="2952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29A3E7-B306-428F-B28C-AF01C139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819" y="2573935"/>
                <a:ext cx="295273" cy="261610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1330A9D4-0E30-4F96-893B-AA73FBA41997}"/>
              </a:ext>
            </a:extLst>
          </p:cNvPr>
          <p:cNvSpPr/>
          <p:nvPr/>
        </p:nvSpPr>
        <p:spPr>
          <a:xfrm>
            <a:off x="9174033" y="474980"/>
            <a:ext cx="2382474" cy="293654"/>
          </a:xfrm>
          <a:custGeom>
            <a:avLst/>
            <a:gdLst>
              <a:gd name="connsiteX0" fmla="*/ 0 w 2382474"/>
              <a:gd name="connsiteY0" fmla="*/ 218153 h 293654"/>
              <a:gd name="connsiteX1" fmla="*/ 402672 w 2382474"/>
              <a:gd name="connsiteY1" fmla="*/ 92318 h 293654"/>
              <a:gd name="connsiteX2" fmla="*/ 738232 w 2382474"/>
              <a:gd name="connsiteY2" fmla="*/ 159430 h 293654"/>
              <a:gd name="connsiteX3" fmla="*/ 1174459 w 2382474"/>
              <a:gd name="connsiteY3" fmla="*/ 39 h 293654"/>
              <a:gd name="connsiteX4" fmla="*/ 1744910 w 2382474"/>
              <a:gd name="connsiteY4" fmla="*/ 176208 h 293654"/>
              <a:gd name="connsiteX5" fmla="*/ 2382474 w 2382474"/>
              <a:gd name="connsiteY5" fmla="*/ 293654 h 2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2474" h="293654">
                <a:moveTo>
                  <a:pt x="0" y="218153"/>
                </a:moveTo>
                <a:cubicBezTo>
                  <a:pt x="139816" y="160129"/>
                  <a:pt x="279633" y="102105"/>
                  <a:pt x="402672" y="92318"/>
                </a:cubicBezTo>
                <a:cubicBezTo>
                  <a:pt x="525711" y="82531"/>
                  <a:pt x="609601" y="174810"/>
                  <a:pt x="738232" y="159430"/>
                </a:cubicBezTo>
                <a:cubicBezTo>
                  <a:pt x="866863" y="144050"/>
                  <a:pt x="1006679" y="-2757"/>
                  <a:pt x="1174459" y="39"/>
                </a:cubicBezTo>
                <a:cubicBezTo>
                  <a:pt x="1342239" y="2835"/>
                  <a:pt x="1543574" y="127272"/>
                  <a:pt x="1744910" y="176208"/>
                </a:cubicBezTo>
                <a:cubicBezTo>
                  <a:pt x="1946246" y="225144"/>
                  <a:pt x="2164360" y="259399"/>
                  <a:pt x="2382474" y="293654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AD7F5014-6612-46D8-8059-88B05E3C25DE}"/>
              </a:ext>
            </a:extLst>
          </p:cNvPr>
          <p:cNvCxnSpPr/>
          <p:nvPr/>
        </p:nvCxnSpPr>
        <p:spPr>
          <a:xfrm flipV="1">
            <a:off x="9181653" y="682080"/>
            <a:ext cx="0" cy="61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10A935BB-C3CD-4FD3-99DA-F59E9A26F5FC}"/>
              </a:ext>
            </a:extLst>
          </p:cNvPr>
          <p:cNvSpPr/>
          <p:nvPr/>
        </p:nvSpPr>
        <p:spPr>
          <a:xfrm>
            <a:off x="9174784" y="1065598"/>
            <a:ext cx="2374085" cy="248320"/>
          </a:xfrm>
          <a:custGeom>
            <a:avLst/>
            <a:gdLst>
              <a:gd name="connsiteX0" fmla="*/ 0 w 2374085"/>
              <a:gd name="connsiteY0" fmla="*/ 248320 h 248320"/>
              <a:gd name="connsiteX1" fmla="*/ 419450 w 2374085"/>
              <a:gd name="connsiteY1" fmla="*/ 63763 h 248320"/>
              <a:gd name="connsiteX2" fmla="*/ 1073791 w 2374085"/>
              <a:gd name="connsiteY2" fmla="*/ 5040 h 248320"/>
              <a:gd name="connsiteX3" fmla="*/ 2004969 w 2374085"/>
              <a:gd name="connsiteY3" fmla="*/ 5040 h 248320"/>
              <a:gd name="connsiteX4" fmla="*/ 2374085 w 2374085"/>
              <a:gd name="connsiteY4" fmla="*/ 21818 h 2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085" h="248320">
                <a:moveTo>
                  <a:pt x="0" y="248320"/>
                </a:moveTo>
                <a:cubicBezTo>
                  <a:pt x="120242" y="176315"/>
                  <a:pt x="240485" y="104310"/>
                  <a:pt x="419450" y="63763"/>
                </a:cubicBezTo>
                <a:cubicBezTo>
                  <a:pt x="598415" y="23216"/>
                  <a:pt x="809538" y="14827"/>
                  <a:pt x="1073791" y="5040"/>
                </a:cubicBezTo>
                <a:cubicBezTo>
                  <a:pt x="1338044" y="-4747"/>
                  <a:pt x="1788253" y="2244"/>
                  <a:pt x="2004969" y="5040"/>
                </a:cubicBezTo>
                <a:cubicBezTo>
                  <a:pt x="2221685" y="7836"/>
                  <a:pt x="2297885" y="14827"/>
                  <a:pt x="2374085" y="21818"/>
                </a:cubicBez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A14ADD5A-2071-4BD6-8BDA-20DDF2870D81}"/>
              </a:ext>
            </a:extLst>
          </p:cNvPr>
          <p:cNvCxnSpPr/>
          <p:nvPr/>
        </p:nvCxnSpPr>
        <p:spPr>
          <a:xfrm flipV="1">
            <a:off x="11545731" y="788761"/>
            <a:ext cx="0" cy="288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8309A0B2-DB2E-4D12-900C-8D2A1799888B}"/>
              </a:ext>
            </a:extLst>
          </p:cNvPr>
          <p:cNvCxnSpPr>
            <a:cxnSpLocks/>
          </p:cNvCxnSpPr>
          <p:nvPr/>
        </p:nvCxnSpPr>
        <p:spPr>
          <a:xfrm rot="5400000" flipV="1">
            <a:off x="9272093" y="1371492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61FB6B78-DE1A-4F76-B50C-41A40105A4BE}"/>
                  </a:ext>
                </a:extLst>
              </p:cNvPr>
              <p:cNvSpPr txBox="1"/>
              <p:nvPr/>
            </p:nvSpPr>
            <p:spPr>
              <a:xfrm>
                <a:off x="9116462" y="1321893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61FB6B78-DE1A-4F76-B50C-41A40105A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62" y="1321893"/>
                <a:ext cx="281487" cy="302840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EAD1A43-DA1B-4DB8-A74E-7B8AEBD2930C}"/>
              </a:ext>
            </a:extLst>
          </p:cNvPr>
          <p:cNvCxnSpPr/>
          <p:nvPr/>
        </p:nvCxnSpPr>
        <p:spPr>
          <a:xfrm flipV="1">
            <a:off x="9059472" y="1108164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08D8AC7-9ADF-4CAD-88D3-8D06FB979E9F}"/>
                  </a:ext>
                </a:extLst>
              </p:cNvPr>
              <p:cNvSpPr txBox="1"/>
              <p:nvPr/>
            </p:nvSpPr>
            <p:spPr>
              <a:xfrm>
                <a:off x="8837064" y="1006255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08D8AC7-9ADF-4CAD-88D3-8D06FB979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64" y="1006255"/>
                <a:ext cx="272703" cy="302840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C2740BFF-E570-4686-92F6-BBC5FD09DF16}"/>
              </a:ext>
            </a:extLst>
          </p:cNvPr>
          <p:cNvCxnSpPr>
            <a:cxnSpLocks/>
          </p:cNvCxnSpPr>
          <p:nvPr/>
        </p:nvCxnSpPr>
        <p:spPr>
          <a:xfrm>
            <a:off x="11569604" y="919667"/>
            <a:ext cx="20615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D631E5B5-E681-41B6-A7C2-727D4FA152E5}"/>
              </a:ext>
            </a:extLst>
          </p:cNvPr>
          <p:cNvCxnSpPr>
            <a:cxnSpLocks/>
          </p:cNvCxnSpPr>
          <p:nvPr/>
        </p:nvCxnSpPr>
        <p:spPr>
          <a:xfrm rot="10800000">
            <a:off x="8943632" y="917314"/>
            <a:ext cx="2061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C4891E-9BD3-4BBA-AA50-A89B8258EF8C}"/>
                  </a:ext>
                </a:extLst>
              </p:cNvPr>
              <p:cNvSpPr txBox="1"/>
              <p:nvPr/>
            </p:nvSpPr>
            <p:spPr>
              <a:xfrm>
                <a:off x="8776593" y="634635"/>
                <a:ext cx="430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nl-NL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C4891E-9BD3-4BBA-AA50-A89B8258E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593" y="634635"/>
                <a:ext cx="430181" cy="261610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A80B9F-CF4D-4AB1-8F40-209EF5321035}"/>
                  </a:ext>
                </a:extLst>
              </p:cNvPr>
              <p:cNvSpPr txBox="1"/>
              <p:nvPr/>
            </p:nvSpPr>
            <p:spPr>
              <a:xfrm>
                <a:off x="11520477" y="650747"/>
                <a:ext cx="4334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nl-NL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A80B9F-CF4D-4AB1-8F40-209EF5321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477" y="650747"/>
                <a:ext cx="433452" cy="261610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09AD64-3855-4514-9D02-70C17C353D69}"/>
                  </a:ext>
                </a:extLst>
              </p:cNvPr>
              <p:cNvSpPr txBox="1"/>
              <p:nvPr/>
            </p:nvSpPr>
            <p:spPr>
              <a:xfrm>
                <a:off x="11502666" y="481801"/>
                <a:ext cx="289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09AD64-3855-4514-9D02-70C17C353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666" y="481801"/>
                <a:ext cx="289566" cy="261610"/>
              </a:xfrm>
              <a:prstGeom prst="rect">
                <a:avLst/>
              </a:prstGeom>
              <a:blipFill>
                <a:blip r:embed="rId17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A8E24F-E4EB-4FB7-AB07-BC174D5F8075}"/>
                  </a:ext>
                </a:extLst>
              </p:cNvPr>
              <p:cNvSpPr txBox="1"/>
              <p:nvPr/>
            </p:nvSpPr>
            <p:spPr>
              <a:xfrm>
                <a:off x="11422102" y="1043653"/>
                <a:ext cx="6505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A8E24F-E4EB-4FB7-AB07-BC174D5F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02" y="1043653"/>
                <a:ext cx="650563" cy="261610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49C3464-9603-49D7-ACEA-786274AD9009}"/>
              </a:ext>
            </a:extLst>
          </p:cNvPr>
          <p:cNvSpPr/>
          <p:nvPr/>
        </p:nvSpPr>
        <p:spPr>
          <a:xfrm>
            <a:off x="132660" y="4098873"/>
            <a:ext cx="2872612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CE654D-8681-4D46-AEC7-E5D9C69F017F}"/>
              </a:ext>
            </a:extLst>
          </p:cNvPr>
          <p:cNvSpPr/>
          <p:nvPr/>
        </p:nvSpPr>
        <p:spPr>
          <a:xfrm>
            <a:off x="3002718" y="4098873"/>
            <a:ext cx="2872612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25C0C-E0CE-4F64-AA02-8EFA95BADA72}"/>
              </a:ext>
            </a:extLst>
          </p:cNvPr>
          <p:cNvSpPr/>
          <p:nvPr/>
        </p:nvSpPr>
        <p:spPr>
          <a:xfrm>
            <a:off x="5871751" y="4098873"/>
            <a:ext cx="2872612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331E29-2C89-4C4F-892E-0589752D448F}"/>
              </a:ext>
            </a:extLst>
          </p:cNvPr>
          <p:cNvSpPr/>
          <p:nvPr/>
        </p:nvSpPr>
        <p:spPr>
          <a:xfrm>
            <a:off x="8741323" y="4101009"/>
            <a:ext cx="3200767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D52F7-F4A0-49E2-9325-681AAD9E606C}"/>
              </a:ext>
            </a:extLst>
          </p:cNvPr>
          <p:cNvSpPr/>
          <p:nvPr/>
        </p:nvSpPr>
        <p:spPr>
          <a:xfrm>
            <a:off x="8851379" y="1827786"/>
            <a:ext cx="3200767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B14D0-9699-464E-9485-EF6735F25387}"/>
              </a:ext>
            </a:extLst>
          </p:cNvPr>
          <p:cNvSpPr/>
          <p:nvPr/>
        </p:nvSpPr>
        <p:spPr>
          <a:xfrm>
            <a:off x="8851379" y="142680"/>
            <a:ext cx="3200767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3FFE9-DC8A-47DF-B956-F042B432694E}"/>
              </a:ext>
            </a:extLst>
          </p:cNvPr>
          <p:cNvSpPr/>
          <p:nvPr/>
        </p:nvSpPr>
        <p:spPr>
          <a:xfrm>
            <a:off x="3651664" y="1322848"/>
            <a:ext cx="714277" cy="13289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0A8BC-BB2F-4F88-9EC7-25BBDF41377B}"/>
              </a:ext>
            </a:extLst>
          </p:cNvPr>
          <p:cNvSpPr/>
          <p:nvPr/>
        </p:nvSpPr>
        <p:spPr>
          <a:xfrm>
            <a:off x="4190144" y="1046485"/>
            <a:ext cx="714277" cy="13289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E97FE1B-82AC-423A-97C7-416E3526318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648527" y="1046882"/>
            <a:ext cx="540000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3F8D277-CCF0-4EE0-BB94-D2374DE20EC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364422" y="1050862"/>
            <a:ext cx="540000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72E6530-4B51-4710-85F2-82B3D9E2312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364422" y="2376280"/>
            <a:ext cx="540000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2F79D3-46E3-4844-A14F-DCA91ABA184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648527" y="2376280"/>
            <a:ext cx="540000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E8907F2-8ED5-41AF-8176-636A01C45F55}"/>
              </a:ext>
            </a:extLst>
          </p:cNvPr>
          <p:cNvCxnSpPr>
            <a:cxnSpLocks/>
          </p:cNvCxnSpPr>
          <p:nvPr/>
        </p:nvCxnSpPr>
        <p:spPr>
          <a:xfrm rot="3720000" flipV="1">
            <a:off x="5064257" y="1604218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57BD0BF-965E-4E25-83AB-EF949A6148D6}"/>
              </a:ext>
            </a:extLst>
          </p:cNvPr>
          <p:cNvCxnSpPr>
            <a:cxnSpLocks/>
          </p:cNvCxnSpPr>
          <p:nvPr/>
        </p:nvCxnSpPr>
        <p:spPr>
          <a:xfrm rot="5400000" flipV="1">
            <a:off x="4751025" y="1752466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FE40AC3-88A1-4002-8F20-A4A8250C652C}"/>
              </a:ext>
            </a:extLst>
          </p:cNvPr>
          <p:cNvCxnSpPr>
            <a:cxnSpLocks/>
          </p:cNvCxnSpPr>
          <p:nvPr/>
        </p:nvCxnSpPr>
        <p:spPr>
          <a:xfrm rot="3720000" flipV="1">
            <a:off x="4008803" y="1899574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569FEFC9-E3D1-4D6D-B272-1FE9040F28DF}"/>
              </a:ext>
            </a:extLst>
          </p:cNvPr>
          <p:cNvCxnSpPr>
            <a:cxnSpLocks/>
          </p:cNvCxnSpPr>
          <p:nvPr/>
        </p:nvCxnSpPr>
        <p:spPr>
          <a:xfrm rot="5400000" flipV="1">
            <a:off x="3537428" y="1792571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F1A613-5FBF-4249-A231-F7880E3EF85F}"/>
                  </a:ext>
                </a:extLst>
              </p:cNvPr>
              <p:cNvSpPr txBox="1"/>
              <p:nvPr/>
            </p:nvSpPr>
            <p:spPr>
              <a:xfrm>
                <a:off x="2602685" y="2781753"/>
                <a:ext cx="3174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F1A613-5FBF-4249-A231-F7880E3EF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85" y="2781753"/>
                <a:ext cx="3174267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06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AD7F5014-6612-46D8-8059-88B05E3C25DE}"/>
              </a:ext>
            </a:extLst>
          </p:cNvPr>
          <p:cNvCxnSpPr>
            <a:cxnSpLocks/>
          </p:cNvCxnSpPr>
          <p:nvPr/>
        </p:nvCxnSpPr>
        <p:spPr>
          <a:xfrm flipV="1">
            <a:off x="9646346" y="566408"/>
            <a:ext cx="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10A935BB-C3CD-4FD3-99DA-F59E9A26F5FC}"/>
              </a:ext>
            </a:extLst>
          </p:cNvPr>
          <p:cNvSpPr/>
          <p:nvPr/>
        </p:nvSpPr>
        <p:spPr>
          <a:xfrm>
            <a:off x="9174784" y="1065598"/>
            <a:ext cx="2374085" cy="248320"/>
          </a:xfrm>
          <a:custGeom>
            <a:avLst/>
            <a:gdLst>
              <a:gd name="connsiteX0" fmla="*/ 0 w 2374085"/>
              <a:gd name="connsiteY0" fmla="*/ 248320 h 248320"/>
              <a:gd name="connsiteX1" fmla="*/ 419450 w 2374085"/>
              <a:gd name="connsiteY1" fmla="*/ 63763 h 248320"/>
              <a:gd name="connsiteX2" fmla="*/ 1073791 w 2374085"/>
              <a:gd name="connsiteY2" fmla="*/ 5040 h 248320"/>
              <a:gd name="connsiteX3" fmla="*/ 2004969 w 2374085"/>
              <a:gd name="connsiteY3" fmla="*/ 5040 h 248320"/>
              <a:gd name="connsiteX4" fmla="*/ 2374085 w 2374085"/>
              <a:gd name="connsiteY4" fmla="*/ 21818 h 2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085" h="248320">
                <a:moveTo>
                  <a:pt x="0" y="248320"/>
                </a:moveTo>
                <a:cubicBezTo>
                  <a:pt x="120242" y="176315"/>
                  <a:pt x="240485" y="104310"/>
                  <a:pt x="419450" y="63763"/>
                </a:cubicBezTo>
                <a:cubicBezTo>
                  <a:pt x="598415" y="23216"/>
                  <a:pt x="809538" y="14827"/>
                  <a:pt x="1073791" y="5040"/>
                </a:cubicBezTo>
                <a:cubicBezTo>
                  <a:pt x="1338044" y="-4747"/>
                  <a:pt x="1788253" y="2244"/>
                  <a:pt x="2004969" y="5040"/>
                </a:cubicBezTo>
                <a:cubicBezTo>
                  <a:pt x="2221685" y="7836"/>
                  <a:pt x="2297885" y="14827"/>
                  <a:pt x="2374085" y="21818"/>
                </a:cubicBezTo>
              </a:path>
            </a:pathLst>
          </a:cu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C3A49B0B-CA3E-4CE4-9472-E64BD39009FE}"/>
              </a:ext>
            </a:extLst>
          </p:cNvPr>
          <p:cNvSpPr/>
          <p:nvPr/>
        </p:nvSpPr>
        <p:spPr>
          <a:xfrm rot="21367738">
            <a:off x="10291360" y="961619"/>
            <a:ext cx="179468" cy="119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1C27889A-BDD5-4326-9FF1-29166FBD6DBC}"/>
              </a:ext>
            </a:extLst>
          </p:cNvPr>
          <p:cNvCxnSpPr>
            <a:cxnSpLocks/>
          </p:cNvCxnSpPr>
          <p:nvPr/>
        </p:nvCxnSpPr>
        <p:spPr>
          <a:xfrm flipV="1">
            <a:off x="10504685" y="506896"/>
            <a:ext cx="0" cy="558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C854712-90B2-426E-A31C-F5CD748DB621}"/>
                  </a:ext>
                </a:extLst>
              </p14:cNvPr>
              <p14:cNvContentPartPr/>
              <p14:nvPr/>
            </p14:nvContentPartPr>
            <p14:xfrm>
              <a:off x="3633548" y="4972241"/>
              <a:ext cx="412560" cy="2451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C854712-90B2-426E-A31C-F5CD748DB6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5532" y="4954241"/>
                <a:ext cx="448231" cy="28080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68773C-EEBF-438F-8F9C-1C305101A96D}"/>
              </a:ext>
            </a:extLst>
          </p:cNvPr>
          <p:cNvCxnSpPr/>
          <p:nvPr/>
        </p:nvCxnSpPr>
        <p:spPr>
          <a:xfrm flipV="1">
            <a:off x="1319116" y="1728132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CE5293-30DC-4BB5-96CB-E2A02EEF5F2D}"/>
              </a:ext>
            </a:extLst>
          </p:cNvPr>
          <p:cNvCxnSpPr/>
          <p:nvPr/>
        </p:nvCxnSpPr>
        <p:spPr>
          <a:xfrm flipH="1">
            <a:off x="419449" y="2357306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52BBC8-D498-4190-89AB-4E0EB63537D6}"/>
              </a:ext>
            </a:extLst>
          </p:cNvPr>
          <p:cNvCxnSpPr/>
          <p:nvPr/>
        </p:nvCxnSpPr>
        <p:spPr>
          <a:xfrm flipV="1">
            <a:off x="419449" y="1803633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2AD77E-454E-4EE5-B6E4-1F613D604653}"/>
              </a:ext>
            </a:extLst>
          </p:cNvPr>
          <p:cNvCxnSpPr/>
          <p:nvPr/>
        </p:nvCxnSpPr>
        <p:spPr>
          <a:xfrm flipV="1">
            <a:off x="1309328" y="1803633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8AF3FA-1317-4B31-AA1C-6EBDE510BB81}"/>
              </a:ext>
            </a:extLst>
          </p:cNvPr>
          <p:cNvCxnSpPr/>
          <p:nvPr/>
        </p:nvCxnSpPr>
        <p:spPr>
          <a:xfrm flipV="1">
            <a:off x="2552298" y="1174459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27BD05-59BA-4346-A5EC-5284F7E705AA}"/>
              </a:ext>
            </a:extLst>
          </p:cNvPr>
          <p:cNvCxnSpPr/>
          <p:nvPr/>
        </p:nvCxnSpPr>
        <p:spPr>
          <a:xfrm flipV="1">
            <a:off x="1309328" y="1174459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F44AB9-AB45-46FD-8489-4687AE10BCCA}"/>
              </a:ext>
            </a:extLst>
          </p:cNvPr>
          <p:cNvCxnSpPr/>
          <p:nvPr/>
        </p:nvCxnSpPr>
        <p:spPr>
          <a:xfrm flipH="1">
            <a:off x="439024" y="1803633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6D9F89-BA0A-4171-A559-C8A9F70E4E3B}"/>
              </a:ext>
            </a:extLst>
          </p:cNvPr>
          <p:cNvCxnSpPr/>
          <p:nvPr/>
        </p:nvCxnSpPr>
        <p:spPr>
          <a:xfrm flipH="1">
            <a:off x="1662418" y="1167468"/>
            <a:ext cx="880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44419B-F903-475C-B85E-1F17B8453656}"/>
              </a:ext>
            </a:extLst>
          </p:cNvPr>
          <p:cNvCxnSpPr/>
          <p:nvPr/>
        </p:nvCxnSpPr>
        <p:spPr>
          <a:xfrm flipV="1">
            <a:off x="429235" y="1167469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4E98858-4781-46D3-8316-FCDA3C1E3E9D}"/>
              </a:ext>
            </a:extLst>
          </p:cNvPr>
          <p:cNvSpPr/>
          <p:nvPr/>
        </p:nvSpPr>
        <p:spPr>
          <a:xfrm>
            <a:off x="436227" y="1640044"/>
            <a:ext cx="867358" cy="155199"/>
          </a:xfrm>
          <a:custGeom>
            <a:avLst/>
            <a:gdLst>
              <a:gd name="connsiteX0" fmla="*/ 0 w 867358"/>
              <a:gd name="connsiteY0" fmla="*/ 155199 h 155199"/>
              <a:gd name="connsiteX1" fmla="*/ 377505 w 867358"/>
              <a:gd name="connsiteY1" fmla="*/ 37753 h 155199"/>
              <a:gd name="connsiteX2" fmla="*/ 629174 w 867358"/>
              <a:gd name="connsiteY2" fmla="*/ 88087 h 155199"/>
              <a:gd name="connsiteX3" fmla="*/ 847288 w 867358"/>
              <a:gd name="connsiteY3" fmla="*/ 4198 h 155199"/>
              <a:gd name="connsiteX4" fmla="*/ 855677 w 867358"/>
              <a:gd name="connsiteY4" fmla="*/ 12587 h 155199"/>
              <a:gd name="connsiteX5" fmla="*/ 830510 w 867358"/>
              <a:gd name="connsiteY5" fmla="*/ 12587 h 155199"/>
              <a:gd name="connsiteX6" fmla="*/ 847288 w 867358"/>
              <a:gd name="connsiteY6" fmla="*/ 4198 h 15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358" h="155199">
                <a:moveTo>
                  <a:pt x="0" y="155199"/>
                </a:moveTo>
                <a:cubicBezTo>
                  <a:pt x="136321" y="102068"/>
                  <a:pt x="272643" y="48938"/>
                  <a:pt x="377505" y="37753"/>
                </a:cubicBezTo>
                <a:cubicBezTo>
                  <a:pt x="482367" y="26568"/>
                  <a:pt x="550877" y="93679"/>
                  <a:pt x="629174" y="88087"/>
                </a:cubicBezTo>
                <a:cubicBezTo>
                  <a:pt x="707471" y="82495"/>
                  <a:pt x="809538" y="16781"/>
                  <a:pt x="847288" y="4198"/>
                </a:cubicBezTo>
                <a:cubicBezTo>
                  <a:pt x="885038" y="-8385"/>
                  <a:pt x="858473" y="11189"/>
                  <a:pt x="855677" y="12587"/>
                </a:cubicBezTo>
                <a:cubicBezTo>
                  <a:pt x="852881" y="13985"/>
                  <a:pt x="830510" y="12587"/>
                  <a:pt x="830510" y="12587"/>
                </a:cubicBezTo>
                <a:cubicBezTo>
                  <a:pt x="829112" y="11189"/>
                  <a:pt x="838200" y="7693"/>
                  <a:pt x="847288" y="4198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4FA5200-569B-4D54-A79A-65A764956E8C}"/>
              </a:ext>
            </a:extLst>
          </p:cNvPr>
          <p:cNvSpPr/>
          <p:nvPr/>
        </p:nvSpPr>
        <p:spPr>
          <a:xfrm>
            <a:off x="1300293" y="1174458"/>
            <a:ext cx="1233182" cy="453006"/>
          </a:xfrm>
          <a:custGeom>
            <a:avLst/>
            <a:gdLst>
              <a:gd name="connsiteX0" fmla="*/ 1233182 w 1233182"/>
              <a:gd name="connsiteY0" fmla="*/ 0 h 453006"/>
              <a:gd name="connsiteX1" fmla="*/ 864066 w 1233182"/>
              <a:gd name="connsiteY1" fmla="*/ 83890 h 453006"/>
              <a:gd name="connsiteX2" fmla="*/ 612396 w 1233182"/>
              <a:gd name="connsiteY2" fmla="*/ 83890 h 453006"/>
              <a:gd name="connsiteX3" fmla="*/ 444617 w 1233182"/>
              <a:gd name="connsiteY3" fmla="*/ 276837 h 453006"/>
              <a:gd name="connsiteX4" fmla="*/ 251670 w 1233182"/>
              <a:gd name="connsiteY4" fmla="*/ 251670 h 453006"/>
              <a:gd name="connsiteX5" fmla="*/ 0 w 1233182"/>
              <a:gd name="connsiteY5" fmla="*/ 453006 h 4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3182" h="453006">
                <a:moveTo>
                  <a:pt x="1233182" y="0"/>
                </a:moveTo>
                <a:cubicBezTo>
                  <a:pt x="1100356" y="34954"/>
                  <a:pt x="967530" y="69908"/>
                  <a:pt x="864066" y="83890"/>
                </a:cubicBezTo>
                <a:cubicBezTo>
                  <a:pt x="760602" y="97872"/>
                  <a:pt x="682304" y="51732"/>
                  <a:pt x="612396" y="83890"/>
                </a:cubicBezTo>
                <a:cubicBezTo>
                  <a:pt x="542488" y="116048"/>
                  <a:pt x="504738" y="248874"/>
                  <a:pt x="444617" y="276837"/>
                </a:cubicBezTo>
                <a:cubicBezTo>
                  <a:pt x="384496" y="304800"/>
                  <a:pt x="325773" y="222309"/>
                  <a:pt x="251670" y="251670"/>
                </a:cubicBezTo>
                <a:cubicBezTo>
                  <a:pt x="177567" y="281031"/>
                  <a:pt x="88783" y="367018"/>
                  <a:pt x="0" y="45300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2028F84-3567-4511-A687-DBF7A7F30AF6}"/>
              </a:ext>
            </a:extLst>
          </p:cNvPr>
          <p:cNvSpPr/>
          <p:nvPr/>
        </p:nvSpPr>
        <p:spPr>
          <a:xfrm>
            <a:off x="1644242" y="1006678"/>
            <a:ext cx="897622" cy="167780"/>
          </a:xfrm>
          <a:custGeom>
            <a:avLst/>
            <a:gdLst>
              <a:gd name="connsiteX0" fmla="*/ 897622 w 897622"/>
              <a:gd name="connsiteY0" fmla="*/ 167780 h 167780"/>
              <a:gd name="connsiteX1" fmla="*/ 662730 w 897622"/>
              <a:gd name="connsiteY1" fmla="*/ 16778 h 167780"/>
              <a:gd name="connsiteX2" fmla="*/ 310392 w 897622"/>
              <a:gd name="connsiteY2" fmla="*/ 109057 h 167780"/>
              <a:gd name="connsiteX3" fmla="*/ 0 w 897622"/>
              <a:gd name="connsiteY3" fmla="*/ 0 h 16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22" h="167780">
                <a:moveTo>
                  <a:pt x="897622" y="167780"/>
                </a:moveTo>
                <a:cubicBezTo>
                  <a:pt x="829112" y="97172"/>
                  <a:pt x="760602" y="26565"/>
                  <a:pt x="662730" y="16778"/>
                </a:cubicBezTo>
                <a:cubicBezTo>
                  <a:pt x="564858" y="6991"/>
                  <a:pt x="420847" y="111853"/>
                  <a:pt x="310392" y="109057"/>
                </a:cubicBezTo>
                <a:cubicBezTo>
                  <a:pt x="199937" y="106261"/>
                  <a:pt x="99968" y="53130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9D9AB9F-B752-4B4B-95BF-40957963F3A0}"/>
              </a:ext>
            </a:extLst>
          </p:cNvPr>
          <p:cNvSpPr/>
          <p:nvPr/>
        </p:nvSpPr>
        <p:spPr>
          <a:xfrm>
            <a:off x="444616" y="1015067"/>
            <a:ext cx="1191237" cy="780176"/>
          </a:xfrm>
          <a:custGeom>
            <a:avLst/>
            <a:gdLst>
              <a:gd name="connsiteX0" fmla="*/ 1191237 w 1191237"/>
              <a:gd name="connsiteY0" fmla="*/ 0 h 780176"/>
              <a:gd name="connsiteX1" fmla="*/ 1057013 w 1191237"/>
              <a:gd name="connsiteY1" fmla="*/ 109057 h 780176"/>
              <a:gd name="connsiteX2" fmla="*/ 595618 w 1191237"/>
              <a:gd name="connsiteY2" fmla="*/ 293615 h 780176"/>
              <a:gd name="connsiteX3" fmla="*/ 335560 w 1191237"/>
              <a:gd name="connsiteY3" fmla="*/ 511729 h 780176"/>
              <a:gd name="connsiteX4" fmla="*/ 0 w 1191237"/>
              <a:gd name="connsiteY4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237" h="780176">
                <a:moveTo>
                  <a:pt x="1191237" y="0"/>
                </a:moveTo>
                <a:cubicBezTo>
                  <a:pt x="1173760" y="30060"/>
                  <a:pt x="1156283" y="60121"/>
                  <a:pt x="1057013" y="109057"/>
                </a:cubicBezTo>
                <a:cubicBezTo>
                  <a:pt x="957743" y="157993"/>
                  <a:pt x="715860" y="226503"/>
                  <a:pt x="595618" y="293615"/>
                </a:cubicBezTo>
                <a:cubicBezTo>
                  <a:pt x="475376" y="360727"/>
                  <a:pt x="434830" y="430636"/>
                  <a:pt x="335560" y="511729"/>
                </a:cubicBezTo>
                <a:cubicBezTo>
                  <a:pt x="236290" y="592822"/>
                  <a:pt x="118145" y="686499"/>
                  <a:pt x="0" y="78017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0C2CD94-4398-4B37-93F5-EF35C8E967E5}"/>
              </a:ext>
            </a:extLst>
          </p:cNvPr>
          <p:cNvSpPr/>
          <p:nvPr/>
        </p:nvSpPr>
        <p:spPr>
          <a:xfrm>
            <a:off x="1306533" y="1635852"/>
            <a:ext cx="1258349" cy="713064"/>
          </a:xfrm>
          <a:custGeom>
            <a:avLst/>
            <a:gdLst>
              <a:gd name="connsiteX0" fmla="*/ 0 w 1258349"/>
              <a:gd name="connsiteY0" fmla="*/ 713064 h 713064"/>
              <a:gd name="connsiteX1" fmla="*/ 176169 w 1258349"/>
              <a:gd name="connsiteY1" fmla="*/ 536895 h 713064"/>
              <a:gd name="connsiteX2" fmla="*/ 570452 w 1258349"/>
              <a:gd name="connsiteY2" fmla="*/ 285226 h 713064"/>
              <a:gd name="connsiteX3" fmla="*/ 989901 w 1258349"/>
              <a:gd name="connsiteY3" fmla="*/ 109057 h 713064"/>
              <a:gd name="connsiteX4" fmla="*/ 1258349 w 1258349"/>
              <a:gd name="connsiteY4" fmla="*/ 0 h 7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49" h="713064">
                <a:moveTo>
                  <a:pt x="0" y="713064"/>
                </a:moveTo>
                <a:cubicBezTo>
                  <a:pt x="40547" y="660632"/>
                  <a:pt x="81094" y="608201"/>
                  <a:pt x="176169" y="536895"/>
                </a:cubicBezTo>
                <a:cubicBezTo>
                  <a:pt x="271244" y="465589"/>
                  <a:pt x="434830" y="356532"/>
                  <a:pt x="570452" y="285226"/>
                </a:cubicBezTo>
                <a:cubicBezTo>
                  <a:pt x="706074" y="213920"/>
                  <a:pt x="989901" y="109057"/>
                  <a:pt x="989901" y="109057"/>
                </a:cubicBezTo>
                <a:lnTo>
                  <a:pt x="1258349" y="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81DF3E-C377-4A6C-9328-563603BDCBED}"/>
              </a:ext>
            </a:extLst>
          </p:cNvPr>
          <p:cNvCxnSpPr/>
          <p:nvPr/>
        </p:nvCxnSpPr>
        <p:spPr>
          <a:xfrm flipV="1">
            <a:off x="4165532" y="4877497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E1BA21-93E7-4B76-8AB0-2DFDA1028907}"/>
              </a:ext>
            </a:extLst>
          </p:cNvPr>
          <p:cNvCxnSpPr/>
          <p:nvPr/>
        </p:nvCxnSpPr>
        <p:spPr>
          <a:xfrm flipH="1">
            <a:off x="3265865" y="5506671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E577EA8-126E-4B35-804A-20B7A447A265}"/>
              </a:ext>
            </a:extLst>
          </p:cNvPr>
          <p:cNvCxnSpPr/>
          <p:nvPr/>
        </p:nvCxnSpPr>
        <p:spPr>
          <a:xfrm flipV="1">
            <a:off x="3265865" y="4952998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041433C-F03F-4F16-BEEB-9896A07FEBE0}"/>
              </a:ext>
            </a:extLst>
          </p:cNvPr>
          <p:cNvCxnSpPr/>
          <p:nvPr/>
        </p:nvCxnSpPr>
        <p:spPr>
          <a:xfrm flipV="1">
            <a:off x="4155744" y="4952998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F87299-6354-482A-A9CB-060A889384F5}"/>
              </a:ext>
            </a:extLst>
          </p:cNvPr>
          <p:cNvCxnSpPr/>
          <p:nvPr/>
        </p:nvCxnSpPr>
        <p:spPr>
          <a:xfrm flipV="1">
            <a:off x="5398714" y="4323824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406AB9-0A23-469B-8303-FCCA7B62776F}"/>
              </a:ext>
            </a:extLst>
          </p:cNvPr>
          <p:cNvCxnSpPr/>
          <p:nvPr/>
        </p:nvCxnSpPr>
        <p:spPr>
          <a:xfrm flipH="1">
            <a:off x="4508834" y="4316833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703DCE-5343-4387-BBD9-D484D3CD345A}"/>
              </a:ext>
            </a:extLst>
          </p:cNvPr>
          <p:cNvCxnSpPr>
            <a:cxnSpLocks/>
          </p:cNvCxnSpPr>
          <p:nvPr/>
        </p:nvCxnSpPr>
        <p:spPr>
          <a:xfrm flipV="1">
            <a:off x="3266654" y="4316834"/>
            <a:ext cx="1242179" cy="638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FFCC1F7-3B73-4F2A-B4A5-021662FEB135}"/>
              </a:ext>
            </a:extLst>
          </p:cNvPr>
          <p:cNvCxnSpPr/>
          <p:nvPr/>
        </p:nvCxnSpPr>
        <p:spPr>
          <a:xfrm flipV="1">
            <a:off x="4508833" y="4323823"/>
            <a:ext cx="0" cy="5536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428D247-ED3E-4BE6-A60F-6D8B018AA2DD}"/>
              </a:ext>
            </a:extLst>
          </p:cNvPr>
          <p:cNvCxnSpPr/>
          <p:nvPr/>
        </p:nvCxnSpPr>
        <p:spPr>
          <a:xfrm flipV="1">
            <a:off x="3275650" y="4873303"/>
            <a:ext cx="1233182" cy="62917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2B330-8B17-45BF-9C95-DC91B5A89EEF}"/>
              </a:ext>
            </a:extLst>
          </p:cNvPr>
          <p:cNvCxnSpPr/>
          <p:nvPr/>
        </p:nvCxnSpPr>
        <p:spPr>
          <a:xfrm flipH="1">
            <a:off x="4508832" y="4873303"/>
            <a:ext cx="88009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1590C56-8518-446A-BA5E-AF55E5D37DD3}"/>
              </a:ext>
            </a:extLst>
          </p:cNvPr>
          <p:cNvCxnSpPr/>
          <p:nvPr/>
        </p:nvCxnSpPr>
        <p:spPr>
          <a:xfrm flipV="1">
            <a:off x="1304886" y="4943908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A5311-722C-40C4-AF63-5787B7C3E324}"/>
              </a:ext>
            </a:extLst>
          </p:cNvPr>
          <p:cNvCxnSpPr/>
          <p:nvPr/>
        </p:nvCxnSpPr>
        <p:spPr>
          <a:xfrm flipH="1">
            <a:off x="405219" y="5573082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06AE1AF-2A05-4891-A061-709D5E20B44B}"/>
              </a:ext>
            </a:extLst>
          </p:cNvPr>
          <p:cNvCxnSpPr/>
          <p:nvPr/>
        </p:nvCxnSpPr>
        <p:spPr>
          <a:xfrm flipV="1">
            <a:off x="405219" y="5019409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B771D5E-5CDA-4BF2-AAC3-2AC23939E1D9}"/>
              </a:ext>
            </a:extLst>
          </p:cNvPr>
          <p:cNvCxnSpPr/>
          <p:nvPr/>
        </p:nvCxnSpPr>
        <p:spPr>
          <a:xfrm flipV="1">
            <a:off x="1295098" y="5019409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B4E43A-4ADC-4270-B17B-7B6534D39B05}"/>
              </a:ext>
            </a:extLst>
          </p:cNvPr>
          <p:cNvCxnSpPr/>
          <p:nvPr/>
        </p:nvCxnSpPr>
        <p:spPr>
          <a:xfrm flipV="1">
            <a:off x="2538068" y="4390235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DE8E902-74AA-480B-8C16-5C9F3FF7B0A6}"/>
              </a:ext>
            </a:extLst>
          </p:cNvPr>
          <p:cNvCxnSpPr/>
          <p:nvPr/>
        </p:nvCxnSpPr>
        <p:spPr>
          <a:xfrm flipV="1">
            <a:off x="1295098" y="4390235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15C6CBA-FB4F-41B2-B77A-E395342A863B}"/>
              </a:ext>
            </a:extLst>
          </p:cNvPr>
          <p:cNvCxnSpPr/>
          <p:nvPr/>
        </p:nvCxnSpPr>
        <p:spPr>
          <a:xfrm flipH="1">
            <a:off x="424794" y="5019409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D60C5E6-DF88-405B-AC44-B732DAC5F944}"/>
              </a:ext>
            </a:extLst>
          </p:cNvPr>
          <p:cNvCxnSpPr/>
          <p:nvPr/>
        </p:nvCxnSpPr>
        <p:spPr>
          <a:xfrm flipH="1">
            <a:off x="1648188" y="4383244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455433-98A7-4D09-B0C0-59BA67E12146}"/>
              </a:ext>
            </a:extLst>
          </p:cNvPr>
          <p:cNvCxnSpPr/>
          <p:nvPr/>
        </p:nvCxnSpPr>
        <p:spPr>
          <a:xfrm flipV="1">
            <a:off x="415005" y="4383245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3B9E5A7-F8DC-41DE-AD03-E3B0F128884F}"/>
              </a:ext>
            </a:extLst>
          </p:cNvPr>
          <p:cNvCxnSpPr/>
          <p:nvPr/>
        </p:nvCxnSpPr>
        <p:spPr>
          <a:xfrm flipV="1">
            <a:off x="1648187" y="4390234"/>
            <a:ext cx="0" cy="5536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9F9BB8A-BCE5-4945-BDD5-3052E118D57F}"/>
              </a:ext>
            </a:extLst>
          </p:cNvPr>
          <p:cNvCxnSpPr/>
          <p:nvPr/>
        </p:nvCxnSpPr>
        <p:spPr>
          <a:xfrm flipV="1">
            <a:off x="415004" y="4939714"/>
            <a:ext cx="1233182" cy="62917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8D33D3B-F59F-41D0-A046-17EEC46EB4DF}"/>
              </a:ext>
            </a:extLst>
          </p:cNvPr>
          <p:cNvCxnSpPr/>
          <p:nvPr/>
        </p:nvCxnSpPr>
        <p:spPr>
          <a:xfrm flipH="1">
            <a:off x="1648186" y="4939714"/>
            <a:ext cx="88009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24DAE9F-F58D-4149-8E8B-09882A6DDA83}"/>
              </a:ext>
            </a:extLst>
          </p:cNvPr>
          <p:cNvCxnSpPr/>
          <p:nvPr/>
        </p:nvCxnSpPr>
        <p:spPr>
          <a:xfrm flipV="1">
            <a:off x="7036465" y="4857226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D3C26E2-53EA-431B-B4F6-5A18308B62FD}"/>
              </a:ext>
            </a:extLst>
          </p:cNvPr>
          <p:cNvCxnSpPr/>
          <p:nvPr/>
        </p:nvCxnSpPr>
        <p:spPr>
          <a:xfrm flipH="1">
            <a:off x="6136798" y="5486400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6745B77-F77D-4513-8658-30C3B5F9D65D}"/>
              </a:ext>
            </a:extLst>
          </p:cNvPr>
          <p:cNvCxnSpPr/>
          <p:nvPr/>
        </p:nvCxnSpPr>
        <p:spPr>
          <a:xfrm flipV="1">
            <a:off x="6136798" y="4932727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BB6E172-987E-4AAF-A757-03EE9B01BB02}"/>
              </a:ext>
            </a:extLst>
          </p:cNvPr>
          <p:cNvCxnSpPr/>
          <p:nvPr/>
        </p:nvCxnSpPr>
        <p:spPr>
          <a:xfrm flipV="1">
            <a:off x="7026677" y="4932727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A871820-1EC7-4ED4-8848-8C2FCC695E22}"/>
              </a:ext>
            </a:extLst>
          </p:cNvPr>
          <p:cNvCxnSpPr/>
          <p:nvPr/>
        </p:nvCxnSpPr>
        <p:spPr>
          <a:xfrm flipV="1">
            <a:off x="8269647" y="4303553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742DB63-89FB-4252-A5B8-2D612BDB4760}"/>
              </a:ext>
            </a:extLst>
          </p:cNvPr>
          <p:cNvCxnSpPr/>
          <p:nvPr/>
        </p:nvCxnSpPr>
        <p:spPr>
          <a:xfrm flipV="1">
            <a:off x="7026677" y="4303553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F59333-8B3E-40B8-8E14-41AE6511E7C8}"/>
              </a:ext>
            </a:extLst>
          </p:cNvPr>
          <p:cNvCxnSpPr/>
          <p:nvPr/>
        </p:nvCxnSpPr>
        <p:spPr>
          <a:xfrm flipH="1">
            <a:off x="6156373" y="4932727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BDA9002-3371-4EF9-8EE0-CA458C89B1F4}"/>
              </a:ext>
            </a:extLst>
          </p:cNvPr>
          <p:cNvCxnSpPr/>
          <p:nvPr/>
        </p:nvCxnSpPr>
        <p:spPr>
          <a:xfrm flipH="1">
            <a:off x="7379767" y="4296562"/>
            <a:ext cx="88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9901ED9-FE53-44E2-B496-834FF1BDFF97}"/>
              </a:ext>
            </a:extLst>
          </p:cNvPr>
          <p:cNvCxnSpPr/>
          <p:nvPr/>
        </p:nvCxnSpPr>
        <p:spPr>
          <a:xfrm flipV="1">
            <a:off x="6146584" y="4296563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0AF1CD4-56B5-4C4D-A1E1-C7AE240603F8}"/>
              </a:ext>
            </a:extLst>
          </p:cNvPr>
          <p:cNvCxnSpPr/>
          <p:nvPr/>
        </p:nvCxnSpPr>
        <p:spPr>
          <a:xfrm flipV="1">
            <a:off x="7379766" y="4303552"/>
            <a:ext cx="0" cy="5536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D794A0-4E4E-41A8-814B-13D09840EA50}"/>
              </a:ext>
            </a:extLst>
          </p:cNvPr>
          <p:cNvCxnSpPr/>
          <p:nvPr/>
        </p:nvCxnSpPr>
        <p:spPr>
          <a:xfrm flipV="1">
            <a:off x="6146583" y="4853032"/>
            <a:ext cx="1233182" cy="62917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5CE01C2-41E0-48F8-863D-D5B3EB8C703A}"/>
              </a:ext>
            </a:extLst>
          </p:cNvPr>
          <p:cNvCxnSpPr/>
          <p:nvPr/>
        </p:nvCxnSpPr>
        <p:spPr>
          <a:xfrm flipH="1">
            <a:off x="7379765" y="4853032"/>
            <a:ext cx="88009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024A247-D6E9-459B-934F-31F75B9F9B0E}"/>
                  </a:ext>
                </a:extLst>
              </p14:cNvPr>
              <p14:cNvContentPartPr/>
              <p14:nvPr/>
            </p14:nvContentPartPr>
            <p14:xfrm>
              <a:off x="3395625" y="5132396"/>
              <a:ext cx="1089000" cy="412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024A247-D6E9-459B-934F-31F75B9F9B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625" y="5069396"/>
                <a:ext cx="121464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20DD7FC-FBB0-4A43-981E-4337E660576A}"/>
                  </a:ext>
                </a:extLst>
              </p14:cNvPr>
              <p14:cNvContentPartPr/>
              <p14:nvPr/>
            </p14:nvContentPartPr>
            <p14:xfrm>
              <a:off x="4486065" y="4797956"/>
              <a:ext cx="712080" cy="333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20DD7FC-FBB0-4A43-981E-4337E66057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3033" y="4735024"/>
                <a:ext cx="837784" cy="459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1EDF6C4-3DEC-495E-B32B-C4BE1A57820C}"/>
                  </a:ext>
                </a:extLst>
              </p14:cNvPr>
              <p14:cNvContentPartPr/>
              <p14:nvPr/>
            </p14:nvContentPartPr>
            <p14:xfrm>
              <a:off x="4533945" y="4783916"/>
              <a:ext cx="605160" cy="100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1EDF6C4-3DEC-495E-B32B-C4BE1A5782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0945" y="4721142"/>
                <a:ext cx="730800" cy="225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0EAAAAA-567F-45EA-B255-58F48366D935}"/>
                  </a:ext>
                </a:extLst>
              </p14:cNvPr>
              <p14:cNvContentPartPr/>
              <p14:nvPr/>
            </p14:nvContentPartPr>
            <p14:xfrm>
              <a:off x="3543585" y="4875716"/>
              <a:ext cx="1296000" cy="569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0EAAAAA-567F-45EA-B255-58F48366D9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0602" y="4812716"/>
                <a:ext cx="1421605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F76019F-2C59-4CE4-86DC-32F7565D8CD0}"/>
                  </a:ext>
                </a:extLst>
              </p14:cNvPr>
              <p14:cNvContentPartPr/>
              <p14:nvPr/>
            </p14:nvContentPartPr>
            <p14:xfrm>
              <a:off x="3327945" y="5177036"/>
              <a:ext cx="376200" cy="347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F76019F-2C59-4CE4-86DC-32F7565D8C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9945" y="5159036"/>
                <a:ext cx="4118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F1DA8AD-0281-4A74-A422-AF13BA833BF5}"/>
                  </a:ext>
                </a:extLst>
              </p14:cNvPr>
              <p14:cNvContentPartPr/>
              <p14:nvPr/>
            </p14:nvContentPartPr>
            <p14:xfrm>
              <a:off x="3667425" y="4986596"/>
              <a:ext cx="349200" cy="218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F1DA8AD-0281-4A74-A422-AF13BA833B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9425" y="4968596"/>
                <a:ext cx="3848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4199216-26E1-4E39-9A90-394F54341EC7}"/>
                  </a:ext>
                </a:extLst>
              </p14:cNvPr>
              <p14:cNvContentPartPr/>
              <p14:nvPr/>
            </p14:nvContentPartPr>
            <p14:xfrm>
              <a:off x="4416945" y="4774556"/>
              <a:ext cx="334080" cy="92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4199216-26E1-4E39-9A90-394F54341E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98926" y="4756625"/>
                <a:ext cx="369758" cy="128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61034E3-2073-4843-ABD2-6D5F8BBC1E47}"/>
                  </a:ext>
                </a:extLst>
              </p14:cNvPr>
              <p14:cNvContentPartPr/>
              <p14:nvPr/>
            </p14:nvContentPartPr>
            <p14:xfrm>
              <a:off x="4043265" y="5481236"/>
              <a:ext cx="103680" cy="34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61034E3-2073-4843-ABD2-6D5F8BBC1E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25265" y="5463420"/>
                <a:ext cx="139320" cy="70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A4562CA-7540-45FC-8A3F-7834FAC3DADE}"/>
                  </a:ext>
                </a:extLst>
              </p14:cNvPr>
              <p14:cNvContentPartPr/>
              <p14:nvPr/>
            </p14:nvContentPartPr>
            <p14:xfrm>
              <a:off x="4862625" y="4731356"/>
              <a:ext cx="497160" cy="109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A4562CA-7540-45FC-8A3F-7834FAC3D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4625" y="4713415"/>
                <a:ext cx="532800" cy="145324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6AF55AB-48DE-4AB9-B9B3-C71F80C2C6FD}"/>
              </a:ext>
            </a:extLst>
          </p:cNvPr>
          <p:cNvSpPr/>
          <p:nvPr/>
        </p:nvSpPr>
        <p:spPr>
          <a:xfrm>
            <a:off x="4546834" y="4717901"/>
            <a:ext cx="847287" cy="92878"/>
          </a:xfrm>
          <a:custGeom>
            <a:avLst/>
            <a:gdLst>
              <a:gd name="connsiteX0" fmla="*/ 855677 w 855677"/>
              <a:gd name="connsiteY0" fmla="*/ 63824 h 97380"/>
              <a:gd name="connsiteX1" fmla="*/ 570451 w 855677"/>
              <a:gd name="connsiteY1" fmla="*/ 5101 h 97380"/>
              <a:gd name="connsiteX2" fmla="*/ 310393 w 855677"/>
              <a:gd name="connsiteY2" fmla="*/ 13490 h 97380"/>
              <a:gd name="connsiteX3" fmla="*/ 0 w 855677"/>
              <a:gd name="connsiteY3" fmla="*/ 97380 h 97380"/>
              <a:gd name="connsiteX4" fmla="*/ 0 w 855677"/>
              <a:gd name="connsiteY4" fmla="*/ 97380 h 97380"/>
              <a:gd name="connsiteX5" fmla="*/ 0 w 855677"/>
              <a:gd name="connsiteY5" fmla="*/ 97380 h 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677" h="97380">
                <a:moveTo>
                  <a:pt x="855677" y="63824"/>
                </a:moveTo>
                <a:cubicBezTo>
                  <a:pt x="758504" y="38657"/>
                  <a:pt x="661332" y="13490"/>
                  <a:pt x="570451" y="5101"/>
                </a:cubicBezTo>
                <a:cubicBezTo>
                  <a:pt x="479570" y="-3288"/>
                  <a:pt x="405468" y="-1890"/>
                  <a:pt x="310393" y="13490"/>
                </a:cubicBezTo>
                <a:cubicBezTo>
                  <a:pt x="215318" y="28870"/>
                  <a:pt x="0" y="97380"/>
                  <a:pt x="0" y="97380"/>
                </a:cubicBezTo>
                <a:lnTo>
                  <a:pt x="0" y="97380"/>
                </a:lnTo>
                <a:lnTo>
                  <a:pt x="0" y="9738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B3A2D2B-529E-48E8-98BB-4A44D2AFA019}"/>
                  </a:ext>
                </a:extLst>
              </p14:cNvPr>
              <p14:cNvContentPartPr/>
              <p14:nvPr/>
            </p14:nvContentPartPr>
            <p14:xfrm>
              <a:off x="3292988" y="5201201"/>
              <a:ext cx="357840" cy="3034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B3A2D2B-529E-48E8-98BB-4A44D2AFA0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74988" y="5183201"/>
                <a:ext cx="393480" cy="33912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3724B53-CEBF-41EF-B3AD-A7568DA1177F}"/>
              </a:ext>
            </a:extLst>
          </p:cNvPr>
          <p:cNvSpPr/>
          <p:nvPr/>
        </p:nvSpPr>
        <p:spPr>
          <a:xfrm>
            <a:off x="3266656" y="4806892"/>
            <a:ext cx="1280178" cy="695579"/>
          </a:xfrm>
          <a:custGeom>
            <a:avLst/>
            <a:gdLst>
              <a:gd name="connsiteX0" fmla="*/ 0 w 1241571"/>
              <a:gd name="connsiteY0" fmla="*/ 687897 h 687897"/>
              <a:gd name="connsiteX1" fmla="*/ 125835 w 1241571"/>
              <a:gd name="connsiteY1" fmla="*/ 520117 h 687897"/>
              <a:gd name="connsiteX2" fmla="*/ 302004 w 1241571"/>
              <a:gd name="connsiteY2" fmla="*/ 402671 h 687897"/>
              <a:gd name="connsiteX3" fmla="*/ 704676 w 1241571"/>
              <a:gd name="connsiteY3" fmla="*/ 159391 h 687897"/>
              <a:gd name="connsiteX4" fmla="*/ 1057013 w 1241571"/>
              <a:gd name="connsiteY4" fmla="*/ 58723 h 687897"/>
              <a:gd name="connsiteX5" fmla="*/ 1241571 w 1241571"/>
              <a:gd name="connsiteY5" fmla="*/ 0 h 68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571" h="687897">
                <a:moveTo>
                  <a:pt x="0" y="687897"/>
                </a:moveTo>
                <a:cubicBezTo>
                  <a:pt x="37750" y="627776"/>
                  <a:pt x="75501" y="567655"/>
                  <a:pt x="125835" y="520117"/>
                </a:cubicBezTo>
                <a:cubicBezTo>
                  <a:pt x="176169" y="472579"/>
                  <a:pt x="205531" y="462792"/>
                  <a:pt x="302004" y="402671"/>
                </a:cubicBezTo>
                <a:cubicBezTo>
                  <a:pt x="398478" y="342550"/>
                  <a:pt x="578841" y="216716"/>
                  <a:pt x="704676" y="159391"/>
                </a:cubicBezTo>
                <a:cubicBezTo>
                  <a:pt x="830511" y="102066"/>
                  <a:pt x="967531" y="85288"/>
                  <a:pt x="1057013" y="58723"/>
                </a:cubicBezTo>
                <a:cubicBezTo>
                  <a:pt x="1146495" y="32158"/>
                  <a:pt x="1194033" y="16079"/>
                  <a:pt x="1241571" y="0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A5E3C39-B2CC-4936-B01D-FB04B64AB1AD}"/>
                  </a:ext>
                </a:extLst>
              </p14:cNvPr>
              <p14:cNvContentPartPr/>
              <p14:nvPr/>
            </p14:nvContentPartPr>
            <p14:xfrm>
              <a:off x="3323948" y="5488481"/>
              <a:ext cx="213480" cy="990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A5E3C39-B2CC-4936-B01D-FB04B64AB1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05948" y="5470481"/>
                <a:ext cx="2491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58FED80-C8D2-4D4C-B72F-01636FFA5D42}"/>
                  </a:ext>
                </a:extLst>
              </p14:cNvPr>
              <p14:cNvContentPartPr/>
              <p14:nvPr/>
            </p14:nvContentPartPr>
            <p14:xfrm>
              <a:off x="4128908" y="5241881"/>
              <a:ext cx="295560" cy="2494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58FED80-C8D2-4D4C-B72F-01636FFA5D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10908" y="5223881"/>
                <a:ext cx="3312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2A8A7B-4029-47F0-A1A2-8FF27DB38A2D}"/>
                  </a:ext>
                </a:extLst>
              </p14:cNvPr>
              <p14:cNvContentPartPr/>
              <p14:nvPr/>
            </p14:nvContentPartPr>
            <p14:xfrm>
              <a:off x="4354988" y="5028041"/>
              <a:ext cx="418320" cy="2775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2A8A7B-4029-47F0-A1A2-8FF27DB38A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36988" y="5010018"/>
                <a:ext cx="453960" cy="313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9336E66-3372-4EED-83EA-754EF181386F}"/>
                  </a:ext>
                </a:extLst>
              </p14:cNvPr>
              <p14:cNvContentPartPr/>
              <p14:nvPr/>
            </p14:nvContentPartPr>
            <p14:xfrm>
              <a:off x="4483868" y="5095001"/>
              <a:ext cx="172080" cy="867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9336E66-3372-4EED-83EA-754EF18138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65868" y="5077001"/>
                <a:ext cx="2077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FCA1D78-C6D8-4599-BD33-E431336B4BB8}"/>
                  </a:ext>
                </a:extLst>
              </p14:cNvPr>
              <p14:cNvContentPartPr/>
              <p14:nvPr/>
            </p14:nvContentPartPr>
            <p14:xfrm>
              <a:off x="4769708" y="4900241"/>
              <a:ext cx="28116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FCA1D78-C6D8-4599-BD33-E431336B4B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1685" y="4882241"/>
                <a:ext cx="316846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1B7E79B-6ADC-496A-94A2-F5916503A4CC}"/>
                  </a:ext>
                </a:extLst>
              </p14:cNvPr>
              <p14:cNvContentPartPr/>
              <p14:nvPr/>
            </p14:nvContentPartPr>
            <p14:xfrm>
              <a:off x="4595468" y="4807721"/>
              <a:ext cx="49680" cy="11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1B7E79B-6ADC-496A-94A2-F5916503A4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77468" y="4789721"/>
                <a:ext cx="8532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2589BE-73C0-4CDA-BAD5-8D603252E7BC}"/>
              </a:ext>
            </a:extLst>
          </p:cNvPr>
          <p:cNvGrpSpPr/>
          <p:nvPr/>
        </p:nvGrpSpPr>
        <p:grpSpPr>
          <a:xfrm>
            <a:off x="3634665" y="4984076"/>
            <a:ext cx="568403" cy="452565"/>
            <a:chOff x="3634665" y="4984076"/>
            <a:chExt cx="568403" cy="452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6B567F4-213E-4C5E-864A-B810335A918C}"/>
                    </a:ext>
                  </a:extLst>
                </p14:cNvPr>
                <p14:cNvContentPartPr/>
                <p14:nvPr/>
              </p14:nvContentPartPr>
              <p14:xfrm>
                <a:off x="3634665" y="4984076"/>
                <a:ext cx="514800" cy="312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6B567F4-213E-4C5E-864A-B810335A91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71665" y="4921148"/>
                  <a:ext cx="640440" cy="438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6B6F58F-AEFB-471B-93BF-3C64FEF77548}"/>
                    </a:ext>
                  </a:extLst>
                </p14:cNvPr>
                <p14:cNvContentPartPr/>
                <p14:nvPr/>
              </p14:nvContentPartPr>
              <p14:xfrm>
                <a:off x="3933465" y="5262356"/>
                <a:ext cx="128160" cy="131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B6F58F-AEFB-471B-93BF-3C64FEF775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0465" y="5199356"/>
                  <a:ext cx="253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03F4DA4-6448-4CC0-858F-7614F74F1FA0}"/>
                    </a:ext>
                  </a:extLst>
                </p14:cNvPr>
                <p14:cNvContentPartPr/>
                <p14:nvPr/>
              </p14:nvContentPartPr>
              <p14:xfrm>
                <a:off x="4190828" y="5436281"/>
                <a:ext cx="360" cy="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03F4DA4-6448-4CC0-858F-7614F74F1F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72828" y="541828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5F644CF-2B35-41AB-A4C0-AD4A3C3945F4}"/>
                    </a:ext>
                  </a:extLst>
                </p14:cNvPr>
                <p14:cNvContentPartPr/>
                <p14:nvPr/>
              </p14:nvContentPartPr>
              <p14:xfrm>
                <a:off x="4202708" y="5426561"/>
                <a:ext cx="360" cy="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5F644CF-2B35-41AB-A4C0-AD4A3C3945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4708" y="54085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FD1F0EF-2F4C-4026-890B-0C8A14FDFC67}"/>
              </a:ext>
            </a:extLst>
          </p:cNvPr>
          <p:cNvSpPr/>
          <p:nvPr/>
        </p:nvSpPr>
        <p:spPr>
          <a:xfrm>
            <a:off x="3271708" y="5501756"/>
            <a:ext cx="884033" cy="106332"/>
          </a:xfrm>
          <a:custGeom>
            <a:avLst/>
            <a:gdLst>
              <a:gd name="connsiteX0" fmla="*/ 864066 w 864066"/>
              <a:gd name="connsiteY0" fmla="*/ 16778 h 113299"/>
              <a:gd name="connsiteX1" fmla="*/ 629175 w 864066"/>
              <a:gd name="connsiteY1" fmla="*/ 83890 h 113299"/>
              <a:gd name="connsiteX2" fmla="*/ 226503 w 864066"/>
              <a:gd name="connsiteY2" fmla="*/ 109057 h 113299"/>
              <a:gd name="connsiteX3" fmla="*/ 0 w 864066"/>
              <a:gd name="connsiteY3" fmla="*/ 0 h 11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066" h="113299">
                <a:moveTo>
                  <a:pt x="864066" y="16778"/>
                </a:moveTo>
                <a:cubicBezTo>
                  <a:pt x="799750" y="42644"/>
                  <a:pt x="735435" y="68510"/>
                  <a:pt x="629175" y="83890"/>
                </a:cubicBezTo>
                <a:cubicBezTo>
                  <a:pt x="522914" y="99270"/>
                  <a:pt x="331365" y="123039"/>
                  <a:pt x="226503" y="109057"/>
                </a:cubicBezTo>
                <a:cubicBezTo>
                  <a:pt x="121641" y="95075"/>
                  <a:pt x="60820" y="47537"/>
                  <a:pt x="0" y="0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07231DD9-4DD5-48D9-91B2-3B3DCD99B3C6}"/>
              </a:ext>
            </a:extLst>
          </p:cNvPr>
          <p:cNvSpPr/>
          <p:nvPr/>
        </p:nvSpPr>
        <p:spPr>
          <a:xfrm>
            <a:off x="4152787" y="4781580"/>
            <a:ext cx="1252023" cy="734571"/>
          </a:xfrm>
          <a:custGeom>
            <a:avLst/>
            <a:gdLst>
              <a:gd name="connsiteX0" fmla="*/ 0 w 1258349"/>
              <a:gd name="connsiteY0" fmla="*/ 713064 h 713064"/>
              <a:gd name="connsiteX1" fmla="*/ 176169 w 1258349"/>
              <a:gd name="connsiteY1" fmla="*/ 536895 h 713064"/>
              <a:gd name="connsiteX2" fmla="*/ 570452 w 1258349"/>
              <a:gd name="connsiteY2" fmla="*/ 285226 h 713064"/>
              <a:gd name="connsiteX3" fmla="*/ 989901 w 1258349"/>
              <a:gd name="connsiteY3" fmla="*/ 109057 h 713064"/>
              <a:gd name="connsiteX4" fmla="*/ 1258349 w 1258349"/>
              <a:gd name="connsiteY4" fmla="*/ 0 h 7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49" h="713064">
                <a:moveTo>
                  <a:pt x="0" y="713064"/>
                </a:moveTo>
                <a:cubicBezTo>
                  <a:pt x="40547" y="660632"/>
                  <a:pt x="81094" y="608201"/>
                  <a:pt x="176169" y="536895"/>
                </a:cubicBezTo>
                <a:cubicBezTo>
                  <a:pt x="271244" y="465589"/>
                  <a:pt x="434830" y="356532"/>
                  <a:pt x="570452" y="285226"/>
                </a:cubicBezTo>
                <a:cubicBezTo>
                  <a:pt x="706074" y="213920"/>
                  <a:pt x="989901" y="109057"/>
                  <a:pt x="989901" y="109057"/>
                </a:cubicBezTo>
                <a:lnTo>
                  <a:pt x="1258349" y="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A5E1B7E-81A4-412F-9F5D-20290647923C}"/>
              </a:ext>
            </a:extLst>
          </p:cNvPr>
          <p:cNvCxnSpPr/>
          <p:nvPr/>
        </p:nvCxnSpPr>
        <p:spPr>
          <a:xfrm flipV="1">
            <a:off x="4160206" y="4952998"/>
            <a:ext cx="0" cy="55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03FD46D-3F0D-4FA2-B245-BC9A756F1D26}"/>
              </a:ext>
            </a:extLst>
          </p:cNvPr>
          <p:cNvCxnSpPr/>
          <p:nvPr/>
        </p:nvCxnSpPr>
        <p:spPr>
          <a:xfrm flipV="1">
            <a:off x="4155744" y="4323824"/>
            <a:ext cx="1233182" cy="62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4E526B-F0AB-4654-8A5C-1D2DCAAE9DB5}"/>
              </a:ext>
            </a:extLst>
          </p:cNvPr>
          <p:cNvCxnSpPr>
            <a:cxnSpLocks/>
          </p:cNvCxnSpPr>
          <p:nvPr/>
        </p:nvCxnSpPr>
        <p:spPr>
          <a:xfrm flipH="1">
            <a:off x="3265865" y="4952998"/>
            <a:ext cx="899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C37CF4A-0E72-4BDC-B0C5-ED682411A35A}"/>
                  </a:ext>
                </a:extLst>
              </p14:cNvPr>
              <p14:cNvContentPartPr/>
              <p14:nvPr/>
            </p14:nvContentPartPr>
            <p14:xfrm>
              <a:off x="6792326" y="4599351"/>
              <a:ext cx="314640" cy="114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C37CF4A-0E72-4BDC-B0C5-ED682411A3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83326" y="4590351"/>
                <a:ext cx="3322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25C0033-D66C-4C54-A6C1-0ACE03442EC0}"/>
                  </a:ext>
                </a:extLst>
              </p14:cNvPr>
              <p14:cNvContentPartPr/>
              <p14:nvPr/>
            </p14:nvContentPartPr>
            <p14:xfrm>
              <a:off x="6601526" y="4527351"/>
              <a:ext cx="281160" cy="2289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25C0033-D66C-4C54-A6C1-0ACE03442E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65526" y="4491351"/>
                <a:ext cx="3528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B3DAAF9-BC57-4DA9-B5DD-D8025AA158B1}"/>
                  </a:ext>
                </a:extLst>
              </p14:cNvPr>
              <p14:cNvContentPartPr/>
              <p14:nvPr/>
            </p14:nvContentPartPr>
            <p14:xfrm>
              <a:off x="6325046" y="4696911"/>
              <a:ext cx="508680" cy="84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B3DAAF9-BC57-4DA9-B5DD-D8025AA158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89046" y="4660758"/>
                <a:ext cx="580320" cy="15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16CEB85-BCAB-4FBD-9F70-4609DB876ED4}"/>
                  </a:ext>
                </a:extLst>
              </p14:cNvPr>
              <p14:cNvContentPartPr/>
              <p14:nvPr/>
            </p14:nvContentPartPr>
            <p14:xfrm>
              <a:off x="6255206" y="4751271"/>
              <a:ext cx="219600" cy="914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16CEB85-BCAB-4FBD-9F70-4609DB876ED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219206" y="4715271"/>
                <a:ext cx="291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ED51C11-622E-484F-B73F-3682D460A6B5}"/>
                  </a:ext>
                </a:extLst>
              </p14:cNvPr>
              <p14:cNvContentPartPr/>
              <p14:nvPr/>
            </p14:nvContentPartPr>
            <p14:xfrm>
              <a:off x="6681086" y="4731831"/>
              <a:ext cx="332640" cy="28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ED51C11-622E-484F-B73F-3682D460A6B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45086" y="4695831"/>
                <a:ext cx="4042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444B9E8-7F12-4A6B-AF71-8C94340D41A2}"/>
                  </a:ext>
                </a:extLst>
              </p14:cNvPr>
              <p14:cNvContentPartPr/>
              <p14:nvPr/>
            </p14:nvContentPartPr>
            <p14:xfrm>
              <a:off x="7010126" y="4680711"/>
              <a:ext cx="90000" cy="54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444B9E8-7F12-4A6B-AF71-8C94340D41A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74126" y="4644711"/>
                <a:ext cx="1616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CE539AC-9A49-439F-89A0-98E28745C1ED}"/>
                  </a:ext>
                </a:extLst>
              </p14:cNvPr>
              <p14:cNvContentPartPr/>
              <p14:nvPr/>
            </p14:nvContentPartPr>
            <p14:xfrm>
              <a:off x="6781526" y="4422231"/>
              <a:ext cx="280800" cy="2376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CE539AC-9A49-439F-89A0-98E28745C1E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745526" y="4386231"/>
                <a:ext cx="3524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9332E12-FAA7-48AB-A5CE-38F0F23EA083}"/>
                  </a:ext>
                </a:extLst>
              </p14:cNvPr>
              <p14:cNvContentPartPr/>
              <p14:nvPr/>
            </p14:nvContentPartPr>
            <p14:xfrm>
              <a:off x="7042526" y="4259151"/>
              <a:ext cx="313560" cy="149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9332E12-FAA7-48AB-A5CE-38F0F23EA0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06526" y="4223151"/>
                <a:ext cx="3852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2F1B979-EE20-454C-99C2-7A76B06E4566}"/>
                  </a:ext>
                </a:extLst>
              </p14:cNvPr>
              <p14:cNvContentPartPr/>
              <p14:nvPr/>
            </p14:nvContentPartPr>
            <p14:xfrm>
              <a:off x="7355726" y="4256271"/>
              <a:ext cx="494280" cy="101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2F1B979-EE20-454C-99C2-7A76B06E456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319726" y="4220271"/>
                <a:ext cx="5659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57D0D13-3EAE-41D9-8CCD-F4608CE3B2A0}"/>
                  </a:ext>
                </a:extLst>
              </p14:cNvPr>
              <p14:cNvContentPartPr/>
              <p14:nvPr/>
            </p14:nvContentPartPr>
            <p14:xfrm>
              <a:off x="7021286" y="4343031"/>
              <a:ext cx="830160" cy="3434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57D0D13-3EAE-41D9-8CCD-F4608CE3B2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85302" y="4306993"/>
                <a:ext cx="901769" cy="415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DE13E70-9342-405C-ADA5-616A8D9F4008}"/>
                  </a:ext>
                </a:extLst>
              </p14:cNvPr>
              <p14:cNvContentPartPr/>
              <p14:nvPr/>
            </p14:nvContentPartPr>
            <p14:xfrm>
              <a:off x="6766406" y="4380831"/>
              <a:ext cx="280800" cy="2887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DE13E70-9342-405C-ADA5-616A8D9F40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730406" y="4344831"/>
                <a:ext cx="3524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776C4AE-64DC-4FC8-9E10-AC871B2BCD18}"/>
                  </a:ext>
                </a:extLst>
              </p14:cNvPr>
              <p14:cNvContentPartPr/>
              <p14:nvPr/>
            </p14:nvContentPartPr>
            <p14:xfrm>
              <a:off x="6863606" y="4323951"/>
              <a:ext cx="832320" cy="391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776C4AE-64DC-4FC8-9E10-AC871B2BCD1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27606" y="4287951"/>
                <a:ext cx="903960" cy="46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79FB819-E61B-4D17-B44E-F18884DF424C}"/>
              </a:ext>
            </a:extLst>
          </p:cNvPr>
          <p:cNvGrpSpPr/>
          <p:nvPr/>
        </p:nvGrpSpPr>
        <p:grpSpPr>
          <a:xfrm>
            <a:off x="7041806" y="4227111"/>
            <a:ext cx="800640" cy="484200"/>
            <a:chOff x="7041806" y="4227111"/>
            <a:chExt cx="80064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CB12D67-4B42-4E0C-B54B-59D2F28D52C9}"/>
                    </a:ext>
                  </a:extLst>
                </p14:cNvPr>
                <p14:cNvContentPartPr/>
                <p14:nvPr/>
              </p14:nvContentPartPr>
              <p14:xfrm>
                <a:off x="7041806" y="4227111"/>
                <a:ext cx="800640" cy="4842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CB12D67-4B42-4E0C-B54B-59D2F28D52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05806" y="4191111"/>
                  <a:ext cx="8722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CAED7FE-1404-4EE1-BE36-9B5EC28AF562}"/>
                    </a:ext>
                  </a:extLst>
                </p14:cNvPr>
                <p14:cNvContentPartPr/>
                <p14:nvPr/>
              </p14:nvContentPartPr>
              <p14:xfrm>
                <a:off x="7358606" y="4615191"/>
                <a:ext cx="11520" cy="10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CAED7FE-1404-4EE1-BE36-9B5EC28AF5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23697" y="4579191"/>
                  <a:ext cx="80989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CDEFAB9-122C-4A50-9A6F-1E9F1A022E73}"/>
                  </a:ext>
                </a:extLst>
              </p14:cNvPr>
              <p14:cNvContentPartPr/>
              <p14:nvPr/>
            </p14:nvContentPartPr>
            <p14:xfrm>
              <a:off x="6719606" y="4493151"/>
              <a:ext cx="27720" cy="266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CDEFAB9-122C-4A50-9A6F-1E9F1A022E7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715286" y="4488831"/>
                <a:ext cx="36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C8EA40C-898A-4A48-93B4-D57F96771397}"/>
                  </a:ext>
                </a:extLst>
              </p14:cNvPr>
              <p14:cNvContentPartPr/>
              <p14:nvPr/>
            </p14:nvContentPartPr>
            <p14:xfrm>
              <a:off x="7845686" y="4291911"/>
              <a:ext cx="79560" cy="62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C8EA40C-898A-4A48-93B4-D57F9677139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41366" y="4287591"/>
                <a:ext cx="88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8A52293-7034-4B27-B127-27A823B04CE9}"/>
                  </a:ext>
                </a:extLst>
              </p14:cNvPr>
              <p14:cNvContentPartPr/>
              <p14:nvPr/>
            </p14:nvContentPartPr>
            <p14:xfrm>
              <a:off x="6174206" y="4837671"/>
              <a:ext cx="127800" cy="734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8A52293-7034-4B27-B127-27A823B04CE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169886" y="4833351"/>
                <a:ext cx="136440" cy="82080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46F2631-C9F1-429B-9821-8FD61A2CAB3D}"/>
              </a:ext>
            </a:extLst>
          </p:cNvPr>
          <p:cNvSpPr/>
          <p:nvPr/>
        </p:nvSpPr>
        <p:spPr>
          <a:xfrm>
            <a:off x="6157519" y="4177717"/>
            <a:ext cx="1174459" cy="746621"/>
          </a:xfrm>
          <a:custGeom>
            <a:avLst/>
            <a:gdLst>
              <a:gd name="connsiteX0" fmla="*/ 1174459 w 1174459"/>
              <a:gd name="connsiteY0" fmla="*/ 0 h 746621"/>
              <a:gd name="connsiteX1" fmla="*/ 1048624 w 1174459"/>
              <a:gd name="connsiteY1" fmla="*/ 151002 h 746621"/>
              <a:gd name="connsiteX2" fmla="*/ 864066 w 1174459"/>
              <a:gd name="connsiteY2" fmla="*/ 142613 h 746621"/>
              <a:gd name="connsiteX3" fmla="*/ 788565 w 1174459"/>
              <a:gd name="connsiteY3" fmla="*/ 352338 h 746621"/>
              <a:gd name="connsiteX4" fmla="*/ 570452 w 1174459"/>
              <a:gd name="connsiteY4" fmla="*/ 318782 h 746621"/>
              <a:gd name="connsiteX5" fmla="*/ 461395 w 1174459"/>
              <a:gd name="connsiteY5" fmla="*/ 528507 h 746621"/>
              <a:gd name="connsiteX6" fmla="*/ 192947 w 1174459"/>
              <a:gd name="connsiteY6" fmla="*/ 528507 h 746621"/>
              <a:gd name="connsiteX7" fmla="*/ 0 w 1174459"/>
              <a:gd name="connsiteY7" fmla="*/ 746621 h 74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4459" h="746621">
                <a:moveTo>
                  <a:pt x="1174459" y="0"/>
                </a:moveTo>
                <a:cubicBezTo>
                  <a:pt x="1137407" y="63616"/>
                  <a:pt x="1100356" y="127233"/>
                  <a:pt x="1048624" y="151002"/>
                </a:cubicBezTo>
                <a:cubicBezTo>
                  <a:pt x="996892" y="174771"/>
                  <a:pt x="907409" y="109057"/>
                  <a:pt x="864066" y="142613"/>
                </a:cubicBezTo>
                <a:cubicBezTo>
                  <a:pt x="820723" y="176169"/>
                  <a:pt x="837501" y="322977"/>
                  <a:pt x="788565" y="352338"/>
                </a:cubicBezTo>
                <a:cubicBezTo>
                  <a:pt x="739629" y="381699"/>
                  <a:pt x="624980" y="289421"/>
                  <a:pt x="570452" y="318782"/>
                </a:cubicBezTo>
                <a:cubicBezTo>
                  <a:pt x="515924" y="348143"/>
                  <a:pt x="524312" y="493553"/>
                  <a:pt x="461395" y="528507"/>
                </a:cubicBezTo>
                <a:cubicBezTo>
                  <a:pt x="398478" y="563461"/>
                  <a:pt x="269846" y="492155"/>
                  <a:pt x="192947" y="528507"/>
                </a:cubicBezTo>
                <a:cubicBezTo>
                  <a:pt x="116048" y="564859"/>
                  <a:pt x="58024" y="655740"/>
                  <a:pt x="0" y="746621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4D8863B8-7FD6-4A31-82EA-7C9FEE4BBA2B}"/>
              </a:ext>
            </a:extLst>
          </p:cNvPr>
          <p:cNvSpPr/>
          <p:nvPr/>
        </p:nvSpPr>
        <p:spPr>
          <a:xfrm>
            <a:off x="7334835" y="4177717"/>
            <a:ext cx="768930" cy="127289"/>
          </a:xfrm>
          <a:custGeom>
            <a:avLst/>
            <a:gdLst>
              <a:gd name="connsiteX0" fmla="*/ 768930 w 768930"/>
              <a:gd name="connsiteY0" fmla="*/ 75501 h 127289"/>
              <a:gd name="connsiteX1" fmla="*/ 383037 w 768930"/>
              <a:gd name="connsiteY1" fmla="*/ 125835 h 127289"/>
              <a:gd name="connsiteX2" fmla="*/ 39088 w 768930"/>
              <a:gd name="connsiteY2" fmla="*/ 25167 h 127289"/>
              <a:gd name="connsiteX3" fmla="*/ 22310 w 768930"/>
              <a:gd name="connsiteY3" fmla="*/ 0 h 1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930" h="127289">
                <a:moveTo>
                  <a:pt x="768930" y="75501"/>
                </a:moveTo>
                <a:cubicBezTo>
                  <a:pt x="636803" y="104862"/>
                  <a:pt x="504677" y="134224"/>
                  <a:pt x="383037" y="125835"/>
                </a:cubicBezTo>
                <a:cubicBezTo>
                  <a:pt x="261397" y="117446"/>
                  <a:pt x="99209" y="46139"/>
                  <a:pt x="39088" y="25167"/>
                </a:cubicBezTo>
                <a:cubicBezTo>
                  <a:pt x="-21033" y="4195"/>
                  <a:pt x="638" y="2097"/>
                  <a:pt x="2231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32E9A60E-6A25-4165-8E91-F31C57BB8779}"/>
              </a:ext>
            </a:extLst>
          </p:cNvPr>
          <p:cNvSpPr/>
          <p:nvPr/>
        </p:nvSpPr>
        <p:spPr>
          <a:xfrm>
            <a:off x="7025888" y="4252367"/>
            <a:ext cx="1233969" cy="529214"/>
          </a:xfrm>
          <a:custGeom>
            <a:avLst/>
            <a:gdLst>
              <a:gd name="connsiteX0" fmla="*/ 0 w 1233969"/>
              <a:gd name="connsiteY0" fmla="*/ 529214 h 529214"/>
              <a:gd name="connsiteX1" fmla="*/ 125835 w 1233969"/>
              <a:gd name="connsiteY1" fmla="*/ 453713 h 529214"/>
              <a:gd name="connsiteX2" fmla="*/ 335560 w 1233969"/>
              <a:gd name="connsiteY2" fmla="*/ 411768 h 529214"/>
              <a:gd name="connsiteX3" fmla="*/ 494951 w 1233969"/>
              <a:gd name="connsiteY3" fmla="*/ 269155 h 529214"/>
              <a:gd name="connsiteX4" fmla="*/ 771787 w 1233969"/>
              <a:gd name="connsiteY4" fmla="*/ 227210 h 529214"/>
              <a:gd name="connsiteX5" fmla="*/ 889233 w 1233969"/>
              <a:gd name="connsiteY5" fmla="*/ 59430 h 529214"/>
              <a:gd name="connsiteX6" fmla="*/ 1065402 w 1233969"/>
              <a:gd name="connsiteY6" fmla="*/ 707 h 529214"/>
              <a:gd name="connsiteX7" fmla="*/ 1216404 w 1233969"/>
              <a:gd name="connsiteY7" fmla="*/ 25874 h 529214"/>
              <a:gd name="connsiteX8" fmla="*/ 1224793 w 1233969"/>
              <a:gd name="connsiteY8" fmla="*/ 9096 h 52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969" h="529214">
                <a:moveTo>
                  <a:pt x="0" y="529214"/>
                </a:moveTo>
                <a:cubicBezTo>
                  <a:pt x="34954" y="501250"/>
                  <a:pt x="69908" y="473287"/>
                  <a:pt x="125835" y="453713"/>
                </a:cubicBezTo>
                <a:cubicBezTo>
                  <a:pt x="181762" y="434139"/>
                  <a:pt x="274041" y="442528"/>
                  <a:pt x="335560" y="411768"/>
                </a:cubicBezTo>
                <a:cubicBezTo>
                  <a:pt x="397079" y="381008"/>
                  <a:pt x="422247" y="299915"/>
                  <a:pt x="494951" y="269155"/>
                </a:cubicBezTo>
                <a:cubicBezTo>
                  <a:pt x="567655" y="238395"/>
                  <a:pt x="706073" y="262164"/>
                  <a:pt x="771787" y="227210"/>
                </a:cubicBezTo>
                <a:cubicBezTo>
                  <a:pt x="837501" y="192256"/>
                  <a:pt x="840297" y="97180"/>
                  <a:pt x="889233" y="59430"/>
                </a:cubicBezTo>
                <a:cubicBezTo>
                  <a:pt x="938169" y="21680"/>
                  <a:pt x="1010873" y="6300"/>
                  <a:pt x="1065402" y="707"/>
                </a:cubicBezTo>
                <a:cubicBezTo>
                  <a:pt x="1119931" y="-4886"/>
                  <a:pt x="1189839" y="24476"/>
                  <a:pt x="1216404" y="25874"/>
                </a:cubicBezTo>
                <a:cubicBezTo>
                  <a:pt x="1242969" y="27272"/>
                  <a:pt x="1233881" y="18184"/>
                  <a:pt x="1224793" y="909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8F9D990E-3504-445C-8417-F7E89D2868B1}"/>
              </a:ext>
            </a:extLst>
          </p:cNvPr>
          <p:cNvSpPr/>
          <p:nvPr/>
        </p:nvSpPr>
        <p:spPr>
          <a:xfrm>
            <a:off x="6140741" y="4781582"/>
            <a:ext cx="901107" cy="151145"/>
          </a:xfrm>
          <a:custGeom>
            <a:avLst/>
            <a:gdLst>
              <a:gd name="connsiteX0" fmla="*/ 0 w 901107"/>
              <a:gd name="connsiteY0" fmla="*/ 151145 h 151145"/>
              <a:gd name="connsiteX1" fmla="*/ 360727 w 901107"/>
              <a:gd name="connsiteY1" fmla="*/ 25310 h 151145"/>
              <a:gd name="connsiteX2" fmla="*/ 838899 w 901107"/>
              <a:gd name="connsiteY2" fmla="*/ 143 h 151145"/>
              <a:gd name="connsiteX3" fmla="*/ 880844 w 901107"/>
              <a:gd name="connsiteY3" fmla="*/ 16921 h 15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107" h="151145">
                <a:moveTo>
                  <a:pt x="0" y="151145"/>
                </a:moveTo>
                <a:cubicBezTo>
                  <a:pt x="110455" y="100811"/>
                  <a:pt x="220911" y="50477"/>
                  <a:pt x="360727" y="25310"/>
                </a:cubicBezTo>
                <a:cubicBezTo>
                  <a:pt x="500543" y="143"/>
                  <a:pt x="752213" y="1541"/>
                  <a:pt x="838899" y="143"/>
                </a:cubicBezTo>
                <a:cubicBezTo>
                  <a:pt x="925585" y="-1255"/>
                  <a:pt x="903214" y="7833"/>
                  <a:pt x="880844" y="16921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44EBCF6-FF9C-423E-8C80-DD8DF8167AF2}"/>
                  </a:ext>
                </a:extLst>
              </p14:cNvPr>
              <p14:cNvContentPartPr/>
              <p14:nvPr/>
            </p14:nvContentPartPr>
            <p14:xfrm>
              <a:off x="9734837" y="5349707"/>
              <a:ext cx="230760" cy="24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44EBCF6-FF9C-423E-8C80-DD8DF8167AF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671837" y="5286707"/>
                <a:ext cx="3564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19419B0-9C02-4432-9327-D2A758DBA062}"/>
                  </a:ext>
                </a:extLst>
              </p14:cNvPr>
              <p14:cNvContentPartPr/>
              <p14:nvPr/>
            </p14:nvContentPartPr>
            <p14:xfrm>
              <a:off x="9510557" y="5342201"/>
              <a:ext cx="509040" cy="784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19419B0-9C02-4432-9327-D2A758DBA06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447512" y="5279201"/>
                <a:ext cx="634769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2D9F68B-D565-494B-AAA4-8083D9375C9F}"/>
                  </a:ext>
                </a:extLst>
              </p14:cNvPr>
              <p14:cNvContentPartPr/>
              <p14:nvPr/>
            </p14:nvContentPartPr>
            <p14:xfrm>
              <a:off x="9353957" y="5310521"/>
              <a:ext cx="2083680" cy="1332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2D9F68B-D565-494B-AAA4-8083D9375C9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290957" y="5247691"/>
                <a:ext cx="2209320" cy="258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9D73A75-0778-4EE8-AB3C-12E7A4537E2F}"/>
                  </a:ext>
                </a:extLst>
              </p14:cNvPr>
              <p14:cNvContentPartPr/>
              <p14:nvPr/>
            </p14:nvContentPartPr>
            <p14:xfrm>
              <a:off x="9143678" y="5279558"/>
              <a:ext cx="633960" cy="2113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9D73A75-0778-4EE8-AB3C-12E7A4537E2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125678" y="5261589"/>
                <a:ext cx="669600" cy="246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B6C00DA-E976-44BF-A1CC-C7EC2C01DCB5}"/>
                  </a:ext>
                </a:extLst>
              </p14:cNvPr>
              <p14:cNvContentPartPr/>
              <p14:nvPr/>
            </p14:nvContentPartPr>
            <p14:xfrm>
              <a:off x="9166189" y="5477531"/>
              <a:ext cx="153000" cy="115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B6C00DA-E976-44BF-A1CC-C7EC2C01DCB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148189" y="5459531"/>
                <a:ext cx="188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6BA97F9-F609-4B36-AA81-E42DEC39D4FD}"/>
                  </a:ext>
                </a:extLst>
              </p14:cNvPr>
              <p14:cNvContentPartPr/>
              <p14:nvPr/>
            </p14:nvContentPartPr>
            <p14:xfrm>
              <a:off x="9230629" y="5431451"/>
              <a:ext cx="973080" cy="630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6BA97F9-F609-4B36-AA81-E42DEC39D4F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12629" y="5413451"/>
                <a:ext cx="10087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94D4284-0791-4CA0-842E-5B1D3BBF17FB}"/>
                  </a:ext>
                </a:extLst>
              </p14:cNvPr>
              <p14:cNvContentPartPr/>
              <p14:nvPr/>
            </p14:nvContentPartPr>
            <p14:xfrm>
              <a:off x="9274909" y="5409851"/>
              <a:ext cx="20880" cy="172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94D4284-0791-4CA0-842E-5B1D3BBF17F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256909" y="5391851"/>
                <a:ext cx="56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BFF3529-DE3E-4096-BF0A-B7521DCF1E2B}"/>
                  </a:ext>
                </a:extLst>
              </p14:cNvPr>
              <p14:cNvContentPartPr/>
              <p14:nvPr/>
            </p14:nvContentPartPr>
            <p14:xfrm>
              <a:off x="9470066" y="5279633"/>
              <a:ext cx="621000" cy="1666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BFF3529-DE3E-4096-BF0A-B7521DCF1E2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452066" y="5261633"/>
                <a:ext cx="6566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7CB0D86E-CE6A-4B4B-815A-B0ED4F85EB7B}"/>
                  </a:ext>
                </a:extLst>
              </p14:cNvPr>
              <p14:cNvContentPartPr/>
              <p14:nvPr/>
            </p14:nvContentPartPr>
            <p14:xfrm>
              <a:off x="9791546" y="5250833"/>
              <a:ext cx="1145880" cy="741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7CB0D86E-CE6A-4B4B-815A-B0ED4F85EB7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773546" y="5232833"/>
                <a:ext cx="11815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A10291C-404E-4123-BBE9-7DD16D8F7C7E}"/>
                  </a:ext>
                </a:extLst>
              </p14:cNvPr>
              <p14:cNvContentPartPr/>
              <p14:nvPr/>
            </p14:nvContentPartPr>
            <p14:xfrm>
              <a:off x="9841226" y="5247953"/>
              <a:ext cx="819720" cy="36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A10291C-404E-4123-BBE9-7DD16D8F7C7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823234" y="5229953"/>
                <a:ext cx="855344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6D15798-FDF5-46BE-90CD-8B49D157374B}"/>
                  </a:ext>
                </a:extLst>
              </p14:cNvPr>
              <p14:cNvContentPartPr/>
              <p14:nvPr/>
            </p14:nvContentPartPr>
            <p14:xfrm>
              <a:off x="9794070" y="5469529"/>
              <a:ext cx="759240" cy="172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6D15798-FDF5-46BE-90CD-8B49D157374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776070" y="5451146"/>
                <a:ext cx="794880" cy="53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8E615DD-544D-4525-BF61-C036DD9ED95D}"/>
                  </a:ext>
                </a:extLst>
              </p14:cNvPr>
              <p14:cNvContentPartPr/>
              <p14:nvPr/>
            </p14:nvContentPartPr>
            <p14:xfrm>
              <a:off x="10775237" y="5256133"/>
              <a:ext cx="712080" cy="2336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8E615DD-544D-4525-BF61-C036DD9ED95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757237" y="5238133"/>
                <a:ext cx="74772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0AD12C7-9ABC-400B-A5A1-8E063460D7DA}"/>
              </a:ext>
            </a:extLst>
          </p:cNvPr>
          <p:cNvGrpSpPr/>
          <p:nvPr/>
        </p:nvGrpSpPr>
        <p:grpSpPr>
          <a:xfrm>
            <a:off x="9598718" y="5413478"/>
            <a:ext cx="1891672" cy="82331"/>
            <a:chOff x="9598718" y="5413478"/>
            <a:chExt cx="1891672" cy="8233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3D105A7-C0DE-4276-B217-FFF8A9A5F978}"/>
                    </a:ext>
                  </a:extLst>
                </p14:cNvPr>
                <p14:cNvContentPartPr/>
                <p14:nvPr/>
              </p14:nvContentPartPr>
              <p14:xfrm>
                <a:off x="10053038" y="5413478"/>
                <a:ext cx="1296360" cy="56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3D105A7-C0DE-4276-B217-FFF8A9A5F97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035038" y="5395478"/>
                  <a:ext cx="1332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68442BB-B474-4E08-A96E-97BAFD7C1C18}"/>
                    </a:ext>
                  </a:extLst>
                </p14:cNvPr>
                <p14:cNvContentPartPr/>
                <p14:nvPr/>
              </p14:nvContentPartPr>
              <p14:xfrm>
                <a:off x="9598718" y="5457038"/>
                <a:ext cx="1060560" cy="10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68442BB-B474-4E08-A96E-97BAFD7C1C1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80718" y="5439638"/>
                  <a:ext cx="1096200" cy="44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9ABA0A0-2C4F-455C-8421-00D40D1D4599}"/>
                    </a:ext>
                  </a:extLst>
                </p14:cNvPr>
                <p14:cNvContentPartPr/>
                <p14:nvPr/>
              </p14:nvContentPartPr>
              <p14:xfrm>
                <a:off x="9927270" y="5453329"/>
                <a:ext cx="1476360" cy="42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9ABA0A0-2C4F-455C-8421-00D40D1D459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09270" y="5435329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E7576DE-CC2B-4BD1-A37C-9A7BD5CB37A9}"/>
                    </a:ext>
                  </a:extLst>
                </p14:cNvPr>
                <p14:cNvContentPartPr/>
                <p14:nvPr/>
              </p14:nvContentPartPr>
              <p14:xfrm>
                <a:off x="10955790" y="5457649"/>
                <a:ext cx="455040" cy="11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E7576DE-CC2B-4BD1-A37C-9A7BD5CB37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37776" y="5439649"/>
                  <a:ext cx="490708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B9197E5-9077-4EAC-9734-5576B348CB19}"/>
                    </a:ext>
                  </a:extLst>
                </p14:cNvPr>
                <p14:cNvContentPartPr/>
                <p14:nvPr/>
              </p14:nvContentPartPr>
              <p14:xfrm>
                <a:off x="11183310" y="5455129"/>
                <a:ext cx="307080" cy="34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B9197E5-9077-4EAC-9734-5576B348CB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65310" y="5437129"/>
                  <a:ext cx="342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CB21F61-304C-4B18-9C4E-0AF21EEC83CC}"/>
                    </a:ext>
                  </a:extLst>
                </p14:cNvPr>
                <p14:cNvContentPartPr/>
                <p14:nvPr/>
              </p14:nvContentPartPr>
              <p14:xfrm>
                <a:off x="10560510" y="5452969"/>
                <a:ext cx="167040" cy="24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CB21F61-304C-4B18-9C4E-0AF21EEC83C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42471" y="5434969"/>
                  <a:ext cx="202757" cy="597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E7BE53-BFC6-4D84-90BC-39BC4FB5F96C}"/>
              </a:ext>
            </a:extLst>
          </p:cNvPr>
          <p:cNvCxnSpPr>
            <a:cxnSpLocks/>
          </p:cNvCxnSpPr>
          <p:nvPr/>
        </p:nvCxnSpPr>
        <p:spPr>
          <a:xfrm flipH="1">
            <a:off x="9128226" y="5506402"/>
            <a:ext cx="23748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DCF41EA-E380-4CFE-848A-D647B9D8A30A}"/>
                  </a:ext>
                </a:extLst>
              </p14:cNvPr>
              <p14:cNvContentPartPr/>
              <p14:nvPr/>
            </p14:nvContentPartPr>
            <p14:xfrm>
              <a:off x="9231568" y="4795066"/>
              <a:ext cx="1119960" cy="3945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DCF41EA-E380-4CFE-848A-D647B9D8A30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168568" y="4732066"/>
                <a:ext cx="12456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0D3D499-76F4-4CF0-B427-DEC575A32F37}"/>
                  </a:ext>
                </a:extLst>
              </p14:cNvPr>
              <p14:cNvContentPartPr/>
              <p14:nvPr/>
            </p14:nvContentPartPr>
            <p14:xfrm>
              <a:off x="9199325" y="5034319"/>
              <a:ext cx="2209680" cy="3031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0D3D499-76F4-4CF0-B427-DEC575A32F3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136325" y="4971319"/>
                <a:ext cx="233532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B0F47DCF-CD6E-4495-BD67-95342DC79B71}"/>
                  </a:ext>
                </a:extLst>
              </p14:cNvPr>
              <p14:cNvContentPartPr/>
              <p14:nvPr/>
            </p14:nvContentPartPr>
            <p14:xfrm>
              <a:off x="9313445" y="4702759"/>
              <a:ext cx="2127240" cy="4172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B0F47DCF-CD6E-4495-BD67-95342DC79B7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250445" y="4639759"/>
                <a:ext cx="22528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439F009F-E676-495A-A886-126D4E77BDEA}"/>
                  </a:ext>
                </a:extLst>
              </p14:cNvPr>
              <p14:cNvContentPartPr/>
              <p14:nvPr/>
            </p14:nvContentPartPr>
            <p14:xfrm>
              <a:off x="9678125" y="4724719"/>
              <a:ext cx="826560" cy="1483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439F009F-E676-495A-A886-126D4E77BDE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615125" y="4661872"/>
                <a:ext cx="952200" cy="273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1BA7C9E-BFC6-4DA8-AE79-4773473598B4}"/>
                  </a:ext>
                </a:extLst>
              </p14:cNvPr>
              <p14:cNvContentPartPr/>
              <p14:nvPr/>
            </p14:nvContentPartPr>
            <p14:xfrm>
              <a:off x="9188265" y="4902866"/>
              <a:ext cx="10800" cy="3834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1BA7C9E-BFC6-4DA8-AE79-4773473598B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125265" y="4839866"/>
                <a:ext cx="1364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54903DB8-8373-4FB5-B949-E503B2B33B02}"/>
                  </a:ext>
                </a:extLst>
              </p14:cNvPr>
              <p14:cNvContentPartPr/>
              <p14:nvPr/>
            </p14:nvContentPartPr>
            <p14:xfrm>
              <a:off x="9193665" y="4799906"/>
              <a:ext cx="556560" cy="1008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54903DB8-8373-4FB5-B949-E503B2B33B0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130665" y="4736906"/>
                <a:ext cx="682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443B00A-B5B7-4D93-A5E2-B25C89D8C6EA}"/>
                  </a:ext>
                </a:extLst>
              </p14:cNvPr>
              <p14:cNvContentPartPr/>
              <p14:nvPr/>
            </p14:nvContentPartPr>
            <p14:xfrm>
              <a:off x="9191505" y="5200226"/>
              <a:ext cx="287640" cy="1598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443B00A-B5B7-4D93-A5E2-B25C89D8C6E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128505" y="5137226"/>
                <a:ext cx="413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47E19DD-EBF4-4D2C-A8D1-BE800749F310}"/>
                  </a:ext>
                </a:extLst>
              </p14:cNvPr>
              <p14:cNvContentPartPr/>
              <p14:nvPr/>
            </p14:nvContentPartPr>
            <p14:xfrm>
              <a:off x="9853290" y="5111850"/>
              <a:ext cx="1552680" cy="745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47E19DD-EBF4-4D2C-A8D1-BE800749F31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790290" y="5049153"/>
                <a:ext cx="1678320" cy="199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90C1DF6-50B5-4B67-96E9-55B70FF26D50}"/>
                  </a:ext>
                </a:extLst>
              </p14:cNvPr>
              <p14:cNvContentPartPr/>
              <p14:nvPr/>
            </p14:nvContentPartPr>
            <p14:xfrm>
              <a:off x="11237130" y="4956690"/>
              <a:ext cx="200880" cy="1918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90C1DF6-50B5-4B67-96E9-55B70FF26D5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174130" y="4893690"/>
                <a:ext cx="3265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59D8F7C3-E994-4256-A873-D5AE1EE3DFAB}"/>
                  </a:ext>
                </a:extLst>
              </p14:cNvPr>
              <p14:cNvContentPartPr/>
              <p14:nvPr/>
            </p14:nvContentPartPr>
            <p14:xfrm>
              <a:off x="10122570" y="5148930"/>
              <a:ext cx="860760" cy="277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59D8F7C3-E994-4256-A873-D5AE1EE3DFA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059596" y="5085930"/>
                <a:ext cx="986347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36F298CF-77E3-4373-A72D-DA3C8437C654}"/>
                  </a:ext>
                </a:extLst>
              </p14:cNvPr>
              <p14:cNvContentPartPr/>
              <p14:nvPr/>
            </p14:nvContentPartPr>
            <p14:xfrm>
              <a:off x="10420290" y="5124090"/>
              <a:ext cx="1027080" cy="572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36F298CF-77E3-4373-A72D-DA3C8437C65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357290" y="5061090"/>
                <a:ext cx="11527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1A77C96-8B78-4039-846A-4E23EDD662FA}"/>
                  </a:ext>
                </a:extLst>
              </p14:cNvPr>
              <p14:cNvContentPartPr/>
              <p14:nvPr/>
            </p14:nvContentPartPr>
            <p14:xfrm>
              <a:off x="10663140" y="5207614"/>
              <a:ext cx="241560" cy="226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1A77C96-8B78-4039-846A-4E23EDD662F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645140" y="5189614"/>
                <a:ext cx="277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7A3A507-C904-46F6-AD01-1CF00D205893}"/>
                  </a:ext>
                </a:extLst>
              </p14:cNvPr>
              <p14:cNvContentPartPr/>
              <p14:nvPr/>
            </p14:nvContentPartPr>
            <p14:xfrm>
              <a:off x="9174540" y="5223814"/>
              <a:ext cx="642240" cy="1821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7A3A507-C904-46F6-AD01-1CF00D20589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156540" y="5205814"/>
                <a:ext cx="67788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4CA3976-2F0A-46F4-86E1-2617869946FB}"/>
              </a:ext>
            </a:extLst>
          </p:cNvPr>
          <p:cNvGrpSpPr/>
          <p:nvPr/>
        </p:nvGrpSpPr>
        <p:grpSpPr>
          <a:xfrm>
            <a:off x="9138540" y="5257654"/>
            <a:ext cx="477000" cy="193320"/>
            <a:chOff x="9138540" y="5257654"/>
            <a:chExt cx="4770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1859EAB-B4A4-4F18-891F-242FADD34921}"/>
                    </a:ext>
                  </a:extLst>
                </p14:cNvPr>
                <p14:cNvContentPartPr/>
                <p14:nvPr/>
              </p14:nvContentPartPr>
              <p14:xfrm>
                <a:off x="9138540" y="5257654"/>
                <a:ext cx="477000" cy="1933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1859EAB-B4A4-4F18-891F-242FADD3492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120554" y="5239687"/>
                  <a:ext cx="512613" cy="228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66B2238-078F-4A25-8628-09728C6A1BB2}"/>
                    </a:ext>
                  </a:extLst>
                </p14:cNvPr>
                <p14:cNvContentPartPr/>
                <p14:nvPr/>
              </p14:nvContentPartPr>
              <p14:xfrm>
                <a:off x="9152940" y="5417134"/>
                <a:ext cx="10080" cy="136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66B2238-078F-4A25-8628-09728C6A1BB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34940" y="5399134"/>
                  <a:ext cx="4572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7FD088BB-7E6B-48BF-ADB5-A52B75CA51DB}"/>
                  </a:ext>
                </a:extLst>
              </p14:cNvPr>
              <p14:cNvContentPartPr/>
              <p14:nvPr/>
            </p14:nvContentPartPr>
            <p14:xfrm>
              <a:off x="11441820" y="5140294"/>
              <a:ext cx="39600" cy="900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7FD088BB-7E6B-48BF-ADB5-A52B75CA51D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423820" y="5122294"/>
                <a:ext cx="752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9D5BA561-17C8-4DD2-93D7-0C5BEC75279B}"/>
                  </a:ext>
                </a:extLst>
              </p14:cNvPr>
              <p14:cNvContentPartPr/>
              <p14:nvPr/>
            </p14:nvContentPartPr>
            <p14:xfrm>
              <a:off x="11432100" y="4946974"/>
              <a:ext cx="57240" cy="61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9D5BA561-17C8-4DD2-93D7-0C5BEC75279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414100" y="4929974"/>
                <a:ext cx="92880" cy="39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162A4725-3DAA-45B6-B693-E8D2E136FED1}"/>
                  </a:ext>
                </a:extLst>
              </p14:cNvPr>
              <p14:cNvContentPartPr/>
              <p14:nvPr/>
            </p14:nvContentPartPr>
            <p14:xfrm>
              <a:off x="9140700" y="4872094"/>
              <a:ext cx="3240" cy="1144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162A4725-3DAA-45B6-B693-E8D2E136FED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122700" y="4854094"/>
                <a:ext cx="38880" cy="15012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BA1FEAC-3BEF-4EF6-BA79-BFAF7D45B8A1}"/>
              </a:ext>
            </a:extLst>
          </p:cNvPr>
          <p:cNvSpPr/>
          <p:nvPr/>
        </p:nvSpPr>
        <p:spPr>
          <a:xfrm>
            <a:off x="9128226" y="4642298"/>
            <a:ext cx="2382474" cy="293654"/>
          </a:xfrm>
          <a:custGeom>
            <a:avLst/>
            <a:gdLst>
              <a:gd name="connsiteX0" fmla="*/ 0 w 2382474"/>
              <a:gd name="connsiteY0" fmla="*/ 218153 h 293654"/>
              <a:gd name="connsiteX1" fmla="*/ 402672 w 2382474"/>
              <a:gd name="connsiteY1" fmla="*/ 92318 h 293654"/>
              <a:gd name="connsiteX2" fmla="*/ 738232 w 2382474"/>
              <a:gd name="connsiteY2" fmla="*/ 159430 h 293654"/>
              <a:gd name="connsiteX3" fmla="*/ 1174459 w 2382474"/>
              <a:gd name="connsiteY3" fmla="*/ 39 h 293654"/>
              <a:gd name="connsiteX4" fmla="*/ 1744910 w 2382474"/>
              <a:gd name="connsiteY4" fmla="*/ 176208 h 293654"/>
              <a:gd name="connsiteX5" fmla="*/ 2382474 w 2382474"/>
              <a:gd name="connsiteY5" fmla="*/ 293654 h 2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2474" h="293654">
                <a:moveTo>
                  <a:pt x="0" y="218153"/>
                </a:moveTo>
                <a:cubicBezTo>
                  <a:pt x="139816" y="160129"/>
                  <a:pt x="279633" y="102105"/>
                  <a:pt x="402672" y="92318"/>
                </a:cubicBezTo>
                <a:cubicBezTo>
                  <a:pt x="525711" y="82531"/>
                  <a:pt x="609601" y="174810"/>
                  <a:pt x="738232" y="159430"/>
                </a:cubicBezTo>
                <a:cubicBezTo>
                  <a:pt x="866863" y="144050"/>
                  <a:pt x="1006679" y="-2757"/>
                  <a:pt x="1174459" y="39"/>
                </a:cubicBezTo>
                <a:cubicBezTo>
                  <a:pt x="1342239" y="2835"/>
                  <a:pt x="1543574" y="127272"/>
                  <a:pt x="1744910" y="176208"/>
                </a:cubicBezTo>
                <a:cubicBezTo>
                  <a:pt x="1946246" y="225144"/>
                  <a:pt x="2164360" y="259399"/>
                  <a:pt x="2382474" y="29365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4512C55-86ED-4428-A495-7E4A01DD5FFC}"/>
              </a:ext>
            </a:extLst>
          </p:cNvPr>
          <p:cNvCxnSpPr/>
          <p:nvPr/>
        </p:nvCxnSpPr>
        <p:spPr>
          <a:xfrm flipV="1">
            <a:off x="9128226" y="495607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D1D16B6-FCAC-43CD-85FA-2074996DB543}"/>
              </a:ext>
            </a:extLst>
          </p:cNvPr>
          <p:cNvSpPr/>
          <p:nvPr/>
        </p:nvSpPr>
        <p:spPr>
          <a:xfrm>
            <a:off x="9128977" y="5232916"/>
            <a:ext cx="2374085" cy="248320"/>
          </a:xfrm>
          <a:custGeom>
            <a:avLst/>
            <a:gdLst>
              <a:gd name="connsiteX0" fmla="*/ 0 w 2374085"/>
              <a:gd name="connsiteY0" fmla="*/ 248320 h 248320"/>
              <a:gd name="connsiteX1" fmla="*/ 419450 w 2374085"/>
              <a:gd name="connsiteY1" fmla="*/ 63763 h 248320"/>
              <a:gd name="connsiteX2" fmla="*/ 1073791 w 2374085"/>
              <a:gd name="connsiteY2" fmla="*/ 5040 h 248320"/>
              <a:gd name="connsiteX3" fmla="*/ 2004969 w 2374085"/>
              <a:gd name="connsiteY3" fmla="*/ 5040 h 248320"/>
              <a:gd name="connsiteX4" fmla="*/ 2374085 w 2374085"/>
              <a:gd name="connsiteY4" fmla="*/ 21818 h 2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085" h="248320">
                <a:moveTo>
                  <a:pt x="0" y="248320"/>
                </a:moveTo>
                <a:cubicBezTo>
                  <a:pt x="120242" y="176315"/>
                  <a:pt x="240485" y="104310"/>
                  <a:pt x="419450" y="63763"/>
                </a:cubicBezTo>
                <a:cubicBezTo>
                  <a:pt x="598415" y="23216"/>
                  <a:pt x="809538" y="14827"/>
                  <a:pt x="1073791" y="5040"/>
                </a:cubicBezTo>
                <a:cubicBezTo>
                  <a:pt x="1338044" y="-4747"/>
                  <a:pt x="1788253" y="2244"/>
                  <a:pt x="2004969" y="5040"/>
                </a:cubicBezTo>
                <a:cubicBezTo>
                  <a:pt x="2221685" y="7836"/>
                  <a:pt x="2297885" y="14827"/>
                  <a:pt x="2374085" y="21818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1961F3-7DFF-4E70-B348-9C71A9C1A2D4}"/>
              </a:ext>
            </a:extLst>
          </p:cNvPr>
          <p:cNvCxnSpPr/>
          <p:nvPr/>
        </p:nvCxnSpPr>
        <p:spPr>
          <a:xfrm flipV="1">
            <a:off x="11499924" y="495607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1DAAFF4-5B72-4750-981D-90CD68621C0D}"/>
              </a:ext>
            </a:extLst>
          </p:cNvPr>
          <p:cNvCxnSpPr/>
          <p:nvPr/>
        </p:nvCxnSpPr>
        <p:spPr>
          <a:xfrm flipV="1">
            <a:off x="315980" y="5420625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D2E1E7F-21BE-45CB-97F4-7658E59502FB}"/>
              </a:ext>
            </a:extLst>
          </p:cNvPr>
          <p:cNvCxnSpPr>
            <a:cxnSpLocks/>
          </p:cNvCxnSpPr>
          <p:nvPr/>
        </p:nvCxnSpPr>
        <p:spPr>
          <a:xfrm rot="5400000" flipV="1">
            <a:off x="473143" y="5568767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DA0A3D71-141E-4B0E-A85F-016B7FFFDDBF}"/>
              </a:ext>
            </a:extLst>
          </p:cNvPr>
          <p:cNvCxnSpPr>
            <a:cxnSpLocks/>
          </p:cNvCxnSpPr>
          <p:nvPr/>
        </p:nvCxnSpPr>
        <p:spPr>
          <a:xfrm rot="3720000" flipV="1">
            <a:off x="1454869" y="5467176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D4843E3-823E-444A-AC2A-AAC2F54BB8EC}"/>
                  </a:ext>
                </a:extLst>
              </p:cNvPr>
              <p:cNvSpPr txBox="1"/>
              <p:nvPr/>
            </p:nvSpPr>
            <p:spPr>
              <a:xfrm>
                <a:off x="1325337" y="5417468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D4843E3-823E-444A-AC2A-AAC2F54B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37" y="5417468"/>
                <a:ext cx="281487" cy="302840"/>
              </a:xfrm>
              <a:prstGeom prst="rect">
                <a:avLst/>
              </a:prstGeom>
              <a:blipFill>
                <a:blip r:embed="rId1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26F86A8C-6039-45BD-A353-FCA4E7401392}"/>
                  </a:ext>
                </a:extLst>
              </p:cNvPr>
              <p:cNvSpPr txBox="1"/>
              <p:nvPr/>
            </p:nvSpPr>
            <p:spPr>
              <a:xfrm>
                <a:off x="319423" y="5481236"/>
                <a:ext cx="282321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26F86A8C-6039-45BD-A353-FCA4E7401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3" y="5481236"/>
                <a:ext cx="282321" cy="302840"/>
              </a:xfrm>
              <a:prstGeom prst="rect">
                <a:avLst/>
              </a:prstGeom>
              <a:blipFill>
                <a:blip r:embed="rId15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8981090-B137-40A0-B1EF-E1EF389F2AC4}"/>
                  </a:ext>
                </a:extLst>
              </p:cNvPr>
              <p:cNvSpPr txBox="1"/>
              <p:nvPr/>
            </p:nvSpPr>
            <p:spPr>
              <a:xfrm>
                <a:off x="118976" y="5284861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8981090-B137-40A0-B1EF-E1EF389F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6" y="5284861"/>
                <a:ext cx="272703" cy="302840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2CFC6A57-F23F-4622-AC3E-C9EE5C708FF8}"/>
                  </a:ext>
                </a:extLst>
              </p:cNvPr>
              <p:cNvSpPr txBox="1"/>
              <p:nvPr/>
            </p:nvSpPr>
            <p:spPr>
              <a:xfrm>
                <a:off x="5064257" y="4949580"/>
                <a:ext cx="8888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2CFC6A57-F23F-4622-AC3E-C9EE5C70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257" y="4949580"/>
                <a:ext cx="888898" cy="307777"/>
              </a:xfrm>
              <a:prstGeom prst="rect">
                <a:avLst/>
              </a:prstGeom>
              <a:blipFill>
                <a:blip r:embed="rId15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BA6440D0-B4E5-48A6-B36F-E3A44F4C913A}"/>
                  </a:ext>
                </a:extLst>
              </p:cNvPr>
              <p:cNvSpPr txBox="1"/>
              <p:nvPr/>
            </p:nvSpPr>
            <p:spPr>
              <a:xfrm>
                <a:off x="6046741" y="4180142"/>
                <a:ext cx="878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BA6440D0-B4E5-48A6-B36F-E3A44F4C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41" y="4180142"/>
                <a:ext cx="878381" cy="307777"/>
              </a:xfrm>
              <a:prstGeom prst="rect">
                <a:avLst/>
              </a:prstGeom>
              <a:blipFill>
                <a:blip r:embed="rId15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E91371A4-AC77-4C5C-BD09-94DEC66F69C6}"/>
              </a:ext>
            </a:extLst>
          </p:cNvPr>
          <p:cNvCxnSpPr>
            <a:cxnSpLocks/>
          </p:cNvCxnSpPr>
          <p:nvPr/>
        </p:nvCxnSpPr>
        <p:spPr>
          <a:xfrm rot="5400000" flipV="1">
            <a:off x="9226286" y="5538810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D9F3359-D837-4C1B-A7DD-9E6FECE39DB7}"/>
                  </a:ext>
                </a:extLst>
              </p:cNvPr>
              <p:cNvSpPr txBox="1"/>
              <p:nvPr/>
            </p:nvSpPr>
            <p:spPr>
              <a:xfrm>
                <a:off x="9070655" y="5489211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D9F3359-D837-4C1B-A7DD-9E6FECE3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655" y="5489211"/>
                <a:ext cx="281487" cy="302840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578FCD-40EA-49F6-AC39-4CC4A4C76142}"/>
              </a:ext>
            </a:extLst>
          </p:cNvPr>
          <p:cNvCxnSpPr/>
          <p:nvPr/>
        </p:nvCxnSpPr>
        <p:spPr>
          <a:xfrm flipV="1">
            <a:off x="9013665" y="5275482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3D4875-409E-4B4F-8455-F3EC0B7E31B5}"/>
                  </a:ext>
                </a:extLst>
              </p:cNvPr>
              <p:cNvSpPr txBox="1"/>
              <p:nvPr/>
            </p:nvSpPr>
            <p:spPr>
              <a:xfrm>
                <a:off x="8791257" y="5173573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3D4875-409E-4B4F-8455-F3EC0B7E3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257" y="5173573"/>
                <a:ext cx="272703" cy="302840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CBF5B-B1F4-485A-93F7-0500722FAC4B}"/>
                  </a:ext>
                </a:extLst>
              </p:cNvPr>
              <p:cNvSpPr txBox="1"/>
              <p:nvPr/>
            </p:nvSpPr>
            <p:spPr>
              <a:xfrm>
                <a:off x="10133071" y="4757170"/>
                <a:ext cx="4369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CBF5B-B1F4-485A-93F7-0500722FA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071" y="4757170"/>
                <a:ext cx="436914" cy="307777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62882A-4E70-4DB3-9160-129DCB27C1DE}"/>
                  </a:ext>
                </a:extLst>
              </p:cNvPr>
              <p:cNvSpPr txBox="1"/>
              <p:nvPr/>
            </p:nvSpPr>
            <p:spPr>
              <a:xfrm>
                <a:off x="10797445" y="4518239"/>
                <a:ext cx="3166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62882A-4E70-4DB3-9160-129DCB27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445" y="4518239"/>
                <a:ext cx="316690" cy="307777"/>
              </a:xfrm>
              <a:prstGeom prst="rect">
                <a:avLst/>
              </a:prstGeom>
              <a:blipFill>
                <a:blip r:embed="rId15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448C33-39AD-42EE-827D-5367EAB14228}"/>
                  </a:ext>
                </a:extLst>
              </p:cNvPr>
              <p:cNvSpPr txBox="1"/>
              <p:nvPr/>
            </p:nvSpPr>
            <p:spPr>
              <a:xfrm>
                <a:off x="9259474" y="5084050"/>
                <a:ext cx="327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448C33-39AD-42EE-827D-5367EAB14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474" y="5084050"/>
                <a:ext cx="327204" cy="307777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411B853-1EF7-4876-8940-6F6D75A10B6F}"/>
              </a:ext>
            </a:extLst>
          </p:cNvPr>
          <p:cNvCxnSpPr>
            <a:cxnSpLocks/>
          </p:cNvCxnSpPr>
          <p:nvPr/>
        </p:nvCxnSpPr>
        <p:spPr>
          <a:xfrm rot="3720000" flipV="1">
            <a:off x="779244" y="5247142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5862292-1269-4ABE-946B-FA89571FB185}"/>
                  </a:ext>
                </a:extLst>
              </p:cNvPr>
              <p:cNvSpPr txBox="1"/>
              <p:nvPr/>
            </p:nvSpPr>
            <p:spPr>
              <a:xfrm>
                <a:off x="497194" y="4939713"/>
                <a:ext cx="382925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5862292-1269-4ABE-946B-FA89571FB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94" y="4939713"/>
                <a:ext cx="382925" cy="302840"/>
              </a:xfrm>
              <a:prstGeom prst="rect">
                <a:avLst/>
              </a:prstGeom>
              <a:blipFill>
                <a:blip r:embed="rId159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735CA-F4F8-4452-93F0-98FE83214EC8}"/>
                  </a:ext>
                </a:extLst>
              </p:cNvPr>
              <p:cNvSpPr txBox="1"/>
              <p:nvPr/>
            </p:nvSpPr>
            <p:spPr>
              <a:xfrm>
                <a:off x="2602685" y="4191611"/>
                <a:ext cx="443519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735CA-F4F8-4452-93F0-98FE8321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85" y="4191611"/>
                <a:ext cx="443519" cy="302840"/>
              </a:xfrm>
              <a:prstGeom prst="rect">
                <a:avLst/>
              </a:prstGeom>
              <a:blipFill>
                <a:blip r:embed="rId160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423ABD9-F31C-4030-A847-70F56A05BBDC}"/>
              </a:ext>
            </a:extLst>
          </p:cNvPr>
          <p:cNvCxnSpPr>
            <a:cxnSpLocks/>
          </p:cNvCxnSpPr>
          <p:nvPr/>
        </p:nvCxnSpPr>
        <p:spPr>
          <a:xfrm rot="3720000" flipV="1">
            <a:off x="2703315" y="4215807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E80616-3C71-452C-A1DD-72E77EC1DD9B}"/>
              </a:ext>
            </a:extLst>
          </p:cNvPr>
          <p:cNvCxnSpPr>
            <a:cxnSpLocks/>
          </p:cNvCxnSpPr>
          <p:nvPr/>
        </p:nvCxnSpPr>
        <p:spPr>
          <a:xfrm>
            <a:off x="8807513" y="5111850"/>
            <a:ext cx="206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BA44604-D599-40A8-94AE-0CBB8102A572}"/>
              </a:ext>
            </a:extLst>
          </p:cNvPr>
          <p:cNvCxnSpPr>
            <a:cxnSpLocks/>
          </p:cNvCxnSpPr>
          <p:nvPr/>
        </p:nvCxnSpPr>
        <p:spPr>
          <a:xfrm>
            <a:off x="11569604" y="5064947"/>
            <a:ext cx="206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A8A231-0081-486C-98EC-912367053844}"/>
                  </a:ext>
                </a:extLst>
              </p:cNvPr>
              <p:cNvSpPr txBox="1"/>
              <p:nvPr/>
            </p:nvSpPr>
            <p:spPr>
              <a:xfrm>
                <a:off x="8654297" y="4717901"/>
                <a:ext cx="382925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A8A231-0081-486C-98EC-91236705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97" y="4717901"/>
                <a:ext cx="382925" cy="302840"/>
              </a:xfrm>
              <a:prstGeom prst="rect">
                <a:avLst/>
              </a:prstGeom>
              <a:blipFill>
                <a:blip r:embed="rId16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E17904-E547-4097-87CA-FBC98815302B}"/>
                  </a:ext>
                </a:extLst>
              </p:cNvPr>
              <p:cNvSpPr txBox="1"/>
              <p:nvPr/>
            </p:nvSpPr>
            <p:spPr>
              <a:xfrm>
                <a:off x="11501947" y="4662241"/>
                <a:ext cx="443519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NL" sz="1400" b="0" i="1" baseline="-2500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E17904-E547-4097-87CA-FBC988153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947" y="4662241"/>
                <a:ext cx="443519" cy="302840"/>
              </a:xfrm>
              <a:prstGeom prst="rect">
                <a:avLst/>
              </a:prstGeom>
              <a:blipFill>
                <a:blip r:embed="rId160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9E648F3-7740-41AA-92FB-DA3081152EB2}"/>
              </a:ext>
            </a:extLst>
          </p:cNvPr>
          <p:cNvCxnSpPr>
            <a:cxnSpLocks/>
          </p:cNvCxnSpPr>
          <p:nvPr/>
        </p:nvCxnSpPr>
        <p:spPr>
          <a:xfrm flipH="1">
            <a:off x="9264345" y="3000662"/>
            <a:ext cx="23748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42E49302-A78E-452C-83F9-806A8015802E}"/>
              </a:ext>
            </a:extLst>
          </p:cNvPr>
          <p:cNvSpPr/>
          <p:nvPr/>
        </p:nvSpPr>
        <p:spPr>
          <a:xfrm>
            <a:off x="9264345" y="2136558"/>
            <a:ext cx="2382474" cy="293654"/>
          </a:xfrm>
          <a:custGeom>
            <a:avLst/>
            <a:gdLst>
              <a:gd name="connsiteX0" fmla="*/ 0 w 2382474"/>
              <a:gd name="connsiteY0" fmla="*/ 218153 h 293654"/>
              <a:gd name="connsiteX1" fmla="*/ 402672 w 2382474"/>
              <a:gd name="connsiteY1" fmla="*/ 92318 h 293654"/>
              <a:gd name="connsiteX2" fmla="*/ 738232 w 2382474"/>
              <a:gd name="connsiteY2" fmla="*/ 159430 h 293654"/>
              <a:gd name="connsiteX3" fmla="*/ 1174459 w 2382474"/>
              <a:gd name="connsiteY3" fmla="*/ 39 h 293654"/>
              <a:gd name="connsiteX4" fmla="*/ 1744910 w 2382474"/>
              <a:gd name="connsiteY4" fmla="*/ 176208 h 293654"/>
              <a:gd name="connsiteX5" fmla="*/ 2382474 w 2382474"/>
              <a:gd name="connsiteY5" fmla="*/ 293654 h 2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2474" h="293654">
                <a:moveTo>
                  <a:pt x="0" y="218153"/>
                </a:moveTo>
                <a:cubicBezTo>
                  <a:pt x="139816" y="160129"/>
                  <a:pt x="279633" y="102105"/>
                  <a:pt x="402672" y="92318"/>
                </a:cubicBezTo>
                <a:cubicBezTo>
                  <a:pt x="525711" y="82531"/>
                  <a:pt x="609601" y="174810"/>
                  <a:pt x="738232" y="159430"/>
                </a:cubicBezTo>
                <a:cubicBezTo>
                  <a:pt x="866863" y="144050"/>
                  <a:pt x="1006679" y="-2757"/>
                  <a:pt x="1174459" y="39"/>
                </a:cubicBezTo>
                <a:cubicBezTo>
                  <a:pt x="1342239" y="2835"/>
                  <a:pt x="1543574" y="127272"/>
                  <a:pt x="1744910" y="176208"/>
                </a:cubicBezTo>
                <a:cubicBezTo>
                  <a:pt x="1946246" y="225144"/>
                  <a:pt x="2164360" y="259399"/>
                  <a:pt x="2382474" y="293654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29CDCC3-6F15-460F-A2CE-F97C2DBD8C11}"/>
              </a:ext>
            </a:extLst>
          </p:cNvPr>
          <p:cNvCxnSpPr/>
          <p:nvPr/>
        </p:nvCxnSpPr>
        <p:spPr>
          <a:xfrm flipV="1">
            <a:off x="9264345" y="245033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9E8B1DB3-6C76-4C12-A6AF-FC707AA58067}"/>
              </a:ext>
            </a:extLst>
          </p:cNvPr>
          <p:cNvSpPr/>
          <p:nvPr/>
        </p:nvSpPr>
        <p:spPr>
          <a:xfrm>
            <a:off x="9265096" y="2727176"/>
            <a:ext cx="2374085" cy="248320"/>
          </a:xfrm>
          <a:custGeom>
            <a:avLst/>
            <a:gdLst>
              <a:gd name="connsiteX0" fmla="*/ 0 w 2374085"/>
              <a:gd name="connsiteY0" fmla="*/ 248320 h 248320"/>
              <a:gd name="connsiteX1" fmla="*/ 419450 w 2374085"/>
              <a:gd name="connsiteY1" fmla="*/ 63763 h 248320"/>
              <a:gd name="connsiteX2" fmla="*/ 1073791 w 2374085"/>
              <a:gd name="connsiteY2" fmla="*/ 5040 h 248320"/>
              <a:gd name="connsiteX3" fmla="*/ 2004969 w 2374085"/>
              <a:gd name="connsiteY3" fmla="*/ 5040 h 248320"/>
              <a:gd name="connsiteX4" fmla="*/ 2374085 w 2374085"/>
              <a:gd name="connsiteY4" fmla="*/ 21818 h 2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085" h="248320">
                <a:moveTo>
                  <a:pt x="0" y="248320"/>
                </a:moveTo>
                <a:cubicBezTo>
                  <a:pt x="120242" y="176315"/>
                  <a:pt x="240485" y="104310"/>
                  <a:pt x="419450" y="63763"/>
                </a:cubicBezTo>
                <a:cubicBezTo>
                  <a:pt x="598415" y="23216"/>
                  <a:pt x="809538" y="14827"/>
                  <a:pt x="1073791" y="5040"/>
                </a:cubicBezTo>
                <a:cubicBezTo>
                  <a:pt x="1338044" y="-4747"/>
                  <a:pt x="1788253" y="2244"/>
                  <a:pt x="2004969" y="5040"/>
                </a:cubicBezTo>
                <a:cubicBezTo>
                  <a:pt x="2221685" y="7836"/>
                  <a:pt x="2297885" y="14827"/>
                  <a:pt x="2374085" y="21818"/>
                </a:cubicBez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E6EA104-67D7-4BB9-AEF8-264FB00C2564}"/>
              </a:ext>
            </a:extLst>
          </p:cNvPr>
          <p:cNvCxnSpPr/>
          <p:nvPr/>
        </p:nvCxnSpPr>
        <p:spPr>
          <a:xfrm flipV="1">
            <a:off x="11636043" y="2450339"/>
            <a:ext cx="0" cy="553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F5B5CCC-2F2E-4D6C-8113-9247E098E822}"/>
              </a:ext>
            </a:extLst>
          </p:cNvPr>
          <p:cNvCxnSpPr>
            <a:cxnSpLocks/>
          </p:cNvCxnSpPr>
          <p:nvPr/>
        </p:nvCxnSpPr>
        <p:spPr>
          <a:xfrm rot="5400000" flipV="1">
            <a:off x="9362405" y="3033070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C7BC594-35FE-4406-86E7-C926AE621FF4}"/>
                  </a:ext>
                </a:extLst>
              </p:cNvPr>
              <p:cNvSpPr txBox="1"/>
              <p:nvPr/>
            </p:nvSpPr>
            <p:spPr>
              <a:xfrm>
                <a:off x="9206774" y="2983471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C7BC594-35FE-4406-86E7-C926AE621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774" y="2983471"/>
                <a:ext cx="281487" cy="302840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74E5B11D-4F32-4430-87B0-EA7DA0E5B726}"/>
              </a:ext>
            </a:extLst>
          </p:cNvPr>
          <p:cNvCxnSpPr/>
          <p:nvPr/>
        </p:nvCxnSpPr>
        <p:spPr>
          <a:xfrm flipV="1">
            <a:off x="9157980" y="3081352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63D1D3A-B57C-43F2-B43F-22B4882BC2CC}"/>
                  </a:ext>
                </a:extLst>
              </p:cNvPr>
              <p:cNvSpPr txBox="1"/>
              <p:nvPr/>
            </p:nvSpPr>
            <p:spPr>
              <a:xfrm>
                <a:off x="8963846" y="2963311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63D1D3A-B57C-43F2-B43F-22B4882B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846" y="2963311"/>
                <a:ext cx="272703" cy="302840"/>
              </a:xfrm>
              <a:prstGeom prst="rect">
                <a:avLst/>
              </a:prstGeom>
              <a:blipFill>
                <a:blip r:embed="rId1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6D0A1-A13E-442F-993D-B16D9EEA3CF7}"/>
              </a:ext>
            </a:extLst>
          </p:cNvPr>
          <p:cNvCxnSpPr>
            <a:cxnSpLocks/>
          </p:cNvCxnSpPr>
          <p:nvPr/>
        </p:nvCxnSpPr>
        <p:spPr>
          <a:xfrm>
            <a:off x="10440606" y="2146251"/>
            <a:ext cx="1939" cy="576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71D2B-8E5C-4AD6-BABE-16AE797EE771}"/>
                  </a:ext>
                </a:extLst>
              </p:cNvPr>
              <p:cNvSpPr txBox="1"/>
              <p:nvPr/>
            </p:nvSpPr>
            <p:spPr>
              <a:xfrm>
                <a:off x="10361827" y="2423265"/>
                <a:ext cx="8634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NL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nl-NL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71D2B-8E5C-4AD6-BABE-16AE797EE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827" y="2423265"/>
                <a:ext cx="863441" cy="261610"/>
              </a:xfrm>
              <a:prstGeom prst="rect">
                <a:avLst/>
              </a:prstGeom>
              <a:blipFill>
                <a:blip r:embed="rId16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0C62061-5E7E-4F4B-9A31-60D36D4E3FB1}"/>
              </a:ext>
            </a:extLst>
          </p:cNvPr>
          <p:cNvCxnSpPr>
            <a:cxnSpLocks/>
          </p:cNvCxnSpPr>
          <p:nvPr/>
        </p:nvCxnSpPr>
        <p:spPr>
          <a:xfrm flipH="1">
            <a:off x="9264345" y="2450339"/>
            <a:ext cx="2374836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47CF5C7A-D11F-42AF-86BF-05C5CB71E17A}"/>
              </a:ext>
            </a:extLst>
          </p:cNvPr>
          <p:cNvCxnSpPr>
            <a:cxnSpLocks/>
          </p:cNvCxnSpPr>
          <p:nvPr/>
        </p:nvCxnSpPr>
        <p:spPr>
          <a:xfrm>
            <a:off x="9657569" y="2231197"/>
            <a:ext cx="0" cy="216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EF66B5-3F92-43BA-BCF1-C5E306E81C0C}"/>
                  </a:ext>
                </a:extLst>
              </p:cNvPr>
              <p:cNvSpPr txBox="1"/>
              <p:nvPr/>
            </p:nvSpPr>
            <p:spPr>
              <a:xfrm>
                <a:off x="9591517" y="2214215"/>
                <a:ext cx="289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EF66B5-3F92-43BA-BCF1-C5E306E8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517" y="2214215"/>
                <a:ext cx="289566" cy="261610"/>
              </a:xfrm>
              <a:prstGeom prst="rect">
                <a:avLst/>
              </a:prstGeom>
              <a:blipFill>
                <a:blip r:embed="rId16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D3B460-7909-4339-8058-5368170AE070}"/>
                  </a:ext>
                </a:extLst>
              </p:cNvPr>
              <p:cNvSpPr txBox="1"/>
              <p:nvPr/>
            </p:nvSpPr>
            <p:spPr>
              <a:xfrm>
                <a:off x="10085284" y="2734841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D3B460-7909-4339-8058-5368170AE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84" y="2734841"/>
                <a:ext cx="297709" cy="261610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BDE3D0D-85BD-4890-821E-51B54F61C8BB}"/>
              </a:ext>
            </a:extLst>
          </p:cNvPr>
          <p:cNvCxnSpPr>
            <a:cxnSpLocks/>
          </p:cNvCxnSpPr>
          <p:nvPr/>
        </p:nvCxnSpPr>
        <p:spPr>
          <a:xfrm>
            <a:off x="10152170" y="2742073"/>
            <a:ext cx="0" cy="252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A34D4B0-304A-468F-BB17-46512C23E2D6}"/>
              </a:ext>
            </a:extLst>
          </p:cNvPr>
          <p:cNvCxnSpPr>
            <a:cxnSpLocks/>
          </p:cNvCxnSpPr>
          <p:nvPr/>
        </p:nvCxnSpPr>
        <p:spPr>
          <a:xfrm>
            <a:off x="9188068" y="2447197"/>
            <a:ext cx="0" cy="54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29A3E7-B306-428F-B28C-AF01C1393ECA}"/>
                  </a:ext>
                </a:extLst>
              </p:cNvPr>
              <p:cNvSpPr txBox="1"/>
              <p:nvPr/>
            </p:nvSpPr>
            <p:spPr>
              <a:xfrm>
                <a:off x="8907610" y="2620244"/>
                <a:ext cx="372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nl-NL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29A3E7-B306-428F-B28C-AF01C139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610" y="2620244"/>
                <a:ext cx="372603" cy="261610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1330A9D4-0E30-4F96-893B-AA73FBA41997}"/>
              </a:ext>
            </a:extLst>
          </p:cNvPr>
          <p:cNvSpPr/>
          <p:nvPr/>
        </p:nvSpPr>
        <p:spPr>
          <a:xfrm>
            <a:off x="9174033" y="474980"/>
            <a:ext cx="2382474" cy="293654"/>
          </a:xfrm>
          <a:custGeom>
            <a:avLst/>
            <a:gdLst>
              <a:gd name="connsiteX0" fmla="*/ 0 w 2382474"/>
              <a:gd name="connsiteY0" fmla="*/ 218153 h 293654"/>
              <a:gd name="connsiteX1" fmla="*/ 402672 w 2382474"/>
              <a:gd name="connsiteY1" fmla="*/ 92318 h 293654"/>
              <a:gd name="connsiteX2" fmla="*/ 738232 w 2382474"/>
              <a:gd name="connsiteY2" fmla="*/ 159430 h 293654"/>
              <a:gd name="connsiteX3" fmla="*/ 1174459 w 2382474"/>
              <a:gd name="connsiteY3" fmla="*/ 39 h 293654"/>
              <a:gd name="connsiteX4" fmla="*/ 1744910 w 2382474"/>
              <a:gd name="connsiteY4" fmla="*/ 176208 h 293654"/>
              <a:gd name="connsiteX5" fmla="*/ 2382474 w 2382474"/>
              <a:gd name="connsiteY5" fmla="*/ 293654 h 2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2474" h="293654">
                <a:moveTo>
                  <a:pt x="0" y="218153"/>
                </a:moveTo>
                <a:cubicBezTo>
                  <a:pt x="139816" y="160129"/>
                  <a:pt x="279633" y="102105"/>
                  <a:pt x="402672" y="92318"/>
                </a:cubicBezTo>
                <a:cubicBezTo>
                  <a:pt x="525711" y="82531"/>
                  <a:pt x="609601" y="174810"/>
                  <a:pt x="738232" y="159430"/>
                </a:cubicBezTo>
                <a:cubicBezTo>
                  <a:pt x="866863" y="144050"/>
                  <a:pt x="1006679" y="-2757"/>
                  <a:pt x="1174459" y="39"/>
                </a:cubicBezTo>
                <a:cubicBezTo>
                  <a:pt x="1342239" y="2835"/>
                  <a:pt x="1543574" y="127272"/>
                  <a:pt x="1744910" y="176208"/>
                </a:cubicBezTo>
                <a:cubicBezTo>
                  <a:pt x="1946246" y="225144"/>
                  <a:pt x="2164360" y="259399"/>
                  <a:pt x="2382474" y="293654"/>
                </a:cubicBezTo>
              </a:path>
            </a:pathLst>
          </a:cu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8309A0B2-DB2E-4D12-900C-8D2A1799888B}"/>
              </a:ext>
            </a:extLst>
          </p:cNvPr>
          <p:cNvCxnSpPr>
            <a:cxnSpLocks/>
          </p:cNvCxnSpPr>
          <p:nvPr/>
        </p:nvCxnSpPr>
        <p:spPr>
          <a:xfrm rot="5400000" flipV="1">
            <a:off x="9272093" y="1371492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61FB6B78-DE1A-4F76-B50C-41A40105A4BE}"/>
                  </a:ext>
                </a:extLst>
              </p:cNvPr>
              <p:cNvSpPr txBox="1"/>
              <p:nvPr/>
            </p:nvSpPr>
            <p:spPr>
              <a:xfrm>
                <a:off x="9116462" y="1321893"/>
                <a:ext cx="28148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61FB6B78-DE1A-4F76-B50C-41A40105A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62" y="1321893"/>
                <a:ext cx="281487" cy="302840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EAD1A43-DA1B-4DB8-A74E-7B8AEBD2930C}"/>
              </a:ext>
            </a:extLst>
          </p:cNvPr>
          <p:cNvCxnSpPr/>
          <p:nvPr/>
        </p:nvCxnSpPr>
        <p:spPr>
          <a:xfrm flipV="1">
            <a:off x="9059472" y="1108164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08D8AC7-9ADF-4CAD-88D3-8D06FB979E9F}"/>
                  </a:ext>
                </a:extLst>
              </p:cNvPr>
              <p:cNvSpPr txBox="1"/>
              <p:nvPr/>
            </p:nvSpPr>
            <p:spPr>
              <a:xfrm>
                <a:off x="8837064" y="1006255"/>
                <a:ext cx="2727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08D8AC7-9ADF-4CAD-88D3-8D06FB979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64" y="1006255"/>
                <a:ext cx="272703" cy="302840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D631E5B5-E681-41B6-A7C2-727D4FA152E5}"/>
              </a:ext>
            </a:extLst>
          </p:cNvPr>
          <p:cNvCxnSpPr>
            <a:cxnSpLocks/>
          </p:cNvCxnSpPr>
          <p:nvPr/>
        </p:nvCxnSpPr>
        <p:spPr>
          <a:xfrm rot="5400000">
            <a:off x="9778007" y="915738"/>
            <a:ext cx="2061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C4891E-9BD3-4BBA-AA50-A89B8258EF8C}"/>
              </a:ext>
            </a:extLst>
          </p:cNvPr>
          <p:cNvSpPr txBox="1"/>
          <p:nvPr/>
        </p:nvSpPr>
        <p:spPr>
          <a:xfrm>
            <a:off x="8776593" y="634635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09AD64-3855-4514-9D02-70C17C353D69}"/>
                  </a:ext>
                </a:extLst>
              </p:cNvPr>
              <p:cNvSpPr txBox="1"/>
              <p:nvPr/>
            </p:nvSpPr>
            <p:spPr>
              <a:xfrm>
                <a:off x="11502666" y="481801"/>
                <a:ext cx="289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09AD64-3855-4514-9D02-70C17C353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666" y="481801"/>
                <a:ext cx="289566" cy="261610"/>
              </a:xfrm>
              <a:prstGeom prst="rect">
                <a:avLst/>
              </a:prstGeom>
              <a:blipFill>
                <a:blip r:embed="rId171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A8E24F-E4EB-4FB7-AB07-BC174D5F8075}"/>
                  </a:ext>
                </a:extLst>
              </p:cNvPr>
              <p:cNvSpPr txBox="1"/>
              <p:nvPr/>
            </p:nvSpPr>
            <p:spPr>
              <a:xfrm>
                <a:off x="11465056" y="1000491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A8E24F-E4EB-4FB7-AB07-BC174D5F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056" y="1000491"/>
                <a:ext cx="297709" cy="261610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49C3464-9603-49D7-ACEA-786274AD9009}"/>
              </a:ext>
            </a:extLst>
          </p:cNvPr>
          <p:cNvSpPr/>
          <p:nvPr/>
        </p:nvSpPr>
        <p:spPr>
          <a:xfrm>
            <a:off x="132660" y="4098873"/>
            <a:ext cx="2872612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CE654D-8681-4D46-AEC7-E5D9C69F017F}"/>
              </a:ext>
            </a:extLst>
          </p:cNvPr>
          <p:cNvSpPr/>
          <p:nvPr/>
        </p:nvSpPr>
        <p:spPr>
          <a:xfrm>
            <a:off x="3002718" y="4098873"/>
            <a:ext cx="2872612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25C0C-E0CE-4F64-AA02-8EFA95BADA72}"/>
              </a:ext>
            </a:extLst>
          </p:cNvPr>
          <p:cNvSpPr/>
          <p:nvPr/>
        </p:nvSpPr>
        <p:spPr>
          <a:xfrm>
            <a:off x="5871751" y="4098873"/>
            <a:ext cx="2872612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331E29-2C89-4C4F-892E-0589752D448F}"/>
              </a:ext>
            </a:extLst>
          </p:cNvPr>
          <p:cNvSpPr/>
          <p:nvPr/>
        </p:nvSpPr>
        <p:spPr>
          <a:xfrm>
            <a:off x="8741323" y="4101009"/>
            <a:ext cx="3200767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D52F7-F4A0-49E2-9325-681AAD9E606C}"/>
              </a:ext>
            </a:extLst>
          </p:cNvPr>
          <p:cNvSpPr/>
          <p:nvPr/>
        </p:nvSpPr>
        <p:spPr>
          <a:xfrm>
            <a:off x="8851379" y="1827786"/>
            <a:ext cx="3200767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B14D0-9699-464E-9485-EF6735F25387}"/>
              </a:ext>
            </a:extLst>
          </p:cNvPr>
          <p:cNvSpPr/>
          <p:nvPr/>
        </p:nvSpPr>
        <p:spPr>
          <a:xfrm>
            <a:off x="8851379" y="142680"/>
            <a:ext cx="3200767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3FFE9-DC8A-47DF-B956-F042B432694E}"/>
              </a:ext>
            </a:extLst>
          </p:cNvPr>
          <p:cNvSpPr/>
          <p:nvPr/>
        </p:nvSpPr>
        <p:spPr>
          <a:xfrm>
            <a:off x="3651664" y="1322848"/>
            <a:ext cx="714277" cy="13289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0A8BC-BB2F-4F88-9EC7-25BBDF41377B}"/>
              </a:ext>
            </a:extLst>
          </p:cNvPr>
          <p:cNvSpPr/>
          <p:nvPr/>
        </p:nvSpPr>
        <p:spPr>
          <a:xfrm>
            <a:off x="4190144" y="1046485"/>
            <a:ext cx="714277" cy="13289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E97FE1B-82AC-423A-97C7-416E3526318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648527" y="1046882"/>
            <a:ext cx="540000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3F8D277-CCF0-4EE0-BB94-D2374DE20EC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364422" y="1050862"/>
            <a:ext cx="540000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72E6530-4B51-4710-85F2-82B3D9E2312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364422" y="2376280"/>
            <a:ext cx="540000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2F79D3-46E3-4844-A14F-DCA91ABA184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648527" y="2376280"/>
            <a:ext cx="540000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E8907F2-8ED5-41AF-8176-636A01C45F55}"/>
              </a:ext>
            </a:extLst>
          </p:cNvPr>
          <p:cNvCxnSpPr>
            <a:cxnSpLocks/>
          </p:cNvCxnSpPr>
          <p:nvPr/>
        </p:nvCxnSpPr>
        <p:spPr>
          <a:xfrm rot="3720000" flipV="1">
            <a:off x="5064257" y="1604218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57BD0BF-965E-4E25-83AB-EF949A6148D6}"/>
              </a:ext>
            </a:extLst>
          </p:cNvPr>
          <p:cNvCxnSpPr>
            <a:cxnSpLocks/>
          </p:cNvCxnSpPr>
          <p:nvPr/>
        </p:nvCxnSpPr>
        <p:spPr>
          <a:xfrm rot="5400000" flipV="1">
            <a:off x="4751025" y="1752466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FE40AC3-88A1-4002-8F20-A4A8250C652C}"/>
              </a:ext>
            </a:extLst>
          </p:cNvPr>
          <p:cNvCxnSpPr>
            <a:cxnSpLocks/>
          </p:cNvCxnSpPr>
          <p:nvPr/>
        </p:nvCxnSpPr>
        <p:spPr>
          <a:xfrm rot="3720000" flipV="1">
            <a:off x="4008803" y="1899574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569FEFC9-E3D1-4D6D-B272-1FE9040F28DF}"/>
              </a:ext>
            </a:extLst>
          </p:cNvPr>
          <p:cNvCxnSpPr>
            <a:cxnSpLocks/>
          </p:cNvCxnSpPr>
          <p:nvPr/>
        </p:nvCxnSpPr>
        <p:spPr>
          <a:xfrm rot="5400000" flipV="1">
            <a:off x="3537428" y="1792571"/>
            <a:ext cx="0" cy="17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F1A613-5FBF-4249-A231-F7880E3EF85F}"/>
                  </a:ext>
                </a:extLst>
              </p:cNvPr>
              <p:cNvSpPr txBox="1"/>
              <p:nvPr/>
            </p:nvSpPr>
            <p:spPr>
              <a:xfrm>
                <a:off x="2602685" y="2781753"/>
                <a:ext cx="3174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F1A613-5FBF-4249-A231-F7880E3EF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85" y="2781753"/>
                <a:ext cx="3174267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ectangle 219">
            <a:extLst>
              <a:ext uri="{FF2B5EF4-FFF2-40B4-BE49-F238E27FC236}">
                <a16:creationId xmlns:a16="http://schemas.microsoft.com/office/drawing/2014/main" id="{1FA91DEC-2C72-49C1-BD2C-D2B2F9034D50}"/>
              </a:ext>
            </a:extLst>
          </p:cNvPr>
          <p:cNvSpPr/>
          <p:nvPr/>
        </p:nvSpPr>
        <p:spPr>
          <a:xfrm>
            <a:off x="5987470" y="134202"/>
            <a:ext cx="2872612" cy="168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88F4B7D0-2AAE-46B8-BAC2-A4F380FECEFB}"/>
              </a:ext>
            </a:extLst>
          </p:cNvPr>
          <p:cNvCxnSpPr>
            <a:cxnSpLocks/>
          </p:cNvCxnSpPr>
          <p:nvPr/>
        </p:nvCxnSpPr>
        <p:spPr>
          <a:xfrm flipH="1" flipV="1">
            <a:off x="6389889" y="722920"/>
            <a:ext cx="2180663" cy="2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BA7FF87-C430-428C-95F2-3B4762EF12A4}"/>
              </a:ext>
            </a:extLst>
          </p:cNvPr>
          <p:cNvCxnSpPr>
            <a:cxnSpLocks/>
          </p:cNvCxnSpPr>
          <p:nvPr/>
        </p:nvCxnSpPr>
        <p:spPr>
          <a:xfrm flipV="1">
            <a:off x="6395975" y="543500"/>
            <a:ext cx="0" cy="180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9901F152-DCD1-4CC6-9E71-A459E92BBB92}"/>
                  </a:ext>
                </a:extLst>
              </p:cNvPr>
              <p:cNvSpPr txBox="1"/>
              <p:nvPr/>
            </p:nvSpPr>
            <p:spPr>
              <a:xfrm>
                <a:off x="7357744" y="1291816"/>
                <a:ext cx="2814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9901F152-DCD1-4CC6-9E71-A459E92BB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44" y="1291816"/>
                <a:ext cx="281487" cy="302840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253BC77-7130-49AC-8B63-9EF86A250394}"/>
              </a:ext>
            </a:extLst>
          </p:cNvPr>
          <p:cNvCxnSpPr>
            <a:cxnSpLocks/>
          </p:cNvCxnSpPr>
          <p:nvPr/>
        </p:nvCxnSpPr>
        <p:spPr>
          <a:xfrm rot="5400000" flipV="1">
            <a:off x="7509536" y="1363338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DCF9D0D-595D-44A7-A586-8968E8B231DA}"/>
                  </a:ext>
                </a:extLst>
              </p:cNvPr>
              <p:cNvSpPr txBox="1"/>
              <p:nvPr/>
            </p:nvSpPr>
            <p:spPr>
              <a:xfrm>
                <a:off x="6005422" y="744042"/>
                <a:ext cx="282321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DCF9D0D-595D-44A7-A586-8968E8B2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22" y="744042"/>
                <a:ext cx="282321" cy="302840"/>
              </a:xfrm>
              <a:prstGeom prst="rect">
                <a:avLst/>
              </a:prstGeom>
              <a:blipFill>
                <a:blip r:embed="rId17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C0546ED-4860-454B-8942-B9CFE3D57D55}"/>
              </a:ext>
            </a:extLst>
          </p:cNvPr>
          <p:cNvCxnSpPr/>
          <p:nvPr/>
        </p:nvCxnSpPr>
        <p:spPr>
          <a:xfrm flipV="1">
            <a:off x="6215608" y="875370"/>
            <a:ext cx="0" cy="17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F179B51-AD77-41F4-9EE7-DBB77262ED1B}"/>
                  </a:ext>
                </a:extLst>
              </p:cNvPr>
              <p:cNvSpPr txBox="1"/>
              <p:nvPr/>
            </p:nvSpPr>
            <p:spPr>
              <a:xfrm>
                <a:off x="8339106" y="1364788"/>
                <a:ext cx="4886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9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nl-NL" sz="900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F179B51-AD77-41F4-9EE7-DBB77262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06" y="1364788"/>
                <a:ext cx="488660" cy="2308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FA40E754-B2CD-4CDA-BA6F-75ECD8972486}"/>
                  </a:ext>
                </a:extLst>
              </p:cNvPr>
              <p:cNvSpPr txBox="1"/>
              <p:nvPr/>
            </p:nvSpPr>
            <p:spPr>
              <a:xfrm>
                <a:off x="6148565" y="1362979"/>
                <a:ext cx="48949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9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l-NL" sz="9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FA40E754-B2CD-4CDA-BA6F-75ECD897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565" y="1362979"/>
                <a:ext cx="489493" cy="2308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EE6626A-107D-4CA8-AD00-952559B26FC6}"/>
                  </a:ext>
                </a:extLst>
              </p:cNvPr>
              <p:cNvSpPr txBox="1"/>
              <p:nvPr/>
            </p:nvSpPr>
            <p:spPr>
              <a:xfrm>
                <a:off x="5941459" y="1081503"/>
                <a:ext cx="4912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9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9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l-NL" sz="900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EE6626A-107D-4CA8-AD00-952559B26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9" y="1081503"/>
                <a:ext cx="491225" cy="2308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AC239D37-AE7A-41FC-B87D-16AD30D99101}"/>
                  </a:ext>
                </a:extLst>
              </p:cNvPr>
              <p:cNvSpPr txBox="1"/>
              <p:nvPr/>
            </p:nvSpPr>
            <p:spPr>
              <a:xfrm>
                <a:off x="5962350" y="609917"/>
                <a:ext cx="5055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9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9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sz="900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AC239D37-AE7A-41FC-B87D-16AD30D99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350" y="609917"/>
                <a:ext cx="505523" cy="230832"/>
              </a:xfrm>
              <a:prstGeom prst="rect">
                <a:avLst/>
              </a:prstGeom>
              <a:blipFill>
                <a:blip r:embed="rId1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B8CDC75-12D3-4F11-A507-CE355B886476}"/>
              </a:ext>
            </a:extLst>
          </p:cNvPr>
          <p:cNvCxnSpPr>
            <a:cxnSpLocks/>
          </p:cNvCxnSpPr>
          <p:nvPr/>
        </p:nvCxnSpPr>
        <p:spPr>
          <a:xfrm flipV="1">
            <a:off x="8565659" y="550717"/>
            <a:ext cx="0" cy="180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4E1DA845-12FC-4EF4-A3EC-6D53DD7BB254}"/>
              </a:ext>
            </a:extLst>
          </p:cNvPr>
          <p:cNvCxnSpPr>
            <a:cxnSpLocks/>
          </p:cNvCxnSpPr>
          <p:nvPr/>
        </p:nvCxnSpPr>
        <p:spPr>
          <a:xfrm flipH="1" flipV="1">
            <a:off x="6400021" y="1214125"/>
            <a:ext cx="2180663" cy="2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FED2EED-7A6C-4803-A82B-F549A0BFFA69}"/>
              </a:ext>
            </a:extLst>
          </p:cNvPr>
          <p:cNvCxnSpPr>
            <a:cxnSpLocks/>
          </p:cNvCxnSpPr>
          <p:nvPr/>
        </p:nvCxnSpPr>
        <p:spPr>
          <a:xfrm flipV="1">
            <a:off x="6406107" y="1213001"/>
            <a:ext cx="0" cy="180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C579F35-5E19-43FF-A651-B5DB71664C02}"/>
              </a:ext>
            </a:extLst>
          </p:cNvPr>
          <p:cNvCxnSpPr>
            <a:cxnSpLocks/>
          </p:cNvCxnSpPr>
          <p:nvPr/>
        </p:nvCxnSpPr>
        <p:spPr>
          <a:xfrm flipV="1">
            <a:off x="8575791" y="1220218"/>
            <a:ext cx="0" cy="180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7A2FA62-CDD3-4D72-BF31-5D287BD70E52}"/>
              </a:ext>
            </a:extLst>
          </p:cNvPr>
          <p:cNvCxnSpPr>
            <a:cxnSpLocks/>
          </p:cNvCxnSpPr>
          <p:nvPr/>
        </p:nvCxnSpPr>
        <p:spPr>
          <a:xfrm flipV="1">
            <a:off x="6411548" y="1218577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EE11086-9861-4386-B0EB-7B1A109A46A8}"/>
              </a:ext>
            </a:extLst>
          </p:cNvPr>
          <p:cNvCxnSpPr>
            <a:cxnSpLocks/>
          </p:cNvCxnSpPr>
          <p:nvPr/>
        </p:nvCxnSpPr>
        <p:spPr>
          <a:xfrm flipV="1">
            <a:off x="6469671" y="121686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41B86C5-44F9-46DB-A139-B97F7F49EBAB}"/>
              </a:ext>
            </a:extLst>
          </p:cNvPr>
          <p:cNvCxnSpPr>
            <a:cxnSpLocks/>
          </p:cNvCxnSpPr>
          <p:nvPr/>
        </p:nvCxnSpPr>
        <p:spPr>
          <a:xfrm flipV="1">
            <a:off x="6523083" y="1220285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01ADD0CE-18F3-4A70-8002-6753CC1A434D}"/>
              </a:ext>
            </a:extLst>
          </p:cNvPr>
          <p:cNvCxnSpPr>
            <a:cxnSpLocks/>
          </p:cNvCxnSpPr>
          <p:nvPr/>
        </p:nvCxnSpPr>
        <p:spPr>
          <a:xfrm flipV="1">
            <a:off x="6581206" y="1218577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9496D380-27DE-4704-B6A8-1A984C7D70FB}"/>
              </a:ext>
            </a:extLst>
          </p:cNvPr>
          <p:cNvCxnSpPr>
            <a:cxnSpLocks/>
          </p:cNvCxnSpPr>
          <p:nvPr/>
        </p:nvCxnSpPr>
        <p:spPr>
          <a:xfrm flipV="1">
            <a:off x="6645930" y="1213345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1D4FA19-8B33-4BAE-8046-8D854BE4DFB2}"/>
              </a:ext>
            </a:extLst>
          </p:cNvPr>
          <p:cNvCxnSpPr>
            <a:cxnSpLocks/>
          </p:cNvCxnSpPr>
          <p:nvPr/>
        </p:nvCxnSpPr>
        <p:spPr>
          <a:xfrm flipV="1">
            <a:off x="6704053" y="1211637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48118BC-EE4D-4211-95D9-1BBE67CC5AFA}"/>
              </a:ext>
            </a:extLst>
          </p:cNvPr>
          <p:cNvCxnSpPr>
            <a:cxnSpLocks/>
          </p:cNvCxnSpPr>
          <p:nvPr/>
        </p:nvCxnSpPr>
        <p:spPr>
          <a:xfrm flipV="1">
            <a:off x="6757465" y="1215053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ABC527DD-FBBC-4D7B-8896-D770D0A0BBC1}"/>
              </a:ext>
            </a:extLst>
          </p:cNvPr>
          <p:cNvCxnSpPr>
            <a:cxnSpLocks/>
          </p:cNvCxnSpPr>
          <p:nvPr/>
        </p:nvCxnSpPr>
        <p:spPr>
          <a:xfrm flipV="1">
            <a:off x="6815588" y="1213345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B414847-286F-4D16-960B-E3BE71571892}"/>
              </a:ext>
            </a:extLst>
          </p:cNvPr>
          <p:cNvCxnSpPr>
            <a:cxnSpLocks/>
          </p:cNvCxnSpPr>
          <p:nvPr/>
        </p:nvCxnSpPr>
        <p:spPr>
          <a:xfrm flipV="1">
            <a:off x="6870507" y="122024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AD8D821-DD3B-42F4-A4EB-57203D3F3A0D}"/>
              </a:ext>
            </a:extLst>
          </p:cNvPr>
          <p:cNvCxnSpPr>
            <a:cxnSpLocks/>
          </p:cNvCxnSpPr>
          <p:nvPr/>
        </p:nvCxnSpPr>
        <p:spPr>
          <a:xfrm flipV="1">
            <a:off x="6928630" y="121854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DB1F2F35-4922-4806-8055-4EB4EA0F63F6}"/>
              </a:ext>
            </a:extLst>
          </p:cNvPr>
          <p:cNvCxnSpPr>
            <a:cxnSpLocks/>
          </p:cNvCxnSpPr>
          <p:nvPr/>
        </p:nvCxnSpPr>
        <p:spPr>
          <a:xfrm flipV="1">
            <a:off x="6982042" y="1221956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6C901A9-3B38-4607-B3EB-2772C65ED339}"/>
              </a:ext>
            </a:extLst>
          </p:cNvPr>
          <p:cNvCxnSpPr>
            <a:cxnSpLocks/>
          </p:cNvCxnSpPr>
          <p:nvPr/>
        </p:nvCxnSpPr>
        <p:spPr>
          <a:xfrm flipV="1">
            <a:off x="7040165" y="122024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75095CBC-2AE0-44AE-82F6-89201EBE54AC}"/>
              </a:ext>
            </a:extLst>
          </p:cNvPr>
          <p:cNvCxnSpPr>
            <a:cxnSpLocks/>
          </p:cNvCxnSpPr>
          <p:nvPr/>
        </p:nvCxnSpPr>
        <p:spPr>
          <a:xfrm flipV="1">
            <a:off x="7104889" y="1215016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B75A780C-D532-4A0A-B4D4-9FE64C8F1C10}"/>
              </a:ext>
            </a:extLst>
          </p:cNvPr>
          <p:cNvCxnSpPr>
            <a:cxnSpLocks/>
          </p:cNvCxnSpPr>
          <p:nvPr/>
        </p:nvCxnSpPr>
        <p:spPr>
          <a:xfrm flipV="1">
            <a:off x="7163012" y="121330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9D21EFFE-58E0-44FE-B26C-C6D5D300788C}"/>
              </a:ext>
            </a:extLst>
          </p:cNvPr>
          <p:cNvCxnSpPr>
            <a:cxnSpLocks/>
          </p:cNvCxnSpPr>
          <p:nvPr/>
        </p:nvCxnSpPr>
        <p:spPr>
          <a:xfrm flipV="1">
            <a:off x="7216424" y="1216724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A469F094-7F3F-4F35-AA3F-D056C8635F6B}"/>
              </a:ext>
            </a:extLst>
          </p:cNvPr>
          <p:cNvCxnSpPr>
            <a:cxnSpLocks/>
          </p:cNvCxnSpPr>
          <p:nvPr/>
        </p:nvCxnSpPr>
        <p:spPr>
          <a:xfrm flipV="1">
            <a:off x="7274547" y="1215016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60925C3-E93D-488B-B252-CFA63A91B995}"/>
              </a:ext>
            </a:extLst>
          </p:cNvPr>
          <p:cNvCxnSpPr>
            <a:cxnSpLocks/>
          </p:cNvCxnSpPr>
          <p:nvPr/>
        </p:nvCxnSpPr>
        <p:spPr>
          <a:xfrm flipV="1">
            <a:off x="7325693" y="121775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29261B7-4B21-414F-BF60-5D0FADDB9408}"/>
              </a:ext>
            </a:extLst>
          </p:cNvPr>
          <p:cNvCxnSpPr>
            <a:cxnSpLocks/>
          </p:cNvCxnSpPr>
          <p:nvPr/>
        </p:nvCxnSpPr>
        <p:spPr>
          <a:xfrm flipV="1">
            <a:off x="7383816" y="1216042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BD593E57-4F11-4E03-B3DD-7A4399EA17E1}"/>
              </a:ext>
            </a:extLst>
          </p:cNvPr>
          <p:cNvCxnSpPr>
            <a:cxnSpLocks/>
          </p:cNvCxnSpPr>
          <p:nvPr/>
        </p:nvCxnSpPr>
        <p:spPr>
          <a:xfrm flipV="1">
            <a:off x="7437228" y="121945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9307FA73-00DA-4DCD-8CC0-0A466F3C0BF8}"/>
              </a:ext>
            </a:extLst>
          </p:cNvPr>
          <p:cNvCxnSpPr>
            <a:cxnSpLocks/>
          </p:cNvCxnSpPr>
          <p:nvPr/>
        </p:nvCxnSpPr>
        <p:spPr>
          <a:xfrm flipV="1">
            <a:off x="7495351" y="121775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52829B9-5618-4A77-AF13-E0460171B2D4}"/>
              </a:ext>
            </a:extLst>
          </p:cNvPr>
          <p:cNvCxnSpPr>
            <a:cxnSpLocks/>
          </p:cNvCxnSpPr>
          <p:nvPr/>
        </p:nvCxnSpPr>
        <p:spPr>
          <a:xfrm flipV="1">
            <a:off x="7560075" y="121251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90E371D-CB04-416D-96C2-FAAF2B9174F3}"/>
              </a:ext>
            </a:extLst>
          </p:cNvPr>
          <p:cNvCxnSpPr>
            <a:cxnSpLocks/>
          </p:cNvCxnSpPr>
          <p:nvPr/>
        </p:nvCxnSpPr>
        <p:spPr>
          <a:xfrm flipV="1">
            <a:off x="7618198" y="121081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77AE7EDA-5E94-4F6C-B349-5E33DD2B4B08}"/>
              </a:ext>
            </a:extLst>
          </p:cNvPr>
          <p:cNvCxnSpPr>
            <a:cxnSpLocks/>
          </p:cNvCxnSpPr>
          <p:nvPr/>
        </p:nvCxnSpPr>
        <p:spPr>
          <a:xfrm flipV="1">
            <a:off x="7671610" y="1214226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C97BDDA3-ECBE-40C1-B018-E4CBA015D51F}"/>
              </a:ext>
            </a:extLst>
          </p:cNvPr>
          <p:cNvCxnSpPr>
            <a:cxnSpLocks/>
          </p:cNvCxnSpPr>
          <p:nvPr/>
        </p:nvCxnSpPr>
        <p:spPr>
          <a:xfrm flipV="1">
            <a:off x="7729733" y="121251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7470A987-7B87-411A-BD01-6476CF400166}"/>
              </a:ext>
            </a:extLst>
          </p:cNvPr>
          <p:cNvCxnSpPr>
            <a:cxnSpLocks/>
          </p:cNvCxnSpPr>
          <p:nvPr/>
        </p:nvCxnSpPr>
        <p:spPr>
          <a:xfrm flipV="1">
            <a:off x="7784652" y="1219421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CDE3F9A-B5E7-4CE4-97FD-4DC4BF860AEE}"/>
              </a:ext>
            </a:extLst>
          </p:cNvPr>
          <p:cNvCxnSpPr>
            <a:cxnSpLocks/>
          </p:cNvCxnSpPr>
          <p:nvPr/>
        </p:nvCxnSpPr>
        <p:spPr>
          <a:xfrm flipV="1">
            <a:off x="7842775" y="1217713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DA8F0E4-8D1B-42BF-9A2F-DE875EBA6575}"/>
              </a:ext>
            </a:extLst>
          </p:cNvPr>
          <p:cNvCxnSpPr>
            <a:cxnSpLocks/>
          </p:cNvCxnSpPr>
          <p:nvPr/>
        </p:nvCxnSpPr>
        <p:spPr>
          <a:xfrm flipV="1">
            <a:off x="7896187" y="122112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0D873951-3020-472C-8A88-93B20C1404C8}"/>
              </a:ext>
            </a:extLst>
          </p:cNvPr>
          <p:cNvCxnSpPr>
            <a:cxnSpLocks/>
          </p:cNvCxnSpPr>
          <p:nvPr/>
        </p:nvCxnSpPr>
        <p:spPr>
          <a:xfrm flipV="1">
            <a:off x="7954310" y="1219421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0E80CFDD-B339-4357-94D2-4008D238BF67}"/>
              </a:ext>
            </a:extLst>
          </p:cNvPr>
          <p:cNvCxnSpPr>
            <a:cxnSpLocks/>
          </p:cNvCxnSpPr>
          <p:nvPr/>
        </p:nvCxnSpPr>
        <p:spPr>
          <a:xfrm flipV="1">
            <a:off x="8019034" y="121418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D26CE2D-F53F-4EBA-8A71-090EDA37A785}"/>
              </a:ext>
            </a:extLst>
          </p:cNvPr>
          <p:cNvCxnSpPr>
            <a:cxnSpLocks/>
          </p:cNvCxnSpPr>
          <p:nvPr/>
        </p:nvCxnSpPr>
        <p:spPr>
          <a:xfrm flipV="1">
            <a:off x="8077157" y="1212481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78C536D-C5AD-498E-A39B-9FC78FE2B1CA}"/>
              </a:ext>
            </a:extLst>
          </p:cNvPr>
          <p:cNvCxnSpPr>
            <a:cxnSpLocks/>
          </p:cNvCxnSpPr>
          <p:nvPr/>
        </p:nvCxnSpPr>
        <p:spPr>
          <a:xfrm flipV="1">
            <a:off x="8130569" y="1215897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0CCAB45E-7121-4FDD-9F45-71C24BB3D529}"/>
              </a:ext>
            </a:extLst>
          </p:cNvPr>
          <p:cNvCxnSpPr>
            <a:cxnSpLocks/>
          </p:cNvCxnSpPr>
          <p:nvPr/>
        </p:nvCxnSpPr>
        <p:spPr>
          <a:xfrm flipV="1">
            <a:off x="8188692" y="121418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3D7734F-F6A6-4AD4-9089-4A8BC6EFB6FB}"/>
              </a:ext>
            </a:extLst>
          </p:cNvPr>
          <p:cNvCxnSpPr>
            <a:cxnSpLocks/>
          </p:cNvCxnSpPr>
          <p:nvPr/>
        </p:nvCxnSpPr>
        <p:spPr>
          <a:xfrm flipV="1">
            <a:off x="8237207" y="121854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D85EDE4A-26A5-4EAA-952D-596A73BBBF53}"/>
              </a:ext>
            </a:extLst>
          </p:cNvPr>
          <p:cNvCxnSpPr>
            <a:cxnSpLocks/>
          </p:cNvCxnSpPr>
          <p:nvPr/>
        </p:nvCxnSpPr>
        <p:spPr>
          <a:xfrm flipV="1">
            <a:off x="8298674" y="121560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6140916-5721-4538-8905-92A4E16ED3C3}"/>
              </a:ext>
            </a:extLst>
          </p:cNvPr>
          <p:cNvCxnSpPr>
            <a:cxnSpLocks/>
          </p:cNvCxnSpPr>
          <p:nvPr/>
        </p:nvCxnSpPr>
        <p:spPr>
          <a:xfrm flipV="1">
            <a:off x="8349347" y="1214135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24CF92D-04E5-403D-B79B-14863DF2DE64}"/>
              </a:ext>
            </a:extLst>
          </p:cNvPr>
          <p:cNvCxnSpPr>
            <a:cxnSpLocks/>
          </p:cNvCxnSpPr>
          <p:nvPr/>
        </p:nvCxnSpPr>
        <p:spPr>
          <a:xfrm flipV="1">
            <a:off x="8404684" y="121442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ED80578-D161-4718-826D-A4B94E42E244}"/>
              </a:ext>
            </a:extLst>
          </p:cNvPr>
          <p:cNvCxnSpPr>
            <a:cxnSpLocks/>
          </p:cNvCxnSpPr>
          <p:nvPr/>
        </p:nvCxnSpPr>
        <p:spPr>
          <a:xfrm flipV="1">
            <a:off x="8464929" y="121501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3670E3D7-C0A7-486A-842A-8EA6B505E202}"/>
              </a:ext>
            </a:extLst>
          </p:cNvPr>
          <p:cNvCxnSpPr>
            <a:cxnSpLocks/>
          </p:cNvCxnSpPr>
          <p:nvPr/>
        </p:nvCxnSpPr>
        <p:spPr>
          <a:xfrm flipV="1">
            <a:off x="8477993" y="124765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8125526F-0AA6-4485-B1BB-035F00A4E737}"/>
              </a:ext>
            </a:extLst>
          </p:cNvPr>
          <p:cNvCxnSpPr>
            <a:cxnSpLocks/>
          </p:cNvCxnSpPr>
          <p:nvPr/>
        </p:nvCxnSpPr>
        <p:spPr>
          <a:xfrm flipV="1">
            <a:off x="8477916" y="129019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92C63A56-5B99-4427-BC30-31BF883760A5}"/>
              </a:ext>
            </a:extLst>
          </p:cNvPr>
          <p:cNvCxnSpPr>
            <a:cxnSpLocks/>
          </p:cNvCxnSpPr>
          <p:nvPr/>
        </p:nvCxnSpPr>
        <p:spPr>
          <a:xfrm flipV="1">
            <a:off x="8477432" y="133112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FF605801-0490-449D-88C7-DBA6322CE32A}"/>
              </a:ext>
            </a:extLst>
          </p:cNvPr>
          <p:cNvCxnSpPr>
            <a:cxnSpLocks/>
          </p:cNvCxnSpPr>
          <p:nvPr/>
        </p:nvCxnSpPr>
        <p:spPr>
          <a:xfrm flipV="1">
            <a:off x="6408061" y="1263781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F1ABA00-28BE-4C3D-AD56-2AEFB9FF034A}"/>
              </a:ext>
            </a:extLst>
          </p:cNvPr>
          <p:cNvCxnSpPr>
            <a:cxnSpLocks/>
          </p:cNvCxnSpPr>
          <p:nvPr/>
        </p:nvCxnSpPr>
        <p:spPr>
          <a:xfrm flipV="1">
            <a:off x="6406986" y="130832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09B76B25-EADC-4519-8BB8-870BE3AA5AF8}"/>
              </a:ext>
            </a:extLst>
          </p:cNvPr>
          <p:cNvCxnSpPr>
            <a:cxnSpLocks/>
          </p:cNvCxnSpPr>
          <p:nvPr/>
        </p:nvCxnSpPr>
        <p:spPr>
          <a:xfrm flipV="1">
            <a:off x="6416218" y="64760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BE7B387-0DDD-49CF-9EE6-DE5EB3CECB5E}"/>
              </a:ext>
            </a:extLst>
          </p:cNvPr>
          <p:cNvCxnSpPr>
            <a:cxnSpLocks/>
          </p:cNvCxnSpPr>
          <p:nvPr/>
        </p:nvCxnSpPr>
        <p:spPr>
          <a:xfrm flipV="1">
            <a:off x="6474341" y="64590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E8C75998-B14B-4E08-9ACC-C40032883034}"/>
              </a:ext>
            </a:extLst>
          </p:cNvPr>
          <p:cNvCxnSpPr>
            <a:cxnSpLocks/>
          </p:cNvCxnSpPr>
          <p:nvPr/>
        </p:nvCxnSpPr>
        <p:spPr>
          <a:xfrm flipV="1">
            <a:off x="6527753" y="649316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573B3391-C039-4883-91F5-EFC644738490}"/>
              </a:ext>
            </a:extLst>
          </p:cNvPr>
          <p:cNvCxnSpPr>
            <a:cxnSpLocks/>
          </p:cNvCxnSpPr>
          <p:nvPr/>
        </p:nvCxnSpPr>
        <p:spPr>
          <a:xfrm flipV="1">
            <a:off x="6585876" y="64760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B8273EEE-50B0-4B70-9092-C94E82D4B028}"/>
              </a:ext>
            </a:extLst>
          </p:cNvPr>
          <p:cNvCxnSpPr>
            <a:cxnSpLocks/>
          </p:cNvCxnSpPr>
          <p:nvPr/>
        </p:nvCxnSpPr>
        <p:spPr>
          <a:xfrm flipV="1">
            <a:off x="6650600" y="642376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1755582-416B-44E2-A127-6DCEC1484FB0}"/>
              </a:ext>
            </a:extLst>
          </p:cNvPr>
          <p:cNvCxnSpPr>
            <a:cxnSpLocks/>
          </p:cNvCxnSpPr>
          <p:nvPr/>
        </p:nvCxnSpPr>
        <p:spPr>
          <a:xfrm flipV="1">
            <a:off x="6708723" y="64066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D8AE183C-7204-4337-85DA-5EA14E411BA8}"/>
              </a:ext>
            </a:extLst>
          </p:cNvPr>
          <p:cNvCxnSpPr>
            <a:cxnSpLocks/>
          </p:cNvCxnSpPr>
          <p:nvPr/>
        </p:nvCxnSpPr>
        <p:spPr>
          <a:xfrm flipV="1">
            <a:off x="6762135" y="644084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0A735FD2-F4F6-4F46-B5F5-E074251A59CD}"/>
              </a:ext>
            </a:extLst>
          </p:cNvPr>
          <p:cNvCxnSpPr>
            <a:cxnSpLocks/>
          </p:cNvCxnSpPr>
          <p:nvPr/>
        </p:nvCxnSpPr>
        <p:spPr>
          <a:xfrm flipV="1">
            <a:off x="6820258" y="642376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9F215EC1-7568-4AD6-B520-183E843D1EEB}"/>
              </a:ext>
            </a:extLst>
          </p:cNvPr>
          <p:cNvCxnSpPr>
            <a:cxnSpLocks/>
          </p:cNvCxnSpPr>
          <p:nvPr/>
        </p:nvCxnSpPr>
        <p:spPr>
          <a:xfrm flipV="1">
            <a:off x="6875177" y="64927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A8E63733-3437-4551-B908-DE5D5A7640F2}"/>
              </a:ext>
            </a:extLst>
          </p:cNvPr>
          <p:cNvCxnSpPr>
            <a:cxnSpLocks/>
          </p:cNvCxnSpPr>
          <p:nvPr/>
        </p:nvCxnSpPr>
        <p:spPr>
          <a:xfrm flipV="1">
            <a:off x="6933300" y="647571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8B6AAFB0-9D4B-422D-AE70-64C7B6279C06}"/>
              </a:ext>
            </a:extLst>
          </p:cNvPr>
          <p:cNvCxnSpPr>
            <a:cxnSpLocks/>
          </p:cNvCxnSpPr>
          <p:nvPr/>
        </p:nvCxnSpPr>
        <p:spPr>
          <a:xfrm flipV="1">
            <a:off x="6986712" y="650987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A092900-DCEA-4BC4-B442-C8B848E4B862}"/>
              </a:ext>
            </a:extLst>
          </p:cNvPr>
          <p:cNvCxnSpPr>
            <a:cxnSpLocks/>
          </p:cNvCxnSpPr>
          <p:nvPr/>
        </p:nvCxnSpPr>
        <p:spPr>
          <a:xfrm flipV="1">
            <a:off x="7044835" y="64927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E6EF6162-D9FF-4073-9499-633066DB1E4F}"/>
              </a:ext>
            </a:extLst>
          </p:cNvPr>
          <p:cNvCxnSpPr>
            <a:cxnSpLocks/>
          </p:cNvCxnSpPr>
          <p:nvPr/>
        </p:nvCxnSpPr>
        <p:spPr>
          <a:xfrm flipV="1">
            <a:off x="7109559" y="644047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6B02211D-70A0-479D-AD75-580C0B5695A9}"/>
              </a:ext>
            </a:extLst>
          </p:cNvPr>
          <p:cNvCxnSpPr>
            <a:cxnSpLocks/>
          </p:cNvCxnSpPr>
          <p:nvPr/>
        </p:nvCxnSpPr>
        <p:spPr>
          <a:xfrm flipV="1">
            <a:off x="7167682" y="64233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0A51EAC8-3BCE-45D7-8D47-E3EE70616D6D}"/>
              </a:ext>
            </a:extLst>
          </p:cNvPr>
          <p:cNvCxnSpPr>
            <a:cxnSpLocks/>
          </p:cNvCxnSpPr>
          <p:nvPr/>
        </p:nvCxnSpPr>
        <p:spPr>
          <a:xfrm flipV="1">
            <a:off x="7221094" y="645755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9C799529-64F3-43BE-A981-6B042035CEE3}"/>
              </a:ext>
            </a:extLst>
          </p:cNvPr>
          <p:cNvCxnSpPr>
            <a:cxnSpLocks/>
          </p:cNvCxnSpPr>
          <p:nvPr/>
        </p:nvCxnSpPr>
        <p:spPr>
          <a:xfrm flipV="1">
            <a:off x="7279217" y="644047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3E2B5177-DD38-4ADE-83C7-84A6D5A9ED96}"/>
              </a:ext>
            </a:extLst>
          </p:cNvPr>
          <p:cNvCxnSpPr>
            <a:cxnSpLocks/>
          </p:cNvCxnSpPr>
          <p:nvPr/>
        </p:nvCxnSpPr>
        <p:spPr>
          <a:xfrm flipV="1">
            <a:off x="7330363" y="646781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F5870E5-8313-4425-A299-67B6AF77C464}"/>
              </a:ext>
            </a:extLst>
          </p:cNvPr>
          <p:cNvCxnSpPr>
            <a:cxnSpLocks/>
          </p:cNvCxnSpPr>
          <p:nvPr/>
        </p:nvCxnSpPr>
        <p:spPr>
          <a:xfrm flipV="1">
            <a:off x="7388486" y="645073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BA601633-5063-465E-A581-2A5CD02E6F7B}"/>
              </a:ext>
            </a:extLst>
          </p:cNvPr>
          <p:cNvCxnSpPr>
            <a:cxnSpLocks/>
          </p:cNvCxnSpPr>
          <p:nvPr/>
        </p:nvCxnSpPr>
        <p:spPr>
          <a:xfrm flipV="1">
            <a:off x="7441898" y="64848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8690CFAC-181C-4B9A-ABC3-2E24D298E336}"/>
              </a:ext>
            </a:extLst>
          </p:cNvPr>
          <p:cNvCxnSpPr>
            <a:cxnSpLocks/>
          </p:cNvCxnSpPr>
          <p:nvPr/>
        </p:nvCxnSpPr>
        <p:spPr>
          <a:xfrm flipV="1">
            <a:off x="7500021" y="646781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C5390172-A1A3-4A82-8DBA-A12253A373F7}"/>
              </a:ext>
            </a:extLst>
          </p:cNvPr>
          <p:cNvCxnSpPr>
            <a:cxnSpLocks/>
          </p:cNvCxnSpPr>
          <p:nvPr/>
        </p:nvCxnSpPr>
        <p:spPr>
          <a:xfrm flipV="1">
            <a:off x="7564745" y="64154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EEC501E4-89FA-4597-AADB-510A7206F48D}"/>
              </a:ext>
            </a:extLst>
          </p:cNvPr>
          <p:cNvCxnSpPr>
            <a:cxnSpLocks/>
          </p:cNvCxnSpPr>
          <p:nvPr/>
        </p:nvCxnSpPr>
        <p:spPr>
          <a:xfrm flipV="1">
            <a:off x="7622868" y="639841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C68F494-7BC7-4598-9BFF-DBDC0FE2F201}"/>
              </a:ext>
            </a:extLst>
          </p:cNvPr>
          <p:cNvCxnSpPr>
            <a:cxnSpLocks/>
          </p:cNvCxnSpPr>
          <p:nvPr/>
        </p:nvCxnSpPr>
        <p:spPr>
          <a:xfrm flipV="1">
            <a:off x="7676280" y="643257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8BD56074-0E14-4271-AE0E-A96F6EEB42E9}"/>
              </a:ext>
            </a:extLst>
          </p:cNvPr>
          <p:cNvCxnSpPr>
            <a:cxnSpLocks/>
          </p:cNvCxnSpPr>
          <p:nvPr/>
        </p:nvCxnSpPr>
        <p:spPr>
          <a:xfrm flipV="1">
            <a:off x="7734403" y="64154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5991EB3F-2BC6-4C2C-A7D0-BBD116E7EEE1}"/>
              </a:ext>
            </a:extLst>
          </p:cNvPr>
          <p:cNvCxnSpPr>
            <a:cxnSpLocks/>
          </p:cNvCxnSpPr>
          <p:nvPr/>
        </p:nvCxnSpPr>
        <p:spPr>
          <a:xfrm flipV="1">
            <a:off x="7789322" y="648452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50008D6C-E385-4E29-A93B-5024AEA11CC3}"/>
              </a:ext>
            </a:extLst>
          </p:cNvPr>
          <p:cNvCxnSpPr>
            <a:cxnSpLocks/>
          </p:cNvCxnSpPr>
          <p:nvPr/>
        </p:nvCxnSpPr>
        <p:spPr>
          <a:xfrm flipV="1">
            <a:off x="7847445" y="646744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0F979033-3856-43E4-A48A-7882543A4A17}"/>
              </a:ext>
            </a:extLst>
          </p:cNvPr>
          <p:cNvCxnSpPr>
            <a:cxnSpLocks/>
          </p:cNvCxnSpPr>
          <p:nvPr/>
        </p:nvCxnSpPr>
        <p:spPr>
          <a:xfrm flipV="1">
            <a:off x="7900857" y="65016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2B19EA4-6942-4C88-951D-2AFF89DFF40F}"/>
              </a:ext>
            </a:extLst>
          </p:cNvPr>
          <p:cNvCxnSpPr>
            <a:cxnSpLocks/>
          </p:cNvCxnSpPr>
          <p:nvPr/>
        </p:nvCxnSpPr>
        <p:spPr>
          <a:xfrm flipV="1">
            <a:off x="7958980" y="648452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375FDED-6CE3-45CC-9AA7-67BFFD644F5B}"/>
              </a:ext>
            </a:extLst>
          </p:cNvPr>
          <p:cNvCxnSpPr>
            <a:cxnSpLocks/>
          </p:cNvCxnSpPr>
          <p:nvPr/>
        </p:nvCxnSpPr>
        <p:spPr>
          <a:xfrm flipV="1">
            <a:off x="8023704" y="64322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722DCBC-1CB8-4351-A074-316954E1F4FE}"/>
              </a:ext>
            </a:extLst>
          </p:cNvPr>
          <p:cNvCxnSpPr>
            <a:cxnSpLocks/>
          </p:cNvCxnSpPr>
          <p:nvPr/>
        </p:nvCxnSpPr>
        <p:spPr>
          <a:xfrm flipV="1">
            <a:off x="8081827" y="641512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C813B03C-E042-4956-9CAC-597FB517F425}"/>
              </a:ext>
            </a:extLst>
          </p:cNvPr>
          <p:cNvCxnSpPr>
            <a:cxnSpLocks/>
          </p:cNvCxnSpPr>
          <p:nvPr/>
        </p:nvCxnSpPr>
        <p:spPr>
          <a:xfrm flipV="1">
            <a:off x="8135239" y="644928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76E08F7F-9935-40AD-A77C-86FE8468AF52}"/>
              </a:ext>
            </a:extLst>
          </p:cNvPr>
          <p:cNvCxnSpPr>
            <a:cxnSpLocks/>
          </p:cNvCxnSpPr>
          <p:nvPr/>
        </p:nvCxnSpPr>
        <p:spPr>
          <a:xfrm flipV="1">
            <a:off x="8193362" y="64322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308244C7-E88A-4857-890E-683E3DCAE218}"/>
              </a:ext>
            </a:extLst>
          </p:cNvPr>
          <p:cNvCxnSpPr>
            <a:cxnSpLocks/>
          </p:cNvCxnSpPr>
          <p:nvPr/>
        </p:nvCxnSpPr>
        <p:spPr>
          <a:xfrm flipV="1">
            <a:off x="8241877" y="647571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412F7BA2-93EB-44A0-9CCF-575CE4AFF435}"/>
              </a:ext>
            </a:extLst>
          </p:cNvPr>
          <p:cNvCxnSpPr>
            <a:cxnSpLocks/>
          </p:cNvCxnSpPr>
          <p:nvPr/>
        </p:nvCxnSpPr>
        <p:spPr>
          <a:xfrm flipV="1">
            <a:off x="8303344" y="64463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7652743-6926-4062-AB19-E667F9F1A905}"/>
              </a:ext>
            </a:extLst>
          </p:cNvPr>
          <p:cNvCxnSpPr>
            <a:cxnSpLocks/>
          </p:cNvCxnSpPr>
          <p:nvPr/>
        </p:nvCxnSpPr>
        <p:spPr>
          <a:xfrm flipV="1">
            <a:off x="8354017" y="643166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79D98C6B-2B2E-47A1-9249-373E5C099DE4}"/>
              </a:ext>
            </a:extLst>
          </p:cNvPr>
          <p:cNvCxnSpPr>
            <a:cxnSpLocks/>
          </p:cNvCxnSpPr>
          <p:nvPr/>
        </p:nvCxnSpPr>
        <p:spPr>
          <a:xfrm flipV="1">
            <a:off x="8409354" y="643451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1E13F295-451B-4A36-B5BB-2A692B52E369}"/>
              </a:ext>
            </a:extLst>
          </p:cNvPr>
          <p:cNvCxnSpPr>
            <a:cxnSpLocks/>
          </p:cNvCxnSpPr>
          <p:nvPr/>
        </p:nvCxnSpPr>
        <p:spPr>
          <a:xfrm flipV="1">
            <a:off x="8469599" y="64405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D7E2E9C-7E45-48A1-8D32-E903580CEAF8}"/>
              </a:ext>
            </a:extLst>
          </p:cNvPr>
          <p:cNvCxnSpPr>
            <a:cxnSpLocks/>
          </p:cNvCxnSpPr>
          <p:nvPr/>
        </p:nvCxnSpPr>
        <p:spPr>
          <a:xfrm flipV="1">
            <a:off x="6395417" y="619165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729B6578-5CF5-4513-A445-A36D5BFA6C86}"/>
              </a:ext>
            </a:extLst>
          </p:cNvPr>
          <p:cNvCxnSpPr>
            <a:cxnSpLocks/>
          </p:cNvCxnSpPr>
          <p:nvPr/>
        </p:nvCxnSpPr>
        <p:spPr>
          <a:xfrm flipV="1">
            <a:off x="6392446" y="575440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FFE689A2-549D-4142-A735-00F5C65876EE}"/>
              </a:ext>
            </a:extLst>
          </p:cNvPr>
          <p:cNvCxnSpPr>
            <a:cxnSpLocks/>
          </p:cNvCxnSpPr>
          <p:nvPr/>
        </p:nvCxnSpPr>
        <p:spPr>
          <a:xfrm flipV="1">
            <a:off x="6389474" y="531715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96431D81-36ED-45B6-ADD3-DAEB1D3BF021}"/>
              </a:ext>
            </a:extLst>
          </p:cNvPr>
          <p:cNvCxnSpPr>
            <a:cxnSpLocks/>
          </p:cNvCxnSpPr>
          <p:nvPr/>
        </p:nvCxnSpPr>
        <p:spPr>
          <a:xfrm flipV="1">
            <a:off x="8464915" y="60260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47B4B34D-E620-4FAE-96B2-08936BB183CE}"/>
              </a:ext>
            </a:extLst>
          </p:cNvPr>
          <p:cNvCxnSpPr>
            <a:cxnSpLocks/>
          </p:cNvCxnSpPr>
          <p:nvPr/>
        </p:nvCxnSpPr>
        <p:spPr>
          <a:xfrm flipV="1">
            <a:off x="8461943" y="563979"/>
            <a:ext cx="101931" cy="76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7368E2BA-0A32-4ACC-A2E3-5F6B664FB90A}"/>
              </a:ext>
            </a:extLst>
          </p:cNvPr>
          <p:cNvCxnSpPr>
            <a:cxnSpLocks/>
          </p:cNvCxnSpPr>
          <p:nvPr/>
        </p:nvCxnSpPr>
        <p:spPr>
          <a:xfrm flipH="1">
            <a:off x="11717960" y="2447197"/>
            <a:ext cx="218" cy="30757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4B8FDEFA-6045-4326-ADB0-35C1BBD0A2FF}"/>
                  </a:ext>
                </a:extLst>
              </p:cNvPr>
              <p:cNvSpPr txBox="1"/>
              <p:nvPr/>
            </p:nvSpPr>
            <p:spPr>
              <a:xfrm>
                <a:off x="11672680" y="2458377"/>
                <a:ext cx="4126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nl-NL" sz="1100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sup>
                      </m:sSup>
                    </m:oMath>
                  </m:oMathPara>
                </a14:m>
                <a:endParaRPr lang="nl-NL" sz="1100" dirty="0"/>
              </a:p>
            </p:txBody>
          </p:sp>
        </mc:Choice>
        <mc:Fallback xmlns=""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4B8FDEFA-6045-4326-ADB0-35C1BBD0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680" y="2458377"/>
                <a:ext cx="412677" cy="261610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6EDA19A7-5F87-4A61-A2DE-65C9C12AB1B6}"/>
              </a:ext>
            </a:extLst>
          </p:cNvPr>
          <p:cNvCxnSpPr>
            <a:cxnSpLocks/>
          </p:cNvCxnSpPr>
          <p:nvPr/>
        </p:nvCxnSpPr>
        <p:spPr>
          <a:xfrm>
            <a:off x="7523581" y="1015067"/>
            <a:ext cx="206152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4ACE59A-D2ED-48AC-9089-A7F7CE12D1E9}"/>
              </a:ext>
            </a:extLst>
          </p:cNvPr>
          <p:cNvCxnSpPr>
            <a:cxnSpLocks/>
          </p:cNvCxnSpPr>
          <p:nvPr/>
        </p:nvCxnSpPr>
        <p:spPr>
          <a:xfrm rot="-5400000">
            <a:off x="7428198" y="911991"/>
            <a:ext cx="2061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CD68C20A-1FC0-4E34-8922-389980D732FC}"/>
                  </a:ext>
                </a:extLst>
              </p:cNvPr>
              <p:cNvSpPr txBox="1"/>
              <p:nvPr/>
            </p:nvSpPr>
            <p:spPr>
              <a:xfrm>
                <a:off x="7454338" y="856379"/>
                <a:ext cx="2814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CD68C20A-1FC0-4E34-8922-389980D73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338" y="856379"/>
                <a:ext cx="281487" cy="302840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9608DB9E-250B-44B7-BDE7-897EECCF0A2E}"/>
                  </a:ext>
                </a:extLst>
              </p:cNvPr>
              <p:cNvSpPr txBox="1"/>
              <p:nvPr/>
            </p:nvSpPr>
            <p:spPr>
              <a:xfrm>
                <a:off x="7308039" y="709902"/>
                <a:ext cx="2814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9608DB9E-250B-44B7-BDE7-897EECCF0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039" y="709902"/>
                <a:ext cx="281487" cy="302840"/>
              </a:xfrm>
              <a:prstGeom prst="rect">
                <a:avLst/>
              </a:prstGeom>
              <a:blipFill>
                <a:blip r:embed="rId1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060BE80B-8B0C-46D3-9694-C631D7CC0B9E}"/>
                  </a:ext>
                </a:extLst>
              </p:cNvPr>
              <p:cNvSpPr txBox="1"/>
              <p:nvPr/>
            </p:nvSpPr>
            <p:spPr>
              <a:xfrm>
                <a:off x="9929246" y="648151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nl-NL" sz="900" dirty="0"/>
              </a:p>
            </p:txBody>
          </p:sp>
        </mc:Choice>
        <mc:Fallback xmlns="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060BE80B-8B0C-46D3-9694-C631D7CC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246" y="648151"/>
                <a:ext cx="318036" cy="276999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C36C4B5E-D260-450A-8CF6-490A8300993E}"/>
                  </a:ext>
                </a:extLst>
              </p:cNvPr>
              <p:cNvSpPr txBox="1"/>
              <p:nvPr/>
            </p:nvSpPr>
            <p:spPr>
              <a:xfrm>
                <a:off x="9874442" y="752169"/>
                <a:ext cx="2814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C36C4B5E-D260-450A-8CF6-490A83009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442" y="752169"/>
                <a:ext cx="281487" cy="302840"/>
              </a:xfrm>
              <a:prstGeom prst="rect">
                <a:avLst/>
              </a:prstGeom>
              <a:blipFill>
                <a:blip r:embed="rId1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8215DC0-C939-414B-97F5-83EE2AF21CF1}"/>
              </a:ext>
            </a:extLst>
          </p:cNvPr>
          <p:cNvSpPr>
            <a:spLocks noChangeAspect="1"/>
          </p:cNvSpPr>
          <p:nvPr/>
        </p:nvSpPr>
        <p:spPr>
          <a:xfrm flipH="1">
            <a:off x="10678487" y="9280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037DA7A-8CD2-40E0-8875-08D059CF54CD}"/>
              </a:ext>
            </a:extLst>
          </p:cNvPr>
          <p:cNvSpPr>
            <a:spLocks noChangeAspect="1"/>
          </p:cNvSpPr>
          <p:nvPr/>
        </p:nvSpPr>
        <p:spPr>
          <a:xfrm flipH="1">
            <a:off x="10786840" y="89125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70111548-E776-4847-8817-9139217F36F1}"/>
              </a:ext>
            </a:extLst>
          </p:cNvPr>
          <p:cNvSpPr>
            <a:spLocks noChangeAspect="1"/>
          </p:cNvSpPr>
          <p:nvPr/>
        </p:nvSpPr>
        <p:spPr>
          <a:xfrm flipH="1">
            <a:off x="10420290" y="99597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B5820F09-5194-40FA-91B3-0C4DDA7094C5}"/>
              </a:ext>
            </a:extLst>
          </p:cNvPr>
          <p:cNvSpPr>
            <a:spLocks noChangeAspect="1"/>
          </p:cNvSpPr>
          <p:nvPr/>
        </p:nvSpPr>
        <p:spPr>
          <a:xfrm flipH="1">
            <a:off x="10404734" y="90892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574C7C40-CE8D-41A6-8CD8-857B41656781}"/>
              </a:ext>
            </a:extLst>
          </p:cNvPr>
          <p:cNvSpPr>
            <a:spLocks noChangeAspect="1"/>
          </p:cNvSpPr>
          <p:nvPr/>
        </p:nvSpPr>
        <p:spPr>
          <a:xfrm flipH="1">
            <a:off x="10448843" y="104514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41BE91A5-4F14-4498-BC7F-0982931E4D4C}"/>
              </a:ext>
            </a:extLst>
          </p:cNvPr>
          <p:cNvSpPr>
            <a:spLocks noChangeAspect="1"/>
          </p:cNvSpPr>
          <p:nvPr/>
        </p:nvSpPr>
        <p:spPr>
          <a:xfrm flipH="1">
            <a:off x="10320022" y="104869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672A5367-5648-4E9C-A985-21CDE50A7067}"/>
              </a:ext>
            </a:extLst>
          </p:cNvPr>
          <p:cNvSpPr>
            <a:spLocks noChangeAspect="1"/>
          </p:cNvSpPr>
          <p:nvPr/>
        </p:nvSpPr>
        <p:spPr>
          <a:xfrm flipH="1">
            <a:off x="10337134" y="99139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FCE9CE7-B536-4D75-8F84-EA644D5E7687}"/>
              </a:ext>
            </a:extLst>
          </p:cNvPr>
          <p:cNvSpPr>
            <a:spLocks noChangeAspect="1"/>
          </p:cNvSpPr>
          <p:nvPr/>
        </p:nvSpPr>
        <p:spPr>
          <a:xfrm flipH="1">
            <a:off x="10333330" y="90871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FA2FBC49-08DA-4317-86EC-F658F068F20C}"/>
              </a:ext>
            </a:extLst>
          </p:cNvPr>
          <p:cNvSpPr>
            <a:spLocks noChangeAspect="1"/>
          </p:cNvSpPr>
          <p:nvPr/>
        </p:nvSpPr>
        <p:spPr>
          <a:xfrm flipH="1">
            <a:off x="10813200" y="98410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03C045EA-A48C-43D1-898B-32031260C588}"/>
              </a:ext>
            </a:extLst>
          </p:cNvPr>
          <p:cNvSpPr>
            <a:spLocks noChangeAspect="1"/>
          </p:cNvSpPr>
          <p:nvPr/>
        </p:nvSpPr>
        <p:spPr>
          <a:xfrm flipH="1">
            <a:off x="10713296" y="99787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5C269E24-008C-4579-8A68-9163D83FD163}"/>
              </a:ext>
            </a:extLst>
          </p:cNvPr>
          <p:cNvSpPr>
            <a:spLocks noChangeAspect="1"/>
          </p:cNvSpPr>
          <p:nvPr/>
        </p:nvSpPr>
        <p:spPr>
          <a:xfrm flipH="1">
            <a:off x="10361250" y="7459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A9C96188-595F-460E-972F-93DCD269085F}"/>
              </a:ext>
            </a:extLst>
          </p:cNvPr>
          <p:cNvSpPr>
            <a:spLocks noChangeAspect="1"/>
          </p:cNvSpPr>
          <p:nvPr/>
        </p:nvSpPr>
        <p:spPr>
          <a:xfrm flipH="1">
            <a:off x="10405840" y="85315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B7E73854-3D2F-4AF7-8C8B-E45593393E29}"/>
              </a:ext>
            </a:extLst>
          </p:cNvPr>
          <p:cNvSpPr>
            <a:spLocks noChangeAspect="1"/>
          </p:cNvSpPr>
          <p:nvPr/>
        </p:nvSpPr>
        <p:spPr>
          <a:xfrm flipH="1">
            <a:off x="10758922" y="94691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BFCC6693-5848-4E44-BF78-7A8982AC5935}"/>
              </a:ext>
            </a:extLst>
          </p:cNvPr>
          <p:cNvSpPr>
            <a:spLocks noChangeAspect="1"/>
          </p:cNvSpPr>
          <p:nvPr/>
        </p:nvSpPr>
        <p:spPr>
          <a:xfrm flipH="1">
            <a:off x="10580394" y="98221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7A074AFC-6342-42B1-8A3E-B45BBE78642A}"/>
              </a:ext>
            </a:extLst>
          </p:cNvPr>
          <p:cNvSpPr>
            <a:spLocks noChangeAspect="1"/>
          </p:cNvSpPr>
          <p:nvPr/>
        </p:nvSpPr>
        <p:spPr>
          <a:xfrm flipH="1">
            <a:off x="10352682" y="94604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EA1CD313-B43C-4255-ABB2-36C15C4839DD}"/>
              </a:ext>
            </a:extLst>
          </p:cNvPr>
          <p:cNvSpPr>
            <a:spLocks noChangeAspect="1"/>
          </p:cNvSpPr>
          <p:nvPr/>
        </p:nvSpPr>
        <p:spPr>
          <a:xfrm flipH="1">
            <a:off x="10405840" y="101764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B7426506-5673-4FD6-978F-1CC356F42A85}"/>
              </a:ext>
            </a:extLst>
          </p:cNvPr>
          <p:cNvSpPr>
            <a:spLocks noChangeAspect="1"/>
          </p:cNvSpPr>
          <p:nvPr/>
        </p:nvSpPr>
        <p:spPr>
          <a:xfrm flipH="1">
            <a:off x="10409045" y="94816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CDE0A2E2-806B-491B-803A-EA8B24EB2944}"/>
              </a:ext>
            </a:extLst>
          </p:cNvPr>
          <p:cNvSpPr>
            <a:spLocks noChangeAspect="1"/>
          </p:cNvSpPr>
          <p:nvPr/>
        </p:nvSpPr>
        <p:spPr>
          <a:xfrm flipH="1">
            <a:off x="10558240" y="100555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53C6B32A-7D9D-45AB-8F53-1EC46F055705}"/>
              </a:ext>
            </a:extLst>
          </p:cNvPr>
          <p:cNvSpPr>
            <a:spLocks noChangeAspect="1"/>
          </p:cNvSpPr>
          <p:nvPr/>
        </p:nvSpPr>
        <p:spPr>
          <a:xfrm flipH="1">
            <a:off x="10452293" y="74053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3EAEE934-5877-4B80-B8DB-CA7EF050B98A}"/>
              </a:ext>
            </a:extLst>
          </p:cNvPr>
          <p:cNvSpPr>
            <a:spLocks noChangeAspect="1"/>
          </p:cNvSpPr>
          <p:nvPr/>
        </p:nvSpPr>
        <p:spPr>
          <a:xfrm flipH="1">
            <a:off x="10356678" y="81094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31DE1BF7-C0BA-445D-BBC6-F10B0CB13BCD}"/>
              </a:ext>
            </a:extLst>
          </p:cNvPr>
          <p:cNvSpPr>
            <a:spLocks noChangeAspect="1"/>
          </p:cNvSpPr>
          <p:nvPr/>
        </p:nvSpPr>
        <p:spPr>
          <a:xfrm flipH="1">
            <a:off x="10650558" y="77316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DB01DC67-A784-4ED4-92DA-4F4F23EB7913}"/>
              </a:ext>
            </a:extLst>
          </p:cNvPr>
          <p:cNvSpPr>
            <a:spLocks noChangeAspect="1"/>
          </p:cNvSpPr>
          <p:nvPr/>
        </p:nvSpPr>
        <p:spPr>
          <a:xfrm flipH="1">
            <a:off x="10809801" y="91229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E5C4E0B1-E751-47A7-95EE-0EDFAE871554}"/>
              </a:ext>
            </a:extLst>
          </p:cNvPr>
          <p:cNvSpPr>
            <a:spLocks noChangeAspect="1"/>
          </p:cNvSpPr>
          <p:nvPr/>
        </p:nvSpPr>
        <p:spPr>
          <a:xfrm flipH="1">
            <a:off x="11022035" y="91616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27AC04E8-53D6-4F4A-9A0A-EF16D7D78752}"/>
              </a:ext>
            </a:extLst>
          </p:cNvPr>
          <p:cNvSpPr>
            <a:spLocks noChangeAspect="1"/>
          </p:cNvSpPr>
          <p:nvPr/>
        </p:nvSpPr>
        <p:spPr>
          <a:xfrm flipH="1">
            <a:off x="10333330" y="64122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04565D59-52C6-420F-BE8B-81C1BEACD95E}"/>
              </a:ext>
            </a:extLst>
          </p:cNvPr>
          <p:cNvSpPr>
            <a:spLocks noChangeAspect="1"/>
          </p:cNvSpPr>
          <p:nvPr/>
        </p:nvSpPr>
        <p:spPr>
          <a:xfrm flipH="1">
            <a:off x="10432749" y="71118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A8D8819D-BFFA-424C-9915-EDAB578A87A0}"/>
              </a:ext>
            </a:extLst>
          </p:cNvPr>
          <p:cNvSpPr>
            <a:spLocks noChangeAspect="1"/>
          </p:cNvSpPr>
          <p:nvPr/>
        </p:nvSpPr>
        <p:spPr>
          <a:xfrm flipH="1">
            <a:off x="10828187" y="80706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42CD3D5D-3A19-4065-A62A-0D498580D348}"/>
              </a:ext>
            </a:extLst>
          </p:cNvPr>
          <p:cNvSpPr>
            <a:spLocks noChangeAspect="1"/>
          </p:cNvSpPr>
          <p:nvPr/>
        </p:nvSpPr>
        <p:spPr>
          <a:xfrm flipH="1">
            <a:off x="9908312" y="101960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F87631E7-1D44-4E38-BD4A-EA33AF490964}"/>
              </a:ext>
            </a:extLst>
          </p:cNvPr>
          <p:cNvSpPr>
            <a:spLocks noChangeAspect="1"/>
          </p:cNvSpPr>
          <p:nvPr/>
        </p:nvSpPr>
        <p:spPr>
          <a:xfrm flipH="1">
            <a:off x="9893552" y="104613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56E31EFE-267C-4126-8BC5-1770354AC07F}"/>
              </a:ext>
            </a:extLst>
          </p:cNvPr>
          <p:cNvSpPr>
            <a:spLocks noChangeAspect="1"/>
          </p:cNvSpPr>
          <p:nvPr/>
        </p:nvSpPr>
        <p:spPr>
          <a:xfrm flipH="1">
            <a:off x="9885180" y="106799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CF953EE7-B742-432D-B3B0-2350FF1C5D84}"/>
              </a:ext>
            </a:extLst>
          </p:cNvPr>
          <p:cNvSpPr>
            <a:spLocks noChangeAspect="1"/>
          </p:cNvSpPr>
          <p:nvPr/>
        </p:nvSpPr>
        <p:spPr>
          <a:xfrm flipH="1">
            <a:off x="9864307" y="107136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32340472-9049-4A5C-BC28-8549654D7DF3}"/>
              </a:ext>
            </a:extLst>
          </p:cNvPr>
          <p:cNvSpPr>
            <a:spLocks noChangeAspect="1"/>
          </p:cNvSpPr>
          <p:nvPr/>
        </p:nvSpPr>
        <p:spPr>
          <a:xfrm flipH="1">
            <a:off x="9905882" y="106513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A89A6DBC-E4EC-4E91-953B-7FC3A4096F8A}"/>
              </a:ext>
            </a:extLst>
          </p:cNvPr>
          <p:cNvSpPr>
            <a:spLocks noChangeAspect="1"/>
          </p:cNvSpPr>
          <p:nvPr/>
        </p:nvSpPr>
        <p:spPr>
          <a:xfrm flipH="1">
            <a:off x="9845406" y="107511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9727DF3C-E6EF-439C-BF03-FD6B3587BE4F}"/>
              </a:ext>
            </a:extLst>
          </p:cNvPr>
          <p:cNvSpPr>
            <a:spLocks noChangeAspect="1"/>
          </p:cNvSpPr>
          <p:nvPr/>
        </p:nvSpPr>
        <p:spPr>
          <a:xfrm flipH="1">
            <a:off x="9859008" y="103987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EC0E36AD-F464-42A1-B863-B6F06584F238}"/>
              </a:ext>
            </a:extLst>
          </p:cNvPr>
          <p:cNvSpPr>
            <a:spLocks noChangeAspect="1"/>
          </p:cNvSpPr>
          <p:nvPr/>
        </p:nvSpPr>
        <p:spPr>
          <a:xfrm flipH="1">
            <a:off x="9860910" y="106864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8A40148B-4E0C-403D-A4CA-EC96A062D32B}"/>
              </a:ext>
            </a:extLst>
          </p:cNvPr>
          <p:cNvSpPr>
            <a:spLocks noChangeAspect="1"/>
          </p:cNvSpPr>
          <p:nvPr/>
        </p:nvSpPr>
        <p:spPr>
          <a:xfrm flipH="1">
            <a:off x="9895943" y="106265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F08E0615-DAE0-489C-8B38-0DEE7D5C91ED}"/>
              </a:ext>
            </a:extLst>
          </p:cNvPr>
          <p:cNvSpPr>
            <a:spLocks noChangeAspect="1"/>
          </p:cNvSpPr>
          <p:nvPr/>
        </p:nvSpPr>
        <p:spPr>
          <a:xfrm flipH="1">
            <a:off x="9931773" y="107182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045C18BB-2A59-4B18-98F8-892BBB2BB360}"/>
              </a:ext>
            </a:extLst>
          </p:cNvPr>
          <p:cNvSpPr>
            <a:spLocks noChangeAspect="1"/>
          </p:cNvSpPr>
          <p:nvPr/>
        </p:nvSpPr>
        <p:spPr>
          <a:xfrm flipH="1">
            <a:off x="9925604" y="108300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28D239D3-9CA3-4B98-9BF6-E030059F0035}"/>
              </a:ext>
            </a:extLst>
          </p:cNvPr>
          <p:cNvSpPr>
            <a:spLocks noChangeAspect="1"/>
          </p:cNvSpPr>
          <p:nvPr/>
        </p:nvSpPr>
        <p:spPr>
          <a:xfrm flipH="1">
            <a:off x="9908312" y="103167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4286C68F-682F-4A11-A842-5C581CFD6A4D}"/>
              </a:ext>
            </a:extLst>
          </p:cNvPr>
          <p:cNvSpPr>
            <a:spLocks noChangeAspect="1"/>
          </p:cNvSpPr>
          <p:nvPr/>
        </p:nvSpPr>
        <p:spPr>
          <a:xfrm flipH="1">
            <a:off x="9898870" y="89208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6EB88B0D-B80E-430E-A7E9-16A24F576C36}"/>
              </a:ext>
            </a:extLst>
          </p:cNvPr>
          <p:cNvSpPr>
            <a:spLocks noChangeAspect="1"/>
          </p:cNvSpPr>
          <p:nvPr/>
        </p:nvSpPr>
        <p:spPr>
          <a:xfrm flipH="1">
            <a:off x="9495075" y="76655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1859F1B5-50B1-410E-90B6-E8E077287323}"/>
              </a:ext>
            </a:extLst>
          </p:cNvPr>
          <p:cNvSpPr>
            <a:spLocks noChangeAspect="1"/>
          </p:cNvSpPr>
          <p:nvPr/>
        </p:nvSpPr>
        <p:spPr>
          <a:xfrm flipH="1">
            <a:off x="10280911" y="80354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7CF0079C-862C-4B79-9364-384BFB1C35E2}"/>
              </a:ext>
            </a:extLst>
          </p:cNvPr>
          <p:cNvSpPr>
            <a:spLocks noChangeAspect="1"/>
          </p:cNvSpPr>
          <p:nvPr/>
        </p:nvSpPr>
        <p:spPr>
          <a:xfrm flipH="1">
            <a:off x="9342171" y="85644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936DC065-C20D-41E9-B911-91A01E323FA3}"/>
              </a:ext>
            </a:extLst>
          </p:cNvPr>
          <p:cNvSpPr>
            <a:spLocks noChangeAspect="1"/>
          </p:cNvSpPr>
          <p:nvPr/>
        </p:nvSpPr>
        <p:spPr>
          <a:xfrm flipH="1">
            <a:off x="9668596" y="82832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3958A7FD-74D8-4541-8247-29B74A06B877}"/>
              </a:ext>
            </a:extLst>
          </p:cNvPr>
          <p:cNvSpPr>
            <a:spLocks noChangeAspect="1"/>
          </p:cNvSpPr>
          <p:nvPr/>
        </p:nvSpPr>
        <p:spPr>
          <a:xfrm flipH="1">
            <a:off x="9926391" y="93595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16F51A59-AB1F-4AB8-9AD2-5A90FB4EF78B}"/>
              </a:ext>
            </a:extLst>
          </p:cNvPr>
          <p:cNvSpPr>
            <a:spLocks noChangeAspect="1"/>
          </p:cNvSpPr>
          <p:nvPr/>
        </p:nvSpPr>
        <p:spPr>
          <a:xfrm flipH="1">
            <a:off x="10105884" y="7913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F0E55A0E-EEDE-46CA-A203-E3F2786DBA64}"/>
              </a:ext>
            </a:extLst>
          </p:cNvPr>
          <p:cNvSpPr>
            <a:spLocks noChangeAspect="1"/>
          </p:cNvSpPr>
          <p:nvPr/>
        </p:nvSpPr>
        <p:spPr>
          <a:xfrm flipH="1">
            <a:off x="10140674" y="65726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9C0B5E79-1974-4BB3-A5C2-CA40F0A98EED}"/>
              </a:ext>
            </a:extLst>
          </p:cNvPr>
          <p:cNvSpPr>
            <a:spLocks noChangeAspect="1"/>
          </p:cNvSpPr>
          <p:nvPr/>
        </p:nvSpPr>
        <p:spPr>
          <a:xfrm flipH="1">
            <a:off x="10983697" y="79738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C97FE466-61B0-4C95-9D9B-F5A937C96938}"/>
              </a:ext>
            </a:extLst>
          </p:cNvPr>
          <p:cNvSpPr>
            <a:spLocks noChangeAspect="1"/>
          </p:cNvSpPr>
          <p:nvPr/>
        </p:nvSpPr>
        <p:spPr>
          <a:xfrm flipH="1">
            <a:off x="10234716" y="6668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A02A290C-4A30-4A1C-ACDE-6DE4926A000B}"/>
              </a:ext>
            </a:extLst>
          </p:cNvPr>
          <p:cNvSpPr>
            <a:spLocks noChangeAspect="1"/>
          </p:cNvSpPr>
          <p:nvPr/>
        </p:nvSpPr>
        <p:spPr>
          <a:xfrm flipH="1">
            <a:off x="11394486" y="86622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1D7A72B5-8BC5-4E55-9EE8-827E0A1ED283}"/>
              </a:ext>
            </a:extLst>
          </p:cNvPr>
          <p:cNvSpPr>
            <a:spLocks noChangeAspect="1"/>
          </p:cNvSpPr>
          <p:nvPr/>
        </p:nvSpPr>
        <p:spPr>
          <a:xfrm flipH="1">
            <a:off x="9630144" y="84153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BA9912C5-CCF4-498C-8AA6-9391FA9E183B}"/>
              </a:ext>
            </a:extLst>
          </p:cNvPr>
          <p:cNvSpPr>
            <a:spLocks noChangeAspect="1"/>
          </p:cNvSpPr>
          <p:nvPr/>
        </p:nvSpPr>
        <p:spPr>
          <a:xfrm flipH="1">
            <a:off x="9591517" y="100555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06C6CD10-7000-4278-BBB7-A321898487A4}"/>
              </a:ext>
            </a:extLst>
          </p:cNvPr>
          <p:cNvSpPr>
            <a:spLocks noChangeAspect="1"/>
          </p:cNvSpPr>
          <p:nvPr/>
        </p:nvSpPr>
        <p:spPr>
          <a:xfrm flipH="1">
            <a:off x="9302238" y="75957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4CB59448-0F90-4C2D-99A3-5D4B61EC97AB}"/>
              </a:ext>
            </a:extLst>
          </p:cNvPr>
          <p:cNvSpPr>
            <a:spLocks noChangeAspect="1"/>
          </p:cNvSpPr>
          <p:nvPr/>
        </p:nvSpPr>
        <p:spPr>
          <a:xfrm flipH="1">
            <a:off x="9369124" y="102468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958229CA-E319-448F-813F-3A5EA705886D}"/>
              </a:ext>
            </a:extLst>
          </p:cNvPr>
          <p:cNvSpPr>
            <a:spLocks noChangeAspect="1"/>
          </p:cNvSpPr>
          <p:nvPr/>
        </p:nvSpPr>
        <p:spPr>
          <a:xfrm flipH="1">
            <a:off x="9271069" y="116098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12DA4EF6-D0F7-4CBD-9905-A84960758991}"/>
              </a:ext>
            </a:extLst>
          </p:cNvPr>
          <p:cNvSpPr>
            <a:spLocks noChangeAspect="1"/>
          </p:cNvSpPr>
          <p:nvPr/>
        </p:nvSpPr>
        <p:spPr>
          <a:xfrm flipH="1">
            <a:off x="9487826" y="83158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7B5AEBC7-6B45-4B2A-8724-D0998DC2D35D}"/>
              </a:ext>
            </a:extLst>
          </p:cNvPr>
          <p:cNvSpPr>
            <a:spLocks noChangeAspect="1"/>
          </p:cNvSpPr>
          <p:nvPr/>
        </p:nvSpPr>
        <p:spPr>
          <a:xfrm flipH="1">
            <a:off x="11082771" y="90549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73958FA1-67A9-4327-9E10-6164108285DD}"/>
              </a:ext>
            </a:extLst>
          </p:cNvPr>
          <p:cNvSpPr>
            <a:spLocks noChangeAspect="1"/>
          </p:cNvSpPr>
          <p:nvPr/>
        </p:nvSpPr>
        <p:spPr>
          <a:xfrm flipH="1">
            <a:off x="11262213" y="88631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F35F4217-7BEE-44D3-A021-52CC6C35C51C}"/>
              </a:ext>
            </a:extLst>
          </p:cNvPr>
          <p:cNvSpPr>
            <a:spLocks noChangeAspect="1"/>
          </p:cNvSpPr>
          <p:nvPr/>
        </p:nvSpPr>
        <p:spPr>
          <a:xfrm flipH="1">
            <a:off x="11510700" y="90284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0C20C65D-BC12-4848-A067-52FE40F601E1}"/>
              </a:ext>
            </a:extLst>
          </p:cNvPr>
          <p:cNvSpPr>
            <a:spLocks noChangeAspect="1"/>
          </p:cNvSpPr>
          <p:nvPr/>
        </p:nvSpPr>
        <p:spPr>
          <a:xfrm flipH="1">
            <a:off x="11237130" y="76371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8F7D5FE2-3E69-4609-8E2E-6F6720CC534F}"/>
              </a:ext>
            </a:extLst>
          </p:cNvPr>
          <p:cNvSpPr>
            <a:spLocks noChangeAspect="1"/>
          </p:cNvSpPr>
          <p:nvPr/>
        </p:nvSpPr>
        <p:spPr>
          <a:xfrm flipH="1">
            <a:off x="10786417" y="8610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2F812AF5-D80B-4294-9E86-48FE7B13CB11}"/>
              </a:ext>
            </a:extLst>
          </p:cNvPr>
          <p:cNvSpPr>
            <a:spLocks noChangeAspect="1"/>
          </p:cNvSpPr>
          <p:nvPr/>
        </p:nvSpPr>
        <p:spPr>
          <a:xfrm flipH="1">
            <a:off x="10604330" y="61916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32F839DB-DAE2-40C0-A52B-21480A5AA48B}"/>
              </a:ext>
            </a:extLst>
          </p:cNvPr>
          <p:cNvSpPr>
            <a:spLocks noChangeAspect="1"/>
          </p:cNvSpPr>
          <p:nvPr/>
        </p:nvSpPr>
        <p:spPr>
          <a:xfrm flipH="1">
            <a:off x="10946568" y="94604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13FB174E-6B6F-417B-B1E4-5E7E1562120A}"/>
              </a:ext>
            </a:extLst>
          </p:cNvPr>
          <p:cNvSpPr>
            <a:spLocks noChangeAspect="1"/>
          </p:cNvSpPr>
          <p:nvPr/>
        </p:nvSpPr>
        <p:spPr>
          <a:xfrm flipH="1">
            <a:off x="10786417" y="66100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0BE8D0F5-D4DD-459E-8DB9-B6EDDC1303CB}"/>
              </a:ext>
            </a:extLst>
          </p:cNvPr>
          <p:cNvSpPr>
            <a:spLocks noChangeAspect="1"/>
          </p:cNvSpPr>
          <p:nvPr/>
        </p:nvSpPr>
        <p:spPr>
          <a:xfrm flipH="1">
            <a:off x="10349284" y="102313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AD3A7CAD-7E86-41C3-B224-76DDC01E6180}"/>
              </a:ext>
            </a:extLst>
          </p:cNvPr>
          <p:cNvSpPr>
            <a:spLocks noChangeAspect="1"/>
          </p:cNvSpPr>
          <p:nvPr/>
        </p:nvSpPr>
        <p:spPr>
          <a:xfrm flipH="1">
            <a:off x="10438999" y="79603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D0369D28-9885-49CD-9C32-DC3F31655599}"/>
              </a:ext>
            </a:extLst>
          </p:cNvPr>
          <p:cNvSpPr>
            <a:spLocks noChangeAspect="1"/>
          </p:cNvSpPr>
          <p:nvPr/>
        </p:nvSpPr>
        <p:spPr>
          <a:xfrm flipH="1">
            <a:off x="10382993" y="75641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A4595AAC-5916-4BA9-80A0-375FE825F3FA}"/>
              </a:ext>
            </a:extLst>
          </p:cNvPr>
          <p:cNvSpPr>
            <a:spLocks noChangeAspect="1"/>
          </p:cNvSpPr>
          <p:nvPr/>
        </p:nvSpPr>
        <p:spPr>
          <a:xfrm flipH="1">
            <a:off x="10399379" y="63393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8E8FB2B-3E42-4A57-8733-1853BD5B6CCD}"/>
              </a:ext>
            </a:extLst>
          </p:cNvPr>
          <p:cNvSpPr>
            <a:spLocks noChangeAspect="1"/>
          </p:cNvSpPr>
          <p:nvPr/>
        </p:nvSpPr>
        <p:spPr>
          <a:xfrm flipH="1">
            <a:off x="10813938" y="98410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E0C3A587-EB9C-405C-B001-A120E681AEE0}"/>
              </a:ext>
            </a:extLst>
          </p:cNvPr>
          <p:cNvSpPr>
            <a:spLocks noChangeAspect="1"/>
          </p:cNvSpPr>
          <p:nvPr/>
        </p:nvSpPr>
        <p:spPr>
          <a:xfrm flipH="1">
            <a:off x="9831779" y="79989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38B5AD16-59AE-4094-B10D-F7C041AE2C1B}"/>
                  </a:ext>
                </a:extLst>
              </p:cNvPr>
              <p:cNvSpPr txBox="1"/>
              <p:nvPr/>
            </p:nvSpPr>
            <p:spPr>
              <a:xfrm>
                <a:off x="10123400" y="749050"/>
                <a:ext cx="2814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38B5AD16-59AE-4094-B10D-F7C041AE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400" y="749050"/>
                <a:ext cx="281487" cy="30284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" name="Oval 484">
            <a:extLst>
              <a:ext uri="{FF2B5EF4-FFF2-40B4-BE49-F238E27FC236}">
                <a16:creationId xmlns:a16="http://schemas.microsoft.com/office/drawing/2014/main" id="{511F036E-EAFC-4357-9851-A739D2E0F267}"/>
              </a:ext>
            </a:extLst>
          </p:cNvPr>
          <p:cNvSpPr>
            <a:spLocks noChangeAspect="1"/>
          </p:cNvSpPr>
          <p:nvPr/>
        </p:nvSpPr>
        <p:spPr>
          <a:xfrm flipH="1">
            <a:off x="11002757" y="85315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657909ED-348B-4A8F-9102-ECDF84E2B4C6}"/>
              </a:ext>
            </a:extLst>
          </p:cNvPr>
          <p:cNvSpPr>
            <a:spLocks noChangeAspect="1"/>
          </p:cNvSpPr>
          <p:nvPr/>
        </p:nvSpPr>
        <p:spPr>
          <a:xfrm flipH="1">
            <a:off x="11121540" y="84444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7A1ED201-4255-4A51-B281-52505E4757A9}"/>
              </a:ext>
            </a:extLst>
          </p:cNvPr>
          <p:cNvSpPr>
            <a:spLocks noChangeAspect="1"/>
          </p:cNvSpPr>
          <p:nvPr/>
        </p:nvSpPr>
        <p:spPr>
          <a:xfrm flipH="1">
            <a:off x="11174435" y="106856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2CF1F87E-1633-41C3-9488-6507FE1F6A45}"/>
              </a:ext>
            </a:extLst>
          </p:cNvPr>
          <p:cNvSpPr>
            <a:spLocks noChangeAspect="1"/>
          </p:cNvSpPr>
          <p:nvPr/>
        </p:nvSpPr>
        <p:spPr>
          <a:xfrm flipH="1">
            <a:off x="10865775" y="87993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45A1B4BB-1C9D-4194-8122-131D658E9F1D}"/>
              </a:ext>
            </a:extLst>
          </p:cNvPr>
          <p:cNvSpPr>
            <a:spLocks noChangeAspect="1"/>
          </p:cNvSpPr>
          <p:nvPr/>
        </p:nvSpPr>
        <p:spPr>
          <a:xfrm flipH="1">
            <a:off x="10577901" y="73596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5A5E62A3-62EF-4DAF-BF28-5DD5432B4440}"/>
              </a:ext>
            </a:extLst>
          </p:cNvPr>
          <p:cNvSpPr>
            <a:spLocks noChangeAspect="1"/>
          </p:cNvSpPr>
          <p:nvPr/>
        </p:nvSpPr>
        <p:spPr>
          <a:xfrm flipH="1">
            <a:off x="10756827" y="76114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F8FE8A88-3051-4E24-9964-90E4A413A11E}"/>
              </a:ext>
            </a:extLst>
          </p:cNvPr>
          <p:cNvSpPr>
            <a:spLocks noChangeAspect="1"/>
          </p:cNvSpPr>
          <p:nvPr/>
        </p:nvSpPr>
        <p:spPr>
          <a:xfrm flipH="1">
            <a:off x="10732557" y="80746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D9A4BDC6-8BF2-4F96-8F57-0507CDC55E26}"/>
              </a:ext>
            </a:extLst>
          </p:cNvPr>
          <p:cNvSpPr>
            <a:spLocks noChangeAspect="1"/>
          </p:cNvSpPr>
          <p:nvPr/>
        </p:nvSpPr>
        <p:spPr>
          <a:xfrm flipH="1">
            <a:off x="11312060" y="97607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B46828D0-C2F2-4962-A6DB-4BF3F637B489}"/>
              </a:ext>
            </a:extLst>
          </p:cNvPr>
          <p:cNvSpPr>
            <a:spLocks noChangeAspect="1"/>
          </p:cNvSpPr>
          <p:nvPr/>
        </p:nvSpPr>
        <p:spPr>
          <a:xfrm flipH="1">
            <a:off x="10711911" y="83016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34001D04-87CC-4300-884E-DFF9022F90AD}"/>
              </a:ext>
            </a:extLst>
          </p:cNvPr>
          <p:cNvSpPr>
            <a:spLocks noChangeAspect="1"/>
          </p:cNvSpPr>
          <p:nvPr/>
        </p:nvSpPr>
        <p:spPr>
          <a:xfrm flipH="1">
            <a:off x="10396107" y="96301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34D9D7F2-5620-4D20-9343-2C8ACED92234}"/>
              </a:ext>
            </a:extLst>
          </p:cNvPr>
          <p:cNvSpPr>
            <a:spLocks noChangeAspect="1"/>
          </p:cNvSpPr>
          <p:nvPr/>
        </p:nvSpPr>
        <p:spPr>
          <a:xfrm flipH="1">
            <a:off x="9563961" y="85644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6EE776C7-A6D5-4786-B16D-3D4079089A05}"/>
              </a:ext>
            </a:extLst>
          </p:cNvPr>
          <p:cNvSpPr>
            <a:spLocks noChangeAspect="1"/>
          </p:cNvSpPr>
          <p:nvPr/>
        </p:nvSpPr>
        <p:spPr>
          <a:xfrm flipH="1">
            <a:off x="10329345" y="84366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6694D168-FC0E-4989-9575-799AA905F3AB}"/>
              </a:ext>
            </a:extLst>
          </p:cNvPr>
          <p:cNvSpPr>
            <a:spLocks noChangeAspect="1"/>
          </p:cNvSpPr>
          <p:nvPr/>
        </p:nvSpPr>
        <p:spPr>
          <a:xfrm flipH="1">
            <a:off x="10345242" y="98104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1918E469-82D0-4F8E-8CB5-2190A50162E7}"/>
              </a:ext>
            </a:extLst>
          </p:cNvPr>
          <p:cNvSpPr>
            <a:spLocks noChangeAspect="1"/>
          </p:cNvSpPr>
          <p:nvPr/>
        </p:nvSpPr>
        <p:spPr>
          <a:xfrm flipH="1">
            <a:off x="10310572" y="94586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A896B478-A400-42C9-B4AA-0291A74CFAAD}"/>
              </a:ext>
            </a:extLst>
          </p:cNvPr>
          <p:cNvSpPr>
            <a:spLocks noChangeAspect="1"/>
          </p:cNvSpPr>
          <p:nvPr/>
        </p:nvSpPr>
        <p:spPr>
          <a:xfrm flipH="1">
            <a:off x="10292389" y="86930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F9DE25BA-F0CC-40DB-A543-8555EE446326}"/>
              </a:ext>
            </a:extLst>
          </p:cNvPr>
          <p:cNvSpPr>
            <a:spLocks noChangeAspect="1"/>
          </p:cNvSpPr>
          <p:nvPr/>
        </p:nvSpPr>
        <p:spPr>
          <a:xfrm flipH="1">
            <a:off x="10325638" y="103457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CFE2B608-E891-43AC-BED4-049E08B42412}"/>
              </a:ext>
            </a:extLst>
          </p:cNvPr>
          <p:cNvSpPr>
            <a:spLocks noChangeAspect="1"/>
          </p:cNvSpPr>
          <p:nvPr/>
        </p:nvSpPr>
        <p:spPr>
          <a:xfrm flipH="1">
            <a:off x="10465766" y="82091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737D60B3-D101-414B-8AD0-129AAE051EE4}"/>
              </a:ext>
            </a:extLst>
          </p:cNvPr>
          <p:cNvSpPr>
            <a:spLocks noChangeAspect="1"/>
          </p:cNvSpPr>
          <p:nvPr/>
        </p:nvSpPr>
        <p:spPr>
          <a:xfrm flipH="1">
            <a:off x="10402810" y="91924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93998AE6-3614-42B6-9F00-626BCB71B7FD}"/>
              </a:ext>
            </a:extLst>
          </p:cNvPr>
          <p:cNvSpPr>
            <a:spLocks noChangeAspect="1"/>
          </p:cNvSpPr>
          <p:nvPr/>
        </p:nvSpPr>
        <p:spPr>
          <a:xfrm flipH="1">
            <a:off x="9824891" y="93571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B36D2A61-FF41-4F5E-AEF5-BB7C542221E5}"/>
              </a:ext>
            </a:extLst>
          </p:cNvPr>
          <p:cNvSpPr>
            <a:spLocks noChangeAspect="1"/>
          </p:cNvSpPr>
          <p:nvPr/>
        </p:nvSpPr>
        <p:spPr>
          <a:xfrm flipH="1">
            <a:off x="9852651" y="100906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273DBFB2-9C96-42B4-83E8-BE937D64DA18}"/>
              </a:ext>
            </a:extLst>
          </p:cNvPr>
          <p:cNvSpPr>
            <a:spLocks noChangeAspect="1"/>
          </p:cNvSpPr>
          <p:nvPr/>
        </p:nvSpPr>
        <p:spPr>
          <a:xfrm flipH="1">
            <a:off x="10621075" y="71170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77B17C03-0941-4D53-BBF1-692509C25F1A}"/>
              </a:ext>
            </a:extLst>
          </p:cNvPr>
          <p:cNvSpPr>
            <a:spLocks noChangeAspect="1"/>
          </p:cNvSpPr>
          <p:nvPr/>
        </p:nvSpPr>
        <p:spPr>
          <a:xfrm flipH="1">
            <a:off x="9858725" y="91283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BB2868BF-40BF-4533-A48E-EB709111E83E}"/>
              </a:ext>
            </a:extLst>
          </p:cNvPr>
          <p:cNvSpPr>
            <a:spLocks noChangeAspect="1"/>
          </p:cNvSpPr>
          <p:nvPr/>
        </p:nvSpPr>
        <p:spPr>
          <a:xfrm flipH="1">
            <a:off x="9889384" y="86636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31293361-C329-40DE-A40B-0CCBC4462253}"/>
              </a:ext>
            </a:extLst>
          </p:cNvPr>
          <p:cNvSpPr>
            <a:spLocks noChangeAspect="1"/>
          </p:cNvSpPr>
          <p:nvPr/>
        </p:nvSpPr>
        <p:spPr>
          <a:xfrm flipH="1">
            <a:off x="9832823" y="84366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FD8C3B3A-3CCF-4EED-817B-CC3114C523B5}"/>
              </a:ext>
            </a:extLst>
          </p:cNvPr>
          <p:cNvSpPr>
            <a:spLocks noChangeAspect="1"/>
          </p:cNvSpPr>
          <p:nvPr/>
        </p:nvSpPr>
        <p:spPr>
          <a:xfrm flipH="1">
            <a:off x="10700200" y="74269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C361B6A6-F9E4-4F8A-B3C9-F2F523D5D5A6}"/>
              </a:ext>
            </a:extLst>
          </p:cNvPr>
          <p:cNvSpPr>
            <a:spLocks noChangeAspect="1"/>
          </p:cNvSpPr>
          <p:nvPr/>
        </p:nvSpPr>
        <p:spPr>
          <a:xfrm flipH="1">
            <a:off x="9842914" y="89022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A109E1DF-D7A5-4FAB-86EB-6999DF10DDB3}"/>
              </a:ext>
            </a:extLst>
          </p:cNvPr>
          <p:cNvSpPr>
            <a:spLocks noChangeAspect="1"/>
          </p:cNvSpPr>
          <p:nvPr/>
        </p:nvSpPr>
        <p:spPr>
          <a:xfrm flipH="1">
            <a:off x="9940298" y="78105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4B1032ED-91AC-41CF-89FF-5967B87CACC0}"/>
              </a:ext>
            </a:extLst>
          </p:cNvPr>
          <p:cNvSpPr>
            <a:spLocks noChangeAspect="1"/>
          </p:cNvSpPr>
          <p:nvPr/>
        </p:nvSpPr>
        <p:spPr>
          <a:xfrm flipH="1">
            <a:off x="9442122" y="89605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EC30DBD0-8A28-45B8-9EF1-6CDBF30C603B}"/>
              </a:ext>
            </a:extLst>
          </p:cNvPr>
          <p:cNvSpPr>
            <a:spLocks noChangeAspect="1"/>
          </p:cNvSpPr>
          <p:nvPr/>
        </p:nvSpPr>
        <p:spPr>
          <a:xfrm flipH="1">
            <a:off x="10173264" y="78298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8D6A5C4C-CAA1-43AD-94A2-414105847DC3}"/>
              </a:ext>
            </a:extLst>
          </p:cNvPr>
          <p:cNvSpPr>
            <a:spLocks noChangeAspect="1"/>
          </p:cNvSpPr>
          <p:nvPr/>
        </p:nvSpPr>
        <p:spPr>
          <a:xfrm flipH="1">
            <a:off x="10629441" y="94197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B8B5B62C-E70C-48EE-B2F0-907174BF525D}"/>
              </a:ext>
            </a:extLst>
          </p:cNvPr>
          <p:cNvSpPr>
            <a:spLocks noChangeAspect="1"/>
          </p:cNvSpPr>
          <p:nvPr/>
        </p:nvSpPr>
        <p:spPr>
          <a:xfrm flipH="1">
            <a:off x="10691893" y="86905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D9835CF9-E9AB-4880-B461-FAB4B605509B}"/>
              </a:ext>
            </a:extLst>
          </p:cNvPr>
          <p:cNvSpPr>
            <a:spLocks noChangeAspect="1"/>
          </p:cNvSpPr>
          <p:nvPr/>
        </p:nvSpPr>
        <p:spPr>
          <a:xfrm flipH="1">
            <a:off x="10582365" y="62909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2DE9E2AA-C115-4130-AD9B-4B8D0072C3E6}"/>
              </a:ext>
            </a:extLst>
          </p:cNvPr>
          <p:cNvSpPr>
            <a:spLocks noChangeAspect="1"/>
          </p:cNvSpPr>
          <p:nvPr/>
        </p:nvSpPr>
        <p:spPr>
          <a:xfrm flipH="1">
            <a:off x="10664574" y="88579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40AC88F2-B236-4D09-8144-7A14DDFDF6CB}"/>
              </a:ext>
            </a:extLst>
          </p:cNvPr>
          <p:cNvSpPr>
            <a:spLocks noChangeAspect="1"/>
          </p:cNvSpPr>
          <p:nvPr/>
        </p:nvSpPr>
        <p:spPr>
          <a:xfrm flipH="1">
            <a:off x="10340670" y="6776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E06EA736-9A36-4EB3-8C36-8E227D9E1FAB}"/>
              </a:ext>
            </a:extLst>
          </p:cNvPr>
          <p:cNvSpPr>
            <a:spLocks noChangeAspect="1"/>
          </p:cNvSpPr>
          <p:nvPr/>
        </p:nvSpPr>
        <p:spPr>
          <a:xfrm flipH="1">
            <a:off x="10717313" y="75680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8019B3A8-18DE-476E-89E4-AD44860975E6}"/>
              </a:ext>
            </a:extLst>
          </p:cNvPr>
          <p:cNvSpPr>
            <a:spLocks noChangeAspect="1"/>
          </p:cNvSpPr>
          <p:nvPr/>
        </p:nvSpPr>
        <p:spPr>
          <a:xfrm flipH="1">
            <a:off x="10189062" y="83682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5A25B960-7D5C-4983-A1DE-A6F6A7DB612D}"/>
              </a:ext>
            </a:extLst>
          </p:cNvPr>
          <p:cNvSpPr>
            <a:spLocks noChangeAspect="1"/>
          </p:cNvSpPr>
          <p:nvPr/>
        </p:nvSpPr>
        <p:spPr>
          <a:xfrm flipH="1">
            <a:off x="10560487" y="6776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B102C296-9353-439C-AF34-0F40247D08D5}"/>
              </a:ext>
            </a:extLst>
          </p:cNvPr>
          <p:cNvSpPr>
            <a:spLocks noChangeAspect="1"/>
          </p:cNvSpPr>
          <p:nvPr/>
        </p:nvSpPr>
        <p:spPr>
          <a:xfrm flipH="1">
            <a:off x="10692636" y="72037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CB8C6E32-20DC-4757-B422-C3B220D664F4}"/>
              </a:ext>
            </a:extLst>
          </p:cNvPr>
          <p:cNvSpPr>
            <a:spLocks noChangeAspect="1"/>
          </p:cNvSpPr>
          <p:nvPr/>
        </p:nvSpPr>
        <p:spPr>
          <a:xfrm flipH="1">
            <a:off x="10784422" y="74504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6944FB1E-D15A-4DD5-A6DF-8EC0FE7EBBFB}"/>
              </a:ext>
            </a:extLst>
          </p:cNvPr>
          <p:cNvSpPr>
            <a:spLocks noChangeAspect="1"/>
          </p:cNvSpPr>
          <p:nvPr/>
        </p:nvSpPr>
        <p:spPr>
          <a:xfrm flipH="1">
            <a:off x="10816312" y="7429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B1595640-998E-4C19-A7A6-FD33EA0957CF}"/>
              </a:ext>
            </a:extLst>
          </p:cNvPr>
          <p:cNvSpPr>
            <a:spLocks noChangeAspect="1"/>
          </p:cNvSpPr>
          <p:nvPr/>
        </p:nvSpPr>
        <p:spPr>
          <a:xfrm flipH="1">
            <a:off x="10498676" y="68201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1E161E50-7755-49FF-BCEB-029F1BD21E36}"/>
              </a:ext>
            </a:extLst>
          </p:cNvPr>
          <p:cNvSpPr>
            <a:spLocks noChangeAspect="1"/>
          </p:cNvSpPr>
          <p:nvPr/>
        </p:nvSpPr>
        <p:spPr>
          <a:xfrm flipH="1">
            <a:off x="9871479" y="84113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F46F2F2A-9410-4BB6-9FFE-11FC9101EDB3}"/>
              </a:ext>
            </a:extLst>
          </p:cNvPr>
          <p:cNvSpPr>
            <a:spLocks noChangeAspect="1"/>
          </p:cNvSpPr>
          <p:nvPr/>
        </p:nvSpPr>
        <p:spPr>
          <a:xfrm flipH="1">
            <a:off x="9626244" y="74370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B52C2FD8-9D23-494D-AE7D-4969E0DBB008}"/>
              </a:ext>
            </a:extLst>
          </p:cNvPr>
          <p:cNvSpPr>
            <a:spLocks noChangeAspect="1"/>
          </p:cNvSpPr>
          <p:nvPr/>
        </p:nvSpPr>
        <p:spPr>
          <a:xfrm flipH="1">
            <a:off x="10759086" y="7636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B2ACCD2F-2592-46E6-BAA4-38EEDAA5C89C}"/>
              </a:ext>
            </a:extLst>
          </p:cNvPr>
          <p:cNvSpPr>
            <a:spLocks noChangeAspect="1"/>
          </p:cNvSpPr>
          <p:nvPr/>
        </p:nvSpPr>
        <p:spPr>
          <a:xfrm flipH="1">
            <a:off x="10874117" y="81290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416BB5E0-A316-454F-945D-FC4B7CCEB030}"/>
              </a:ext>
            </a:extLst>
          </p:cNvPr>
          <p:cNvSpPr>
            <a:spLocks noChangeAspect="1"/>
          </p:cNvSpPr>
          <p:nvPr/>
        </p:nvSpPr>
        <p:spPr>
          <a:xfrm flipH="1">
            <a:off x="10893584" y="7659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359863E9-FAD7-4283-99C0-47DE37434CE6}"/>
              </a:ext>
            </a:extLst>
          </p:cNvPr>
          <p:cNvSpPr>
            <a:spLocks noChangeAspect="1"/>
          </p:cNvSpPr>
          <p:nvPr/>
        </p:nvSpPr>
        <p:spPr>
          <a:xfrm flipH="1">
            <a:off x="10726457" y="80378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8C129050-8687-4AC0-8755-90330C263619}"/>
              </a:ext>
            </a:extLst>
          </p:cNvPr>
          <p:cNvSpPr>
            <a:spLocks noChangeAspect="1"/>
          </p:cNvSpPr>
          <p:nvPr/>
        </p:nvSpPr>
        <p:spPr>
          <a:xfrm flipH="1">
            <a:off x="10837890" y="73547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D458B810-6088-42C3-A3A5-39F97F83BF60}"/>
              </a:ext>
            </a:extLst>
          </p:cNvPr>
          <p:cNvSpPr>
            <a:spLocks noChangeAspect="1"/>
          </p:cNvSpPr>
          <p:nvPr/>
        </p:nvSpPr>
        <p:spPr>
          <a:xfrm flipH="1">
            <a:off x="10825456" y="78998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996674EE-4A36-4BB6-8C54-A58A18A8A4D4}"/>
              </a:ext>
            </a:extLst>
          </p:cNvPr>
          <p:cNvSpPr>
            <a:spLocks noChangeAspect="1"/>
          </p:cNvSpPr>
          <p:nvPr/>
        </p:nvSpPr>
        <p:spPr>
          <a:xfrm flipH="1">
            <a:off x="10803729" y="82671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EA65EEB1-04D2-47B3-A750-7730928D7710}"/>
              </a:ext>
            </a:extLst>
          </p:cNvPr>
          <p:cNvSpPr>
            <a:spLocks noChangeAspect="1"/>
          </p:cNvSpPr>
          <p:nvPr/>
        </p:nvSpPr>
        <p:spPr>
          <a:xfrm flipH="1">
            <a:off x="10883261" y="85988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EC68DF48-167F-4A48-86F5-7AFFC7131D11}"/>
              </a:ext>
            </a:extLst>
          </p:cNvPr>
          <p:cNvSpPr>
            <a:spLocks noChangeAspect="1"/>
          </p:cNvSpPr>
          <p:nvPr/>
        </p:nvSpPr>
        <p:spPr>
          <a:xfrm flipH="1">
            <a:off x="10860053" y="74948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7D11BAC0-0534-4805-8655-4245D648C902}"/>
              </a:ext>
            </a:extLst>
          </p:cNvPr>
          <p:cNvSpPr>
            <a:spLocks noChangeAspect="1"/>
          </p:cNvSpPr>
          <p:nvPr/>
        </p:nvSpPr>
        <p:spPr>
          <a:xfrm flipH="1">
            <a:off x="10912965" y="79378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84BF4CB0-DD82-4009-B118-B150E94CC8B4}"/>
              </a:ext>
            </a:extLst>
          </p:cNvPr>
          <p:cNvSpPr>
            <a:spLocks noChangeAspect="1"/>
          </p:cNvSpPr>
          <p:nvPr/>
        </p:nvSpPr>
        <p:spPr>
          <a:xfrm flipH="1">
            <a:off x="10888288" y="75735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19A459CD-F61F-4940-8316-63577668B3F1}"/>
              </a:ext>
            </a:extLst>
          </p:cNvPr>
          <p:cNvSpPr>
            <a:spLocks noChangeAspect="1"/>
          </p:cNvSpPr>
          <p:nvPr/>
        </p:nvSpPr>
        <p:spPr>
          <a:xfrm flipH="1">
            <a:off x="10949081" y="7659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472CBA3D-4AC9-47A6-AFE3-005D3AADC55B}"/>
              </a:ext>
            </a:extLst>
          </p:cNvPr>
          <p:cNvSpPr>
            <a:spLocks noChangeAspect="1"/>
          </p:cNvSpPr>
          <p:nvPr/>
        </p:nvSpPr>
        <p:spPr>
          <a:xfrm flipH="1">
            <a:off x="10954738" y="80067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B33990C2-2604-4EDA-83D7-8E510258FDDA}"/>
              </a:ext>
            </a:extLst>
          </p:cNvPr>
          <p:cNvSpPr>
            <a:spLocks noChangeAspect="1"/>
          </p:cNvSpPr>
          <p:nvPr/>
        </p:nvSpPr>
        <p:spPr>
          <a:xfrm flipH="1">
            <a:off x="11069769" y="84988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B4FA774B-E42E-4D2C-AF59-3DFF04907BBE}"/>
              </a:ext>
            </a:extLst>
          </p:cNvPr>
          <p:cNvSpPr>
            <a:spLocks noChangeAspect="1"/>
          </p:cNvSpPr>
          <p:nvPr/>
        </p:nvSpPr>
        <p:spPr>
          <a:xfrm flipH="1">
            <a:off x="11110963" y="81937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11D08024-FF9D-4226-BBFE-4069187956E9}"/>
              </a:ext>
            </a:extLst>
          </p:cNvPr>
          <p:cNvSpPr>
            <a:spLocks noChangeAspect="1"/>
          </p:cNvSpPr>
          <p:nvPr/>
        </p:nvSpPr>
        <p:spPr>
          <a:xfrm flipH="1">
            <a:off x="10922109" y="84077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35034F8F-349A-4D11-8709-5C1619A9EA62}"/>
              </a:ext>
            </a:extLst>
          </p:cNvPr>
          <p:cNvSpPr>
            <a:spLocks noChangeAspect="1"/>
          </p:cNvSpPr>
          <p:nvPr/>
        </p:nvSpPr>
        <p:spPr>
          <a:xfrm flipH="1">
            <a:off x="11033542" y="77245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D3E13E6E-9220-4FE9-BDB9-C824C140B0AA}"/>
              </a:ext>
            </a:extLst>
          </p:cNvPr>
          <p:cNvSpPr>
            <a:spLocks noChangeAspect="1"/>
          </p:cNvSpPr>
          <p:nvPr/>
        </p:nvSpPr>
        <p:spPr>
          <a:xfrm flipH="1">
            <a:off x="11021108" y="82696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66F2B7D2-1F05-40A1-B103-C9C94AA84393}"/>
              </a:ext>
            </a:extLst>
          </p:cNvPr>
          <p:cNvSpPr>
            <a:spLocks noChangeAspect="1"/>
          </p:cNvSpPr>
          <p:nvPr/>
        </p:nvSpPr>
        <p:spPr>
          <a:xfrm flipH="1">
            <a:off x="10999381" y="8636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3D539B38-E42A-45E5-A1BE-38648B1402F1}"/>
              </a:ext>
            </a:extLst>
          </p:cNvPr>
          <p:cNvSpPr>
            <a:spLocks noChangeAspect="1"/>
          </p:cNvSpPr>
          <p:nvPr/>
        </p:nvSpPr>
        <p:spPr>
          <a:xfrm flipH="1">
            <a:off x="11078913" y="89687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9841A8C1-4D14-47D1-9843-AE138A0A12A5}"/>
              </a:ext>
            </a:extLst>
          </p:cNvPr>
          <p:cNvSpPr>
            <a:spLocks noChangeAspect="1"/>
          </p:cNvSpPr>
          <p:nvPr/>
        </p:nvSpPr>
        <p:spPr>
          <a:xfrm flipH="1">
            <a:off x="11055705" y="78646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0CD317EE-7131-4DCF-95CB-AEA4CC420E60}"/>
              </a:ext>
            </a:extLst>
          </p:cNvPr>
          <p:cNvSpPr>
            <a:spLocks noChangeAspect="1"/>
          </p:cNvSpPr>
          <p:nvPr/>
        </p:nvSpPr>
        <p:spPr>
          <a:xfrm flipH="1">
            <a:off x="9291639" y="74102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08331573-95F5-4B33-B555-81CBF73DD454}"/>
              </a:ext>
            </a:extLst>
          </p:cNvPr>
          <p:cNvSpPr>
            <a:spLocks noChangeAspect="1"/>
          </p:cNvSpPr>
          <p:nvPr/>
        </p:nvSpPr>
        <p:spPr>
          <a:xfrm flipH="1">
            <a:off x="9441470" y="73398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688D859E-2D36-46EB-BE73-8894373B0C89}"/>
              </a:ext>
            </a:extLst>
          </p:cNvPr>
          <p:cNvSpPr>
            <a:spLocks noChangeAspect="1"/>
          </p:cNvSpPr>
          <p:nvPr/>
        </p:nvSpPr>
        <p:spPr>
          <a:xfrm flipH="1">
            <a:off x="9390638" y="72721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C2A2F610-8F62-4B2F-9DDA-B4168D0854F1}"/>
              </a:ext>
            </a:extLst>
          </p:cNvPr>
          <p:cNvSpPr>
            <a:spLocks noChangeAspect="1"/>
          </p:cNvSpPr>
          <p:nvPr/>
        </p:nvSpPr>
        <p:spPr>
          <a:xfrm flipH="1">
            <a:off x="9333412" y="74791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D742EFFC-EE17-435E-AEB1-EF0BC1B399F2}"/>
              </a:ext>
            </a:extLst>
          </p:cNvPr>
          <p:cNvSpPr>
            <a:spLocks noChangeAspect="1"/>
          </p:cNvSpPr>
          <p:nvPr/>
        </p:nvSpPr>
        <p:spPr>
          <a:xfrm flipH="1">
            <a:off x="9448443" y="79712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E8D5D06C-E3CD-4933-B919-5863E2FFB93E}"/>
              </a:ext>
            </a:extLst>
          </p:cNvPr>
          <p:cNvSpPr>
            <a:spLocks noChangeAspect="1"/>
          </p:cNvSpPr>
          <p:nvPr/>
        </p:nvSpPr>
        <p:spPr>
          <a:xfrm flipH="1">
            <a:off x="9467910" y="75014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22608F17-4FC7-44D2-A45D-5DB825BF37DF}"/>
              </a:ext>
            </a:extLst>
          </p:cNvPr>
          <p:cNvSpPr>
            <a:spLocks noChangeAspect="1"/>
          </p:cNvSpPr>
          <p:nvPr/>
        </p:nvSpPr>
        <p:spPr>
          <a:xfrm flipH="1">
            <a:off x="9300783" y="78801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110D76D5-C77C-4BC9-B58A-11D006C0EE27}"/>
              </a:ext>
            </a:extLst>
          </p:cNvPr>
          <p:cNvSpPr>
            <a:spLocks noChangeAspect="1"/>
          </p:cNvSpPr>
          <p:nvPr/>
        </p:nvSpPr>
        <p:spPr>
          <a:xfrm flipH="1">
            <a:off x="9412216" y="71969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49A91E02-3AD8-44CE-A81C-5779C833149B}"/>
              </a:ext>
            </a:extLst>
          </p:cNvPr>
          <p:cNvSpPr>
            <a:spLocks noChangeAspect="1"/>
          </p:cNvSpPr>
          <p:nvPr/>
        </p:nvSpPr>
        <p:spPr>
          <a:xfrm flipH="1">
            <a:off x="9399782" y="77420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92AD2E60-EC03-4863-A1A8-A897F6EF56AD}"/>
              </a:ext>
            </a:extLst>
          </p:cNvPr>
          <p:cNvSpPr>
            <a:spLocks noChangeAspect="1"/>
          </p:cNvSpPr>
          <p:nvPr/>
        </p:nvSpPr>
        <p:spPr>
          <a:xfrm flipH="1">
            <a:off x="9378055" y="81093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184101C3-3901-4A38-91A6-9EBFFDE34BC8}"/>
              </a:ext>
            </a:extLst>
          </p:cNvPr>
          <p:cNvSpPr>
            <a:spLocks noChangeAspect="1"/>
          </p:cNvSpPr>
          <p:nvPr/>
        </p:nvSpPr>
        <p:spPr>
          <a:xfrm flipH="1">
            <a:off x="9457587" y="84411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D8439B12-8E10-4A0B-90D0-7735EEB20B1A}"/>
              </a:ext>
            </a:extLst>
          </p:cNvPr>
          <p:cNvSpPr>
            <a:spLocks noChangeAspect="1"/>
          </p:cNvSpPr>
          <p:nvPr/>
        </p:nvSpPr>
        <p:spPr>
          <a:xfrm flipH="1">
            <a:off x="9369649" y="72048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14F1BEAF-6BC4-4438-99CE-32648282CDEC}"/>
              </a:ext>
            </a:extLst>
          </p:cNvPr>
          <p:cNvSpPr>
            <a:spLocks noChangeAspect="1"/>
          </p:cNvSpPr>
          <p:nvPr/>
        </p:nvSpPr>
        <p:spPr>
          <a:xfrm flipH="1">
            <a:off x="9458845" y="71094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1E4CEB3A-53DB-416D-866E-B70B90E9CDEF}"/>
              </a:ext>
            </a:extLst>
          </p:cNvPr>
          <p:cNvSpPr>
            <a:spLocks noChangeAspect="1"/>
          </p:cNvSpPr>
          <p:nvPr/>
        </p:nvSpPr>
        <p:spPr>
          <a:xfrm flipH="1">
            <a:off x="10319753" y="70414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9F6CD592-7D95-44BA-B9AC-2DD1E0847FF2}"/>
              </a:ext>
            </a:extLst>
          </p:cNvPr>
          <p:cNvSpPr>
            <a:spLocks noChangeAspect="1"/>
          </p:cNvSpPr>
          <p:nvPr/>
        </p:nvSpPr>
        <p:spPr>
          <a:xfrm flipH="1">
            <a:off x="9557844" y="69713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00648294-C709-4B7E-A34A-246BD531970D}"/>
              </a:ext>
            </a:extLst>
          </p:cNvPr>
          <p:cNvSpPr>
            <a:spLocks noChangeAspect="1"/>
          </p:cNvSpPr>
          <p:nvPr/>
        </p:nvSpPr>
        <p:spPr>
          <a:xfrm flipH="1">
            <a:off x="9500618" y="71783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775E559A-8A29-42F4-A0D1-567ADE8C88C5}"/>
              </a:ext>
            </a:extLst>
          </p:cNvPr>
          <p:cNvSpPr>
            <a:spLocks noChangeAspect="1"/>
          </p:cNvSpPr>
          <p:nvPr/>
        </p:nvSpPr>
        <p:spPr>
          <a:xfrm flipH="1">
            <a:off x="9615649" y="76704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83ABA467-1B1A-4676-A640-155DBDEC6D07}"/>
              </a:ext>
            </a:extLst>
          </p:cNvPr>
          <p:cNvSpPr>
            <a:spLocks noChangeAspect="1"/>
          </p:cNvSpPr>
          <p:nvPr/>
        </p:nvSpPr>
        <p:spPr>
          <a:xfrm flipH="1">
            <a:off x="9635116" y="72006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5C45F2F-E023-4EAD-973C-34111064FB7D}"/>
              </a:ext>
            </a:extLst>
          </p:cNvPr>
          <p:cNvSpPr>
            <a:spLocks noChangeAspect="1"/>
          </p:cNvSpPr>
          <p:nvPr/>
        </p:nvSpPr>
        <p:spPr>
          <a:xfrm flipH="1">
            <a:off x="9467989" y="75793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D0540FBE-B4F1-4EC4-AC47-CAC3B723167B}"/>
              </a:ext>
            </a:extLst>
          </p:cNvPr>
          <p:cNvSpPr>
            <a:spLocks noChangeAspect="1"/>
          </p:cNvSpPr>
          <p:nvPr/>
        </p:nvSpPr>
        <p:spPr>
          <a:xfrm flipH="1">
            <a:off x="9579422" y="68961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07D9279F-31A9-4D17-8A49-A6A84C64634B}"/>
              </a:ext>
            </a:extLst>
          </p:cNvPr>
          <p:cNvSpPr>
            <a:spLocks noChangeAspect="1"/>
          </p:cNvSpPr>
          <p:nvPr/>
        </p:nvSpPr>
        <p:spPr>
          <a:xfrm flipH="1">
            <a:off x="9566988" y="74412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1329BC1C-5298-4378-A456-B8D5E0A9AADF}"/>
              </a:ext>
            </a:extLst>
          </p:cNvPr>
          <p:cNvSpPr>
            <a:spLocks noChangeAspect="1"/>
          </p:cNvSpPr>
          <p:nvPr/>
        </p:nvSpPr>
        <p:spPr>
          <a:xfrm flipH="1">
            <a:off x="9545261" y="78085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0D3884-FFEE-4935-B6EB-BC2DFB011742}"/>
              </a:ext>
            </a:extLst>
          </p:cNvPr>
          <p:cNvSpPr>
            <a:spLocks noChangeAspect="1"/>
          </p:cNvSpPr>
          <p:nvPr/>
        </p:nvSpPr>
        <p:spPr>
          <a:xfrm flipH="1">
            <a:off x="9624793" y="81403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7E27AC66-3408-4DC8-B77F-8D4A2E14521B}"/>
              </a:ext>
            </a:extLst>
          </p:cNvPr>
          <p:cNvSpPr>
            <a:spLocks noChangeAspect="1"/>
          </p:cNvSpPr>
          <p:nvPr/>
        </p:nvSpPr>
        <p:spPr>
          <a:xfrm flipH="1">
            <a:off x="9568280" y="73633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35A07531-1FEC-464C-8583-5752F0568256}"/>
              </a:ext>
            </a:extLst>
          </p:cNvPr>
          <p:cNvSpPr>
            <a:spLocks noChangeAspect="1"/>
          </p:cNvSpPr>
          <p:nvPr/>
        </p:nvSpPr>
        <p:spPr>
          <a:xfrm flipH="1">
            <a:off x="9611497" y="76647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055FCFFA-677B-40CF-906F-67533FD5A745}"/>
              </a:ext>
            </a:extLst>
          </p:cNvPr>
          <p:cNvSpPr>
            <a:spLocks noChangeAspect="1"/>
          </p:cNvSpPr>
          <p:nvPr/>
        </p:nvSpPr>
        <p:spPr>
          <a:xfrm flipH="1">
            <a:off x="9785018" y="82824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B282FF58-88F1-4B4E-B3D9-6E03FBD2D724}"/>
              </a:ext>
            </a:extLst>
          </p:cNvPr>
          <p:cNvSpPr>
            <a:spLocks noChangeAspect="1"/>
          </p:cNvSpPr>
          <p:nvPr/>
        </p:nvSpPr>
        <p:spPr>
          <a:xfrm flipH="1">
            <a:off x="9746566" y="84145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0552929D-7324-40BF-9737-48646745CF3D}"/>
              </a:ext>
            </a:extLst>
          </p:cNvPr>
          <p:cNvSpPr>
            <a:spLocks noChangeAspect="1"/>
          </p:cNvSpPr>
          <p:nvPr/>
        </p:nvSpPr>
        <p:spPr>
          <a:xfrm flipH="1">
            <a:off x="9604248" y="83151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236F817E-5E67-47CC-A0F5-5875C13692D0}"/>
              </a:ext>
            </a:extLst>
          </p:cNvPr>
          <p:cNvSpPr>
            <a:spLocks noChangeAspect="1"/>
          </p:cNvSpPr>
          <p:nvPr/>
        </p:nvSpPr>
        <p:spPr>
          <a:xfrm flipH="1">
            <a:off x="9680383" y="85637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9606E812-8C7B-4ECA-A874-D874D723C72D}"/>
              </a:ext>
            </a:extLst>
          </p:cNvPr>
          <p:cNvSpPr>
            <a:spLocks noChangeAspect="1"/>
          </p:cNvSpPr>
          <p:nvPr/>
        </p:nvSpPr>
        <p:spPr>
          <a:xfrm flipH="1">
            <a:off x="9742666" y="74363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D4AE25B5-FF5E-4938-AF3E-B4B13327EDA3}"/>
              </a:ext>
            </a:extLst>
          </p:cNvPr>
          <p:cNvSpPr>
            <a:spLocks noChangeAspect="1"/>
          </p:cNvSpPr>
          <p:nvPr/>
        </p:nvSpPr>
        <p:spPr>
          <a:xfrm flipH="1">
            <a:off x="9564865" y="79705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D136F6B9-BC3E-4F0D-A60F-B26E8AA1429C}"/>
              </a:ext>
            </a:extLst>
          </p:cNvPr>
          <p:cNvSpPr>
            <a:spLocks noChangeAspect="1"/>
          </p:cNvSpPr>
          <p:nvPr/>
        </p:nvSpPr>
        <p:spPr>
          <a:xfrm flipH="1">
            <a:off x="9584332" y="75006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0C7B6D35-8757-4FB2-89C1-9E5AD5938F21}"/>
              </a:ext>
            </a:extLst>
          </p:cNvPr>
          <p:cNvSpPr>
            <a:spLocks noChangeAspect="1"/>
          </p:cNvSpPr>
          <p:nvPr/>
        </p:nvSpPr>
        <p:spPr>
          <a:xfrm flipH="1">
            <a:off x="9268503" y="112940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DEED5607-5759-4038-8018-3FF388BBFB5E}"/>
              </a:ext>
            </a:extLst>
          </p:cNvPr>
          <p:cNvSpPr>
            <a:spLocks noChangeAspect="1"/>
          </p:cNvSpPr>
          <p:nvPr/>
        </p:nvSpPr>
        <p:spPr>
          <a:xfrm flipH="1">
            <a:off x="9575267" y="71087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94A1EEF6-1F2A-4CAD-AF12-E53DE0EBE2AB}"/>
              </a:ext>
            </a:extLst>
          </p:cNvPr>
          <p:cNvSpPr>
            <a:spLocks noChangeAspect="1"/>
          </p:cNvSpPr>
          <p:nvPr/>
        </p:nvSpPr>
        <p:spPr>
          <a:xfrm flipH="1">
            <a:off x="9674266" y="69706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6211DB37-E7E6-41FD-9FF4-DE15BFE3FF66}"/>
              </a:ext>
            </a:extLst>
          </p:cNvPr>
          <p:cNvSpPr>
            <a:spLocks noChangeAspect="1"/>
          </p:cNvSpPr>
          <p:nvPr/>
        </p:nvSpPr>
        <p:spPr>
          <a:xfrm flipH="1">
            <a:off x="9617040" y="71776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36D78DA1-351F-4D48-B43F-72B14A993FA1}"/>
              </a:ext>
            </a:extLst>
          </p:cNvPr>
          <p:cNvSpPr>
            <a:spLocks noChangeAspect="1"/>
          </p:cNvSpPr>
          <p:nvPr/>
        </p:nvSpPr>
        <p:spPr>
          <a:xfrm flipH="1">
            <a:off x="9732071" y="76697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03F7BBBA-D126-4842-AF97-D4E2ACAAA76D}"/>
              </a:ext>
            </a:extLst>
          </p:cNvPr>
          <p:cNvSpPr>
            <a:spLocks noChangeAspect="1"/>
          </p:cNvSpPr>
          <p:nvPr/>
        </p:nvSpPr>
        <p:spPr>
          <a:xfrm flipH="1">
            <a:off x="9584411" y="75786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18775CF8-675E-4968-AAFB-165B09016515}"/>
              </a:ext>
            </a:extLst>
          </p:cNvPr>
          <p:cNvSpPr>
            <a:spLocks noChangeAspect="1"/>
          </p:cNvSpPr>
          <p:nvPr/>
        </p:nvSpPr>
        <p:spPr>
          <a:xfrm flipH="1">
            <a:off x="9695844" y="68954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AC75EAC9-1BDA-45D9-ABFC-34586FB4EF66}"/>
              </a:ext>
            </a:extLst>
          </p:cNvPr>
          <p:cNvSpPr>
            <a:spLocks noChangeAspect="1"/>
          </p:cNvSpPr>
          <p:nvPr/>
        </p:nvSpPr>
        <p:spPr>
          <a:xfrm flipH="1">
            <a:off x="9683410" y="74405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AC5A3EC0-31E3-42CD-8A20-4F7D57C4AE6F}"/>
              </a:ext>
            </a:extLst>
          </p:cNvPr>
          <p:cNvSpPr>
            <a:spLocks noChangeAspect="1"/>
          </p:cNvSpPr>
          <p:nvPr/>
        </p:nvSpPr>
        <p:spPr>
          <a:xfrm flipH="1">
            <a:off x="9661683" y="78078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DB30425F-1E29-42E3-B4E7-3C52BE72D078}"/>
              </a:ext>
            </a:extLst>
          </p:cNvPr>
          <p:cNvSpPr>
            <a:spLocks noChangeAspect="1"/>
          </p:cNvSpPr>
          <p:nvPr/>
        </p:nvSpPr>
        <p:spPr>
          <a:xfrm flipH="1">
            <a:off x="9560877" y="63862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B27BBDE6-47F7-4187-B056-C71B183A070A}"/>
              </a:ext>
            </a:extLst>
          </p:cNvPr>
          <p:cNvSpPr>
            <a:spLocks noChangeAspect="1"/>
          </p:cNvSpPr>
          <p:nvPr/>
        </p:nvSpPr>
        <p:spPr>
          <a:xfrm flipH="1">
            <a:off x="10218108" y="62876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E8AFFC02-8BE3-431E-8E41-0DC5B56A942D}"/>
              </a:ext>
            </a:extLst>
          </p:cNvPr>
          <p:cNvSpPr>
            <a:spLocks noChangeAspect="1"/>
          </p:cNvSpPr>
          <p:nvPr/>
        </p:nvSpPr>
        <p:spPr>
          <a:xfrm flipH="1">
            <a:off x="10555935" y="98343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08E25444-098F-4BD2-9B6F-37DA23342A25}"/>
              </a:ext>
            </a:extLst>
          </p:cNvPr>
          <p:cNvSpPr>
            <a:spLocks noChangeAspect="1"/>
          </p:cNvSpPr>
          <p:nvPr/>
        </p:nvSpPr>
        <p:spPr>
          <a:xfrm flipH="1">
            <a:off x="10007896" y="85138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CFD80D9D-BB97-4C31-9309-63DA9A7FAE5D}"/>
              </a:ext>
            </a:extLst>
          </p:cNvPr>
          <p:cNvSpPr>
            <a:spLocks noChangeAspect="1"/>
          </p:cNvSpPr>
          <p:nvPr/>
        </p:nvSpPr>
        <p:spPr>
          <a:xfrm flipH="1">
            <a:off x="9865578" y="84144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6F8167D9-815E-4AD1-A495-7D1ED19037B0}"/>
              </a:ext>
            </a:extLst>
          </p:cNvPr>
          <p:cNvSpPr>
            <a:spLocks noChangeAspect="1"/>
          </p:cNvSpPr>
          <p:nvPr/>
        </p:nvSpPr>
        <p:spPr>
          <a:xfrm flipH="1">
            <a:off x="9941713" y="86629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26EE04DD-C374-4B1B-A0F8-AD19833A3D44}"/>
              </a:ext>
            </a:extLst>
          </p:cNvPr>
          <p:cNvSpPr>
            <a:spLocks noChangeAspect="1"/>
          </p:cNvSpPr>
          <p:nvPr/>
        </p:nvSpPr>
        <p:spPr>
          <a:xfrm flipH="1">
            <a:off x="10194496" y="78927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302C973C-6A64-42B6-B398-56DDE2D53D28}"/>
              </a:ext>
            </a:extLst>
          </p:cNvPr>
          <p:cNvSpPr>
            <a:spLocks noChangeAspect="1"/>
          </p:cNvSpPr>
          <p:nvPr/>
        </p:nvSpPr>
        <p:spPr>
          <a:xfrm flipH="1">
            <a:off x="9826195" y="80698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BB429F9F-04B8-405E-BF96-05726D694C19}"/>
              </a:ext>
            </a:extLst>
          </p:cNvPr>
          <p:cNvSpPr>
            <a:spLocks noChangeAspect="1"/>
          </p:cNvSpPr>
          <p:nvPr/>
        </p:nvSpPr>
        <p:spPr>
          <a:xfrm flipH="1">
            <a:off x="10254690" y="71750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26E1D5BB-7CE1-46AE-91D8-FFC58CAE92EF}"/>
              </a:ext>
            </a:extLst>
          </p:cNvPr>
          <p:cNvSpPr>
            <a:spLocks noChangeAspect="1"/>
          </p:cNvSpPr>
          <p:nvPr/>
        </p:nvSpPr>
        <p:spPr>
          <a:xfrm flipH="1">
            <a:off x="9835339" y="85396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256D90A-2DCB-4802-A40D-C90DE51776B4}"/>
              </a:ext>
            </a:extLst>
          </p:cNvPr>
          <p:cNvSpPr>
            <a:spLocks noChangeAspect="1"/>
          </p:cNvSpPr>
          <p:nvPr/>
        </p:nvSpPr>
        <p:spPr>
          <a:xfrm flipH="1">
            <a:off x="10027097" y="75652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0A5E2829-51BF-421A-B236-8AACE16F9501}"/>
              </a:ext>
            </a:extLst>
          </p:cNvPr>
          <p:cNvSpPr>
            <a:spLocks noChangeAspect="1"/>
          </p:cNvSpPr>
          <p:nvPr/>
        </p:nvSpPr>
        <p:spPr>
          <a:xfrm flipH="1">
            <a:off x="10126096" y="74271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91994F2C-8D21-4CB3-AC5D-AC05A93A4D72}"/>
              </a:ext>
            </a:extLst>
          </p:cNvPr>
          <p:cNvSpPr>
            <a:spLocks noChangeAspect="1"/>
          </p:cNvSpPr>
          <p:nvPr/>
        </p:nvSpPr>
        <p:spPr>
          <a:xfrm flipH="1">
            <a:off x="10068870" y="76341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E0A61D6E-5ED3-41C1-9098-8EEFD055B641}"/>
              </a:ext>
            </a:extLst>
          </p:cNvPr>
          <p:cNvSpPr>
            <a:spLocks noChangeAspect="1"/>
          </p:cNvSpPr>
          <p:nvPr/>
        </p:nvSpPr>
        <p:spPr>
          <a:xfrm flipH="1">
            <a:off x="9882228" y="97463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023BDF95-0729-4E00-B8D2-2FF17DAA3635}"/>
              </a:ext>
            </a:extLst>
          </p:cNvPr>
          <p:cNvSpPr>
            <a:spLocks noChangeAspect="1"/>
          </p:cNvSpPr>
          <p:nvPr/>
        </p:nvSpPr>
        <p:spPr>
          <a:xfrm flipH="1">
            <a:off x="10203368" y="76563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A3A28438-22AD-40F9-844D-E20AF299A8DF}"/>
              </a:ext>
            </a:extLst>
          </p:cNvPr>
          <p:cNvSpPr>
            <a:spLocks noChangeAspect="1"/>
          </p:cNvSpPr>
          <p:nvPr/>
        </p:nvSpPr>
        <p:spPr>
          <a:xfrm flipH="1">
            <a:off x="9954399" y="75377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4EBE1B61-9BF9-4DE5-9FA7-001B23364B2A}"/>
              </a:ext>
            </a:extLst>
          </p:cNvPr>
          <p:cNvSpPr>
            <a:spLocks noChangeAspect="1"/>
          </p:cNvSpPr>
          <p:nvPr/>
        </p:nvSpPr>
        <p:spPr>
          <a:xfrm flipH="1">
            <a:off x="10147674" y="73519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94704D0C-703E-4C52-9FD3-75F53B3E3A8E}"/>
              </a:ext>
            </a:extLst>
          </p:cNvPr>
          <p:cNvSpPr>
            <a:spLocks noChangeAspect="1"/>
          </p:cNvSpPr>
          <p:nvPr/>
        </p:nvSpPr>
        <p:spPr>
          <a:xfrm flipH="1">
            <a:off x="10135240" y="78969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B6839304-A6F2-4202-B64E-D94D884A800E}"/>
              </a:ext>
            </a:extLst>
          </p:cNvPr>
          <p:cNvSpPr>
            <a:spLocks noChangeAspect="1"/>
          </p:cNvSpPr>
          <p:nvPr/>
        </p:nvSpPr>
        <p:spPr>
          <a:xfrm flipH="1">
            <a:off x="10237478" y="64985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D635E766-C5B2-4BBD-A237-42EFE394A564}"/>
              </a:ext>
            </a:extLst>
          </p:cNvPr>
          <p:cNvSpPr>
            <a:spLocks noChangeAspect="1"/>
          </p:cNvSpPr>
          <p:nvPr/>
        </p:nvSpPr>
        <p:spPr>
          <a:xfrm flipH="1">
            <a:off x="10002545" y="82388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E97AD945-B645-4DC1-96D9-477A119D2405}"/>
              </a:ext>
            </a:extLst>
          </p:cNvPr>
          <p:cNvSpPr>
            <a:spLocks noChangeAspect="1"/>
          </p:cNvSpPr>
          <p:nvPr/>
        </p:nvSpPr>
        <p:spPr>
          <a:xfrm flipH="1">
            <a:off x="10015088" y="71761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99B4F9FF-7778-4A3D-85DF-60507E44FB62}"/>
              </a:ext>
            </a:extLst>
          </p:cNvPr>
          <p:cNvSpPr>
            <a:spLocks noChangeAspect="1"/>
          </p:cNvSpPr>
          <p:nvPr/>
        </p:nvSpPr>
        <p:spPr>
          <a:xfrm flipH="1">
            <a:off x="9372940" y="84657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E2778051-B676-4270-B607-46FDB2699364}"/>
              </a:ext>
            </a:extLst>
          </p:cNvPr>
          <p:cNvSpPr>
            <a:spLocks noChangeAspect="1"/>
          </p:cNvSpPr>
          <p:nvPr/>
        </p:nvSpPr>
        <p:spPr>
          <a:xfrm flipH="1">
            <a:off x="9220036" y="93646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3CBFCE7F-0D6F-41DC-BA5A-D148F404FD2B}"/>
              </a:ext>
            </a:extLst>
          </p:cNvPr>
          <p:cNvSpPr>
            <a:spLocks noChangeAspect="1"/>
          </p:cNvSpPr>
          <p:nvPr/>
        </p:nvSpPr>
        <p:spPr>
          <a:xfrm flipH="1">
            <a:off x="9180103" y="83959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F9600DC2-DA82-4688-B96F-C56172DF0988}"/>
              </a:ext>
            </a:extLst>
          </p:cNvPr>
          <p:cNvSpPr>
            <a:spLocks noChangeAspect="1"/>
          </p:cNvSpPr>
          <p:nvPr/>
        </p:nvSpPr>
        <p:spPr>
          <a:xfrm flipH="1">
            <a:off x="9365691" y="91161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91209C1C-6DAB-456B-99A0-43FBF44ED784}"/>
              </a:ext>
            </a:extLst>
          </p:cNvPr>
          <p:cNvSpPr>
            <a:spLocks noChangeAspect="1"/>
          </p:cNvSpPr>
          <p:nvPr/>
        </p:nvSpPr>
        <p:spPr>
          <a:xfrm flipH="1">
            <a:off x="9211277" y="82794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B6CB15C8-218F-4A8C-8807-ED776AB8D706}"/>
              </a:ext>
            </a:extLst>
          </p:cNvPr>
          <p:cNvSpPr>
            <a:spLocks noChangeAspect="1"/>
          </p:cNvSpPr>
          <p:nvPr/>
        </p:nvSpPr>
        <p:spPr>
          <a:xfrm flipH="1">
            <a:off x="9326308" y="87715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8DE92CF5-FAB4-4C32-8790-673405F0A779}"/>
              </a:ext>
            </a:extLst>
          </p:cNvPr>
          <p:cNvSpPr>
            <a:spLocks noChangeAspect="1"/>
          </p:cNvSpPr>
          <p:nvPr/>
        </p:nvSpPr>
        <p:spPr>
          <a:xfrm flipH="1">
            <a:off x="9345775" y="83016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2AC5226E-9867-493C-8B9F-291478EEBB65}"/>
              </a:ext>
            </a:extLst>
          </p:cNvPr>
          <p:cNvSpPr>
            <a:spLocks noChangeAspect="1"/>
          </p:cNvSpPr>
          <p:nvPr/>
        </p:nvSpPr>
        <p:spPr>
          <a:xfrm flipH="1">
            <a:off x="9178648" y="86803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3" name="Oval 632">
            <a:extLst>
              <a:ext uri="{FF2B5EF4-FFF2-40B4-BE49-F238E27FC236}">
                <a16:creationId xmlns:a16="http://schemas.microsoft.com/office/drawing/2014/main" id="{24A61EF4-1BFD-4FE4-9F0A-F93873354CBD}"/>
              </a:ext>
            </a:extLst>
          </p:cNvPr>
          <p:cNvSpPr>
            <a:spLocks noChangeAspect="1"/>
          </p:cNvSpPr>
          <p:nvPr/>
        </p:nvSpPr>
        <p:spPr>
          <a:xfrm flipH="1">
            <a:off x="9277647" y="85422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85B4D882-FD47-4C0B-8D45-BECAA6AAB4FF}"/>
              </a:ext>
            </a:extLst>
          </p:cNvPr>
          <p:cNvSpPr>
            <a:spLocks noChangeAspect="1"/>
          </p:cNvSpPr>
          <p:nvPr/>
        </p:nvSpPr>
        <p:spPr>
          <a:xfrm flipH="1">
            <a:off x="9255920" y="89096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14D5AB34-38A3-4BC5-94EB-F5B05F8E1EC3}"/>
              </a:ext>
            </a:extLst>
          </p:cNvPr>
          <p:cNvSpPr>
            <a:spLocks noChangeAspect="1"/>
          </p:cNvSpPr>
          <p:nvPr/>
        </p:nvSpPr>
        <p:spPr>
          <a:xfrm flipH="1">
            <a:off x="9335452" y="92413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356004CA-EA66-4C24-BC3F-2995A5D09062}"/>
              </a:ext>
            </a:extLst>
          </p:cNvPr>
          <p:cNvSpPr>
            <a:spLocks noChangeAspect="1"/>
          </p:cNvSpPr>
          <p:nvPr/>
        </p:nvSpPr>
        <p:spPr>
          <a:xfrm flipH="1">
            <a:off x="9345854" y="83795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AA1D15C7-23EF-415C-91AE-B76C2D6A07BE}"/>
              </a:ext>
            </a:extLst>
          </p:cNvPr>
          <p:cNvSpPr>
            <a:spLocks noChangeAspect="1"/>
          </p:cNvSpPr>
          <p:nvPr/>
        </p:nvSpPr>
        <p:spPr>
          <a:xfrm flipH="1">
            <a:off x="10309713" y="63386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7269BFDB-383D-4061-B054-DB0BE3152A38}"/>
              </a:ext>
            </a:extLst>
          </p:cNvPr>
          <p:cNvSpPr>
            <a:spLocks noChangeAspect="1"/>
          </p:cNvSpPr>
          <p:nvPr/>
        </p:nvSpPr>
        <p:spPr>
          <a:xfrm flipH="1">
            <a:off x="10445572" y="72171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9" name="Oval 638">
            <a:extLst>
              <a:ext uri="{FF2B5EF4-FFF2-40B4-BE49-F238E27FC236}">
                <a16:creationId xmlns:a16="http://schemas.microsoft.com/office/drawing/2014/main" id="{66651A16-D7B4-4DBC-9D22-BBA3A2BD8EDC}"/>
              </a:ext>
            </a:extLst>
          </p:cNvPr>
          <p:cNvSpPr>
            <a:spLocks noChangeAspect="1"/>
          </p:cNvSpPr>
          <p:nvPr/>
        </p:nvSpPr>
        <p:spPr>
          <a:xfrm flipH="1">
            <a:off x="10415982" y="62184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72323536-940B-4F46-8500-64BCBBADC060}"/>
              </a:ext>
            </a:extLst>
          </p:cNvPr>
          <p:cNvSpPr>
            <a:spLocks noChangeAspect="1"/>
          </p:cNvSpPr>
          <p:nvPr/>
        </p:nvSpPr>
        <p:spPr>
          <a:xfrm flipH="1">
            <a:off x="10391712" y="66816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1" name="Oval 640">
            <a:extLst>
              <a:ext uri="{FF2B5EF4-FFF2-40B4-BE49-F238E27FC236}">
                <a16:creationId xmlns:a16="http://schemas.microsoft.com/office/drawing/2014/main" id="{E2C0BB6C-D421-4AAD-818E-C4D7C359AA06}"/>
              </a:ext>
            </a:extLst>
          </p:cNvPr>
          <p:cNvSpPr>
            <a:spLocks noChangeAspect="1"/>
          </p:cNvSpPr>
          <p:nvPr/>
        </p:nvSpPr>
        <p:spPr>
          <a:xfrm flipH="1">
            <a:off x="10371066" y="69086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2" name="Oval 641">
            <a:extLst>
              <a:ext uri="{FF2B5EF4-FFF2-40B4-BE49-F238E27FC236}">
                <a16:creationId xmlns:a16="http://schemas.microsoft.com/office/drawing/2014/main" id="{C7E35EB9-DFBE-4FDD-AAE0-136C96BA4528}"/>
              </a:ext>
            </a:extLst>
          </p:cNvPr>
          <p:cNvSpPr>
            <a:spLocks noChangeAspect="1"/>
          </p:cNvSpPr>
          <p:nvPr/>
        </p:nvSpPr>
        <p:spPr>
          <a:xfrm flipH="1">
            <a:off x="10280230" y="57240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3" name="Oval 642">
            <a:extLst>
              <a:ext uri="{FF2B5EF4-FFF2-40B4-BE49-F238E27FC236}">
                <a16:creationId xmlns:a16="http://schemas.microsoft.com/office/drawing/2014/main" id="{C9F7E76A-45D7-457F-9FB3-EB159F0E1B0B}"/>
              </a:ext>
            </a:extLst>
          </p:cNvPr>
          <p:cNvSpPr>
            <a:spLocks noChangeAspect="1"/>
          </p:cNvSpPr>
          <p:nvPr/>
        </p:nvSpPr>
        <p:spPr>
          <a:xfrm flipH="1">
            <a:off x="10359355" y="60339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880A7DBA-340B-466B-8E09-ECA6530C5520}"/>
              </a:ext>
            </a:extLst>
          </p:cNvPr>
          <p:cNvSpPr>
            <a:spLocks noChangeAspect="1"/>
          </p:cNvSpPr>
          <p:nvPr/>
        </p:nvSpPr>
        <p:spPr>
          <a:xfrm flipH="1">
            <a:off x="10376468" y="61750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5" name="Oval 644">
            <a:extLst>
              <a:ext uri="{FF2B5EF4-FFF2-40B4-BE49-F238E27FC236}">
                <a16:creationId xmlns:a16="http://schemas.microsoft.com/office/drawing/2014/main" id="{B7D67275-7895-4E1A-87E5-0F0EF4A9338F}"/>
              </a:ext>
            </a:extLst>
          </p:cNvPr>
          <p:cNvSpPr>
            <a:spLocks noChangeAspect="1"/>
          </p:cNvSpPr>
          <p:nvPr/>
        </p:nvSpPr>
        <p:spPr>
          <a:xfrm flipH="1">
            <a:off x="10351791" y="58107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B1CBD48C-BD77-466D-96BE-DF43BC58BDDD}"/>
              </a:ext>
            </a:extLst>
          </p:cNvPr>
          <p:cNvSpPr>
            <a:spLocks noChangeAspect="1"/>
          </p:cNvSpPr>
          <p:nvPr/>
        </p:nvSpPr>
        <p:spPr>
          <a:xfrm flipH="1">
            <a:off x="10443577" y="60574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71A92E70-9448-4B84-8196-15B22DA814DC}"/>
              </a:ext>
            </a:extLst>
          </p:cNvPr>
          <p:cNvSpPr>
            <a:spLocks noChangeAspect="1"/>
          </p:cNvSpPr>
          <p:nvPr/>
        </p:nvSpPr>
        <p:spPr>
          <a:xfrm flipH="1">
            <a:off x="10475467" y="60369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E1594635-F840-47E8-9B84-25DE11DE2909}"/>
              </a:ext>
            </a:extLst>
          </p:cNvPr>
          <p:cNvSpPr>
            <a:spLocks noChangeAspect="1"/>
          </p:cNvSpPr>
          <p:nvPr/>
        </p:nvSpPr>
        <p:spPr>
          <a:xfrm flipH="1">
            <a:off x="10418241" y="62439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0A88A255-4B45-411E-8E14-C8624005D7F5}"/>
              </a:ext>
            </a:extLst>
          </p:cNvPr>
          <p:cNvSpPr>
            <a:spLocks noChangeAspect="1"/>
          </p:cNvSpPr>
          <p:nvPr/>
        </p:nvSpPr>
        <p:spPr>
          <a:xfrm flipH="1">
            <a:off x="10385612" y="66449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D9F263FD-65D1-4E0E-A46E-38A2E53A0F63}"/>
              </a:ext>
            </a:extLst>
          </p:cNvPr>
          <p:cNvSpPr>
            <a:spLocks noChangeAspect="1"/>
          </p:cNvSpPr>
          <p:nvPr/>
        </p:nvSpPr>
        <p:spPr>
          <a:xfrm flipH="1">
            <a:off x="10484611" y="65068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0C393523-37D3-4079-8279-CDB086AAF26A}"/>
              </a:ext>
            </a:extLst>
          </p:cNvPr>
          <p:cNvSpPr>
            <a:spLocks noChangeAspect="1"/>
          </p:cNvSpPr>
          <p:nvPr/>
        </p:nvSpPr>
        <p:spPr>
          <a:xfrm flipH="1">
            <a:off x="10462884" y="68741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6504BA47-EA35-4CA5-912A-4336C03524AD}"/>
              </a:ext>
            </a:extLst>
          </p:cNvPr>
          <p:cNvSpPr>
            <a:spLocks noChangeAspect="1"/>
          </p:cNvSpPr>
          <p:nvPr/>
        </p:nvSpPr>
        <p:spPr>
          <a:xfrm flipH="1">
            <a:off x="9519210" y="100222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040740EC-EFFF-4FB6-9329-692ED7ACFFDD}"/>
              </a:ext>
            </a:extLst>
          </p:cNvPr>
          <p:cNvSpPr>
            <a:spLocks noChangeAspect="1"/>
          </p:cNvSpPr>
          <p:nvPr/>
        </p:nvSpPr>
        <p:spPr>
          <a:xfrm flipH="1">
            <a:off x="9964752" y="80758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DC9C7D5A-BB74-46D6-A647-3636B85F8FC4}"/>
              </a:ext>
            </a:extLst>
          </p:cNvPr>
          <p:cNvSpPr>
            <a:spLocks noChangeAspect="1"/>
          </p:cNvSpPr>
          <p:nvPr/>
        </p:nvSpPr>
        <p:spPr>
          <a:xfrm flipH="1">
            <a:off x="9499214" y="100887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91D402D6-D3EA-47CD-81AD-4472E0825A54}"/>
              </a:ext>
            </a:extLst>
          </p:cNvPr>
          <p:cNvSpPr>
            <a:spLocks noChangeAspect="1"/>
          </p:cNvSpPr>
          <p:nvPr/>
        </p:nvSpPr>
        <p:spPr>
          <a:xfrm flipH="1">
            <a:off x="9784100" y="72438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062C52ED-C343-4EB4-AE41-B2EA514931F7}"/>
              </a:ext>
            </a:extLst>
          </p:cNvPr>
          <p:cNvSpPr>
            <a:spLocks noChangeAspect="1"/>
          </p:cNvSpPr>
          <p:nvPr/>
        </p:nvSpPr>
        <p:spPr>
          <a:xfrm flipH="1">
            <a:off x="9461694" y="107212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1550B11C-F114-4397-8887-0F39F818DEE3}"/>
              </a:ext>
            </a:extLst>
          </p:cNvPr>
          <p:cNvSpPr>
            <a:spLocks noChangeAspect="1"/>
          </p:cNvSpPr>
          <p:nvPr/>
        </p:nvSpPr>
        <p:spPr>
          <a:xfrm flipH="1">
            <a:off x="9534692" y="94349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6F0A7746-FB9F-48C7-B6CF-85B8B8D0C97C}"/>
              </a:ext>
            </a:extLst>
          </p:cNvPr>
          <p:cNvSpPr>
            <a:spLocks noChangeAspect="1"/>
          </p:cNvSpPr>
          <p:nvPr/>
        </p:nvSpPr>
        <p:spPr>
          <a:xfrm flipH="1">
            <a:off x="9312606" y="98390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EC027FEE-9AD6-4858-8E31-5EDE0DD3108B}"/>
              </a:ext>
            </a:extLst>
          </p:cNvPr>
          <p:cNvSpPr>
            <a:spLocks noChangeAspect="1"/>
          </p:cNvSpPr>
          <p:nvPr/>
        </p:nvSpPr>
        <p:spPr>
          <a:xfrm flipH="1">
            <a:off x="9458261" y="95905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05E025C1-E19C-4F3D-B386-C707B52BC5D8}"/>
              </a:ext>
            </a:extLst>
          </p:cNvPr>
          <p:cNvSpPr>
            <a:spLocks noChangeAspect="1"/>
          </p:cNvSpPr>
          <p:nvPr/>
        </p:nvSpPr>
        <p:spPr>
          <a:xfrm flipH="1">
            <a:off x="9418878" y="92459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2CD0DB41-2346-44AC-B519-B6A92931413D}"/>
              </a:ext>
            </a:extLst>
          </p:cNvPr>
          <p:cNvSpPr>
            <a:spLocks noChangeAspect="1"/>
          </p:cNvSpPr>
          <p:nvPr/>
        </p:nvSpPr>
        <p:spPr>
          <a:xfrm flipH="1">
            <a:off x="9348490" y="93840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9676B51A-F653-4432-993A-C265AF7C8898}"/>
              </a:ext>
            </a:extLst>
          </p:cNvPr>
          <p:cNvSpPr>
            <a:spLocks noChangeAspect="1"/>
          </p:cNvSpPr>
          <p:nvPr/>
        </p:nvSpPr>
        <p:spPr>
          <a:xfrm flipH="1">
            <a:off x="9428022" y="97157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5636E42E-143B-4E05-A708-40024C0A5E58}"/>
              </a:ext>
            </a:extLst>
          </p:cNvPr>
          <p:cNvSpPr>
            <a:spLocks noChangeAspect="1"/>
          </p:cNvSpPr>
          <p:nvPr/>
        </p:nvSpPr>
        <p:spPr>
          <a:xfrm flipH="1">
            <a:off x="9611780" y="104966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D146A8AE-A5D0-4CAC-B7BB-5840148DAB53}"/>
              </a:ext>
            </a:extLst>
          </p:cNvPr>
          <p:cNvSpPr>
            <a:spLocks noChangeAspect="1"/>
          </p:cNvSpPr>
          <p:nvPr/>
        </p:nvSpPr>
        <p:spPr>
          <a:xfrm flipH="1">
            <a:off x="10057322" y="68357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F13CADB1-388D-45E1-A1E6-FE2B40978C99}"/>
              </a:ext>
            </a:extLst>
          </p:cNvPr>
          <p:cNvSpPr>
            <a:spLocks noChangeAspect="1"/>
          </p:cNvSpPr>
          <p:nvPr/>
        </p:nvSpPr>
        <p:spPr>
          <a:xfrm flipH="1">
            <a:off x="9591784" y="105631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EBC848C-8137-491C-B83F-8089C19C3278}"/>
              </a:ext>
            </a:extLst>
          </p:cNvPr>
          <p:cNvSpPr>
            <a:spLocks noChangeAspect="1"/>
          </p:cNvSpPr>
          <p:nvPr/>
        </p:nvSpPr>
        <p:spPr>
          <a:xfrm flipH="1">
            <a:off x="10941181" y="95887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26F8E810-4632-40C0-B42C-83AA91521FA6}"/>
              </a:ext>
            </a:extLst>
          </p:cNvPr>
          <p:cNvSpPr>
            <a:spLocks noChangeAspect="1"/>
          </p:cNvSpPr>
          <p:nvPr/>
        </p:nvSpPr>
        <p:spPr>
          <a:xfrm flipH="1">
            <a:off x="10718788" y="97800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59D12357-328A-47D2-8234-C96F806FD17C}"/>
              </a:ext>
            </a:extLst>
          </p:cNvPr>
          <p:cNvSpPr>
            <a:spLocks noChangeAspect="1"/>
          </p:cNvSpPr>
          <p:nvPr/>
        </p:nvSpPr>
        <p:spPr>
          <a:xfrm flipH="1">
            <a:off x="10791786" y="84936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7B0583B-6C78-42E3-BC6C-03271457D9CE}"/>
              </a:ext>
            </a:extLst>
          </p:cNvPr>
          <p:cNvSpPr>
            <a:spLocks noChangeAspect="1"/>
          </p:cNvSpPr>
          <p:nvPr/>
        </p:nvSpPr>
        <p:spPr>
          <a:xfrm flipH="1">
            <a:off x="10569700" y="88978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CD2DA95A-79A6-47F1-900C-820FD4D96742}"/>
              </a:ext>
            </a:extLst>
          </p:cNvPr>
          <p:cNvSpPr>
            <a:spLocks noChangeAspect="1"/>
          </p:cNvSpPr>
          <p:nvPr/>
        </p:nvSpPr>
        <p:spPr>
          <a:xfrm flipH="1">
            <a:off x="10715355" y="86492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E88FC107-3C27-45BC-A94C-37CBB925F2CD}"/>
              </a:ext>
            </a:extLst>
          </p:cNvPr>
          <p:cNvSpPr>
            <a:spLocks noChangeAspect="1"/>
          </p:cNvSpPr>
          <p:nvPr/>
        </p:nvSpPr>
        <p:spPr>
          <a:xfrm flipH="1">
            <a:off x="10675972" y="83046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7F6B685B-F69C-4901-9E63-821BF5D306DB}"/>
              </a:ext>
            </a:extLst>
          </p:cNvPr>
          <p:cNvSpPr>
            <a:spLocks noChangeAspect="1"/>
          </p:cNvSpPr>
          <p:nvPr/>
        </p:nvSpPr>
        <p:spPr>
          <a:xfrm flipH="1">
            <a:off x="10605584" y="84427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6052D72F-4EBD-4231-B82D-734EEF9DE812}"/>
              </a:ext>
            </a:extLst>
          </p:cNvPr>
          <p:cNvSpPr>
            <a:spLocks noChangeAspect="1"/>
          </p:cNvSpPr>
          <p:nvPr/>
        </p:nvSpPr>
        <p:spPr>
          <a:xfrm flipH="1">
            <a:off x="10685116" y="87744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2C3AD643-E5DB-478F-8F4D-7F371196A36E}"/>
              </a:ext>
            </a:extLst>
          </p:cNvPr>
          <p:cNvSpPr>
            <a:spLocks noChangeAspect="1"/>
          </p:cNvSpPr>
          <p:nvPr/>
        </p:nvSpPr>
        <p:spPr>
          <a:xfrm flipH="1">
            <a:off x="10868874" y="95553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AC8720E6-C3E9-4BA6-B9C9-4DB6122ADCCF}"/>
              </a:ext>
            </a:extLst>
          </p:cNvPr>
          <p:cNvSpPr>
            <a:spLocks noChangeAspect="1"/>
          </p:cNvSpPr>
          <p:nvPr/>
        </p:nvSpPr>
        <p:spPr>
          <a:xfrm flipH="1">
            <a:off x="11014378" y="89900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10CAD58C-BAC6-4747-9208-11F956F35A4A}"/>
              </a:ext>
            </a:extLst>
          </p:cNvPr>
          <p:cNvSpPr>
            <a:spLocks noChangeAspect="1"/>
          </p:cNvSpPr>
          <p:nvPr/>
        </p:nvSpPr>
        <p:spPr>
          <a:xfrm flipH="1">
            <a:off x="10848878" y="96219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C8F5A1BB-C7E0-443A-829A-587EC3E49FC8}"/>
              </a:ext>
            </a:extLst>
          </p:cNvPr>
          <p:cNvSpPr>
            <a:spLocks noChangeAspect="1"/>
          </p:cNvSpPr>
          <p:nvPr/>
        </p:nvSpPr>
        <p:spPr>
          <a:xfrm flipH="1">
            <a:off x="10215444" y="74682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B4AC67FA-FA9A-4B0A-877F-046267EDB756}"/>
              </a:ext>
            </a:extLst>
          </p:cNvPr>
          <p:cNvSpPr>
            <a:spLocks noChangeAspect="1"/>
          </p:cNvSpPr>
          <p:nvPr/>
        </p:nvSpPr>
        <p:spPr>
          <a:xfrm flipH="1">
            <a:off x="10665700" y="8335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F17B8D7D-94E5-4B41-BFE5-B8AE41617093}"/>
              </a:ext>
            </a:extLst>
          </p:cNvPr>
          <p:cNvSpPr>
            <a:spLocks noChangeAspect="1"/>
          </p:cNvSpPr>
          <p:nvPr/>
        </p:nvSpPr>
        <p:spPr>
          <a:xfrm flipH="1">
            <a:off x="9971339" y="67854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5D8B13E3-D8A5-44C4-892A-D62BEBCF7C51}"/>
              </a:ext>
            </a:extLst>
          </p:cNvPr>
          <p:cNvSpPr>
            <a:spLocks noChangeAspect="1"/>
          </p:cNvSpPr>
          <p:nvPr/>
        </p:nvSpPr>
        <p:spPr>
          <a:xfrm flipH="1">
            <a:off x="10168812" y="77740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9FF4C1F8-EF67-45FA-A468-AA44CE8FFDC8}"/>
              </a:ext>
            </a:extLst>
          </p:cNvPr>
          <p:cNvSpPr>
            <a:spLocks noChangeAspect="1"/>
          </p:cNvSpPr>
          <p:nvPr/>
        </p:nvSpPr>
        <p:spPr>
          <a:xfrm flipH="1">
            <a:off x="10188279" y="73041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3" name="Oval 692">
            <a:extLst>
              <a:ext uri="{FF2B5EF4-FFF2-40B4-BE49-F238E27FC236}">
                <a16:creationId xmlns:a16="http://schemas.microsoft.com/office/drawing/2014/main" id="{7FD27EA4-1FDD-486E-9C89-2305C3F256FF}"/>
              </a:ext>
            </a:extLst>
          </p:cNvPr>
          <p:cNvSpPr>
            <a:spLocks noChangeAspect="1"/>
          </p:cNvSpPr>
          <p:nvPr/>
        </p:nvSpPr>
        <p:spPr>
          <a:xfrm flipH="1">
            <a:off x="9942085" y="66425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55A6DF60-4226-4D17-8261-8BA1C87C253E}"/>
              </a:ext>
            </a:extLst>
          </p:cNvPr>
          <p:cNvSpPr>
            <a:spLocks noChangeAspect="1"/>
          </p:cNvSpPr>
          <p:nvPr/>
        </p:nvSpPr>
        <p:spPr>
          <a:xfrm flipH="1">
            <a:off x="9988714" y="65550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264778BE-218D-45CC-96D6-05D054B3ADF9}"/>
              </a:ext>
            </a:extLst>
          </p:cNvPr>
          <p:cNvSpPr>
            <a:spLocks noChangeAspect="1"/>
          </p:cNvSpPr>
          <p:nvPr/>
        </p:nvSpPr>
        <p:spPr>
          <a:xfrm flipH="1">
            <a:off x="10087713" y="64169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725B1FB5-0A7E-4ABB-9751-E01517210691}"/>
              </a:ext>
            </a:extLst>
          </p:cNvPr>
          <p:cNvSpPr>
            <a:spLocks noChangeAspect="1"/>
          </p:cNvSpPr>
          <p:nvPr/>
        </p:nvSpPr>
        <p:spPr>
          <a:xfrm flipH="1">
            <a:off x="10030487" y="66239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A9C4F7C1-D6F4-4145-908B-7B962494A1B6}"/>
              </a:ext>
            </a:extLst>
          </p:cNvPr>
          <p:cNvSpPr>
            <a:spLocks noChangeAspect="1"/>
          </p:cNvSpPr>
          <p:nvPr/>
        </p:nvSpPr>
        <p:spPr>
          <a:xfrm flipH="1">
            <a:off x="10655105" y="85685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9DC3CEF6-4D80-4EA6-A0B0-09ADEE9085B2}"/>
              </a:ext>
            </a:extLst>
          </p:cNvPr>
          <p:cNvSpPr>
            <a:spLocks noChangeAspect="1"/>
          </p:cNvSpPr>
          <p:nvPr/>
        </p:nvSpPr>
        <p:spPr>
          <a:xfrm flipH="1">
            <a:off x="10164985" y="66461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AD97D89C-5B02-45A3-9FD2-76BCDAD3E2CA}"/>
              </a:ext>
            </a:extLst>
          </p:cNvPr>
          <p:cNvSpPr>
            <a:spLocks noChangeAspect="1"/>
          </p:cNvSpPr>
          <p:nvPr/>
        </p:nvSpPr>
        <p:spPr>
          <a:xfrm flipH="1">
            <a:off x="10188358" y="73820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85E57538-DFA3-47E8-9231-87E2EC8E9F5B}"/>
              </a:ext>
            </a:extLst>
          </p:cNvPr>
          <p:cNvSpPr>
            <a:spLocks noChangeAspect="1"/>
          </p:cNvSpPr>
          <p:nvPr/>
        </p:nvSpPr>
        <p:spPr>
          <a:xfrm flipH="1">
            <a:off x="10109291" y="63417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CECA8599-B494-4ABA-8847-0F35EF166225}"/>
              </a:ext>
            </a:extLst>
          </p:cNvPr>
          <p:cNvSpPr>
            <a:spLocks noChangeAspect="1"/>
          </p:cNvSpPr>
          <p:nvPr/>
        </p:nvSpPr>
        <p:spPr>
          <a:xfrm flipH="1">
            <a:off x="10606444" y="83393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DE2FE42E-C0B7-40B0-B768-351AC913CA5D}"/>
              </a:ext>
            </a:extLst>
          </p:cNvPr>
          <p:cNvSpPr>
            <a:spLocks noChangeAspect="1"/>
          </p:cNvSpPr>
          <p:nvPr/>
        </p:nvSpPr>
        <p:spPr>
          <a:xfrm flipH="1">
            <a:off x="10584717" y="87066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1A91D2F2-BAE9-4452-ACBE-2B8131BCA297}"/>
              </a:ext>
            </a:extLst>
          </p:cNvPr>
          <p:cNvSpPr>
            <a:spLocks noChangeAspect="1"/>
          </p:cNvSpPr>
          <p:nvPr/>
        </p:nvSpPr>
        <p:spPr>
          <a:xfrm flipH="1">
            <a:off x="10664249" y="90384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7A29F6D3-7508-42D5-9546-18AA102E9F78}"/>
              </a:ext>
            </a:extLst>
          </p:cNvPr>
          <p:cNvSpPr>
            <a:spLocks noChangeAspect="1"/>
          </p:cNvSpPr>
          <p:nvPr/>
        </p:nvSpPr>
        <p:spPr>
          <a:xfrm flipH="1">
            <a:off x="10098149" y="68088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97D3E022-C19E-4E8D-8DD9-28FCF0E9403B}"/>
              </a:ext>
            </a:extLst>
          </p:cNvPr>
          <p:cNvSpPr>
            <a:spLocks noChangeAspect="1"/>
          </p:cNvSpPr>
          <p:nvPr/>
        </p:nvSpPr>
        <p:spPr>
          <a:xfrm flipH="1">
            <a:off x="10650953" y="85629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EEA9ED4C-451B-4C02-ABC8-7054CF25C699}"/>
              </a:ext>
            </a:extLst>
          </p:cNvPr>
          <p:cNvSpPr>
            <a:spLocks noChangeAspect="1"/>
          </p:cNvSpPr>
          <p:nvPr/>
        </p:nvSpPr>
        <p:spPr>
          <a:xfrm flipH="1">
            <a:off x="10805935" y="87868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D331EFCB-A78F-4CEA-A8FF-0973A716841F}"/>
              </a:ext>
            </a:extLst>
          </p:cNvPr>
          <p:cNvSpPr>
            <a:spLocks noChangeAspect="1"/>
          </p:cNvSpPr>
          <p:nvPr/>
        </p:nvSpPr>
        <p:spPr>
          <a:xfrm flipH="1">
            <a:off x="10604321" y="88686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D9690E00-AC70-4963-8485-B4D1108E6DAA}"/>
              </a:ext>
            </a:extLst>
          </p:cNvPr>
          <p:cNvSpPr>
            <a:spLocks noChangeAspect="1"/>
          </p:cNvSpPr>
          <p:nvPr/>
        </p:nvSpPr>
        <p:spPr>
          <a:xfrm flipH="1">
            <a:off x="10623788" y="83987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BE0828A8-EDA9-4339-BF77-21BA98EE1D66}"/>
              </a:ext>
            </a:extLst>
          </p:cNvPr>
          <p:cNvSpPr>
            <a:spLocks noChangeAspect="1"/>
          </p:cNvSpPr>
          <p:nvPr/>
        </p:nvSpPr>
        <p:spPr>
          <a:xfrm flipH="1">
            <a:off x="10105136" y="65542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3E9EC729-3406-4BC3-B54A-6E87C3D09F62}"/>
              </a:ext>
            </a:extLst>
          </p:cNvPr>
          <p:cNvSpPr>
            <a:spLocks noChangeAspect="1"/>
          </p:cNvSpPr>
          <p:nvPr/>
        </p:nvSpPr>
        <p:spPr>
          <a:xfrm flipH="1">
            <a:off x="10737535" y="83212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50E99D2A-4FEA-4BC8-95D5-672220C17255}"/>
              </a:ext>
            </a:extLst>
          </p:cNvPr>
          <p:cNvSpPr>
            <a:spLocks noChangeAspect="1"/>
          </p:cNvSpPr>
          <p:nvPr/>
        </p:nvSpPr>
        <p:spPr>
          <a:xfrm flipH="1">
            <a:off x="10146909" y="66232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4A5FF47B-8B14-49D6-A082-DAA417958D57}"/>
              </a:ext>
            </a:extLst>
          </p:cNvPr>
          <p:cNvSpPr>
            <a:spLocks noChangeAspect="1"/>
          </p:cNvSpPr>
          <p:nvPr/>
        </p:nvSpPr>
        <p:spPr>
          <a:xfrm flipH="1">
            <a:off x="10795340" y="90202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D0CA4217-2928-4F2C-9336-39424F55CBEF}"/>
              </a:ext>
            </a:extLst>
          </p:cNvPr>
          <p:cNvSpPr>
            <a:spLocks noChangeAspect="1"/>
          </p:cNvSpPr>
          <p:nvPr/>
        </p:nvSpPr>
        <p:spPr>
          <a:xfrm flipH="1">
            <a:off x="10623867" y="84767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A395D0E1-7053-4778-BE14-883DEF2758F8}"/>
              </a:ext>
            </a:extLst>
          </p:cNvPr>
          <p:cNvSpPr>
            <a:spLocks noChangeAspect="1"/>
          </p:cNvSpPr>
          <p:nvPr/>
        </p:nvSpPr>
        <p:spPr>
          <a:xfrm flipH="1">
            <a:off x="10759113" y="82460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3AE542CC-2C77-4349-9834-01B079BDE738}"/>
              </a:ext>
            </a:extLst>
          </p:cNvPr>
          <p:cNvSpPr>
            <a:spLocks noChangeAspect="1"/>
          </p:cNvSpPr>
          <p:nvPr/>
        </p:nvSpPr>
        <p:spPr>
          <a:xfrm flipH="1">
            <a:off x="10722866" y="83386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5B338301-BD8E-49A7-AC94-AE8CBF660B99}"/>
              </a:ext>
            </a:extLst>
          </p:cNvPr>
          <p:cNvSpPr>
            <a:spLocks noChangeAspect="1"/>
          </p:cNvSpPr>
          <p:nvPr/>
        </p:nvSpPr>
        <p:spPr>
          <a:xfrm flipH="1">
            <a:off x="10701139" y="8705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C8B96244-4205-4C12-966B-5DE1EF644EE5}"/>
              </a:ext>
            </a:extLst>
          </p:cNvPr>
          <p:cNvSpPr>
            <a:spLocks noChangeAspect="1"/>
          </p:cNvSpPr>
          <p:nvPr/>
        </p:nvSpPr>
        <p:spPr>
          <a:xfrm flipH="1">
            <a:off x="10804484" y="94901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D2D43D30-C5F2-416E-8718-4932A171C72D}"/>
              </a:ext>
            </a:extLst>
          </p:cNvPr>
          <p:cNvSpPr>
            <a:spLocks noChangeAspect="1"/>
          </p:cNvSpPr>
          <p:nvPr/>
        </p:nvSpPr>
        <p:spPr>
          <a:xfrm flipH="1">
            <a:off x="10747971" y="87131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37374BCC-AB2B-4746-BFAD-C7FFB7500CC5}"/>
              </a:ext>
            </a:extLst>
          </p:cNvPr>
          <p:cNvSpPr>
            <a:spLocks noChangeAspect="1"/>
          </p:cNvSpPr>
          <p:nvPr/>
        </p:nvSpPr>
        <p:spPr>
          <a:xfrm flipH="1">
            <a:off x="10574688" y="73630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9B2D3D8C-5443-4D04-B8E9-6B5F3ACABD1A}"/>
              </a:ext>
            </a:extLst>
          </p:cNvPr>
          <p:cNvSpPr>
            <a:spLocks noChangeAspect="1"/>
          </p:cNvSpPr>
          <p:nvPr/>
        </p:nvSpPr>
        <p:spPr>
          <a:xfrm flipH="1">
            <a:off x="10705857" y="71345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14E0DA61-4480-4994-88A7-42571392B880}"/>
              </a:ext>
            </a:extLst>
          </p:cNvPr>
          <p:cNvSpPr>
            <a:spLocks noChangeAspect="1"/>
          </p:cNvSpPr>
          <p:nvPr/>
        </p:nvSpPr>
        <p:spPr>
          <a:xfrm flipH="1">
            <a:off x="10521083" y="70373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EA77F6DD-A3EE-43C6-B59A-018A7AE46E06}"/>
              </a:ext>
            </a:extLst>
          </p:cNvPr>
          <p:cNvSpPr>
            <a:spLocks noChangeAspect="1"/>
          </p:cNvSpPr>
          <p:nvPr/>
        </p:nvSpPr>
        <p:spPr>
          <a:xfrm flipH="1">
            <a:off x="10528056" y="76687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81E21DDC-F4DA-45EA-8D65-4BF7897D28DE}"/>
              </a:ext>
            </a:extLst>
          </p:cNvPr>
          <p:cNvSpPr>
            <a:spLocks noChangeAspect="1"/>
          </p:cNvSpPr>
          <p:nvPr/>
        </p:nvSpPr>
        <p:spPr>
          <a:xfrm flipH="1">
            <a:off x="10547523" y="71989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441A5BE9-8445-4532-A564-ECF259550C0E}"/>
              </a:ext>
            </a:extLst>
          </p:cNvPr>
          <p:cNvSpPr>
            <a:spLocks noChangeAspect="1"/>
          </p:cNvSpPr>
          <p:nvPr/>
        </p:nvSpPr>
        <p:spPr>
          <a:xfrm flipH="1">
            <a:off x="10491829" y="68945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D594BCC0-C7EB-46B4-95E8-359C78E90D14}"/>
              </a:ext>
            </a:extLst>
          </p:cNvPr>
          <p:cNvSpPr>
            <a:spLocks noChangeAspect="1"/>
          </p:cNvSpPr>
          <p:nvPr/>
        </p:nvSpPr>
        <p:spPr>
          <a:xfrm flipH="1">
            <a:off x="10538458" y="68069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4ADAA09B-1868-42D3-8644-2B7252BB388B}"/>
              </a:ext>
            </a:extLst>
          </p:cNvPr>
          <p:cNvSpPr>
            <a:spLocks noChangeAspect="1"/>
          </p:cNvSpPr>
          <p:nvPr/>
        </p:nvSpPr>
        <p:spPr>
          <a:xfrm flipH="1">
            <a:off x="10637457" y="66688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668411D0-037E-4F5E-91A6-ACDFB8DD9F0D}"/>
              </a:ext>
            </a:extLst>
          </p:cNvPr>
          <p:cNvSpPr>
            <a:spLocks noChangeAspect="1"/>
          </p:cNvSpPr>
          <p:nvPr/>
        </p:nvSpPr>
        <p:spPr>
          <a:xfrm flipH="1">
            <a:off x="10580231" y="68758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E1898158-FB41-43D1-99FF-0E17ABDEF028}"/>
              </a:ext>
            </a:extLst>
          </p:cNvPr>
          <p:cNvSpPr>
            <a:spLocks noChangeAspect="1"/>
          </p:cNvSpPr>
          <p:nvPr/>
        </p:nvSpPr>
        <p:spPr>
          <a:xfrm flipH="1">
            <a:off x="10695262" y="73679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3BBD5F0B-32B8-4573-93B0-72536D7536A4}"/>
              </a:ext>
            </a:extLst>
          </p:cNvPr>
          <p:cNvSpPr>
            <a:spLocks noChangeAspect="1"/>
          </p:cNvSpPr>
          <p:nvPr/>
        </p:nvSpPr>
        <p:spPr>
          <a:xfrm flipH="1">
            <a:off x="10714729" y="68981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48AADC51-6A68-462F-8808-5FD312E1105F}"/>
              </a:ext>
            </a:extLst>
          </p:cNvPr>
          <p:cNvSpPr>
            <a:spLocks noChangeAspect="1"/>
          </p:cNvSpPr>
          <p:nvPr/>
        </p:nvSpPr>
        <p:spPr>
          <a:xfrm flipH="1">
            <a:off x="10547602" y="72768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56148596-B0DF-49F0-809D-06A0940DE9C6}"/>
              </a:ext>
            </a:extLst>
          </p:cNvPr>
          <p:cNvSpPr>
            <a:spLocks noChangeAspect="1"/>
          </p:cNvSpPr>
          <p:nvPr/>
        </p:nvSpPr>
        <p:spPr>
          <a:xfrm flipH="1">
            <a:off x="10659035" y="65937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C20E0438-3B31-4C88-A6D6-427E265D8387}"/>
              </a:ext>
            </a:extLst>
          </p:cNvPr>
          <p:cNvSpPr>
            <a:spLocks noChangeAspect="1"/>
          </p:cNvSpPr>
          <p:nvPr/>
        </p:nvSpPr>
        <p:spPr>
          <a:xfrm flipH="1">
            <a:off x="10646601" y="71387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0F5120D0-68D9-41D1-9C0F-95F2FFA01EDC}"/>
              </a:ext>
            </a:extLst>
          </p:cNvPr>
          <p:cNvSpPr>
            <a:spLocks noChangeAspect="1"/>
          </p:cNvSpPr>
          <p:nvPr/>
        </p:nvSpPr>
        <p:spPr>
          <a:xfrm flipH="1">
            <a:off x="10624874" y="75060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918D9B9C-A3F4-4EA2-B3C2-AC9718C1FE82}"/>
              </a:ext>
            </a:extLst>
          </p:cNvPr>
          <p:cNvSpPr>
            <a:spLocks noChangeAspect="1"/>
          </p:cNvSpPr>
          <p:nvPr/>
        </p:nvSpPr>
        <p:spPr>
          <a:xfrm flipH="1">
            <a:off x="10704406" y="78378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E1230FD8-ED2D-430C-8991-4419D890CDC0}"/>
              </a:ext>
            </a:extLst>
          </p:cNvPr>
          <p:cNvSpPr>
            <a:spLocks noChangeAspect="1"/>
          </p:cNvSpPr>
          <p:nvPr/>
        </p:nvSpPr>
        <p:spPr>
          <a:xfrm flipH="1">
            <a:off x="10647893" y="70608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4019A240-4236-462E-B51D-B4DC9DE692A0}"/>
              </a:ext>
            </a:extLst>
          </p:cNvPr>
          <p:cNvSpPr>
            <a:spLocks noChangeAspect="1"/>
          </p:cNvSpPr>
          <p:nvPr/>
        </p:nvSpPr>
        <p:spPr>
          <a:xfrm flipH="1">
            <a:off x="10691110" y="73623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B3812B30-3FFB-4367-AFA9-621F766AC549}"/>
              </a:ext>
            </a:extLst>
          </p:cNvPr>
          <p:cNvSpPr>
            <a:spLocks noChangeAspect="1"/>
          </p:cNvSpPr>
          <p:nvPr/>
        </p:nvSpPr>
        <p:spPr>
          <a:xfrm flipH="1">
            <a:off x="10822279" y="71338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86B149EE-6D12-4023-BD69-883DF8863DF8}"/>
              </a:ext>
            </a:extLst>
          </p:cNvPr>
          <p:cNvSpPr>
            <a:spLocks noChangeAspect="1"/>
          </p:cNvSpPr>
          <p:nvPr/>
        </p:nvSpPr>
        <p:spPr>
          <a:xfrm flipH="1">
            <a:off x="10644478" y="76680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092F9696-65B9-4243-810E-97526FEDB1A9}"/>
              </a:ext>
            </a:extLst>
          </p:cNvPr>
          <p:cNvSpPr>
            <a:spLocks noChangeAspect="1"/>
          </p:cNvSpPr>
          <p:nvPr/>
        </p:nvSpPr>
        <p:spPr>
          <a:xfrm flipH="1">
            <a:off x="10663945" y="71981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9C15402A-ECDB-4EAE-A93A-57D559625797}"/>
              </a:ext>
            </a:extLst>
          </p:cNvPr>
          <p:cNvSpPr>
            <a:spLocks noChangeAspect="1"/>
          </p:cNvSpPr>
          <p:nvPr/>
        </p:nvSpPr>
        <p:spPr>
          <a:xfrm flipH="1">
            <a:off x="10654880" y="68062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ED2345FF-D403-4A5E-BDCC-E9D70F49BFF0}"/>
              </a:ext>
            </a:extLst>
          </p:cNvPr>
          <p:cNvSpPr>
            <a:spLocks noChangeAspect="1"/>
          </p:cNvSpPr>
          <p:nvPr/>
        </p:nvSpPr>
        <p:spPr>
          <a:xfrm flipH="1">
            <a:off x="10753879" y="6668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CC56746D-245F-43F3-AD88-091B2850DD47}"/>
              </a:ext>
            </a:extLst>
          </p:cNvPr>
          <p:cNvSpPr>
            <a:spLocks noChangeAspect="1"/>
          </p:cNvSpPr>
          <p:nvPr/>
        </p:nvSpPr>
        <p:spPr>
          <a:xfrm flipH="1">
            <a:off x="10696653" y="6875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B622C7ED-B2D2-4CAF-BC34-9EAA48464413}"/>
              </a:ext>
            </a:extLst>
          </p:cNvPr>
          <p:cNvSpPr>
            <a:spLocks noChangeAspect="1"/>
          </p:cNvSpPr>
          <p:nvPr/>
        </p:nvSpPr>
        <p:spPr>
          <a:xfrm flipH="1">
            <a:off x="10811684" y="73672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DD773569-EE07-45C9-BF46-ADBBE968B654}"/>
              </a:ext>
            </a:extLst>
          </p:cNvPr>
          <p:cNvSpPr>
            <a:spLocks noChangeAspect="1"/>
          </p:cNvSpPr>
          <p:nvPr/>
        </p:nvSpPr>
        <p:spPr>
          <a:xfrm flipH="1">
            <a:off x="10664024" y="72761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6F1ED74B-11BC-4812-96F6-15DEE41CE6B0}"/>
              </a:ext>
            </a:extLst>
          </p:cNvPr>
          <p:cNvSpPr>
            <a:spLocks noChangeAspect="1"/>
          </p:cNvSpPr>
          <p:nvPr/>
        </p:nvSpPr>
        <p:spPr>
          <a:xfrm flipH="1">
            <a:off x="10775457" y="65929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6E179F74-4892-4990-AD0F-E729D9F4152F}"/>
              </a:ext>
            </a:extLst>
          </p:cNvPr>
          <p:cNvSpPr>
            <a:spLocks noChangeAspect="1"/>
          </p:cNvSpPr>
          <p:nvPr/>
        </p:nvSpPr>
        <p:spPr>
          <a:xfrm flipH="1">
            <a:off x="10763023" y="71380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7D3A6EC2-8F22-478D-9CB5-B5F89A3BD16B}"/>
              </a:ext>
            </a:extLst>
          </p:cNvPr>
          <p:cNvSpPr>
            <a:spLocks noChangeAspect="1"/>
          </p:cNvSpPr>
          <p:nvPr/>
        </p:nvSpPr>
        <p:spPr>
          <a:xfrm flipH="1">
            <a:off x="10741296" y="75053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EA37E3F7-AA1E-4FD5-A3A5-298F0230096C}"/>
              </a:ext>
            </a:extLst>
          </p:cNvPr>
          <p:cNvSpPr>
            <a:spLocks noChangeAspect="1"/>
          </p:cNvSpPr>
          <p:nvPr/>
        </p:nvSpPr>
        <p:spPr>
          <a:xfrm flipH="1">
            <a:off x="10820828" y="78371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6A429E47-F48E-4250-B4C1-2E2E8986E709}"/>
              </a:ext>
            </a:extLst>
          </p:cNvPr>
          <p:cNvSpPr>
            <a:spLocks noChangeAspect="1"/>
          </p:cNvSpPr>
          <p:nvPr/>
        </p:nvSpPr>
        <p:spPr>
          <a:xfrm flipH="1">
            <a:off x="10764315" y="70600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6CF883D3-400F-48A4-8321-F4C26AEF0DD0}"/>
              </a:ext>
            </a:extLst>
          </p:cNvPr>
          <p:cNvSpPr>
            <a:spLocks noChangeAspect="1"/>
          </p:cNvSpPr>
          <p:nvPr/>
        </p:nvSpPr>
        <p:spPr>
          <a:xfrm flipH="1">
            <a:off x="11243707" y="87924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A0719E56-C81D-4A5B-A892-B315808DED70}"/>
              </a:ext>
            </a:extLst>
          </p:cNvPr>
          <p:cNvSpPr>
            <a:spLocks noChangeAspect="1"/>
          </p:cNvSpPr>
          <p:nvPr/>
        </p:nvSpPr>
        <p:spPr>
          <a:xfrm flipH="1">
            <a:off x="11374876" y="85639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CEF81F0A-0918-4D19-8B69-EFE6C697ED06}"/>
              </a:ext>
            </a:extLst>
          </p:cNvPr>
          <p:cNvSpPr>
            <a:spLocks noChangeAspect="1"/>
          </p:cNvSpPr>
          <p:nvPr/>
        </p:nvSpPr>
        <p:spPr>
          <a:xfrm flipH="1">
            <a:off x="11190102" y="84667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E9004186-9A38-4BEB-9624-1F343ECF4D5B}"/>
              </a:ext>
            </a:extLst>
          </p:cNvPr>
          <p:cNvSpPr>
            <a:spLocks noChangeAspect="1"/>
          </p:cNvSpPr>
          <p:nvPr/>
        </p:nvSpPr>
        <p:spPr>
          <a:xfrm flipH="1">
            <a:off x="11197075" y="90981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57C14CFC-EA05-4BC8-A284-0A4184720EBC}"/>
              </a:ext>
            </a:extLst>
          </p:cNvPr>
          <p:cNvSpPr>
            <a:spLocks noChangeAspect="1"/>
          </p:cNvSpPr>
          <p:nvPr/>
        </p:nvSpPr>
        <p:spPr>
          <a:xfrm flipH="1">
            <a:off x="11216542" y="86282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3C60CEF8-8FE9-4D1E-89FD-1D393083043E}"/>
              </a:ext>
            </a:extLst>
          </p:cNvPr>
          <p:cNvSpPr>
            <a:spLocks noChangeAspect="1"/>
          </p:cNvSpPr>
          <p:nvPr/>
        </p:nvSpPr>
        <p:spPr>
          <a:xfrm flipH="1">
            <a:off x="11160848" y="83238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9E7438AC-4404-442B-9212-2475967B6303}"/>
              </a:ext>
            </a:extLst>
          </p:cNvPr>
          <p:cNvSpPr>
            <a:spLocks noChangeAspect="1"/>
          </p:cNvSpPr>
          <p:nvPr/>
        </p:nvSpPr>
        <p:spPr>
          <a:xfrm flipH="1">
            <a:off x="11207477" y="82363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F216A38C-EBE6-4C85-B206-BEEEF772BC32}"/>
              </a:ext>
            </a:extLst>
          </p:cNvPr>
          <p:cNvSpPr>
            <a:spLocks noChangeAspect="1"/>
          </p:cNvSpPr>
          <p:nvPr/>
        </p:nvSpPr>
        <p:spPr>
          <a:xfrm flipH="1">
            <a:off x="11306476" y="80982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61F49B92-2680-483E-ADD9-8787A76DD48E}"/>
              </a:ext>
            </a:extLst>
          </p:cNvPr>
          <p:cNvSpPr>
            <a:spLocks noChangeAspect="1"/>
          </p:cNvSpPr>
          <p:nvPr/>
        </p:nvSpPr>
        <p:spPr>
          <a:xfrm flipH="1">
            <a:off x="11249250" y="83052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E17E76E4-2376-4B66-ABC0-6DF8CBA90E57}"/>
              </a:ext>
            </a:extLst>
          </p:cNvPr>
          <p:cNvSpPr>
            <a:spLocks noChangeAspect="1"/>
          </p:cNvSpPr>
          <p:nvPr/>
        </p:nvSpPr>
        <p:spPr>
          <a:xfrm flipH="1">
            <a:off x="11364281" y="87973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78E8ADDB-FB89-4C0D-AF40-6741A8143771}"/>
              </a:ext>
            </a:extLst>
          </p:cNvPr>
          <p:cNvSpPr>
            <a:spLocks noChangeAspect="1"/>
          </p:cNvSpPr>
          <p:nvPr/>
        </p:nvSpPr>
        <p:spPr>
          <a:xfrm flipH="1">
            <a:off x="11383748" y="83274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500BD187-D3BA-4234-8149-AEA8D2B704F7}"/>
              </a:ext>
            </a:extLst>
          </p:cNvPr>
          <p:cNvSpPr>
            <a:spLocks noChangeAspect="1"/>
          </p:cNvSpPr>
          <p:nvPr/>
        </p:nvSpPr>
        <p:spPr>
          <a:xfrm flipH="1">
            <a:off x="11216621" y="87062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4151A524-5D56-47E5-B055-C037529DDAC9}"/>
              </a:ext>
            </a:extLst>
          </p:cNvPr>
          <p:cNvSpPr>
            <a:spLocks noChangeAspect="1"/>
          </p:cNvSpPr>
          <p:nvPr/>
        </p:nvSpPr>
        <p:spPr>
          <a:xfrm flipH="1">
            <a:off x="11328054" y="80230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E397E53C-9D8F-4E30-880D-324C6FAF32B4}"/>
              </a:ext>
            </a:extLst>
          </p:cNvPr>
          <p:cNvSpPr>
            <a:spLocks noChangeAspect="1"/>
          </p:cNvSpPr>
          <p:nvPr/>
        </p:nvSpPr>
        <p:spPr>
          <a:xfrm flipH="1">
            <a:off x="11315620" y="85681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B1EFDA9C-7DD4-4348-9ED6-067AEE3D0186}"/>
              </a:ext>
            </a:extLst>
          </p:cNvPr>
          <p:cNvSpPr>
            <a:spLocks noChangeAspect="1"/>
          </p:cNvSpPr>
          <p:nvPr/>
        </p:nvSpPr>
        <p:spPr>
          <a:xfrm flipH="1">
            <a:off x="11293893" y="89354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1D801971-301B-4F2A-9407-4B25E6A06EF0}"/>
              </a:ext>
            </a:extLst>
          </p:cNvPr>
          <p:cNvSpPr>
            <a:spLocks noChangeAspect="1"/>
          </p:cNvSpPr>
          <p:nvPr/>
        </p:nvSpPr>
        <p:spPr>
          <a:xfrm flipH="1">
            <a:off x="11373425" y="92672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649D49FB-0C6D-493B-A035-7EFF4461C678}"/>
              </a:ext>
            </a:extLst>
          </p:cNvPr>
          <p:cNvSpPr>
            <a:spLocks noChangeAspect="1"/>
          </p:cNvSpPr>
          <p:nvPr/>
        </p:nvSpPr>
        <p:spPr>
          <a:xfrm flipH="1">
            <a:off x="11316912" y="84902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21FE1B38-811E-4D73-ADE1-26E5EF0B111F}"/>
              </a:ext>
            </a:extLst>
          </p:cNvPr>
          <p:cNvSpPr>
            <a:spLocks noChangeAspect="1"/>
          </p:cNvSpPr>
          <p:nvPr/>
        </p:nvSpPr>
        <p:spPr>
          <a:xfrm flipH="1">
            <a:off x="11360129" y="87916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97E18090-D5C4-4090-A0AC-2995724614CD}"/>
              </a:ext>
            </a:extLst>
          </p:cNvPr>
          <p:cNvSpPr>
            <a:spLocks noChangeAspect="1"/>
          </p:cNvSpPr>
          <p:nvPr/>
        </p:nvSpPr>
        <p:spPr>
          <a:xfrm flipH="1">
            <a:off x="11491298" y="85632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AF845BA6-92C9-4BF9-A1F1-BA8A92CA2150}"/>
              </a:ext>
            </a:extLst>
          </p:cNvPr>
          <p:cNvSpPr>
            <a:spLocks noChangeAspect="1"/>
          </p:cNvSpPr>
          <p:nvPr/>
        </p:nvSpPr>
        <p:spPr>
          <a:xfrm flipH="1">
            <a:off x="11313497" y="90974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385BACA2-8BB5-423E-AFFA-B5D41685C013}"/>
              </a:ext>
            </a:extLst>
          </p:cNvPr>
          <p:cNvSpPr>
            <a:spLocks noChangeAspect="1"/>
          </p:cNvSpPr>
          <p:nvPr/>
        </p:nvSpPr>
        <p:spPr>
          <a:xfrm flipH="1">
            <a:off x="11332964" y="86275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1" name="Oval 770">
            <a:extLst>
              <a:ext uri="{FF2B5EF4-FFF2-40B4-BE49-F238E27FC236}">
                <a16:creationId xmlns:a16="http://schemas.microsoft.com/office/drawing/2014/main" id="{60A78E68-C191-4CCB-9EDC-D727F23A7301}"/>
              </a:ext>
            </a:extLst>
          </p:cNvPr>
          <p:cNvSpPr>
            <a:spLocks noChangeAspect="1"/>
          </p:cNvSpPr>
          <p:nvPr/>
        </p:nvSpPr>
        <p:spPr>
          <a:xfrm flipH="1">
            <a:off x="11323899" y="82356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2" name="Oval 771">
            <a:extLst>
              <a:ext uri="{FF2B5EF4-FFF2-40B4-BE49-F238E27FC236}">
                <a16:creationId xmlns:a16="http://schemas.microsoft.com/office/drawing/2014/main" id="{547B0DDD-DECF-4DF7-BD58-873979207555}"/>
              </a:ext>
            </a:extLst>
          </p:cNvPr>
          <p:cNvSpPr>
            <a:spLocks noChangeAspect="1"/>
          </p:cNvSpPr>
          <p:nvPr/>
        </p:nvSpPr>
        <p:spPr>
          <a:xfrm flipH="1">
            <a:off x="11422898" y="80975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3" name="Oval 772">
            <a:extLst>
              <a:ext uri="{FF2B5EF4-FFF2-40B4-BE49-F238E27FC236}">
                <a16:creationId xmlns:a16="http://schemas.microsoft.com/office/drawing/2014/main" id="{7A209A2E-FAA6-4095-9852-D93850EDDB5F}"/>
              </a:ext>
            </a:extLst>
          </p:cNvPr>
          <p:cNvSpPr>
            <a:spLocks noChangeAspect="1"/>
          </p:cNvSpPr>
          <p:nvPr/>
        </p:nvSpPr>
        <p:spPr>
          <a:xfrm flipH="1">
            <a:off x="11365672" y="83045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4" name="Oval 773">
            <a:extLst>
              <a:ext uri="{FF2B5EF4-FFF2-40B4-BE49-F238E27FC236}">
                <a16:creationId xmlns:a16="http://schemas.microsoft.com/office/drawing/2014/main" id="{17915A02-836B-4B6A-B941-111FF74D74E0}"/>
              </a:ext>
            </a:extLst>
          </p:cNvPr>
          <p:cNvSpPr>
            <a:spLocks noChangeAspect="1"/>
          </p:cNvSpPr>
          <p:nvPr/>
        </p:nvSpPr>
        <p:spPr>
          <a:xfrm flipH="1">
            <a:off x="11480703" y="87966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5" name="Oval 774">
            <a:extLst>
              <a:ext uri="{FF2B5EF4-FFF2-40B4-BE49-F238E27FC236}">
                <a16:creationId xmlns:a16="http://schemas.microsoft.com/office/drawing/2014/main" id="{06701ECD-8FBA-4968-A662-F66A8171F898}"/>
              </a:ext>
            </a:extLst>
          </p:cNvPr>
          <p:cNvSpPr>
            <a:spLocks noChangeAspect="1"/>
          </p:cNvSpPr>
          <p:nvPr/>
        </p:nvSpPr>
        <p:spPr>
          <a:xfrm flipH="1">
            <a:off x="11333043" y="87054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AD8B152E-EF96-4992-9E11-DBA4862B32E3}"/>
              </a:ext>
            </a:extLst>
          </p:cNvPr>
          <p:cNvSpPr>
            <a:spLocks noChangeAspect="1"/>
          </p:cNvSpPr>
          <p:nvPr/>
        </p:nvSpPr>
        <p:spPr>
          <a:xfrm flipH="1">
            <a:off x="11444476" y="80223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7" name="Oval 776">
            <a:extLst>
              <a:ext uri="{FF2B5EF4-FFF2-40B4-BE49-F238E27FC236}">
                <a16:creationId xmlns:a16="http://schemas.microsoft.com/office/drawing/2014/main" id="{D0EF1213-F366-412F-969D-527D8DF8DD16}"/>
              </a:ext>
            </a:extLst>
          </p:cNvPr>
          <p:cNvSpPr>
            <a:spLocks noChangeAspect="1"/>
          </p:cNvSpPr>
          <p:nvPr/>
        </p:nvSpPr>
        <p:spPr>
          <a:xfrm flipH="1">
            <a:off x="11432042" y="85674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8" name="Oval 777">
            <a:extLst>
              <a:ext uri="{FF2B5EF4-FFF2-40B4-BE49-F238E27FC236}">
                <a16:creationId xmlns:a16="http://schemas.microsoft.com/office/drawing/2014/main" id="{59BDC729-8D2F-4E49-BED9-5C04BD735620}"/>
              </a:ext>
            </a:extLst>
          </p:cNvPr>
          <p:cNvSpPr>
            <a:spLocks noChangeAspect="1"/>
          </p:cNvSpPr>
          <p:nvPr/>
        </p:nvSpPr>
        <p:spPr>
          <a:xfrm flipH="1">
            <a:off x="11410315" y="89347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9" name="Oval 778">
            <a:extLst>
              <a:ext uri="{FF2B5EF4-FFF2-40B4-BE49-F238E27FC236}">
                <a16:creationId xmlns:a16="http://schemas.microsoft.com/office/drawing/2014/main" id="{F3553B95-B51E-460C-A9EF-B3A24EDF8F32}"/>
              </a:ext>
            </a:extLst>
          </p:cNvPr>
          <p:cNvSpPr>
            <a:spLocks noChangeAspect="1"/>
          </p:cNvSpPr>
          <p:nvPr/>
        </p:nvSpPr>
        <p:spPr>
          <a:xfrm flipH="1">
            <a:off x="11489847" y="92664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0" name="Oval 779">
            <a:extLst>
              <a:ext uri="{FF2B5EF4-FFF2-40B4-BE49-F238E27FC236}">
                <a16:creationId xmlns:a16="http://schemas.microsoft.com/office/drawing/2014/main" id="{615B8B5E-BC44-46DB-BB0F-51CE895A21CA}"/>
              </a:ext>
            </a:extLst>
          </p:cNvPr>
          <p:cNvSpPr>
            <a:spLocks noChangeAspect="1"/>
          </p:cNvSpPr>
          <p:nvPr/>
        </p:nvSpPr>
        <p:spPr>
          <a:xfrm flipH="1">
            <a:off x="11433334" y="84894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1" name="Oval 780">
            <a:extLst>
              <a:ext uri="{FF2B5EF4-FFF2-40B4-BE49-F238E27FC236}">
                <a16:creationId xmlns:a16="http://schemas.microsoft.com/office/drawing/2014/main" id="{65C69DD4-29FD-421C-9556-E4653D1AD488}"/>
              </a:ext>
            </a:extLst>
          </p:cNvPr>
          <p:cNvSpPr>
            <a:spLocks noChangeAspect="1"/>
          </p:cNvSpPr>
          <p:nvPr/>
        </p:nvSpPr>
        <p:spPr>
          <a:xfrm flipH="1">
            <a:off x="10856679" y="78890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2" name="Oval 781">
            <a:extLst>
              <a:ext uri="{FF2B5EF4-FFF2-40B4-BE49-F238E27FC236}">
                <a16:creationId xmlns:a16="http://schemas.microsoft.com/office/drawing/2014/main" id="{C7735197-9AC6-464D-A5B5-1B49339AB766}"/>
              </a:ext>
            </a:extLst>
          </p:cNvPr>
          <p:cNvSpPr>
            <a:spLocks noChangeAspect="1"/>
          </p:cNvSpPr>
          <p:nvPr/>
        </p:nvSpPr>
        <p:spPr>
          <a:xfrm flipH="1">
            <a:off x="10987848" y="76605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3" name="Oval 782">
            <a:extLst>
              <a:ext uri="{FF2B5EF4-FFF2-40B4-BE49-F238E27FC236}">
                <a16:creationId xmlns:a16="http://schemas.microsoft.com/office/drawing/2014/main" id="{F4218D2C-B196-4569-9D2B-5EFA9273AC9B}"/>
              </a:ext>
            </a:extLst>
          </p:cNvPr>
          <p:cNvSpPr>
            <a:spLocks noChangeAspect="1"/>
          </p:cNvSpPr>
          <p:nvPr/>
        </p:nvSpPr>
        <p:spPr>
          <a:xfrm flipH="1">
            <a:off x="10803074" y="75633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4" name="Oval 783">
            <a:extLst>
              <a:ext uri="{FF2B5EF4-FFF2-40B4-BE49-F238E27FC236}">
                <a16:creationId xmlns:a16="http://schemas.microsoft.com/office/drawing/2014/main" id="{D7BADD94-BE72-461F-984F-FF94ECF7C300}"/>
              </a:ext>
            </a:extLst>
          </p:cNvPr>
          <p:cNvSpPr>
            <a:spLocks noChangeAspect="1"/>
          </p:cNvSpPr>
          <p:nvPr/>
        </p:nvSpPr>
        <p:spPr>
          <a:xfrm flipH="1">
            <a:off x="10810047" y="81947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5" name="Oval 784">
            <a:extLst>
              <a:ext uri="{FF2B5EF4-FFF2-40B4-BE49-F238E27FC236}">
                <a16:creationId xmlns:a16="http://schemas.microsoft.com/office/drawing/2014/main" id="{40087E5E-253E-4981-BDB9-2AE1B1551700}"/>
              </a:ext>
            </a:extLst>
          </p:cNvPr>
          <p:cNvSpPr>
            <a:spLocks noChangeAspect="1"/>
          </p:cNvSpPr>
          <p:nvPr/>
        </p:nvSpPr>
        <p:spPr>
          <a:xfrm flipH="1">
            <a:off x="10829514" y="77248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6" name="Oval 785">
            <a:extLst>
              <a:ext uri="{FF2B5EF4-FFF2-40B4-BE49-F238E27FC236}">
                <a16:creationId xmlns:a16="http://schemas.microsoft.com/office/drawing/2014/main" id="{5EB50963-E7D7-4883-B2D2-2D8C9E701BE0}"/>
              </a:ext>
            </a:extLst>
          </p:cNvPr>
          <p:cNvSpPr>
            <a:spLocks noChangeAspect="1"/>
          </p:cNvSpPr>
          <p:nvPr/>
        </p:nvSpPr>
        <p:spPr>
          <a:xfrm flipH="1">
            <a:off x="10773820" y="74204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19096300-4704-4268-A723-4739C3C4FAEB}"/>
              </a:ext>
            </a:extLst>
          </p:cNvPr>
          <p:cNvSpPr>
            <a:spLocks noChangeAspect="1"/>
          </p:cNvSpPr>
          <p:nvPr/>
        </p:nvSpPr>
        <p:spPr>
          <a:xfrm flipH="1">
            <a:off x="10820449" y="73329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8" name="Oval 787">
            <a:extLst>
              <a:ext uri="{FF2B5EF4-FFF2-40B4-BE49-F238E27FC236}">
                <a16:creationId xmlns:a16="http://schemas.microsoft.com/office/drawing/2014/main" id="{D5DD7D66-B1F5-46DE-9232-148936DA08C0}"/>
              </a:ext>
            </a:extLst>
          </p:cNvPr>
          <p:cNvSpPr>
            <a:spLocks noChangeAspect="1"/>
          </p:cNvSpPr>
          <p:nvPr/>
        </p:nvSpPr>
        <p:spPr>
          <a:xfrm flipH="1">
            <a:off x="10919448" y="71948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9" name="Oval 788">
            <a:extLst>
              <a:ext uri="{FF2B5EF4-FFF2-40B4-BE49-F238E27FC236}">
                <a16:creationId xmlns:a16="http://schemas.microsoft.com/office/drawing/2014/main" id="{CA366ABD-848D-40C2-A09F-0D86FA9681D1}"/>
              </a:ext>
            </a:extLst>
          </p:cNvPr>
          <p:cNvSpPr>
            <a:spLocks noChangeAspect="1"/>
          </p:cNvSpPr>
          <p:nvPr/>
        </p:nvSpPr>
        <p:spPr>
          <a:xfrm flipH="1">
            <a:off x="10862222" y="74018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0" name="Oval 789">
            <a:extLst>
              <a:ext uri="{FF2B5EF4-FFF2-40B4-BE49-F238E27FC236}">
                <a16:creationId xmlns:a16="http://schemas.microsoft.com/office/drawing/2014/main" id="{22573F4B-B9CC-4BD1-B976-B0785412B7A3}"/>
              </a:ext>
            </a:extLst>
          </p:cNvPr>
          <p:cNvSpPr>
            <a:spLocks noChangeAspect="1"/>
          </p:cNvSpPr>
          <p:nvPr/>
        </p:nvSpPr>
        <p:spPr>
          <a:xfrm flipH="1">
            <a:off x="10977253" y="7893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1" name="Oval 790">
            <a:extLst>
              <a:ext uri="{FF2B5EF4-FFF2-40B4-BE49-F238E27FC236}">
                <a16:creationId xmlns:a16="http://schemas.microsoft.com/office/drawing/2014/main" id="{4A0080EC-2625-4BAE-B233-77121434AE0C}"/>
              </a:ext>
            </a:extLst>
          </p:cNvPr>
          <p:cNvSpPr>
            <a:spLocks noChangeAspect="1"/>
          </p:cNvSpPr>
          <p:nvPr/>
        </p:nvSpPr>
        <p:spPr>
          <a:xfrm flipH="1">
            <a:off x="10996720" y="74240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2" name="Oval 791">
            <a:extLst>
              <a:ext uri="{FF2B5EF4-FFF2-40B4-BE49-F238E27FC236}">
                <a16:creationId xmlns:a16="http://schemas.microsoft.com/office/drawing/2014/main" id="{5758DD2A-292C-4759-92BB-C2DBBC2EC29B}"/>
              </a:ext>
            </a:extLst>
          </p:cNvPr>
          <p:cNvSpPr>
            <a:spLocks noChangeAspect="1"/>
          </p:cNvSpPr>
          <p:nvPr/>
        </p:nvSpPr>
        <p:spPr>
          <a:xfrm flipH="1">
            <a:off x="10829593" y="78028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3" name="Oval 792">
            <a:extLst>
              <a:ext uri="{FF2B5EF4-FFF2-40B4-BE49-F238E27FC236}">
                <a16:creationId xmlns:a16="http://schemas.microsoft.com/office/drawing/2014/main" id="{469CDA81-1341-4241-9847-2BD7AF1AE39A}"/>
              </a:ext>
            </a:extLst>
          </p:cNvPr>
          <p:cNvSpPr>
            <a:spLocks noChangeAspect="1"/>
          </p:cNvSpPr>
          <p:nvPr/>
        </p:nvSpPr>
        <p:spPr>
          <a:xfrm flipH="1">
            <a:off x="10941026" y="71196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4" name="Oval 793">
            <a:extLst>
              <a:ext uri="{FF2B5EF4-FFF2-40B4-BE49-F238E27FC236}">
                <a16:creationId xmlns:a16="http://schemas.microsoft.com/office/drawing/2014/main" id="{70FB530C-3630-453B-A337-9B04574484F8}"/>
              </a:ext>
            </a:extLst>
          </p:cNvPr>
          <p:cNvSpPr>
            <a:spLocks noChangeAspect="1"/>
          </p:cNvSpPr>
          <p:nvPr/>
        </p:nvSpPr>
        <p:spPr>
          <a:xfrm flipH="1">
            <a:off x="10928592" y="76647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5" name="Oval 794">
            <a:extLst>
              <a:ext uri="{FF2B5EF4-FFF2-40B4-BE49-F238E27FC236}">
                <a16:creationId xmlns:a16="http://schemas.microsoft.com/office/drawing/2014/main" id="{C76A4BBA-8DA0-4192-A358-3DE2A8FD94F8}"/>
              </a:ext>
            </a:extLst>
          </p:cNvPr>
          <p:cNvSpPr>
            <a:spLocks noChangeAspect="1"/>
          </p:cNvSpPr>
          <p:nvPr/>
        </p:nvSpPr>
        <p:spPr>
          <a:xfrm flipH="1">
            <a:off x="10906865" y="80320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6" name="Oval 795">
            <a:extLst>
              <a:ext uri="{FF2B5EF4-FFF2-40B4-BE49-F238E27FC236}">
                <a16:creationId xmlns:a16="http://schemas.microsoft.com/office/drawing/2014/main" id="{76C62A4B-8E9E-4291-BF03-315FAA521C84}"/>
              </a:ext>
            </a:extLst>
          </p:cNvPr>
          <p:cNvSpPr>
            <a:spLocks noChangeAspect="1"/>
          </p:cNvSpPr>
          <p:nvPr/>
        </p:nvSpPr>
        <p:spPr>
          <a:xfrm flipH="1">
            <a:off x="10986397" y="83638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2FB48C7A-7F3F-4A4B-8BFA-0891A35FECDB}"/>
              </a:ext>
            </a:extLst>
          </p:cNvPr>
          <p:cNvSpPr>
            <a:spLocks noChangeAspect="1"/>
          </p:cNvSpPr>
          <p:nvPr/>
        </p:nvSpPr>
        <p:spPr>
          <a:xfrm flipH="1">
            <a:off x="10929884" y="75867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3B215EA8-44E5-465C-926B-F722252A58D6}"/>
              </a:ext>
            </a:extLst>
          </p:cNvPr>
          <p:cNvSpPr>
            <a:spLocks noChangeAspect="1"/>
          </p:cNvSpPr>
          <p:nvPr/>
        </p:nvSpPr>
        <p:spPr>
          <a:xfrm flipH="1">
            <a:off x="10973101" y="78882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5461E917-BD8D-4A27-818B-80D80E04C09B}"/>
              </a:ext>
            </a:extLst>
          </p:cNvPr>
          <p:cNvSpPr>
            <a:spLocks noChangeAspect="1"/>
          </p:cNvSpPr>
          <p:nvPr/>
        </p:nvSpPr>
        <p:spPr>
          <a:xfrm flipH="1">
            <a:off x="11104270" y="76597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D1B48EDD-9EB8-4DCF-B424-3A7A014ADF6F}"/>
              </a:ext>
            </a:extLst>
          </p:cNvPr>
          <p:cNvSpPr>
            <a:spLocks noChangeAspect="1"/>
          </p:cNvSpPr>
          <p:nvPr/>
        </p:nvSpPr>
        <p:spPr>
          <a:xfrm flipH="1">
            <a:off x="10926469" y="81940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1A063F3A-6378-4A4E-B3D9-D0E63139C496}"/>
              </a:ext>
            </a:extLst>
          </p:cNvPr>
          <p:cNvSpPr>
            <a:spLocks noChangeAspect="1"/>
          </p:cNvSpPr>
          <p:nvPr/>
        </p:nvSpPr>
        <p:spPr>
          <a:xfrm flipH="1">
            <a:off x="10945936" y="77241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6AF92579-7E15-4513-847E-D33BAC412071}"/>
              </a:ext>
            </a:extLst>
          </p:cNvPr>
          <p:cNvSpPr>
            <a:spLocks noChangeAspect="1"/>
          </p:cNvSpPr>
          <p:nvPr/>
        </p:nvSpPr>
        <p:spPr>
          <a:xfrm flipH="1">
            <a:off x="10936871" y="73322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288E8160-CF0B-4F0A-9EED-7DB920F906A2}"/>
              </a:ext>
            </a:extLst>
          </p:cNvPr>
          <p:cNvSpPr>
            <a:spLocks noChangeAspect="1"/>
          </p:cNvSpPr>
          <p:nvPr/>
        </p:nvSpPr>
        <p:spPr>
          <a:xfrm flipH="1">
            <a:off x="11035870" y="71941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A441F1AE-354A-4C71-B399-EA62A99B7B6F}"/>
              </a:ext>
            </a:extLst>
          </p:cNvPr>
          <p:cNvSpPr>
            <a:spLocks noChangeAspect="1"/>
          </p:cNvSpPr>
          <p:nvPr/>
        </p:nvSpPr>
        <p:spPr>
          <a:xfrm flipH="1">
            <a:off x="10978644" y="74011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B6F9BCC9-074F-46C5-9F84-A2F0A8DF85D8}"/>
              </a:ext>
            </a:extLst>
          </p:cNvPr>
          <p:cNvSpPr>
            <a:spLocks noChangeAspect="1"/>
          </p:cNvSpPr>
          <p:nvPr/>
        </p:nvSpPr>
        <p:spPr>
          <a:xfrm flipH="1">
            <a:off x="11093675" y="78932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DF99CFEE-FE39-4E5D-A06F-AB78A535289B}"/>
              </a:ext>
            </a:extLst>
          </p:cNvPr>
          <p:cNvSpPr>
            <a:spLocks noChangeAspect="1"/>
          </p:cNvSpPr>
          <p:nvPr/>
        </p:nvSpPr>
        <p:spPr>
          <a:xfrm flipH="1">
            <a:off x="10946015" y="78020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47069D19-0528-46F2-8B09-7695ADD4D19A}"/>
              </a:ext>
            </a:extLst>
          </p:cNvPr>
          <p:cNvSpPr>
            <a:spLocks noChangeAspect="1"/>
          </p:cNvSpPr>
          <p:nvPr/>
        </p:nvSpPr>
        <p:spPr>
          <a:xfrm flipH="1">
            <a:off x="11057448" y="7118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2CCA8401-301D-47E3-9088-CC8DDE51BB6B}"/>
              </a:ext>
            </a:extLst>
          </p:cNvPr>
          <p:cNvSpPr>
            <a:spLocks noChangeAspect="1"/>
          </p:cNvSpPr>
          <p:nvPr/>
        </p:nvSpPr>
        <p:spPr>
          <a:xfrm flipH="1">
            <a:off x="11045014" y="76639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B9E1C9F9-3A05-48DA-8EB6-575153BB0BF8}"/>
              </a:ext>
            </a:extLst>
          </p:cNvPr>
          <p:cNvSpPr>
            <a:spLocks noChangeAspect="1"/>
          </p:cNvSpPr>
          <p:nvPr/>
        </p:nvSpPr>
        <p:spPr>
          <a:xfrm flipH="1">
            <a:off x="11023287" y="80313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EBDE9279-23A7-4AFB-8B14-4DD9EF316A5B}"/>
              </a:ext>
            </a:extLst>
          </p:cNvPr>
          <p:cNvSpPr>
            <a:spLocks noChangeAspect="1"/>
          </p:cNvSpPr>
          <p:nvPr/>
        </p:nvSpPr>
        <p:spPr>
          <a:xfrm flipH="1">
            <a:off x="11102819" y="83630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1" name="Oval 810">
            <a:extLst>
              <a:ext uri="{FF2B5EF4-FFF2-40B4-BE49-F238E27FC236}">
                <a16:creationId xmlns:a16="http://schemas.microsoft.com/office/drawing/2014/main" id="{D874B451-C508-41A2-B239-4AA12895414A}"/>
              </a:ext>
            </a:extLst>
          </p:cNvPr>
          <p:cNvSpPr>
            <a:spLocks noChangeAspect="1"/>
          </p:cNvSpPr>
          <p:nvPr/>
        </p:nvSpPr>
        <p:spPr>
          <a:xfrm flipH="1">
            <a:off x="11046306" y="75860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B06499B-6864-4866-8A27-43473077220A}"/>
              </a:ext>
            </a:extLst>
          </p:cNvPr>
          <p:cNvSpPr>
            <a:spLocks noChangeAspect="1"/>
          </p:cNvSpPr>
          <p:nvPr/>
        </p:nvSpPr>
        <p:spPr>
          <a:xfrm flipH="1">
            <a:off x="10306505" y="88570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5D3837AA-84D7-4E3F-85BF-0E887F4AE309}"/>
              </a:ext>
            </a:extLst>
          </p:cNvPr>
          <p:cNvSpPr>
            <a:spLocks noChangeAspect="1"/>
          </p:cNvSpPr>
          <p:nvPr/>
        </p:nvSpPr>
        <p:spPr>
          <a:xfrm flipH="1">
            <a:off x="10329466" y="90674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A4A62535-7082-4092-86E4-37B5BAE02FED}"/>
              </a:ext>
            </a:extLst>
          </p:cNvPr>
          <p:cNvSpPr>
            <a:spLocks noChangeAspect="1"/>
          </p:cNvSpPr>
          <p:nvPr/>
        </p:nvSpPr>
        <p:spPr>
          <a:xfrm flipH="1">
            <a:off x="10386395" y="82616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B1E37DFE-5FCF-419F-8E83-35C4845CCB2E}"/>
              </a:ext>
            </a:extLst>
          </p:cNvPr>
          <p:cNvSpPr>
            <a:spLocks noChangeAspect="1"/>
          </p:cNvSpPr>
          <p:nvPr/>
        </p:nvSpPr>
        <p:spPr>
          <a:xfrm flipH="1">
            <a:off x="10485814" y="89612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48F46937-0E3C-4DFC-83A7-0472F1DE61F8}"/>
              </a:ext>
            </a:extLst>
          </p:cNvPr>
          <p:cNvSpPr>
            <a:spLocks noChangeAspect="1"/>
          </p:cNvSpPr>
          <p:nvPr/>
        </p:nvSpPr>
        <p:spPr>
          <a:xfrm flipH="1">
            <a:off x="10452444" y="81888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4FA34865-80C7-4BFC-892D-FAF81D77EA1F}"/>
              </a:ext>
            </a:extLst>
          </p:cNvPr>
          <p:cNvSpPr>
            <a:spLocks noChangeAspect="1"/>
          </p:cNvSpPr>
          <p:nvPr/>
        </p:nvSpPr>
        <p:spPr>
          <a:xfrm flipH="1">
            <a:off x="9826997" y="77207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5F1DF8-0F06-4DC1-A460-B46A9F62907C}"/>
              </a:ext>
            </a:extLst>
          </p:cNvPr>
          <p:cNvSpPr>
            <a:spLocks noChangeAspect="1"/>
          </p:cNvSpPr>
          <p:nvPr/>
        </p:nvSpPr>
        <p:spPr>
          <a:xfrm flipH="1">
            <a:off x="10488316" y="89247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EF098AD9-FC1D-4185-A223-5D3E655A98A3}"/>
              </a:ext>
            </a:extLst>
          </p:cNvPr>
          <p:cNvSpPr>
            <a:spLocks noChangeAspect="1"/>
          </p:cNvSpPr>
          <p:nvPr/>
        </p:nvSpPr>
        <p:spPr>
          <a:xfrm flipH="1">
            <a:off x="10372818" y="8890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98EDECA-4790-4355-AF86-D4C912AEF306}"/>
              </a:ext>
            </a:extLst>
          </p:cNvPr>
          <p:cNvSpPr>
            <a:spLocks noChangeAspect="1"/>
          </p:cNvSpPr>
          <p:nvPr/>
        </p:nvSpPr>
        <p:spPr>
          <a:xfrm flipH="1">
            <a:off x="10362778" y="81881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8CFB8E30-E50C-4C53-A408-89D4AE2069BA}"/>
              </a:ext>
            </a:extLst>
          </p:cNvPr>
          <p:cNvSpPr>
            <a:spLocks noChangeAspect="1"/>
          </p:cNvSpPr>
          <p:nvPr/>
        </p:nvSpPr>
        <p:spPr>
          <a:xfrm flipH="1">
            <a:off x="10469047" y="80678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1A4CBA56-20B5-48C7-AEE5-678F7786FBB5}"/>
              </a:ext>
            </a:extLst>
          </p:cNvPr>
          <p:cNvSpPr>
            <a:spLocks noChangeAspect="1"/>
          </p:cNvSpPr>
          <p:nvPr/>
        </p:nvSpPr>
        <p:spPr>
          <a:xfrm flipH="1">
            <a:off x="10444777" y="85311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C0CE0611-DDE3-498D-BCED-D3E53F0A6CED}"/>
              </a:ext>
            </a:extLst>
          </p:cNvPr>
          <p:cNvSpPr>
            <a:spLocks noChangeAspect="1"/>
          </p:cNvSpPr>
          <p:nvPr/>
        </p:nvSpPr>
        <p:spPr>
          <a:xfrm flipH="1">
            <a:off x="10424131" y="87581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E4E691A5-0E43-4A5A-83AB-A59F3F0D6630}"/>
              </a:ext>
            </a:extLst>
          </p:cNvPr>
          <p:cNvSpPr>
            <a:spLocks noChangeAspect="1"/>
          </p:cNvSpPr>
          <p:nvPr/>
        </p:nvSpPr>
        <p:spPr>
          <a:xfrm flipH="1">
            <a:off x="10333295" y="75735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FC3D7257-D2EA-43C8-889C-5769F2919B32}"/>
              </a:ext>
            </a:extLst>
          </p:cNvPr>
          <p:cNvSpPr>
            <a:spLocks noChangeAspect="1"/>
          </p:cNvSpPr>
          <p:nvPr/>
        </p:nvSpPr>
        <p:spPr>
          <a:xfrm flipH="1">
            <a:off x="10412420" y="78834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DBFEE7A-85D3-4BE0-A7CB-9DE3D9EC8167}"/>
              </a:ext>
            </a:extLst>
          </p:cNvPr>
          <p:cNvSpPr>
            <a:spLocks noChangeAspect="1"/>
          </p:cNvSpPr>
          <p:nvPr/>
        </p:nvSpPr>
        <p:spPr>
          <a:xfrm flipH="1">
            <a:off x="10429533" y="80245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2186BAEF-B2ED-4602-9125-D78AFCD0D2F2}"/>
              </a:ext>
            </a:extLst>
          </p:cNvPr>
          <p:cNvSpPr>
            <a:spLocks noChangeAspect="1"/>
          </p:cNvSpPr>
          <p:nvPr/>
        </p:nvSpPr>
        <p:spPr>
          <a:xfrm flipH="1">
            <a:off x="10404856" y="76602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39359435-6CAB-4666-A3F2-7097D7CFF588}"/>
              </a:ext>
            </a:extLst>
          </p:cNvPr>
          <p:cNvSpPr>
            <a:spLocks noChangeAspect="1"/>
          </p:cNvSpPr>
          <p:nvPr/>
        </p:nvSpPr>
        <p:spPr>
          <a:xfrm flipH="1">
            <a:off x="10471306" y="80934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03E2616C-D9E3-44BA-822D-AB0786F77103}"/>
              </a:ext>
            </a:extLst>
          </p:cNvPr>
          <p:cNvSpPr>
            <a:spLocks noChangeAspect="1"/>
          </p:cNvSpPr>
          <p:nvPr/>
        </p:nvSpPr>
        <p:spPr>
          <a:xfrm flipH="1">
            <a:off x="10438677" y="84943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D11C6E43-7C3B-43FC-B081-3720EAD51CB9}"/>
              </a:ext>
            </a:extLst>
          </p:cNvPr>
          <p:cNvSpPr>
            <a:spLocks noChangeAspect="1"/>
          </p:cNvSpPr>
          <p:nvPr/>
        </p:nvSpPr>
        <p:spPr>
          <a:xfrm flipH="1">
            <a:off x="10325600" y="87313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691753AC-79C8-4CAC-9755-66C1850B7626}"/>
              </a:ext>
            </a:extLst>
          </p:cNvPr>
          <p:cNvSpPr>
            <a:spLocks noChangeAspect="1"/>
          </p:cNvSpPr>
          <p:nvPr/>
        </p:nvSpPr>
        <p:spPr>
          <a:xfrm flipH="1">
            <a:off x="10315005" y="89647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C2740BFF-E570-4686-92F6-BBC5FD09DF16}"/>
              </a:ext>
            </a:extLst>
          </p:cNvPr>
          <p:cNvCxnSpPr>
            <a:cxnSpLocks/>
          </p:cNvCxnSpPr>
          <p:nvPr/>
        </p:nvCxnSpPr>
        <p:spPr>
          <a:xfrm rot="-5400000">
            <a:off x="10279131" y="963362"/>
            <a:ext cx="206152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Oval 831">
            <a:extLst>
              <a:ext uri="{FF2B5EF4-FFF2-40B4-BE49-F238E27FC236}">
                <a16:creationId xmlns:a16="http://schemas.microsoft.com/office/drawing/2014/main" id="{ED750FD5-4A4A-49A4-92FB-715D0AB568FC}"/>
              </a:ext>
            </a:extLst>
          </p:cNvPr>
          <p:cNvSpPr>
            <a:spLocks noChangeAspect="1"/>
          </p:cNvSpPr>
          <p:nvPr/>
        </p:nvSpPr>
        <p:spPr>
          <a:xfrm flipH="1">
            <a:off x="10944186" y="100176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12820DCA-F11E-4924-87E3-0908963B7683}"/>
              </a:ext>
            </a:extLst>
          </p:cNvPr>
          <p:cNvSpPr>
            <a:spLocks noChangeAspect="1"/>
          </p:cNvSpPr>
          <p:nvPr/>
        </p:nvSpPr>
        <p:spPr>
          <a:xfrm flipH="1">
            <a:off x="10423444" y="94292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4" name="Oval 833">
            <a:extLst>
              <a:ext uri="{FF2B5EF4-FFF2-40B4-BE49-F238E27FC236}">
                <a16:creationId xmlns:a16="http://schemas.microsoft.com/office/drawing/2014/main" id="{6B1C8598-DAEA-4E3B-86A1-E35369A42741}"/>
              </a:ext>
            </a:extLst>
          </p:cNvPr>
          <p:cNvSpPr>
            <a:spLocks noChangeAspect="1"/>
          </p:cNvSpPr>
          <p:nvPr/>
        </p:nvSpPr>
        <p:spPr>
          <a:xfrm flipH="1">
            <a:off x="10321450" y="8328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5" name="Oval 834">
            <a:extLst>
              <a:ext uri="{FF2B5EF4-FFF2-40B4-BE49-F238E27FC236}">
                <a16:creationId xmlns:a16="http://schemas.microsoft.com/office/drawing/2014/main" id="{3D7B51A6-10D0-4D90-8B4F-97EC1491D6AB}"/>
              </a:ext>
            </a:extLst>
          </p:cNvPr>
          <p:cNvSpPr>
            <a:spLocks noChangeAspect="1"/>
          </p:cNvSpPr>
          <p:nvPr/>
        </p:nvSpPr>
        <p:spPr>
          <a:xfrm flipH="1">
            <a:off x="10809007" y="99748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D10C33D2-01A2-4BBB-8009-208C818121EE}"/>
              </a:ext>
            </a:extLst>
          </p:cNvPr>
          <p:cNvSpPr>
            <a:spLocks noChangeAspect="1"/>
          </p:cNvSpPr>
          <p:nvPr/>
        </p:nvSpPr>
        <p:spPr>
          <a:xfrm flipH="1">
            <a:off x="11190102" y="76583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73302E37-28C9-468A-A5E2-AC158997B14F}"/>
              </a:ext>
            </a:extLst>
          </p:cNvPr>
          <p:cNvSpPr>
            <a:spLocks noChangeAspect="1"/>
          </p:cNvSpPr>
          <p:nvPr/>
        </p:nvSpPr>
        <p:spPr>
          <a:xfrm flipH="1">
            <a:off x="10418371" y="102619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8" name="Oval 837">
            <a:extLst>
              <a:ext uri="{FF2B5EF4-FFF2-40B4-BE49-F238E27FC236}">
                <a16:creationId xmlns:a16="http://schemas.microsoft.com/office/drawing/2014/main" id="{D49B1A98-3004-49AA-AE71-15FC680BB0D9}"/>
              </a:ext>
            </a:extLst>
          </p:cNvPr>
          <p:cNvSpPr>
            <a:spLocks noChangeAspect="1"/>
          </p:cNvSpPr>
          <p:nvPr/>
        </p:nvSpPr>
        <p:spPr>
          <a:xfrm flipH="1">
            <a:off x="10338317" y="93858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9" name="Oval 838">
            <a:extLst>
              <a:ext uri="{FF2B5EF4-FFF2-40B4-BE49-F238E27FC236}">
                <a16:creationId xmlns:a16="http://schemas.microsoft.com/office/drawing/2014/main" id="{641C80B0-B0E7-4BB6-9A8B-FA1A6C00B83E}"/>
              </a:ext>
            </a:extLst>
          </p:cNvPr>
          <p:cNvSpPr>
            <a:spLocks noChangeAspect="1"/>
          </p:cNvSpPr>
          <p:nvPr/>
        </p:nvSpPr>
        <p:spPr>
          <a:xfrm flipH="1">
            <a:off x="10397865" y="79281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C867A409-DA93-47BA-B95C-21C045DCA04B}"/>
              </a:ext>
            </a:extLst>
          </p:cNvPr>
          <p:cNvSpPr>
            <a:spLocks noChangeAspect="1"/>
          </p:cNvSpPr>
          <p:nvPr/>
        </p:nvSpPr>
        <p:spPr>
          <a:xfrm flipH="1">
            <a:off x="10346734" y="79962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0201A047-4751-44A1-B561-EC4D38AFD275}"/>
              </a:ext>
            </a:extLst>
          </p:cNvPr>
          <p:cNvSpPr>
            <a:spLocks noChangeAspect="1"/>
          </p:cNvSpPr>
          <p:nvPr/>
        </p:nvSpPr>
        <p:spPr>
          <a:xfrm flipH="1">
            <a:off x="10427448" y="72942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2" name="Oval 841">
            <a:extLst>
              <a:ext uri="{FF2B5EF4-FFF2-40B4-BE49-F238E27FC236}">
                <a16:creationId xmlns:a16="http://schemas.microsoft.com/office/drawing/2014/main" id="{13327C35-12B5-4719-9BA5-6FF0F9213B13}"/>
              </a:ext>
            </a:extLst>
          </p:cNvPr>
          <p:cNvSpPr>
            <a:spLocks noChangeAspect="1"/>
          </p:cNvSpPr>
          <p:nvPr/>
        </p:nvSpPr>
        <p:spPr>
          <a:xfrm flipH="1">
            <a:off x="10400365" y="71292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84D34092-013F-4347-A79C-9DC5B20418BB}"/>
              </a:ext>
            </a:extLst>
          </p:cNvPr>
          <p:cNvSpPr>
            <a:spLocks noChangeAspect="1"/>
          </p:cNvSpPr>
          <p:nvPr/>
        </p:nvSpPr>
        <p:spPr>
          <a:xfrm flipH="1">
            <a:off x="10320144" y="73710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93F1AA3B-CC4A-4FEB-A3CC-D0ECFF3D771E}"/>
              </a:ext>
            </a:extLst>
          </p:cNvPr>
          <p:cNvSpPr>
            <a:spLocks noChangeAspect="1"/>
          </p:cNvSpPr>
          <p:nvPr/>
        </p:nvSpPr>
        <p:spPr>
          <a:xfrm flipH="1">
            <a:off x="10775342" y="99637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7371228B-5920-4896-B75A-5BB8B769FD9E}"/>
              </a:ext>
            </a:extLst>
          </p:cNvPr>
          <p:cNvSpPr>
            <a:spLocks noChangeAspect="1"/>
          </p:cNvSpPr>
          <p:nvPr/>
        </p:nvSpPr>
        <p:spPr>
          <a:xfrm flipH="1">
            <a:off x="10825086" y="97075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6" name="Oval 845">
            <a:extLst>
              <a:ext uri="{FF2B5EF4-FFF2-40B4-BE49-F238E27FC236}">
                <a16:creationId xmlns:a16="http://schemas.microsoft.com/office/drawing/2014/main" id="{0792C74C-94E9-42F3-8DB3-E5BC8591A607}"/>
              </a:ext>
            </a:extLst>
          </p:cNvPr>
          <p:cNvSpPr>
            <a:spLocks noChangeAspect="1"/>
          </p:cNvSpPr>
          <p:nvPr/>
        </p:nvSpPr>
        <p:spPr>
          <a:xfrm flipH="1">
            <a:off x="9937378" y="72582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7" name="Oval 846">
            <a:extLst>
              <a:ext uri="{FF2B5EF4-FFF2-40B4-BE49-F238E27FC236}">
                <a16:creationId xmlns:a16="http://schemas.microsoft.com/office/drawing/2014/main" id="{CEAE3607-BAA4-42F0-9B84-41BFEA2D2621}"/>
              </a:ext>
            </a:extLst>
          </p:cNvPr>
          <p:cNvSpPr>
            <a:spLocks noChangeAspect="1"/>
          </p:cNvSpPr>
          <p:nvPr/>
        </p:nvSpPr>
        <p:spPr>
          <a:xfrm flipH="1">
            <a:off x="9913321" y="76413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F6762E1A-3AD8-4E84-ADD0-05A1E3F40D11}"/>
              </a:ext>
            </a:extLst>
          </p:cNvPr>
          <p:cNvSpPr>
            <a:spLocks noChangeAspect="1"/>
          </p:cNvSpPr>
          <p:nvPr/>
        </p:nvSpPr>
        <p:spPr>
          <a:xfrm flipH="1">
            <a:off x="10335038" y="76260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82126FED-20CB-43F3-9483-4D18F001FB19}"/>
              </a:ext>
            </a:extLst>
          </p:cNvPr>
          <p:cNvSpPr>
            <a:spLocks noChangeAspect="1"/>
          </p:cNvSpPr>
          <p:nvPr/>
        </p:nvSpPr>
        <p:spPr>
          <a:xfrm flipH="1">
            <a:off x="10324998" y="69232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0" name="Oval 849">
            <a:extLst>
              <a:ext uri="{FF2B5EF4-FFF2-40B4-BE49-F238E27FC236}">
                <a16:creationId xmlns:a16="http://schemas.microsoft.com/office/drawing/2014/main" id="{EF986155-02FA-4BA8-9923-A58417CB7E85}"/>
              </a:ext>
            </a:extLst>
          </p:cNvPr>
          <p:cNvSpPr>
            <a:spLocks noChangeAspect="1"/>
          </p:cNvSpPr>
          <p:nvPr/>
        </p:nvSpPr>
        <p:spPr>
          <a:xfrm flipH="1">
            <a:off x="10386351" y="74932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1" name="Oval 850">
            <a:extLst>
              <a:ext uri="{FF2B5EF4-FFF2-40B4-BE49-F238E27FC236}">
                <a16:creationId xmlns:a16="http://schemas.microsoft.com/office/drawing/2014/main" id="{8AF0238E-F880-48A3-ADE6-088AEDAB95E7}"/>
              </a:ext>
            </a:extLst>
          </p:cNvPr>
          <p:cNvSpPr>
            <a:spLocks noChangeAspect="1"/>
          </p:cNvSpPr>
          <p:nvPr/>
        </p:nvSpPr>
        <p:spPr>
          <a:xfrm flipH="1">
            <a:off x="10391753" y="67596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B9BE901D-A21D-43E1-B3BB-C7034066A6A6}"/>
              </a:ext>
            </a:extLst>
          </p:cNvPr>
          <p:cNvSpPr>
            <a:spLocks noChangeAspect="1"/>
          </p:cNvSpPr>
          <p:nvPr/>
        </p:nvSpPr>
        <p:spPr>
          <a:xfrm flipH="1">
            <a:off x="9838922" y="74200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3" name="Oval 852">
            <a:extLst>
              <a:ext uri="{FF2B5EF4-FFF2-40B4-BE49-F238E27FC236}">
                <a16:creationId xmlns:a16="http://schemas.microsoft.com/office/drawing/2014/main" id="{CC109A86-AB4A-4748-B2F3-DAF1767C8D65}"/>
              </a:ext>
            </a:extLst>
          </p:cNvPr>
          <p:cNvSpPr>
            <a:spLocks noChangeAspect="1"/>
          </p:cNvSpPr>
          <p:nvPr/>
        </p:nvSpPr>
        <p:spPr>
          <a:xfrm flipH="1">
            <a:off x="10821220" y="93714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4" name="Oval 853">
            <a:extLst>
              <a:ext uri="{FF2B5EF4-FFF2-40B4-BE49-F238E27FC236}">
                <a16:creationId xmlns:a16="http://schemas.microsoft.com/office/drawing/2014/main" id="{99FEF402-2BAE-4574-8E2A-CF8F28AF2AB9}"/>
              </a:ext>
            </a:extLst>
          </p:cNvPr>
          <p:cNvSpPr>
            <a:spLocks noChangeAspect="1"/>
          </p:cNvSpPr>
          <p:nvPr/>
        </p:nvSpPr>
        <p:spPr>
          <a:xfrm flipH="1">
            <a:off x="9812503" y="80467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5" name="Oval 854">
            <a:extLst>
              <a:ext uri="{FF2B5EF4-FFF2-40B4-BE49-F238E27FC236}">
                <a16:creationId xmlns:a16="http://schemas.microsoft.com/office/drawing/2014/main" id="{62015EF5-FACB-4C29-8E19-E1C1A6E052D9}"/>
              </a:ext>
            </a:extLst>
          </p:cNvPr>
          <p:cNvSpPr>
            <a:spLocks noChangeAspect="1"/>
          </p:cNvSpPr>
          <p:nvPr/>
        </p:nvSpPr>
        <p:spPr>
          <a:xfrm flipH="1">
            <a:off x="10059932" y="75981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6" name="Oval 855">
            <a:extLst>
              <a:ext uri="{FF2B5EF4-FFF2-40B4-BE49-F238E27FC236}">
                <a16:creationId xmlns:a16="http://schemas.microsoft.com/office/drawing/2014/main" id="{EE642173-CF07-418A-97D4-35F9F33E8A40}"/>
              </a:ext>
            </a:extLst>
          </p:cNvPr>
          <p:cNvSpPr>
            <a:spLocks noChangeAspect="1"/>
          </p:cNvSpPr>
          <p:nvPr/>
        </p:nvSpPr>
        <p:spPr>
          <a:xfrm flipH="1">
            <a:off x="9812478" y="69858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7" name="Oval 856">
            <a:extLst>
              <a:ext uri="{FF2B5EF4-FFF2-40B4-BE49-F238E27FC236}">
                <a16:creationId xmlns:a16="http://schemas.microsoft.com/office/drawing/2014/main" id="{B9C9E880-BBDA-46E7-9E15-282ACA2C94C1}"/>
              </a:ext>
            </a:extLst>
          </p:cNvPr>
          <p:cNvSpPr>
            <a:spLocks noChangeAspect="1"/>
          </p:cNvSpPr>
          <p:nvPr/>
        </p:nvSpPr>
        <p:spPr>
          <a:xfrm flipH="1">
            <a:off x="10046355" y="82274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8" name="Oval 857">
            <a:extLst>
              <a:ext uri="{FF2B5EF4-FFF2-40B4-BE49-F238E27FC236}">
                <a16:creationId xmlns:a16="http://schemas.microsoft.com/office/drawing/2014/main" id="{D0DC46C8-9F48-4672-8F6F-181800600832}"/>
              </a:ext>
            </a:extLst>
          </p:cNvPr>
          <p:cNvSpPr>
            <a:spLocks noChangeAspect="1"/>
          </p:cNvSpPr>
          <p:nvPr/>
        </p:nvSpPr>
        <p:spPr>
          <a:xfrm flipH="1">
            <a:off x="10036315" y="75246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6D7FA01A-A499-4BC0-9FB9-1333F5477C96}"/>
              </a:ext>
            </a:extLst>
          </p:cNvPr>
          <p:cNvSpPr>
            <a:spLocks noChangeAspect="1"/>
          </p:cNvSpPr>
          <p:nvPr/>
        </p:nvSpPr>
        <p:spPr>
          <a:xfrm flipH="1">
            <a:off x="10097668" y="80946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D9FE3293-5AF5-4B6D-9CEC-1DC5A22C91C7}"/>
              </a:ext>
            </a:extLst>
          </p:cNvPr>
          <p:cNvSpPr>
            <a:spLocks noChangeAspect="1"/>
          </p:cNvSpPr>
          <p:nvPr/>
        </p:nvSpPr>
        <p:spPr>
          <a:xfrm flipH="1">
            <a:off x="9926736" y="66730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32BC4988-2F83-48E0-879F-E72ABFBEFEC6}"/>
              </a:ext>
            </a:extLst>
          </p:cNvPr>
          <p:cNvSpPr>
            <a:spLocks noChangeAspect="1"/>
          </p:cNvSpPr>
          <p:nvPr/>
        </p:nvSpPr>
        <p:spPr>
          <a:xfrm flipH="1">
            <a:off x="10271758" y="63306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2" name="Oval 861">
            <a:extLst>
              <a:ext uri="{FF2B5EF4-FFF2-40B4-BE49-F238E27FC236}">
                <a16:creationId xmlns:a16="http://schemas.microsoft.com/office/drawing/2014/main" id="{6B37C85A-86D4-4CC5-9DA4-6ED5F7AB615E}"/>
              </a:ext>
            </a:extLst>
          </p:cNvPr>
          <p:cNvSpPr>
            <a:spLocks noChangeAspect="1"/>
          </p:cNvSpPr>
          <p:nvPr/>
        </p:nvSpPr>
        <p:spPr>
          <a:xfrm flipH="1">
            <a:off x="9808637" y="77106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4676C0-0BE9-4F8B-BB8E-78A3F16F9046}"/>
              </a:ext>
            </a:extLst>
          </p:cNvPr>
          <p:cNvSpPr/>
          <p:nvPr/>
        </p:nvSpPr>
        <p:spPr>
          <a:xfrm rot="21367738">
            <a:off x="9816649" y="1077331"/>
            <a:ext cx="179468" cy="1194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E89417C-1EA7-4120-93C5-B69D8DA8A0F5}"/>
              </a:ext>
            </a:extLst>
          </p:cNvPr>
          <p:cNvSpPr/>
          <p:nvPr/>
        </p:nvSpPr>
        <p:spPr>
          <a:xfrm>
            <a:off x="9808369" y="1049887"/>
            <a:ext cx="189410" cy="50268"/>
          </a:xfrm>
          <a:custGeom>
            <a:avLst/>
            <a:gdLst>
              <a:gd name="connsiteX0" fmla="*/ 0 w 173831"/>
              <a:gd name="connsiteY0" fmla="*/ 43106 h 43106"/>
              <a:gd name="connsiteX1" fmla="*/ 59531 w 173831"/>
              <a:gd name="connsiteY1" fmla="*/ 243 h 43106"/>
              <a:gd name="connsiteX2" fmla="*/ 173831 w 173831"/>
              <a:gd name="connsiteY2" fmla="*/ 28818 h 4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31" h="43106">
                <a:moveTo>
                  <a:pt x="0" y="43106"/>
                </a:moveTo>
                <a:cubicBezTo>
                  <a:pt x="15279" y="22865"/>
                  <a:pt x="30559" y="2624"/>
                  <a:pt x="59531" y="243"/>
                </a:cubicBezTo>
                <a:cubicBezTo>
                  <a:pt x="88503" y="-2138"/>
                  <a:pt x="131167" y="13340"/>
                  <a:pt x="173831" y="28818"/>
                </a:cubicBezTo>
              </a:path>
            </a:pathLst>
          </a:custGeom>
          <a:solidFill>
            <a:schemeClr val="bg1"/>
          </a:solidFill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3" name="Freeform: Shape 862">
            <a:extLst>
              <a:ext uri="{FF2B5EF4-FFF2-40B4-BE49-F238E27FC236}">
                <a16:creationId xmlns:a16="http://schemas.microsoft.com/office/drawing/2014/main" id="{62230122-F597-4D54-B1EF-ECD49E6179BC}"/>
              </a:ext>
            </a:extLst>
          </p:cNvPr>
          <p:cNvSpPr/>
          <p:nvPr/>
        </p:nvSpPr>
        <p:spPr>
          <a:xfrm rot="11033245">
            <a:off x="10288069" y="1053328"/>
            <a:ext cx="192272" cy="51961"/>
          </a:xfrm>
          <a:custGeom>
            <a:avLst/>
            <a:gdLst>
              <a:gd name="connsiteX0" fmla="*/ 0 w 173831"/>
              <a:gd name="connsiteY0" fmla="*/ 43106 h 43106"/>
              <a:gd name="connsiteX1" fmla="*/ 59531 w 173831"/>
              <a:gd name="connsiteY1" fmla="*/ 243 h 43106"/>
              <a:gd name="connsiteX2" fmla="*/ 173831 w 173831"/>
              <a:gd name="connsiteY2" fmla="*/ 28818 h 4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31" h="43106">
                <a:moveTo>
                  <a:pt x="0" y="43106"/>
                </a:moveTo>
                <a:cubicBezTo>
                  <a:pt x="15279" y="22865"/>
                  <a:pt x="30559" y="2624"/>
                  <a:pt x="59531" y="243"/>
                </a:cubicBezTo>
                <a:cubicBezTo>
                  <a:pt x="88503" y="-2138"/>
                  <a:pt x="131167" y="13340"/>
                  <a:pt x="173831" y="28818"/>
                </a:cubicBezTo>
              </a:path>
            </a:pathLst>
          </a:cu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8FE7101D-309B-45A0-A6BA-E6C1F15E3911}"/>
              </a:ext>
            </a:extLst>
          </p:cNvPr>
          <p:cNvSpPr>
            <a:spLocks noChangeAspect="1"/>
          </p:cNvSpPr>
          <p:nvPr/>
        </p:nvSpPr>
        <p:spPr>
          <a:xfrm flipH="1">
            <a:off x="10386614" y="104947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6" name="Oval 865">
            <a:extLst>
              <a:ext uri="{FF2B5EF4-FFF2-40B4-BE49-F238E27FC236}">
                <a16:creationId xmlns:a16="http://schemas.microsoft.com/office/drawing/2014/main" id="{A29141B7-9FA7-4787-B408-729AE400E46C}"/>
              </a:ext>
            </a:extLst>
          </p:cNvPr>
          <p:cNvSpPr>
            <a:spLocks noChangeAspect="1"/>
          </p:cNvSpPr>
          <p:nvPr/>
        </p:nvSpPr>
        <p:spPr>
          <a:xfrm flipH="1">
            <a:off x="10412420" y="106024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7" name="Oval 866">
            <a:extLst>
              <a:ext uri="{FF2B5EF4-FFF2-40B4-BE49-F238E27FC236}">
                <a16:creationId xmlns:a16="http://schemas.microsoft.com/office/drawing/2014/main" id="{EE03C841-BFC9-4E11-A5A9-51CEDBAA0D4F}"/>
              </a:ext>
            </a:extLst>
          </p:cNvPr>
          <p:cNvSpPr>
            <a:spLocks noChangeAspect="1"/>
          </p:cNvSpPr>
          <p:nvPr/>
        </p:nvSpPr>
        <p:spPr>
          <a:xfrm flipH="1">
            <a:off x="10363666" y="106398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8" name="Oval 867">
            <a:extLst>
              <a:ext uri="{FF2B5EF4-FFF2-40B4-BE49-F238E27FC236}">
                <a16:creationId xmlns:a16="http://schemas.microsoft.com/office/drawing/2014/main" id="{10B1A985-0DB3-4279-994F-A464952ED936}"/>
              </a:ext>
            </a:extLst>
          </p:cNvPr>
          <p:cNvSpPr>
            <a:spLocks noChangeAspect="1"/>
          </p:cNvSpPr>
          <p:nvPr/>
        </p:nvSpPr>
        <p:spPr>
          <a:xfrm flipH="1">
            <a:off x="9287370" y="96616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9" name="Oval 868">
            <a:extLst>
              <a:ext uri="{FF2B5EF4-FFF2-40B4-BE49-F238E27FC236}">
                <a16:creationId xmlns:a16="http://schemas.microsoft.com/office/drawing/2014/main" id="{2617BD3B-BD71-4D0B-9F77-5348FD0E4C56}"/>
              </a:ext>
            </a:extLst>
          </p:cNvPr>
          <p:cNvSpPr>
            <a:spLocks noChangeAspect="1"/>
          </p:cNvSpPr>
          <p:nvPr/>
        </p:nvSpPr>
        <p:spPr>
          <a:xfrm flipH="1">
            <a:off x="9613795" y="93803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0" name="Oval 869">
            <a:extLst>
              <a:ext uri="{FF2B5EF4-FFF2-40B4-BE49-F238E27FC236}">
                <a16:creationId xmlns:a16="http://schemas.microsoft.com/office/drawing/2014/main" id="{C33A43F5-5BCD-4868-8EAD-DD748275A258}"/>
              </a:ext>
            </a:extLst>
          </p:cNvPr>
          <p:cNvSpPr>
            <a:spLocks noChangeAspect="1"/>
          </p:cNvSpPr>
          <p:nvPr/>
        </p:nvSpPr>
        <p:spPr>
          <a:xfrm flipH="1">
            <a:off x="9575343" y="95124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1" name="Oval 870">
            <a:extLst>
              <a:ext uri="{FF2B5EF4-FFF2-40B4-BE49-F238E27FC236}">
                <a16:creationId xmlns:a16="http://schemas.microsoft.com/office/drawing/2014/main" id="{B07A0D29-573B-44DD-9A5E-136450273400}"/>
              </a:ext>
            </a:extLst>
          </p:cNvPr>
          <p:cNvSpPr>
            <a:spLocks noChangeAspect="1"/>
          </p:cNvSpPr>
          <p:nvPr/>
        </p:nvSpPr>
        <p:spPr>
          <a:xfrm flipH="1">
            <a:off x="9536716" y="111527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2" name="Oval 871">
            <a:extLst>
              <a:ext uri="{FF2B5EF4-FFF2-40B4-BE49-F238E27FC236}">
                <a16:creationId xmlns:a16="http://schemas.microsoft.com/office/drawing/2014/main" id="{6E2B9EA2-39FB-4387-B62B-54761513C958}"/>
              </a:ext>
            </a:extLst>
          </p:cNvPr>
          <p:cNvSpPr>
            <a:spLocks noChangeAspect="1"/>
          </p:cNvSpPr>
          <p:nvPr/>
        </p:nvSpPr>
        <p:spPr>
          <a:xfrm flipH="1">
            <a:off x="9314323" y="113440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C14EA3B2-EF05-4BB4-9222-506981979DEF}"/>
              </a:ext>
            </a:extLst>
          </p:cNvPr>
          <p:cNvSpPr>
            <a:spLocks noChangeAspect="1"/>
          </p:cNvSpPr>
          <p:nvPr/>
        </p:nvSpPr>
        <p:spPr>
          <a:xfrm flipH="1">
            <a:off x="9433025" y="94130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BB1A81FC-0A86-4C3C-AA43-4CA9B7A6253E}"/>
              </a:ext>
            </a:extLst>
          </p:cNvPr>
          <p:cNvSpPr>
            <a:spLocks noChangeAspect="1"/>
          </p:cNvSpPr>
          <p:nvPr/>
        </p:nvSpPr>
        <p:spPr>
          <a:xfrm flipH="1">
            <a:off x="9509160" y="96616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DBC88444-D86F-401B-957F-CA1863BA1622}"/>
              </a:ext>
            </a:extLst>
          </p:cNvPr>
          <p:cNvSpPr>
            <a:spLocks noChangeAspect="1"/>
          </p:cNvSpPr>
          <p:nvPr/>
        </p:nvSpPr>
        <p:spPr>
          <a:xfrm flipH="1">
            <a:off x="9387321" y="100577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BCFB992-154A-4804-BDD0-D563090A7283}"/>
              </a:ext>
            </a:extLst>
          </p:cNvPr>
          <p:cNvSpPr>
            <a:spLocks noChangeAspect="1"/>
          </p:cNvSpPr>
          <p:nvPr/>
        </p:nvSpPr>
        <p:spPr>
          <a:xfrm flipH="1">
            <a:off x="9323254" y="92065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77ED075B-D90F-4BF3-8A2C-3637B3B9E8F7}"/>
              </a:ext>
            </a:extLst>
          </p:cNvPr>
          <p:cNvSpPr>
            <a:spLocks noChangeAspect="1"/>
          </p:cNvSpPr>
          <p:nvPr/>
        </p:nvSpPr>
        <p:spPr>
          <a:xfrm flipH="1">
            <a:off x="9402786" y="95382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74094B13-95DC-4813-8CBF-3919870253F1}"/>
              </a:ext>
            </a:extLst>
          </p:cNvPr>
          <p:cNvSpPr>
            <a:spLocks noChangeAspect="1"/>
          </p:cNvSpPr>
          <p:nvPr/>
        </p:nvSpPr>
        <p:spPr>
          <a:xfrm flipH="1">
            <a:off x="9569992" y="92374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8AA624E5-EF2C-4BE1-87F5-6E445D950A98}"/>
              </a:ext>
            </a:extLst>
          </p:cNvPr>
          <p:cNvSpPr>
            <a:spLocks noChangeAspect="1"/>
          </p:cNvSpPr>
          <p:nvPr/>
        </p:nvSpPr>
        <p:spPr>
          <a:xfrm flipH="1">
            <a:off x="9549447" y="94122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24FBC7C6-D4B7-41D4-8CC9-7AAF3299CCF7}"/>
              </a:ext>
            </a:extLst>
          </p:cNvPr>
          <p:cNvSpPr>
            <a:spLocks noChangeAspect="1"/>
          </p:cNvSpPr>
          <p:nvPr/>
        </p:nvSpPr>
        <p:spPr>
          <a:xfrm flipH="1">
            <a:off x="9625582" y="96608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2B26B4BD-B35E-4823-87E7-BB82475AAB02}"/>
              </a:ext>
            </a:extLst>
          </p:cNvPr>
          <p:cNvSpPr>
            <a:spLocks noChangeAspect="1"/>
          </p:cNvSpPr>
          <p:nvPr/>
        </p:nvSpPr>
        <p:spPr>
          <a:xfrm flipH="1">
            <a:off x="9519208" y="95375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2D4559B2-AE1A-43DD-BD1D-B637105CDB2A}"/>
              </a:ext>
            </a:extLst>
          </p:cNvPr>
          <p:cNvSpPr>
            <a:spLocks noChangeAspect="1"/>
          </p:cNvSpPr>
          <p:nvPr/>
        </p:nvSpPr>
        <p:spPr>
          <a:xfrm flipH="1">
            <a:off x="9318139" y="95629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A2B27F-FAA1-4386-ABE9-A59F8383EAE4}"/>
              </a:ext>
            </a:extLst>
          </p:cNvPr>
          <p:cNvSpPr>
            <a:spLocks noChangeAspect="1"/>
          </p:cNvSpPr>
          <p:nvPr/>
        </p:nvSpPr>
        <p:spPr>
          <a:xfrm flipH="1">
            <a:off x="9165235" y="104618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E9774907-A08A-4A39-809D-24148955A494}"/>
              </a:ext>
            </a:extLst>
          </p:cNvPr>
          <p:cNvSpPr>
            <a:spLocks noChangeAspect="1"/>
          </p:cNvSpPr>
          <p:nvPr/>
        </p:nvSpPr>
        <p:spPr>
          <a:xfrm flipH="1">
            <a:off x="9125302" y="94931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E7742A89-2461-4AE9-81AF-6FC4DD03D632}"/>
              </a:ext>
            </a:extLst>
          </p:cNvPr>
          <p:cNvSpPr>
            <a:spLocks noChangeAspect="1"/>
          </p:cNvSpPr>
          <p:nvPr/>
        </p:nvSpPr>
        <p:spPr>
          <a:xfrm flipH="1">
            <a:off x="9310890" y="102132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6" name="Oval 885">
            <a:extLst>
              <a:ext uri="{FF2B5EF4-FFF2-40B4-BE49-F238E27FC236}">
                <a16:creationId xmlns:a16="http://schemas.microsoft.com/office/drawing/2014/main" id="{ECF1639E-2B16-4273-AC12-5959AFFFCA44}"/>
              </a:ext>
            </a:extLst>
          </p:cNvPr>
          <p:cNvSpPr>
            <a:spLocks noChangeAspect="1"/>
          </p:cNvSpPr>
          <p:nvPr/>
        </p:nvSpPr>
        <p:spPr>
          <a:xfrm flipH="1">
            <a:off x="9156476" y="93765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29E25297-FF49-4B6B-8CA8-5F03C0C07BE1}"/>
              </a:ext>
            </a:extLst>
          </p:cNvPr>
          <p:cNvSpPr>
            <a:spLocks noChangeAspect="1"/>
          </p:cNvSpPr>
          <p:nvPr/>
        </p:nvSpPr>
        <p:spPr>
          <a:xfrm flipH="1">
            <a:off x="9271507" y="98686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CDBF9B70-C956-457C-8710-AF6CBD868B8D}"/>
              </a:ext>
            </a:extLst>
          </p:cNvPr>
          <p:cNvSpPr>
            <a:spLocks noChangeAspect="1"/>
          </p:cNvSpPr>
          <p:nvPr/>
        </p:nvSpPr>
        <p:spPr>
          <a:xfrm flipH="1">
            <a:off x="9290974" y="93988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AF357F8A-40BF-44FA-BA40-3252315196B6}"/>
              </a:ext>
            </a:extLst>
          </p:cNvPr>
          <p:cNvSpPr>
            <a:spLocks noChangeAspect="1"/>
          </p:cNvSpPr>
          <p:nvPr/>
        </p:nvSpPr>
        <p:spPr>
          <a:xfrm flipH="1">
            <a:off x="9123847" y="97775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605562D0-59E1-44DF-B26B-4B7FC657B935}"/>
              </a:ext>
            </a:extLst>
          </p:cNvPr>
          <p:cNvSpPr>
            <a:spLocks noChangeAspect="1"/>
          </p:cNvSpPr>
          <p:nvPr/>
        </p:nvSpPr>
        <p:spPr>
          <a:xfrm flipH="1">
            <a:off x="9222846" y="96394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7724B062-B5C1-4C7D-8337-2AE9712E02E9}"/>
              </a:ext>
            </a:extLst>
          </p:cNvPr>
          <p:cNvSpPr>
            <a:spLocks noChangeAspect="1"/>
          </p:cNvSpPr>
          <p:nvPr/>
        </p:nvSpPr>
        <p:spPr>
          <a:xfrm flipH="1">
            <a:off x="9201119" y="100067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DC441681-C0A0-4335-A269-A1A1EE600480}"/>
              </a:ext>
            </a:extLst>
          </p:cNvPr>
          <p:cNvSpPr>
            <a:spLocks noChangeAspect="1"/>
          </p:cNvSpPr>
          <p:nvPr/>
        </p:nvSpPr>
        <p:spPr>
          <a:xfrm flipH="1">
            <a:off x="9280651" y="103385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4F7202C6-B06C-4AC7-825F-A82E26FB296D}"/>
              </a:ext>
            </a:extLst>
          </p:cNvPr>
          <p:cNvSpPr>
            <a:spLocks noChangeAspect="1"/>
          </p:cNvSpPr>
          <p:nvPr/>
        </p:nvSpPr>
        <p:spPr>
          <a:xfrm flipH="1">
            <a:off x="9291053" y="94767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AED07F3D-563F-4290-A2D9-74D112A333C7}"/>
              </a:ext>
            </a:extLst>
          </p:cNvPr>
          <p:cNvSpPr>
            <a:spLocks noChangeAspect="1"/>
          </p:cNvSpPr>
          <p:nvPr/>
        </p:nvSpPr>
        <p:spPr>
          <a:xfrm flipH="1">
            <a:off x="9464409" y="111193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B32C6C7A-BBE5-40B6-82FB-0BCA83ADC7D5}"/>
              </a:ext>
            </a:extLst>
          </p:cNvPr>
          <p:cNvSpPr>
            <a:spLocks noChangeAspect="1"/>
          </p:cNvSpPr>
          <p:nvPr/>
        </p:nvSpPr>
        <p:spPr>
          <a:xfrm flipH="1">
            <a:off x="9609913" y="105541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E2E646F9-1A98-4A29-B8F7-925107B04DBF}"/>
              </a:ext>
            </a:extLst>
          </p:cNvPr>
          <p:cNvSpPr>
            <a:spLocks noChangeAspect="1"/>
          </p:cNvSpPr>
          <p:nvPr/>
        </p:nvSpPr>
        <p:spPr>
          <a:xfrm flipH="1">
            <a:off x="9444413" y="11185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C914C58C-48C9-4219-B0B6-84B324E95AD5}"/>
              </a:ext>
            </a:extLst>
          </p:cNvPr>
          <p:cNvSpPr>
            <a:spLocks noChangeAspect="1"/>
          </p:cNvSpPr>
          <p:nvPr/>
        </p:nvSpPr>
        <p:spPr>
          <a:xfrm flipH="1">
            <a:off x="9479891" y="105321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9223BC07-7017-4A88-9E01-61C98A2FE50D}"/>
              </a:ext>
            </a:extLst>
          </p:cNvPr>
          <p:cNvSpPr>
            <a:spLocks noChangeAspect="1"/>
          </p:cNvSpPr>
          <p:nvPr/>
        </p:nvSpPr>
        <p:spPr>
          <a:xfrm flipH="1">
            <a:off x="9257805" y="109362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58C9932B-2E13-4DE0-8839-CF06CADADEE7}"/>
              </a:ext>
            </a:extLst>
          </p:cNvPr>
          <p:cNvSpPr>
            <a:spLocks noChangeAspect="1"/>
          </p:cNvSpPr>
          <p:nvPr/>
        </p:nvSpPr>
        <p:spPr>
          <a:xfrm flipH="1">
            <a:off x="9403460" y="106876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3C5A7265-4A40-4523-A617-D33D8D101A46}"/>
              </a:ext>
            </a:extLst>
          </p:cNvPr>
          <p:cNvSpPr>
            <a:spLocks noChangeAspect="1"/>
          </p:cNvSpPr>
          <p:nvPr/>
        </p:nvSpPr>
        <p:spPr>
          <a:xfrm flipH="1">
            <a:off x="9364077" y="103430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1" name="Oval 900">
            <a:extLst>
              <a:ext uri="{FF2B5EF4-FFF2-40B4-BE49-F238E27FC236}">
                <a16:creationId xmlns:a16="http://schemas.microsoft.com/office/drawing/2014/main" id="{08B482E8-B825-43E6-8C69-0135B27FF1D3}"/>
              </a:ext>
            </a:extLst>
          </p:cNvPr>
          <p:cNvSpPr>
            <a:spLocks noChangeAspect="1"/>
          </p:cNvSpPr>
          <p:nvPr/>
        </p:nvSpPr>
        <p:spPr>
          <a:xfrm flipH="1">
            <a:off x="9293689" y="10481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8732FEA5-940C-4A5D-AC9F-7349A3313FB3}"/>
              </a:ext>
            </a:extLst>
          </p:cNvPr>
          <p:cNvSpPr>
            <a:spLocks noChangeAspect="1"/>
          </p:cNvSpPr>
          <p:nvPr/>
        </p:nvSpPr>
        <p:spPr>
          <a:xfrm flipH="1">
            <a:off x="9373221" y="108129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E422BECB-182E-4979-94B9-9F2D99D51B98}"/>
              </a:ext>
            </a:extLst>
          </p:cNvPr>
          <p:cNvSpPr>
            <a:spLocks noChangeAspect="1"/>
          </p:cNvSpPr>
          <p:nvPr/>
        </p:nvSpPr>
        <p:spPr>
          <a:xfrm flipH="1">
            <a:off x="9504991" y="93266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DAC9E4B5-8655-4B32-A3FA-184DEF21A0F7}"/>
              </a:ext>
            </a:extLst>
          </p:cNvPr>
          <p:cNvSpPr>
            <a:spLocks noChangeAspect="1"/>
          </p:cNvSpPr>
          <p:nvPr/>
        </p:nvSpPr>
        <p:spPr>
          <a:xfrm flipH="1">
            <a:off x="9504680" y="83726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147EBF8C-9B44-46DC-99DB-C7F66B60FAFE}"/>
              </a:ext>
            </a:extLst>
          </p:cNvPr>
          <p:cNvSpPr>
            <a:spLocks noChangeAspect="1"/>
          </p:cNvSpPr>
          <p:nvPr/>
        </p:nvSpPr>
        <p:spPr>
          <a:xfrm flipH="1">
            <a:off x="9640060" y="100764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910CAFF6-0A36-49C4-8A3F-F3040397511F}"/>
              </a:ext>
            </a:extLst>
          </p:cNvPr>
          <p:cNvSpPr>
            <a:spLocks noChangeAspect="1"/>
          </p:cNvSpPr>
          <p:nvPr/>
        </p:nvSpPr>
        <p:spPr>
          <a:xfrm flipH="1">
            <a:off x="9497742" y="99769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E40C8F24-DB5D-4A00-8FCA-16ECB8D066C9}"/>
              </a:ext>
            </a:extLst>
          </p:cNvPr>
          <p:cNvSpPr>
            <a:spLocks noChangeAspect="1"/>
          </p:cNvSpPr>
          <p:nvPr/>
        </p:nvSpPr>
        <p:spPr>
          <a:xfrm flipH="1">
            <a:off x="9573877" y="102255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2E3828E1-4E6E-4823-9EC6-4C8DE2B5AADF}"/>
              </a:ext>
            </a:extLst>
          </p:cNvPr>
          <p:cNvSpPr>
            <a:spLocks noChangeAspect="1"/>
          </p:cNvSpPr>
          <p:nvPr/>
        </p:nvSpPr>
        <p:spPr>
          <a:xfrm flipH="1">
            <a:off x="9452038" y="106216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64A6ADF2-C82D-4878-96E9-CDE7C2C4E316}"/>
              </a:ext>
            </a:extLst>
          </p:cNvPr>
          <p:cNvSpPr>
            <a:spLocks noChangeAspect="1"/>
          </p:cNvSpPr>
          <p:nvPr/>
        </p:nvSpPr>
        <p:spPr>
          <a:xfrm flipH="1">
            <a:off x="9636160" y="90981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CBE15199-159A-401C-80F9-0BA9C36F408A}"/>
              </a:ext>
            </a:extLst>
          </p:cNvPr>
          <p:cNvSpPr>
            <a:spLocks noChangeAspect="1"/>
          </p:cNvSpPr>
          <p:nvPr/>
        </p:nvSpPr>
        <p:spPr>
          <a:xfrm flipH="1">
            <a:off x="9451386" y="90009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1" name="Oval 910">
            <a:extLst>
              <a:ext uri="{FF2B5EF4-FFF2-40B4-BE49-F238E27FC236}">
                <a16:creationId xmlns:a16="http://schemas.microsoft.com/office/drawing/2014/main" id="{53B50247-ABBE-4DDE-8136-7800B7E7E1BA}"/>
              </a:ext>
            </a:extLst>
          </p:cNvPr>
          <p:cNvSpPr>
            <a:spLocks noChangeAspect="1"/>
          </p:cNvSpPr>
          <p:nvPr/>
        </p:nvSpPr>
        <p:spPr>
          <a:xfrm flipH="1">
            <a:off x="9400554" y="89332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2" name="Oval 911">
            <a:extLst>
              <a:ext uri="{FF2B5EF4-FFF2-40B4-BE49-F238E27FC236}">
                <a16:creationId xmlns:a16="http://schemas.microsoft.com/office/drawing/2014/main" id="{6EF8064F-E425-4781-A8C8-C425E97CD20F}"/>
              </a:ext>
            </a:extLst>
          </p:cNvPr>
          <p:cNvSpPr>
            <a:spLocks noChangeAspect="1"/>
          </p:cNvSpPr>
          <p:nvPr/>
        </p:nvSpPr>
        <p:spPr>
          <a:xfrm flipH="1">
            <a:off x="9458359" y="96323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3" name="Oval 912">
            <a:extLst>
              <a:ext uri="{FF2B5EF4-FFF2-40B4-BE49-F238E27FC236}">
                <a16:creationId xmlns:a16="http://schemas.microsoft.com/office/drawing/2014/main" id="{D45B428D-0B6B-45DD-9C79-CDDEBC4C1A1A}"/>
              </a:ext>
            </a:extLst>
          </p:cNvPr>
          <p:cNvSpPr>
            <a:spLocks noChangeAspect="1"/>
          </p:cNvSpPr>
          <p:nvPr/>
        </p:nvSpPr>
        <p:spPr>
          <a:xfrm flipH="1">
            <a:off x="9477826" y="91624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07A7152C-BB99-4AC6-8913-D33B3F4BC276}"/>
              </a:ext>
            </a:extLst>
          </p:cNvPr>
          <p:cNvSpPr>
            <a:spLocks noChangeAspect="1"/>
          </p:cNvSpPr>
          <p:nvPr/>
        </p:nvSpPr>
        <p:spPr>
          <a:xfrm flipH="1">
            <a:off x="9422132" y="88580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2D2F1306-DA3F-42F3-99EA-C92152693D27}"/>
              </a:ext>
            </a:extLst>
          </p:cNvPr>
          <p:cNvSpPr>
            <a:spLocks noChangeAspect="1"/>
          </p:cNvSpPr>
          <p:nvPr/>
        </p:nvSpPr>
        <p:spPr>
          <a:xfrm flipH="1">
            <a:off x="9409698" y="94031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6" name="Oval 915">
            <a:extLst>
              <a:ext uri="{FF2B5EF4-FFF2-40B4-BE49-F238E27FC236}">
                <a16:creationId xmlns:a16="http://schemas.microsoft.com/office/drawing/2014/main" id="{522766C2-406B-4445-AD79-97A1D2A5D933}"/>
              </a:ext>
            </a:extLst>
          </p:cNvPr>
          <p:cNvSpPr>
            <a:spLocks noChangeAspect="1"/>
          </p:cNvSpPr>
          <p:nvPr/>
        </p:nvSpPr>
        <p:spPr>
          <a:xfrm flipH="1">
            <a:off x="9387971" y="97704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7" name="Oval 916">
            <a:extLst>
              <a:ext uri="{FF2B5EF4-FFF2-40B4-BE49-F238E27FC236}">
                <a16:creationId xmlns:a16="http://schemas.microsoft.com/office/drawing/2014/main" id="{F8A7CBD6-B8D2-4774-A6DA-0518E26A1426}"/>
              </a:ext>
            </a:extLst>
          </p:cNvPr>
          <p:cNvSpPr>
            <a:spLocks noChangeAspect="1"/>
          </p:cNvSpPr>
          <p:nvPr/>
        </p:nvSpPr>
        <p:spPr>
          <a:xfrm flipH="1">
            <a:off x="9467503" y="101022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8" name="Oval 917">
            <a:extLst>
              <a:ext uri="{FF2B5EF4-FFF2-40B4-BE49-F238E27FC236}">
                <a16:creationId xmlns:a16="http://schemas.microsoft.com/office/drawing/2014/main" id="{1F6A1736-01EC-4AED-894C-36E5C0B97494}"/>
              </a:ext>
            </a:extLst>
          </p:cNvPr>
          <p:cNvSpPr>
            <a:spLocks noChangeAspect="1"/>
          </p:cNvSpPr>
          <p:nvPr/>
        </p:nvSpPr>
        <p:spPr>
          <a:xfrm flipH="1">
            <a:off x="9379565" y="8865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9" name="Oval 918">
            <a:extLst>
              <a:ext uri="{FF2B5EF4-FFF2-40B4-BE49-F238E27FC236}">
                <a16:creationId xmlns:a16="http://schemas.microsoft.com/office/drawing/2014/main" id="{004C70F9-580B-4EB8-9478-10B9BC198BC3}"/>
              </a:ext>
            </a:extLst>
          </p:cNvPr>
          <p:cNvSpPr>
            <a:spLocks noChangeAspect="1"/>
          </p:cNvSpPr>
          <p:nvPr/>
        </p:nvSpPr>
        <p:spPr>
          <a:xfrm flipH="1">
            <a:off x="9468761" y="87705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0" name="Oval 919">
            <a:extLst>
              <a:ext uri="{FF2B5EF4-FFF2-40B4-BE49-F238E27FC236}">
                <a16:creationId xmlns:a16="http://schemas.microsoft.com/office/drawing/2014/main" id="{83C4F80B-7EB8-4E0B-8163-6AC50F8C79A2}"/>
              </a:ext>
            </a:extLst>
          </p:cNvPr>
          <p:cNvSpPr>
            <a:spLocks noChangeAspect="1"/>
          </p:cNvSpPr>
          <p:nvPr/>
        </p:nvSpPr>
        <p:spPr>
          <a:xfrm flipH="1">
            <a:off x="9567760" y="86324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F3C16C52-A306-40A7-BC3F-C11AAA0A54AD}"/>
              </a:ext>
            </a:extLst>
          </p:cNvPr>
          <p:cNvSpPr>
            <a:spLocks noChangeAspect="1"/>
          </p:cNvSpPr>
          <p:nvPr/>
        </p:nvSpPr>
        <p:spPr>
          <a:xfrm flipH="1">
            <a:off x="9510534" y="88394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E6B24A58-1A48-4798-BAAC-CDE445EE8B29}"/>
              </a:ext>
            </a:extLst>
          </p:cNvPr>
          <p:cNvSpPr>
            <a:spLocks noChangeAspect="1"/>
          </p:cNvSpPr>
          <p:nvPr/>
        </p:nvSpPr>
        <p:spPr>
          <a:xfrm flipH="1">
            <a:off x="9625565" y="93315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3" name="Oval 922">
            <a:extLst>
              <a:ext uri="{FF2B5EF4-FFF2-40B4-BE49-F238E27FC236}">
                <a16:creationId xmlns:a16="http://schemas.microsoft.com/office/drawing/2014/main" id="{BF8FF05E-EFA9-408A-B48B-377A905A9D99}"/>
              </a:ext>
            </a:extLst>
          </p:cNvPr>
          <p:cNvSpPr>
            <a:spLocks noChangeAspect="1"/>
          </p:cNvSpPr>
          <p:nvPr/>
        </p:nvSpPr>
        <p:spPr>
          <a:xfrm flipH="1">
            <a:off x="9645032" y="88616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4" name="Oval 923">
            <a:extLst>
              <a:ext uri="{FF2B5EF4-FFF2-40B4-BE49-F238E27FC236}">
                <a16:creationId xmlns:a16="http://schemas.microsoft.com/office/drawing/2014/main" id="{9DF4C228-D1AE-41A9-BC61-AC51DF82C31D}"/>
              </a:ext>
            </a:extLst>
          </p:cNvPr>
          <p:cNvSpPr>
            <a:spLocks noChangeAspect="1"/>
          </p:cNvSpPr>
          <p:nvPr/>
        </p:nvSpPr>
        <p:spPr>
          <a:xfrm flipH="1">
            <a:off x="9477905" y="92404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F8B941FE-2586-4A2B-9A55-A2992706456F}"/>
              </a:ext>
            </a:extLst>
          </p:cNvPr>
          <p:cNvSpPr>
            <a:spLocks noChangeAspect="1"/>
          </p:cNvSpPr>
          <p:nvPr/>
        </p:nvSpPr>
        <p:spPr>
          <a:xfrm flipH="1">
            <a:off x="9589338" y="85572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6" name="Oval 925">
            <a:extLst>
              <a:ext uri="{FF2B5EF4-FFF2-40B4-BE49-F238E27FC236}">
                <a16:creationId xmlns:a16="http://schemas.microsoft.com/office/drawing/2014/main" id="{03C04DB5-7F7F-40E8-AE40-29A3DB6659A5}"/>
              </a:ext>
            </a:extLst>
          </p:cNvPr>
          <p:cNvSpPr>
            <a:spLocks noChangeAspect="1"/>
          </p:cNvSpPr>
          <p:nvPr/>
        </p:nvSpPr>
        <p:spPr>
          <a:xfrm flipH="1">
            <a:off x="9576904" y="91023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7" name="Oval 926">
            <a:extLst>
              <a:ext uri="{FF2B5EF4-FFF2-40B4-BE49-F238E27FC236}">
                <a16:creationId xmlns:a16="http://schemas.microsoft.com/office/drawing/2014/main" id="{19CBA6B6-7685-453E-BDE6-699D280B61A4}"/>
              </a:ext>
            </a:extLst>
          </p:cNvPr>
          <p:cNvSpPr>
            <a:spLocks noChangeAspect="1"/>
          </p:cNvSpPr>
          <p:nvPr/>
        </p:nvSpPr>
        <p:spPr>
          <a:xfrm flipH="1">
            <a:off x="9555177" y="94696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4CA46342-9BF5-429C-B42F-5BAAC351420E}"/>
              </a:ext>
            </a:extLst>
          </p:cNvPr>
          <p:cNvSpPr>
            <a:spLocks noChangeAspect="1"/>
          </p:cNvSpPr>
          <p:nvPr/>
        </p:nvSpPr>
        <p:spPr>
          <a:xfrm flipH="1">
            <a:off x="9634709" y="98014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EEA69176-6684-49FA-BFEB-0FB02DC251F4}"/>
              </a:ext>
            </a:extLst>
          </p:cNvPr>
          <p:cNvSpPr>
            <a:spLocks noChangeAspect="1"/>
          </p:cNvSpPr>
          <p:nvPr/>
        </p:nvSpPr>
        <p:spPr>
          <a:xfrm flipH="1">
            <a:off x="9578196" y="90243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0" name="Oval 929">
            <a:extLst>
              <a:ext uri="{FF2B5EF4-FFF2-40B4-BE49-F238E27FC236}">
                <a16:creationId xmlns:a16="http://schemas.microsoft.com/office/drawing/2014/main" id="{E39D832B-269F-4E36-9514-AA3EF7E88559}"/>
              </a:ext>
            </a:extLst>
          </p:cNvPr>
          <p:cNvSpPr>
            <a:spLocks noChangeAspect="1"/>
          </p:cNvSpPr>
          <p:nvPr/>
        </p:nvSpPr>
        <p:spPr>
          <a:xfrm flipH="1">
            <a:off x="9621413" y="93258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1" name="Oval 930">
            <a:extLst>
              <a:ext uri="{FF2B5EF4-FFF2-40B4-BE49-F238E27FC236}">
                <a16:creationId xmlns:a16="http://schemas.microsoft.com/office/drawing/2014/main" id="{4975D27F-A278-41F1-BAE1-C3E92057AC0C}"/>
              </a:ext>
            </a:extLst>
          </p:cNvPr>
          <p:cNvSpPr>
            <a:spLocks noChangeAspect="1"/>
          </p:cNvSpPr>
          <p:nvPr/>
        </p:nvSpPr>
        <p:spPr>
          <a:xfrm flipH="1">
            <a:off x="9614164" y="99762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42A1D3D-5B10-41C9-887A-974CBFB02367}"/>
              </a:ext>
            </a:extLst>
          </p:cNvPr>
          <p:cNvSpPr>
            <a:spLocks noChangeAspect="1"/>
          </p:cNvSpPr>
          <p:nvPr/>
        </p:nvSpPr>
        <p:spPr>
          <a:xfrm flipH="1">
            <a:off x="9866512" y="81531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ABC59352-19B0-4F38-A240-194258670DED}"/>
              </a:ext>
            </a:extLst>
          </p:cNvPr>
          <p:cNvSpPr>
            <a:spLocks noChangeAspect="1"/>
          </p:cNvSpPr>
          <p:nvPr/>
        </p:nvSpPr>
        <p:spPr>
          <a:xfrm flipH="1">
            <a:off x="9574781" y="96316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4" name="Oval 933">
            <a:extLst>
              <a:ext uri="{FF2B5EF4-FFF2-40B4-BE49-F238E27FC236}">
                <a16:creationId xmlns:a16="http://schemas.microsoft.com/office/drawing/2014/main" id="{6DA23BD8-8FC1-48CE-8A3D-A01FAFE18C8B}"/>
              </a:ext>
            </a:extLst>
          </p:cNvPr>
          <p:cNvSpPr>
            <a:spLocks noChangeAspect="1"/>
          </p:cNvSpPr>
          <p:nvPr/>
        </p:nvSpPr>
        <p:spPr>
          <a:xfrm flipH="1">
            <a:off x="9594248" y="91617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F9326931-F17F-43B8-92A9-0BFA098B1E9B}"/>
              </a:ext>
            </a:extLst>
          </p:cNvPr>
          <p:cNvSpPr>
            <a:spLocks noChangeAspect="1"/>
          </p:cNvSpPr>
          <p:nvPr/>
        </p:nvSpPr>
        <p:spPr>
          <a:xfrm flipH="1">
            <a:off x="9585183" y="87698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2DDBCB39-B043-4AE1-97ED-D8603F819785}"/>
              </a:ext>
            </a:extLst>
          </p:cNvPr>
          <p:cNvSpPr>
            <a:spLocks noChangeAspect="1"/>
          </p:cNvSpPr>
          <p:nvPr/>
        </p:nvSpPr>
        <p:spPr>
          <a:xfrm flipH="1">
            <a:off x="9684182" y="86317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A84DD966-0EE9-43CD-9983-16788BD890BD}"/>
              </a:ext>
            </a:extLst>
          </p:cNvPr>
          <p:cNvSpPr>
            <a:spLocks noChangeAspect="1"/>
          </p:cNvSpPr>
          <p:nvPr/>
        </p:nvSpPr>
        <p:spPr>
          <a:xfrm flipH="1">
            <a:off x="9626956" y="88387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477DAE13-DA1D-43FF-83D2-7C1C89022795}"/>
              </a:ext>
            </a:extLst>
          </p:cNvPr>
          <p:cNvSpPr>
            <a:spLocks noChangeAspect="1"/>
          </p:cNvSpPr>
          <p:nvPr/>
        </p:nvSpPr>
        <p:spPr>
          <a:xfrm flipH="1">
            <a:off x="9594349" y="66638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36739F80-3843-4E68-AD4B-F6208BAC41BD}"/>
              </a:ext>
            </a:extLst>
          </p:cNvPr>
          <p:cNvSpPr>
            <a:spLocks noChangeAspect="1"/>
          </p:cNvSpPr>
          <p:nvPr/>
        </p:nvSpPr>
        <p:spPr>
          <a:xfrm flipH="1">
            <a:off x="9594327" y="92396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CDDED4C8-8151-4A00-B33F-FC103C210EB3}"/>
              </a:ext>
            </a:extLst>
          </p:cNvPr>
          <p:cNvSpPr>
            <a:spLocks noChangeAspect="1"/>
          </p:cNvSpPr>
          <p:nvPr/>
        </p:nvSpPr>
        <p:spPr>
          <a:xfrm flipH="1">
            <a:off x="9705760" y="85565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08D20ECC-6941-47C6-8487-08132BB13666}"/>
              </a:ext>
            </a:extLst>
          </p:cNvPr>
          <p:cNvSpPr>
            <a:spLocks noChangeAspect="1"/>
          </p:cNvSpPr>
          <p:nvPr/>
        </p:nvSpPr>
        <p:spPr>
          <a:xfrm flipH="1">
            <a:off x="9895732" y="76014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D206A429-0D7E-4397-8D5B-C702FE415A0A}"/>
              </a:ext>
            </a:extLst>
          </p:cNvPr>
          <p:cNvSpPr>
            <a:spLocks noChangeAspect="1"/>
          </p:cNvSpPr>
          <p:nvPr/>
        </p:nvSpPr>
        <p:spPr>
          <a:xfrm flipH="1">
            <a:off x="9752561" y="71114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B37EF099-C851-44D0-99D5-D005BC728F0C}"/>
              </a:ext>
            </a:extLst>
          </p:cNvPr>
          <p:cNvSpPr>
            <a:spLocks noChangeAspect="1"/>
          </p:cNvSpPr>
          <p:nvPr/>
        </p:nvSpPr>
        <p:spPr>
          <a:xfrm flipH="1">
            <a:off x="9565394" y="86576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0D8EB5A1-C700-4C1C-89D9-2CE6B9045D3F}"/>
              </a:ext>
            </a:extLst>
          </p:cNvPr>
          <p:cNvSpPr>
            <a:spLocks noChangeAspect="1"/>
          </p:cNvSpPr>
          <p:nvPr/>
        </p:nvSpPr>
        <p:spPr>
          <a:xfrm flipH="1">
            <a:off x="9532693" y="74758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51DB3FC1-03F8-45B5-AA5A-D34AAD7F3510}"/>
              </a:ext>
            </a:extLst>
          </p:cNvPr>
          <p:cNvSpPr>
            <a:spLocks noChangeAspect="1"/>
          </p:cNvSpPr>
          <p:nvPr/>
        </p:nvSpPr>
        <p:spPr>
          <a:xfrm flipH="1">
            <a:off x="9382856" y="101268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F13B66FE-BCE3-4934-9E93-DBEB3807FE58}"/>
              </a:ext>
            </a:extLst>
          </p:cNvPr>
          <p:cNvSpPr>
            <a:spLocks noChangeAspect="1"/>
          </p:cNvSpPr>
          <p:nvPr/>
        </p:nvSpPr>
        <p:spPr>
          <a:xfrm flipH="1">
            <a:off x="9355691" y="99627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07984E89-298C-4583-9567-E1FBA83F0CA3}"/>
              </a:ext>
            </a:extLst>
          </p:cNvPr>
          <p:cNvSpPr>
            <a:spLocks noChangeAspect="1"/>
          </p:cNvSpPr>
          <p:nvPr/>
        </p:nvSpPr>
        <p:spPr>
          <a:xfrm flipH="1">
            <a:off x="9355770" y="100406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86409FB8-0019-495C-8A9F-4402C5CE545F}"/>
              </a:ext>
            </a:extLst>
          </p:cNvPr>
          <p:cNvSpPr>
            <a:spLocks noChangeAspect="1"/>
          </p:cNvSpPr>
          <p:nvPr/>
        </p:nvSpPr>
        <p:spPr>
          <a:xfrm flipH="1">
            <a:off x="9920227" y="99120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7B7E1031-10B8-44CB-B311-148A69E72395}"/>
              </a:ext>
            </a:extLst>
          </p:cNvPr>
          <p:cNvSpPr>
            <a:spLocks noChangeAspect="1"/>
          </p:cNvSpPr>
          <p:nvPr/>
        </p:nvSpPr>
        <p:spPr>
          <a:xfrm flipH="1">
            <a:off x="9904671" y="90416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3B41B4B3-1A36-4E31-9200-3B314205BC0F}"/>
              </a:ext>
            </a:extLst>
          </p:cNvPr>
          <p:cNvSpPr>
            <a:spLocks noChangeAspect="1"/>
          </p:cNvSpPr>
          <p:nvPr/>
        </p:nvSpPr>
        <p:spPr>
          <a:xfrm flipH="1">
            <a:off x="9837071" y="98663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7E44F50C-8AF6-4766-8B46-42F1CEF42CFE}"/>
              </a:ext>
            </a:extLst>
          </p:cNvPr>
          <p:cNvSpPr>
            <a:spLocks noChangeAspect="1"/>
          </p:cNvSpPr>
          <p:nvPr/>
        </p:nvSpPr>
        <p:spPr>
          <a:xfrm flipH="1">
            <a:off x="9833267" y="90395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2" name="Oval 951">
            <a:extLst>
              <a:ext uri="{FF2B5EF4-FFF2-40B4-BE49-F238E27FC236}">
                <a16:creationId xmlns:a16="http://schemas.microsoft.com/office/drawing/2014/main" id="{B55D14C1-2EC3-4363-9D9F-9217091A71A1}"/>
              </a:ext>
            </a:extLst>
          </p:cNvPr>
          <p:cNvSpPr>
            <a:spLocks noChangeAspect="1"/>
          </p:cNvSpPr>
          <p:nvPr/>
        </p:nvSpPr>
        <p:spPr>
          <a:xfrm flipH="1">
            <a:off x="9905777" y="84839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D70E0947-AF8E-4BF0-9985-B5278F9D5745}"/>
              </a:ext>
            </a:extLst>
          </p:cNvPr>
          <p:cNvSpPr>
            <a:spLocks noChangeAspect="1"/>
          </p:cNvSpPr>
          <p:nvPr/>
        </p:nvSpPr>
        <p:spPr>
          <a:xfrm flipH="1">
            <a:off x="9852619" y="94128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8876582E-B9A6-405D-B95B-88BB7853B0D0}"/>
              </a:ext>
            </a:extLst>
          </p:cNvPr>
          <p:cNvSpPr>
            <a:spLocks noChangeAspect="1"/>
          </p:cNvSpPr>
          <p:nvPr/>
        </p:nvSpPr>
        <p:spPr>
          <a:xfrm flipH="1">
            <a:off x="9905777" y="101287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52B727C7-CA6E-48D5-93FC-235076E35E8B}"/>
              </a:ext>
            </a:extLst>
          </p:cNvPr>
          <p:cNvSpPr>
            <a:spLocks noChangeAspect="1"/>
          </p:cNvSpPr>
          <p:nvPr/>
        </p:nvSpPr>
        <p:spPr>
          <a:xfrm flipH="1">
            <a:off x="9908982" y="94340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C7818C2D-8D92-46C7-BE85-B1142205FB20}"/>
              </a:ext>
            </a:extLst>
          </p:cNvPr>
          <p:cNvSpPr>
            <a:spLocks noChangeAspect="1"/>
          </p:cNvSpPr>
          <p:nvPr/>
        </p:nvSpPr>
        <p:spPr>
          <a:xfrm flipH="1">
            <a:off x="9856615" y="80618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A81CAD9-9492-484E-AD0F-310D30EDC456}"/>
              </a:ext>
            </a:extLst>
          </p:cNvPr>
          <p:cNvSpPr>
            <a:spLocks noChangeAspect="1"/>
          </p:cNvSpPr>
          <p:nvPr/>
        </p:nvSpPr>
        <p:spPr>
          <a:xfrm flipH="1">
            <a:off x="9849221" y="101837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9148AAA9-4617-4D5F-BD51-E5DC385732E2}"/>
              </a:ext>
            </a:extLst>
          </p:cNvPr>
          <p:cNvSpPr>
            <a:spLocks noChangeAspect="1"/>
          </p:cNvSpPr>
          <p:nvPr/>
        </p:nvSpPr>
        <p:spPr>
          <a:xfrm flipH="1">
            <a:off x="9896044" y="95825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FF1AFCE8-EA39-4088-BFAC-AFA53834FC87}"/>
              </a:ext>
            </a:extLst>
          </p:cNvPr>
          <p:cNvSpPr>
            <a:spLocks noChangeAspect="1"/>
          </p:cNvSpPr>
          <p:nvPr/>
        </p:nvSpPr>
        <p:spPr>
          <a:xfrm flipH="1">
            <a:off x="9829282" y="83890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30B74B54-9CF9-4D9D-8866-82DC9B27D2E6}"/>
              </a:ext>
            </a:extLst>
          </p:cNvPr>
          <p:cNvSpPr>
            <a:spLocks noChangeAspect="1"/>
          </p:cNvSpPr>
          <p:nvPr/>
        </p:nvSpPr>
        <p:spPr>
          <a:xfrm flipH="1">
            <a:off x="9845179" y="97628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AF92972C-250D-42F0-9CB8-A6C8C1420512}"/>
              </a:ext>
            </a:extLst>
          </p:cNvPr>
          <p:cNvSpPr>
            <a:spLocks noChangeAspect="1"/>
          </p:cNvSpPr>
          <p:nvPr/>
        </p:nvSpPr>
        <p:spPr>
          <a:xfrm flipH="1">
            <a:off x="9810509" y="94109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FA069C29-4118-443D-8B6A-9B590527930A}"/>
              </a:ext>
            </a:extLst>
          </p:cNvPr>
          <p:cNvSpPr>
            <a:spLocks noChangeAspect="1"/>
          </p:cNvSpPr>
          <p:nvPr/>
        </p:nvSpPr>
        <p:spPr>
          <a:xfrm flipH="1">
            <a:off x="9792326" y="86454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646EFA8C-AD17-4215-A827-24E773965FDC}"/>
              </a:ext>
            </a:extLst>
          </p:cNvPr>
          <p:cNvSpPr>
            <a:spLocks noChangeAspect="1"/>
          </p:cNvSpPr>
          <p:nvPr/>
        </p:nvSpPr>
        <p:spPr>
          <a:xfrm flipH="1">
            <a:off x="9825575" y="102980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F83868E6-B716-489B-926F-ABD408B510C0}"/>
              </a:ext>
            </a:extLst>
          </p:cNvPr>
          <p:cNvSpPr>
            <a:spLocks noChangeAspect="1"/>
          </p:cNvSpPr>
          <p:nvPr/>
        </p:nvSpPr>
        <p:spPr>
          <a:xfrm flipH="1">
            <a:off x="9902747" y="91448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CBAEC54B-3823-4948-A960-B8D812DA0385}"/>
              </a:ext>
            </a:extLst>
          </p:cNvPr>
          <p:cNvSpPr>
            <a:spLocks noChangeAspect="1"/>
          </p:cNvSpPr>
          <p:nvPr/>
        </p:nvSpPr>
        <p:spPr>
          <a:xfrm flipH="1">
            <a:off x="9806442" y="88094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577A9A97-E731-4FDD-A7E1-B19BBC1F1506}"/>
              </a:ext>
            </a:extLst>
          </p:cNvPr>
          <p:cNvSpPr>
            <a:spLocks noChangeAspect="1"/>
          </p:cNvSpPr>
          <p:nvPr/>
        </p:nvSpPr>
        <p:spPr>
          <a:xfrm flipH="1">
            <a:off x="9829403" y="90197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562D61F9-CE96-4150-A4ED-BEB84E94ACED}"/>
              </a:ext>
            </a:extLst>
          </p:cNvPr>
          <p:cNvSpPr>
            <a:spLocks noChangeAspect="1"/>
          </p:cNvSpPr>
          <p:nvPr/>
        </p:nvSpPr>
        <p:spPr>
          <a:xfrm flipH="1">
            <a:off x="9886332" y="82140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A5369821-3EC1-4F6F-93F0-B8CD45538790}"/>
              </a:ext>
            </a:extLst>
          </p:cNvPr>
          <p:cNvSpPr>
            <a:spLocks noChangeAspect="1"/>
          </p:cNvSpPr>
          <p:nvPr/>
        </p:nvSpPr>
        <p:spPr>
          <a:xfrm flipH="1">
            <a:off x="9872755" y="88433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46130CD9-32B8-409E-8218-7D8F8F9BEA8B}"/>
              </a:ext>
            </a:extLst>
          </p:cNvPr>
          <p:cNvSpPr>
            <a:spLocks noChangeAspect="1"/>
          </p:cNvSpPr>
          <p:nvPr/>
        </p:nvSpPr>
        <p:spPr>
          <a:xfrm flipH="1">
            <a:off x="9862715" y="81404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A7D7805A-C5FC-44D2-B5C0-C09FADA992E3}"/>
              </a:ext>
            </a:extLst>
          </p:cNvPr>
          <p:cNvSpPr>
            <a:spLocks noChangeAspect="1"/>
          </p:cNvSpPr>
          <p:nvPr/>
        </p:nvSpPr>
        <p:spPr>
          <a:xfrm flipH="1">
            <a:off x="9924068" y="87105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E13B675A-CF7C-409F-9F77-DE10BB100E4E}"/>
              </a:ext>
            </a:extLst>
          </p:cNvPr>
          <p:cNvSpPr>
            <a:spLocks noChangeAspect="1"/>
          </p:cNvSpPr>
          <p:nvPr/>
        </p:nvSpPr>
        <p:spPr>
          <a:xfrm flipH="1">
            <a:off x="9912357" y="78358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E9ED5C33-9873-40E9-A011-83DFF9295DC8}"/>
              </a:ext>
            </a:extLst>
          </p:cNvPr>
          <p:cNvSpPr>
            <a:spLocks noChangeAspect="1"/>
          </p:cNvSpPr>
          <p:nvPr/>
        </p:nvSpPr>
        <p:spPr>
          <a:xfrm flipH="1">
            <a:off x="9825537" y="86836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3B8AEF0D-5C5E-4405-A709-99D505C99CD3}"/>
              </a:ext>
            </a:extLst>
          </p:cNvPr>
          <p:cNvSpPr>
            <a:spLocks noChangeAspect="1"/>
          </p:cNvSpPr>
          <p:nvPr/>
        </p:nvSpPr>
        <p:spPr>
          <a:xfrm flipH="1">
            <a:off x="9814942" y="89171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6260146A-5FD4-464B-B9C7-D4E56BE2437B}"/>
              </a:ext>
            </a:extLst>
          </p:cNvPr>
          <p:cNvSpPr>
            <a:spLocks noChangeAspect="1"/>
          </p:cNvSpPr>
          <p:nvPr/>
        </p:nvSpPr>
        <p:spPr>
          <a:xfrm flipH="1">
            <a:off x="9923381" y="93815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A3ECBA1D-C93E-4360-A2FC-B8EA7DF1CD86}"/>
              </a:ext>
            </a:extLst>
          </p:cNvPr>
          <p:cNvSpPr>
            <a:spLocks noChangeAspect="1"/>
          </p:cNvSpPr>
          <p:nvPr/>
        </p:nvSpPr>
        <p:spPr>
          <a:xfrm flipH="1">
            <a:off x="9821387" y="82813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6" name="Oval 975">
            <a:extLst>
              <a:ext uri="{FF2B5EF4-FFF2-40B4-BE49-F238E27FC236}">
                <a16:creationId xmlns:a16="http://schemas.microsoft.com/office/drawing/2014/main" id="{2DACC4C6-A597-4860-9A5E-D0907BCC2CC9}"/>
              </a:ext>
            </a:extLst>
          </p:cNvPr>
          <p:cNvSpPr>
            <a:spLocks noChangeAspect="1"/>
          </p:cNvSpPr>
          <p:nvPr/>
        </p:nvSpPr>
        <p:spPr>
          <a:xfrm flipH="1">
            <a:off x="9918308" y="102143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6A1BA05E-C073-46DE-A66A-733D62F59762}"/>
              </a:ext>
            </a:extLst>
          </p:cNvPr>
          <p:cNvSpPr>
            <a:spLocks noChangeAspect="1"/>
          </p:cNvSpPr>
          <p:nvPr/>
        </p:nvSpPr>
        <p:spPr>
          <a:xfrm flipH="1">
            <a:off x="9838254" y="93382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D9FBDDBF-B4AC-4C1F-8265-DFDDC856DCAA}"/>
              </a:ext>
            </a:extLst>
          </p:cNvPr>
          <p:cNvSpPr>
            <a:spLocks noChangeAspect="1"/>
          </p:cNvSpPr>
          <p:nvPr/>
        </p:nvSpPr>
        <p:spPr>
          <a:xfrm flipH="1">
            <a:off x="9897802" y="78804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9" name="Oval 978">
            <a:extLst>
              <a:ext uri="{FF2B5EF4-FFF2-40B4-BE49-F238E27FC236}">
                <a16:creationId xmlns:a16="http://schemas.microsoft.com/office/drawing/2014/main" id="{EB78B86D-2263-49DF-8027-59F6DE376541}"/>
              </a:ext>
            </a:extLst>
          </p:cNvPr>
          <p:cNvSpPr>
            <a:spLocks noChangeAspect="1"/>
          </p:cNvSpPr>
          <p:nvPr/>
        </p:nvSpPr>
        <p:spPr>
          <a:xfrm flipH="1">
            <a:off x="9846671" y="79486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0" name="Oval 979">
            <a:extLst>
              <a:ext uri="{FF2B5EF4-FFF2-40B4-BE49-F238E27FC236}">
                <a16:creationId xmlns:a16="http://schemas.microsoft.com/office/drawing/2014/main" id="{8A4C684B-E1FE-49AA-966F-DA8B842149AE}"/>
              </a:ext>
            </a:extLst>
          </p:cNvPr>
          <p:cNvSpPr>
            <a:spLocks noChangeAspect="1"/>
          </p:cNvSpPr>
          <p:nvPr/>
        </p:nvSpPr>
        <p:spPr>
          <a:xfrm flipH="1">
            <a:off x="10654433" y="84737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C64626C1-9D93-48B0-AD61-517A6EA0621D}"/>
              </a:ext>
            </a:extLst>
          </p:cNvPr>
          <p:cNvSpPr>
            <a:spLocks noChangeAspect="1"/>
          </p:cNvSpPr>
          <p:nvPr/>
        </p:nvSpPr>
        <p:spPr>
          <a:xfrm flipH="1">
            <a:off x="10615981" y="86058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2" name="Oval 981">
            <a:extLst>
              <a:ext uri="{FF2B5EF4-FFF2-40B4-BE49-F238E27FC236}">
                <a16:creationId xmlns:a16="http://schemas.microsoft.com/office/drawing/2014/main" id="{DE980288-FC14-4EA1-9657-AE1BB41FE439}"/>
              </a:ext>
            </a:extLst>
          </p:cNvPr>
          <p:cNvSpPr>
            <a:spLocks noChangeAspect="1"/>
          </p:cNvSpPr>
          <p:nvPr/>
        </p:nvSpPr>
        <p:spPr>
          <a:xfrm flipH="1">
            <a:off x="10577354" y="102460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E877C627-BC1F-4022-B413-882A96B0D244}"/>
              </a:ext>
            </a:extLst>
          </p:cNvPr>
          <p:cNvSpPr>
            <a:spLocks noChangeAspect="1"/>
          </p:cNvSpPr>
          <p:nvPr/>
        </p:nvSpPr>
        <p:spPr>
          <a:xfrm flipH="1">
            <a:off x="10549798" y="87549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71FA1FD5-5324-48A4-8289-6AB8F00A12BA}"/>
              </a:ext>
            </a:extLst>
          </p:cNvPr>
          <p:cNvSpPr>
            <a:spLocks noChangeAspect="1"/>
          </p:cNvSpPr>
          <p:nvPr/>
        </p:nvSpPr>
        <p:spPr>
          <a:xfrm flipH="1">
            <a:off x="10612081" y="76275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BF4C6628-B232-4073-8901-C6B02B0F7177}"/>
              </a:ext>
            </a:extLst>
          </p:cNvPr>
          <p:cNvSpPr>
            <a:spLocks noChangeAspect="1"/>
          </p:cNvSpPr>
          <p:nvPr/>
        </p:nvSpPr>
        <p:spPr>
          <a:xfrm flipH="1">
            <a:off x="10543681" y="71618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6" name="Oval 985">
            <a:extLst>
              <a:ext uri="{FF2B5EF4-FFF2-40B4-BE49-F238E27FC236}">
                <a16:creationId xmlns:a16="http://schemas.microsoft.com/office/drawing/2014/main" id="{4DCE020F-4DD0-4D2B-A032-72A1DC71E3CB}"/>
              </a:ext>
            </a:extLst>
          </p:cNvPr>
          <p:cNvSpPr>
            <a:spLocks noChangeAspect="1"/>
          </p:cNvSpPr>
          <p:nvPr/>
        </p:nvSpPr>
        <p:spPr>
          <a:xfrm flipH="1">
            <a:off x="10601486" y="78609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7" name="Oval 986">
            <a:extLst>
              <a:ext uri="{FF2B5EF4-FFF2-40B4-BE49-F238E27FC236}">
                <a16:creationId xmlns:a16="http://schemas.microsoft.com/office/drawing/2014/main" id="{D3DD4852-EC4C-4337-A1E6-9BA2977CA543}"/>
              </a:ext>
            </a:extLst>
          </p:cNvPr>
          <p:cNvSpPr>
            <a:spLocks noChangeAspect="1"/>
          </p:cNvSpPr>
          <p:nvPr/>
        </p:nvSpPr>
        <p:spPr>
          <a:xfrm flipH="1">
            <a:off x="10620953" y="73911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8" name="Oval 987">
            <a:extLst>
              <a:ext uri="{FF2B5EF4-FFF2-40B4-BE49-F238E27FC236}">
                <a16:creationId xmlns:a16="http://schemas.microsoft.com/office/drawing/2014/main" id="{21E1C84F-5426-4F08-8068-E4A0F5B7EA2E}"/>
              </a:ext>
            </a:extLst>
          </p:cNvPr>
          <p:cNvSpPr>
            <a:spLocks noChangeAspect="1"/>
          </p:cNvSpPr>
          <p:nvPr/>
        </p:nvSpPr>
        <p:spPr>
          <a:xfrm flipH="1">
            <a:off x="10565259" y="70866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3E78821F-2D78-46E4-8475-BE8AF8C86A14}"/>
              </a:ext>
            </a:extLst>
          </p:cNvPr>
          <p:cNvSpPr>
            <a:spLocks noChangeAspect="1"/>
          </p:cNvSpPr>
          <p:nvPr/>
        </p:nvSpPr>
        <p:spPr>
          <a:xfrm flipH="1">
            <a:off x="10552825" y="76317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0" name="Oval 989">
            <a:extLst>
              <a:ext uri="{FF2B5EF4-FFF2-40B4-BE49-F238E27FC236}">
                <a16:creationId xmlns:a16="http://schemas.microsoft.com/office/drawing/2014/main" id="{8C3AE543-5850-44C4-B740-A8830072F77C}"/>
              </a:ext>
            </a:extLst>
          </p:cNvPr>
          <p:cNvSpPr>
            <a:spLocks noChangeAspect="1"/>
          </p:cNvSpPr>
          <p:nvPr/>
        </p:nvSpPr>
        <p:spPr>
          <a:xfrm flipH="1">
            <a:off x="10531098" y="79990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1" name="Oval 990">
            <a:extLst>
              <a:ext uri="{FF2B5EF4-FFF2-40B4-BE49-F238E27FC236}">
                <a16:creationId xmlns:a16="http://schemas.microsoft.com/office/drawing/2014/main" id="{C6B7827A-C768-4F21-A5F0-349F8CD9B7CC}"/>
              </a:ext>
            </a:extLst>
          </p:cNvPr>
          <p:cNvSpPr>
            <a:spLocks noChangeAspect="1"/>
          </p:cNvSpPr>
          <p:nvPr/>
        </p:nvSpPr>
        <p:spPr>
          <a:xfrm flipH="1">
            <a:off x="10610630" y="83308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17108F8C-82B1-4945-BE91-8B9418EE144D}"/>
              </a:ext>
            </a:extLst>
          </p:cNvPr>
          <p:cNvSpPr>
            <a:spLocks noChangeAspect="1"/>
          </p:cNvSpPr>
          <p:nvPr/>
        </p:nvSpPr>
        <p:spPr>
          <a:xfrm flipH="1">
            <a:off x="10554117" y="75538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3" name="Oval 992">
            <a:extLst>
              <a:ext uri="{FF2B5EF4-FFF2-40B4-BE49-F238E27FC236}">
                <a16:creationId xmlns:a16="http://schemas.microsoft.com/office/drawing/2014/main" id="{5AC3431A-A665-4741-AC68-45853218EAE5}"/>
              </a:ext>
            </a:extLst>
          </p:cNvPr>
          <p:cNvSpPr>
            <a:spLocks noChangeAspect="1"/>
          </p:cNvSpPr>
          <p:nvPr/>
        </p:nvSpPr>
        <p:spPr>
          <a:xfrm flipH="1">
            <a:off x="10597334" y="78552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4" name="Oval 993">
            <a:extLst>
              <a:ext uri="{FF2B5EF4-FFF2-40B4-BE49-F238E27FC236}">
                <a16:creationId xmlns:a16="http://schemas.microsoft.com/office/drawing/2014/main" id="{EC0B708A-705E-4F06-B666-7A40EE5C6D1E}"/>
              </a:ext>
            </a:extLst>
          </p:cNvPr>
          <p:cNvSpPr>
            <a:spLocks noChangeAspect="1"/>
          </p:cNvSpPr>
          <p:nvPr/>
        </p:nvSpPr>
        <p:spPr>
          <a:xfrm flipH="1">
            <a:off x="10590085" y="85056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786D6D98-A247-46B1-A040-14DE76FD3526}"/>
              </a:ext>
            </a:extLst>
          </p:cNvPr>
          <p:cNvSpPr>
            <a:spLocks noChangeAspect="1"/>
          </p:cNvSpPr>
          <p:nvPr/>
        </p:nvSpPr>
        <p:spPr>
          <a:xfrm flipH="1">
            <a:off x="10666220" y="87542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5ADAF973-19D3-4589-AB76-3628C18F557F}"/>
              </a:ext>
            </a:extLst>
          </p:cNvPr>
          <p:cNvSpPr>
            <a:spLocks noChangeAspect="1"/>
          </p:cNvSpPr>
          <p:nvPr/>
        </p:nvSpPr>
        <p:spPr>
          <a:xfrm flipH="1">
            <a:off x="10550702" y="81610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7D3D5C9A-1819-4AE3-B808-40BD70DC2267}"/>
              </a:ext>
            </a:extLst>
          </p:cNvPr>
          <p:cNvSpPr>
            <a:spLocks noChangeAspect="1"/>
          </p:cNvSpPr>
          <p:nvPr/>
        </p:nvSpPr>
        <p:spPr>
          <a:xfrm flipH="1">
            <a:off x="10570169" y="76911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2FF7BDEA-6461-4B2B-B98E-7ABB27BB83E7}"/>
              </a:ext>
            </a:extLst>
          </p:cNvPr>
          <p:cNvSpPr>
            <a:spLocks noChangeAspect="1"/>
          </p:cNvSpPr>
          <p:nvPr/>
        </p:nvSpPr>
        <p:spPr>
          <a:xfrm flipH="1">
            <a:off x="10561104" y="72992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6CE9F10A-C85B-44F5-A9E9-0C8A68885054}"/>
              </a:ext>
            </a:extLst>
          </p:cNvPr>
          <p:cNvSpPr>
            <a:spLocks noChangeAspect="1"/>
          </p:cNvSpPr>
          <p:nvPr/>
        </p:nvSpPr>
        <p:spPr>
          <a:xfrm flipH="1">
            <a:off x="10660103" y="71611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7B048053-7132-4044-AA6D-CC18F2ED396B}"/>
              </a:ext>
            </a:extLst>
          </p:cNvPr>
          <p:cNvSpPr>
            <a:spLocks noChangeAspect="1"/>
          </p:cNvSpPr>
          <p:nvPr/>
        </p:nvSpPr>
        <p:spPr>
          <a:xfrm flipH="1">
            <a:off x="10602877" y="73681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F326B5B9-E0D4-4EBE-A310-BC3FD6CAA567}"/>
              </a:ext>
            </a:extLst>
          </p:cNvPr>
          <p:cNvSpPr>
            <a:spLocks noChangeAspect="1"/>
          </p:cNvSpPr>
          <p:nvPr/>
        </p:nvSpPr>
        <p:spPr>
          <a:xfrm flipH="1">
            <a:off x="10570248" y="77691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CE97CEB0-6755-41F2-9219-035957300499}"/>
              </a:ext>
            </a:extLst>
          </p:cNvPr>
          <p:cNvSpPr>
            <a:spLocks noChangeAspect="1"/>
          </p:cNvSpPr>
          <p:nvPr/>
        </p:nvSpPr>
        <p:spPr>
          <a:xfrm flipH="1">
            <a:off x="10681681" y="70859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E8D9D79B-AA05-43F6-9936-E70B75BF9DEE}"/>
              </a:ext>
            </a:extLst>
          </p:cNvPr>
          <p:cNvSpPr>
            <a:spLocks noChangeAspect="1"/>
          </p:cNvSpPr>
          <p:nvPr/>
        </p:nvSpPr>
        <p:spPr>
          <a:xfrm flipH="1">
            <a:off x="10669247" y="76310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FDA41100-4C9D-461E-A25F-31CF4DDCAE47}"/>
              </a:ext>
            </a:extLst>
          </p:cNvPr>
          <p:cNvSpPr>
            <a:spLocks noChangeAspect="1"/>
          </p:cNvSpPr>
          <p:nvPr/>
        </p:nvSpPr>
        <p:spPr>
          <a:xfrm flipH="1">
            <a:off x="10647520" y="79983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1857AEDD-5A54-4DF1-B7A7-D0BE0095C524}"/>
              </a:ext>
            </a:extLst>
          </p:cNvPr>
          <p:cNvSpPr>
            <a:spLocks noChangeAspect="1"/>
          </p:cNvSpPr>
          <p:nvPr/>
        </p:nvSpPr>
        <p:spPr>
          <a:xfrm flipH="1">
            <a:off x="10670539" y="75530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92EE6997-75B0-4126-9DA1-C59C6BF7674D}"/>
              </a:ext>
            </a:extLst>
          </p:cNvPr>
          <p:cNvSpPr>
            <a:spLocks noChangeAspect="1"/>
          </p:cNvSpPr>
          <p:nvPr/>
        </p:nvSpPr>
        <p:spPr>
          <a:xfrm flipH="1">
            <a:off x="10650551" y="96474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EB505272-C486-4E2B-971D-EC3C7B2CC698}"/>
              </a:ext>
            </a:extLst>
          </p:cNvPr>
          <p:cNvSpPr>
            <a:spLocks noChangeAspect="1"/>
          </p:cNvSpPr>
          <p:nvPr/>
        </p:nvSpPr>
        <p:spPr>
          <a:xfrm flipH="1">
            <a:off x="10520529" y="96254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E633B872-4467-41BA-B6B8-28D14021883A}"/>
              </a:ext>
            </a:extLst>
          </p:cNvPr>
          <p:cNvSpPr>
            <a:spLocks noChangeAspect="1"/>
          </p:cNvSpPr>
          <p:nvPr/>
        </p:nvSpPr>
        <p:spPr>
          <a:xfrm flipH="1">
            <a:off x="10599632" y="95708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FE05B024-CA24-4F37-8AD9-6C6470BB048E}"/>
              </a:ext>
            </a:extLst>
          </p:cNvPr>
          <p:cNvSpPr>
            <a:spLocks noChangeAspect="1"/>
          </p:cNvSpPr>
          <p:nvPr/>
        </p:nvSpPr>
        <p:spPr>
          <a:xfrm flipH="1">
            <a:off x="10561180" y="97029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430130FE-0AD4-40C9-BB32-52D307D05FDB}"/>
              </a:ext>
            </a:extLst>
          </p:cNvPr>
          <p:cNvSpPr>
            <a:spLocks noChangeAspect="1"/>
          </p:cNvSpPr>
          <p:nvPr/>
        </p:nvSpPr>
        <p:spPr>
          <a:xfrm flipH="1">
            <a:off x="10555829" y="94279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5DB41C62-4DB5-4B1C-A812-602705D16967}"/>
              </a:ext>
            </a:extLst>
          </p:cNvPr>
          <p:cNvSpPr>
            <a:spLocks noChangeAspect="1"/>
          </p:cNvSpPr>
          <p:nvPr/>
        </p:nvSpPr>
        <p:spPr>
          <a:xfrm flipH="1">
            <a:off x="10535284" y="96027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8FF1ADAE-060C-4D18-9BE1-41CE7452CAB8}"/>
              </a:ext>
            </a:extLst>
          </p:cNvPr>
          <p:cNvSpPr>
            <a:spLocks noChangeAspect="1"/>
          </p:cNvSpPr>
          <p:nvPr/>
        </p:nvSpPr>
        <p:spPr>
          <a:xfrm flipH="1">
            <a:off x="10611419" y="98513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3" name="Oval 1012">
            <a:extLst>
              <a:ext uri="{FF2B5EF4-FFF2-40B4-BE49-F238E27FC236}">
                <a16:creationId xmlns:a16="http://schemas.microsoft.com/office/drawing/2014/main" id="{EA4B52AF-0DB6-401C-8DB8-5B6AC3E76412}"/>
              </a:ext>
            </a:extLst>
          </p:cNvPr>
          <p:cNvSpPr>
            <a:spLocks noChangeAspect="1"/>
          </p:cNvSpPr>
          <p:nvPr/>
        </p:nvSpPr>
        <p:spPr>
          <a:xfrm flipH="1">
            <a:off x="10664349" y="101348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4" name="Oval 1013">
            <a:extLst>
              <a:ext uri="{FF2B5EF4-FFF2-40B4-BE49-F238E27FC236}">
                <a16:creationId xmlns:a16="http://schemas.microsoft.com/office/drawing/2014/main" id="{B48EE430-6261-4686-BDF8-33BDA63C501D}"/>
              </a:ext>
            </a:extLst>
          </p:cNvPr>
          <p:cNvSpPr>
            <a:spLocks noChangeAspect="1"/>
          </p:cNvSpPr>
          <p:nvPr/>
        </p:nvSpPr>
        <p:spPr>
          <a:xfrm flipH="1">
            <a:off x="10625897" y="102669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5" name="Oval 1014">
            <a:extLst>
              <a:ext uri="{FF2B5EF4-FFF2-40B4-BE49-F238E27FC236}">
                <a16:creationId xmlns:a16="http://schemas.microsoft.com/office/drawing/2014/main" id="{6DA52324-D6B9-4BBC-9F6C-78E5CBE49E92}"/>
              </a:ext>
            </a:extLst>
          </p:cNvPr>
          <p:cNvSpPr>
            <a:spLocks noChangeAspect="1"/>
          </p:cNvSpPr>
          <p:nvPr/>
        </p:nvSpPr>
        <p:spPr>
          <a:xfrm flipH="1">
            <a:off x="10559714" y="104160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5A27B610-7274-49CF-8022-811F7E84EF8F}"/>
              </a:ext>
            </a:extLst>
          </p:cNvPr>
          <p:cNvSpPr>
            <a:spLocks noChangeAspect="1"/>
          </p:cNvSpPr>
          <p:nvPr/>
        </p:nvSpPr>
        <p:spPr>
          <a:xfrm flipH="1">
            <a:off x="10621997" y="92886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7" name="Oval 1016">
            <a:extLst>
              <a:ext uri="{FF2B5EF4-FFF2-40B4-BE49-F238E27FC236}">
                <a16:creationId xmlns:a16="http://schemas.microsoft.com/office/drawing/2014/main" id="{92801DDE-A800-43B2-8E01-52B65D7242FA}"/>
              </a:ext>
            </a:extLst>
          </p:cNvPr>
          <p:cNvSpPr>
            <a:spLocks noChangeAspect="1"/>
          </p:cNvSpPr>
          <p:nvPr/>
        </p:nvSpPr>
        <p:spPr>
          <a:xfrm flipH="1">
            <a:off x="10553597" y="88229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8" name="Oval 1017">
            <a:extLst>
              <a:ext uri="{FF2B5EF4-FFF2-40B4-BE49-F238E27FC236}">
                <a16:creationId xmlns:a16="http://schemas.microsoft.com/office/drawing/2014/main" id="{2A5AA20B-CBBE-4DDC-B1E2-18049DFDE50B}"/>
              </a:ext>
            </a:extLst>
          </p:cNvPr>
          <p:cNvSpPr>
            <a:spLocks noChangeAspect="1"/>
          </p:cNvSpPr>
          <p:nvPr/>
        </p:nvSpPr>
        <p:spPr>
          <a:xfrm flipH="1">
            <a:off x="10611402" y="95220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70903C75-EBB9-49FF-819B-393430DF8795}"/>
              </a:ext>
            </a:extLst>
          </p:cNvPr>
          <p:cNvSpPr>
            <a:spLocks noChangeAspect="1"/>
          </p:cNvSpPr>
          <p:nvPr/>
        </p:nvSpPr>
        <p:spPr>
          <a:xfrm flipH="1">
            <a:off x="10630869" y="90521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816A04A4-C501-4B29-82F2-590C27BCE5D2}"/>
              </a:ext>
            </a:extLst>
          </p:cNvPr>
          <p:cNvSpPr>
            <a:spLocks noChangeAspect="1"/>
          </p:cNvSpPr>
          <p:nvPr/>
        </p:nvSpPr>
        <p:spPr>
          <a:xfrm flipH="1">
            <a:off x="10575175" y="87477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D04DA728-5D0E-4890-926A-5811C8B2533F}"/>
              </a:ext>
            </a:extLst>
          </p:cNvPr>
          <p:cNvSpPr>
            <a:spLocks noChangeAspect="1"/>
          </p:cNvSpPr>
          <p:nvPr/>
        </p:nvSpPr>
        <p:spPr>
          <a:xfrm flipH="1">
            <a:off x="10562741" y="92928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C91AE48D-02BD-4B17-8171-FCD22C1AD7DC}"/>
              </a:ext>
            </a:extLst>
          </p:cNvPr>
          <p:cNvSpPr>
            <a:spLocks noChangeAspect="1"/>
          </p:cNvSpPr>
          <p:nvPr/>
        </p:nvSpPr>
        <p:spPr>
          <a:xfrm flipH="1">
            <a:off x="10541014" y="96601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CA71F65E-7C01-4DE7-B876-BAB7A2AA075E}"/>
              </a:ext>
            </a:extLst>
          </p:cNvPr>
          <p:cNvSpPr>
            <a:spLocks noChangeAspect="1"/>
          </p:cNvSpPr>
          <p:nvPr/>
        </p:nvSpPr>
        <p:spPr>
          <a:xfrm flipH="1">
            <a:off x="10620546" y="99919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CCA46CE5-F5EA-4F92-B1FF-6694F00651B8}"/>
              </a:ext>
            </a:extLst>
          </p:cNvPr>
          <p:cNvSpPr>
            <a:spLocks noChangeAspect="1"/>
          </p:cNvSpPr>
          <p:nvPr/>
        </p:nvSpPr>
        <p:spPr>
          <a:xfrm flipH="1">
            <a:off x="10564033" y="92148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846B4C-CD88-458A-A766-1D16AB1D2D46}"/>
              </a:ext>
            </a:extLst>
          </p:cNvPr>
          <p:cNvSpPr>
            <a:spLocks noChangeAspect="1"/>
          </p:cNvSpPr>
          <p:nvPr/>
        </p:nvSpPr>
        <p:spPr>
          <a:xfrm flipH="1">
            <a:off x="10607250" y="95163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EF8E29FA-83B3-45EE-91AF-9BC0A4AC769C}"/>
              </a:ext>
            </a:extLst>
          </p:cNvPr>
          <p:cNvSpPr>
            <a:spLocks noChangeAspect="1"/>
          </p:cNvSpPr>
          <p:nvPr/>
        </p:nvSpPr>
        <p:spPr>
          <a:xfrm flipH="1">
            <a:off x="10600001" y="101667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2FCBD0F7-14B7-4269-B503-7AFD9BBBA56D}"/>
              </a:ext>
            </a:extLst>
          </p:cNvPr>
          <p:cNvSpPr>
            <a:spLocks noChangeAspect="1"/>
          </p:cNvSpPr>
          <p:nvPr/>
        </p:nvSpPr>
        <p:spPr>
          <a:xfrm flipH="1">
            <a:off x="10676136" y="104152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994F0738-9E8D-4E00-914D-139853B98DD8}"/>
              </a:ext>
            </a:extLst>
          </p:cNvPr>
          <p:cNvSpPr>
            <a:spLocks noChangeAspect="1"/>
          </p:cNvSpPr>
          <p:nvPr/>
        </p:nvSpPr>
        <p:spPr>
          <a:xfrm flipH="1">
            <a:off x="10560618" y="98221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EF88C69F-23B5-4B3E-B7A3-E0E4D21060C7}"/>
              </a:ext>
            </a:extLst>
          </p:cNvPr>
          <p:cNvSpPr>
            <a:spLocks noChangeAspect="1"/>
          </p:cNvSpPr>
          <p:nvPr/>
        </p:nvSpPr>
        <p:spPr>
          <a:xfrm flipH="1">
            <a:off x="10580085" y="93522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30457194-3826-43B2-8687-192EB5C44819}"/>
              </a:ext>
            </a:extLst>
          </p:cNvPr>
          <p:cNvSpPr>
            <a:spLocks noChangeAspect="1"/>
          </p:cNvSpPr>
          <p:nvPr/>
        </p:nvSpPr>
        <p:spPr>
          <a:xfrm flipH="1">
            <a:off x="10571020" y="89603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29AF2C02-53A2-4AED-A1FF-9A7A326CF86A}"/>
              </a:ext>
            </a:extLst>
          </p:cNvPr>
          <p:cNvSpPr>
            <a:spLocks noChangeAspect="1"/>
          </p:cNvSpPr>
          <p:nvPr/>
        </p:nvSpPr>
        <p:spPr>
          <a:xfrm flipH="1">
            <a:off x="10670019" y="88222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A78D4DDD-853C-4C22-9071-B3A745486850}"/>
              </a:ext>
            </a:extLst>
          </p:cNvPr>
          <p:cNvSpPr>
            <a:spLocks noChangeAspect="1"/>
          </p:cNvSpPr>
          <p:nvPr/>
        </p:nvSpPr>
        <p:spPr>
          <a:xfrm flipH="1">
            <a:off x="10612793" y="90292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C15EBCB8-0D23-4C8F-967D-857AA1A3926C}"/>
              </a:ext>
            </a:extLst>
          </p:cNvPr>
          <p:cNvSpPr>
            <a:spLocks noChangeAspect="1"/>
          </p:cNvSpPr>
          <p:nvPr/>
        </p:nvSpPr>
        <p:spPr>
          <a:xfrm flipH="1">
            <a:off x="10580164" y="94301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B8410807-49B4-4471-BB9E-B3FD915E37D4}"/>
              </a:ext>
            </a:extLst>
          </p:cNvPr>
          <p:cNvSpPr>
            <a:spLocks noChangeAspect="1"/>
          </p:cNvSpPr>
          <p:nvPr/>
        </p:nvSpPr>
        <p:spPr>
          <a:xfrm flipH="1">
            <a:off x="10679163" y="92920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02E5F996-5876-4FCA-9491-F2B9AB95C20D}"/>
              </a:ext>
            </a:extLst>
          </p:cNvPr>
          <p:cNvSpPr>
            <a:spLocks noChangeAspect="1"/>
          </p:cNvSpPr>
          <p:nvPr/>
        </p:nvSpPr>
        <p:spPr>
          <a:xfrm flipH="1">
            <a:off x="10657436" y="96594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53E3643F-8EB9-432D-AB5C-5006F3067B45}"/>
              </a:ext>
            </a:extLst>
          </p:cNvPr>
          <p:cNvSpPr>
            <a:spLocks noChangeAspect="1"/>
          </p:cNvSpPr>
          <p:nvPr/>
        </p:nvSpPr>
        <p:spPr>
          <a:xfrm flipH="1">
            <a:off x="10680455" y="92141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3C74CC2B-6559-4155-8673-417C3842D46C}"/>
              </a:ext>
            </a:extLst>
          </p:cNvPr>
          <p:cNvSpPr>
            <a:spLocks noChangeAspect="1"/>
          </p:cNvSpPr>
          <p:nvPr/>
        </p:nvSpPr>
        <p:spPr>
          <a:xfrm flipH="1">
            <a:off x="11320667" y="99481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1A0472DD-A768-458D-9F8F-A27EC001939E}"/>
              </a:ext>
            </a:extLst>
          </p:cNvPr>
          <p:cNvSpPr>
            <a:spLocks noChangeAspect="1"/>
          </p:cNvSpPr>
          <p:nvPr/>
        </p:nvSpPr>
        <p:spPr>
          <a:xfrm flipH="1">
            <a:off x="11188394" y="101490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51E34B21-02C8-40C9-B003-BE45489CB975}"/>
              </a:ext>
            </a:extLst>
          </p:cNvPr>
          <p:cNvSpPr>
            <a:spLocks noChangeAspect="1"/>
          </p:cNvSpPr>
          <p:nvPr/>
        </p:nvSpPr>
        <p:spPr>
          <a:xfrm flipH="1">
            <a:off x="10928938" y="98174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58AB72D5-97E2-45F1-9077-4ECE90E21093}"/>
              </a:ext>
            </a:extLst>
          </p:cNvPr>
          <p:cNvSpPr>
            <a:spLocks noChangeAspect="1"/>
          </p:cNvSpPr>
          <p:nvPr/>
        </p:nvSpPr>
        <p:spPr>
          <a:xfrm flipH="1">
            <a:off x="11047721" y="97303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A317A660-083F-4080-AD2F-A3A722D76D77}"/>
              </a:ext>
            </a:extLst>
          </p:cNvPr>
          <p:cNvSpPr>
            <a:spLocks noChangeAspect="1"/>
          </p:cNvSpPr>
          <p:nvPr/>
        </p:nvSpPr>
        <p:spPr>
          <a:xfrm flipH="1">
            <a:off x="10995950" y="97847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B77190BA-E06E-4A25-81E7-49DABE46F6AD}"/>
              </a:ext>
            </a:extLst>
          </p:cNvPr>
          <p:cNvSpPr>
            <a:spLocks noChangeAspect="1"/>
          </p:cNvSpPr>
          <p:nvPr/>
        </p:nvSpPr>
        <p:spPr>
          <a:xfrm flipH="1">
            <a:off x="10947289" y="95555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74BE25E1-B992-4F89-BBC2-9EF4E8E5DB77}"/>
              </a:ext>
            </a:extLst>
          </p:cNvPr>
          <p:cNvSpPr>
            <a:spLocks noChangeAspect="1"/>
          </p:cNvSpPr>
          <p:nvPr/>
        </p:nvSpPr>
        <p:spPr>
          <a:xfrm flipH="1">
            <a:off x="10925562" y="99228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C8DCB32-F19E-4F47-B58B-5E5D57DEEFCA}"/>
              </a:ext>
            </a:extLst>
          </p:cNvPr>
          <p:cNvSpPr>
            <a:spLocks noChangeAspect="1"/>
          </p:cNvSpPr>
          <p:nvPr/>
        </p:nvSpPr>
        <p:spPr>
          <a:xfrm flipH="1">
            <a:off x="11169888" y="1007829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A314BAE7-2972-47B3-896D-EC1A2006F79A}"/>
              </a:ext>
            </a:extLst>
          </p:cNvPr>
          <p:cNvSpPr>
            <a:spLocks noChangeAspect="1"/>
          </p:cNvSpPr>
          <p:nvPr/>
        </p:nvSpPr>
        <p:spPr>
          <a:xfrm flipH="1">
            <a:off x="11301057" y="98498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93180E5-2310-48D4-8B02-1D5F4A57DDA5}"/>
              </a:ext>
            </a:extLst>
          </p:cNvPr>
          <p:cNvSpPr>
            <a:spLocks noChangeAspect="1"/>
          </p:cNvSpPr>
          <p:nvPr/>
        </p:nvSpPr>
        <p:spPr>
          <a:xfrm flipH="1">
            <a:off x="11116283" y="97526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25529ED8-2813-42B1-8679-502C916A936A}"/>
              </a:ext>
            </a:extLst>
          </p:cNvPr>
          <p:cNvSpPr>
            <a:spLocks noChangeAspect="1"/>
          </p:cNvSpPr>
          <p:nvPr/>
        </p:nvSpPr>
        <p:spPr>
          <a:xfrm flipH="1">
            <a:off x="11142723" y="99141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0B1F3260-50FF-4559-AC6A-0F45D0B13C32}"/>
              </a:ext>
            </a:extLst>
          </p:cNvPr>
          <p:cNvSpPr>
            <a:spLocks noChangeAspect="1"/>
          </p:cNvSpPr>
          <p:nvPr/>
        </p:nvSpPr>
        <p:spPr>
          <a:xfrm flipH="1">
            <a:off x="11087029" y="96097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C8ECCC3F-5D13-4F0E-B45C-2B6AD2B808E7}"/>
              </a:ext>
            </a:extLst>
          </p:cNvPr>
          <p:cNvSpPr>
            <a:spLocks noChangeAspect="1"/>
          </p:cNvSpPr>
          <p:nvPr/>
        </p:nvSpPr>
        <p:spPr>
          <a:xfrm flipH="1">
            <a:off x="11175431" y="95911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7DF57DC7-E3AD-4997-80B3-2759C3F7E8FE}"/>
              </a:ext>
            </a:extLst>
          </p:cNvPr>
          <p:cNvSpPr>
            <a:spLocks noChangeAspect="1"/>
          </p:cNvSpPr>
          <p:nvPr/>
        </p:nvSpPr>
        <p:spPr>
          <a:xfrm flipH="1">
            <a:off x="11290462" y="1008323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76E9E5EB-C604-4AD7-A824-21D734DC7414}"/>
              </a:ext>
            </a:extLst>
          </p:cNvPr>
          <p:cNvSpPr>
            <a:spLocks noChangeAspect="1"/>
          </p:cNvSpPr>
          <p:nvPr/>
        </p:nvSpPr>
        <p:spPr>
          <a:xfrm flipH="1">
            <a:off x="11309929" y="96133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E9AD9BF5-DE73-495B-9465-7EE6881562D9}"/>
              </a:ext>
            </a:extLst>
          </p:cNvPr>
          <p:cNvSpPr>
            <a:spLocks noChangeAspect="1"/>
          </p:cNvSpPr>
          <p:nvPr/>
        </p:nvSpPr>
        <p:spPr>
          <a:xfrm flipH="1">
            <a:off x="11142802" y="99921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5D25CDFA-1A1B-486C-97F7-719691DD18A4}"/>
              </a:ext>
            </a:extLst>
          </p:cNvPr>
          <p:cNvSpPr>
            <a:spLocks noChangeAspect="1"/>
          </p:cNvSpPr>
          <p:nvPr/>
        </p:nvSpPr>
        <p:spPr>
          <a:xfrm flipH="1">
            <a:off x="11241801" y="985401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6A4650B5-2D8A-49DD-8C51-54A71B42B2E4}"/>
              </a:ext>
            </a:extLst>
          </p:cNvPr>
          <p:cNvSpPr>
            <a:spLocks noChangeAspect="1"/>
          </p:cNvSpPr>
          <p:nvPr/>
        </p:nvSpPr>
        <p:spPr>
          <a:xfrm flipH="1">
            <a:off x="11243093" y="97760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A1BBA086-004E-4E14-BDB4-F8BCD2AA071C}"/>
              </a:ext>
            </a:extLst>
          </p:cNvPr>
          <p:cNvSpPr>
            <a:spLocks noChangeAspect="1"/>
          </p:cNvSpPr>
          <p:nvPr/>
        </p:nvSpPr>
        <p:spPr>
          <a:xfrm flipH="1">
            <a:off x="11286310" y="1007756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27BF4548-402C-49A7-ABB7-2D92365B0713}"/>
              </a:ext>
            </a:extLst>
          </p:cNvPr>
          <p:cNvSpPr>
            <a:spLocks noChangeAspect="1"/>
          </p:cNvSpPr>
          <p:nvPr/>
        </p:nvSpPr>
        <p:spPr>
          <a:xfrm flipH="1">
            <a:off x="11417479" y="98490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9F524985-1984-41CD-8E3D-154E17314E43}"/>
              </a:ext>
            </a:extLst>
          </p:cNvPr>
          <p:cNvSpPr>
            <a:spLocks noChangeAspect="1"/>
          </p:cNvSpPr>
          <p:nvPr/>
        </p:nvSpPr>
        <p:spPr>
          <a:xfrm flipH="1">
            <a:off x="11259145" y="991344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88FFD43C-E291-413A-96CC-6466DD046751}"/>
              </a:ext>
            </a:extLst>
          </p:cNvPr>
          <p:cNvSpPr>
            <a:spLocks noChangeAspect="1"/>
          </p:cNvSpPr>
          <p:nvPr/>
        </p:nvSpPr>
        <p:spPr>
          <a:xfrm flipH="1">
            <a:off x="11291853" y="959042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F68C9B55-66F0-4D21-B804-0DA22493405E}"/>
              </a:ext>
            </a:extLst>
          </p:cNvPr>
          <p:cNvSpPr>
            <a:spLocks noChangeAspect="1"/>
          </p:cNvSpPr>
          <p:nvPr/>
        </p:nvSpPr>
        <p:spPr>
          <a:xfrm flipH="1">
            <a:off x="11406884" y="1008250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EA39A2E5-943D-4E47-9B02-B5792A3678DD}"/>
              </a:ext>
            </a:extLst>
          </p:cNvPr>
          <p:cNvSpPr>
            <a:spLocks noChangeAspect="1"/>
          </p:cNvSpPr>
          <p:nvPr/>
        </p:nvSpPr>
        <p:spPr>
          <a:xfrm flipH="1">
            <a:off x="11259224" y="999137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354816EA-45B6-4F52-A9F8-76659FE5621E}"/>
              </a:ext>
            </a:extLst>
          </p:cNvPr>
          <p:cNvSpPr>
            <a:spLocks noChangeAspect="1"/>
          </p:cNvSpPr>
          <p:nvPr/>
        </p:nvSpPr>
        <p:spPr>
          <a:xfrm flipH="1">
            <a:off x="11358223" y="98532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59D423D4-6AAD-4434-9049-00DA6B6F949F}"/>
              </a:ext>
            </a:extLst>
          </p:cNvPr>
          <p:cNvSpPr>
            <a:spLocks noChangeAspect="1"/>
          </p:cNvSpPr>
          <p:nvPr/>
        </p:nvSpPr>
        <p:spPr>
          <a:xfrm flipH="1">
            <a:off x="11359515" y="97753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1B7347CD-E248-4A5D-BF00-31B9AAD18F8E}"/>
              </a:ext>
            </a:extLst>
          </p:cNvPr>
          <p:cNvSpPr>
            <a:spLocks noChangeAspect="1"/>
          </p:cNvSpPr>
          <p:nvPr/>
        </p:nvSpPr>
        <p:spPr>
          <a:xfrm flipH="1">
            <a:off x="10912578" y="964968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7945AC36-1FCB-4F17-8B1D-7EDF3F96C39C}"/>
              </a:ext>
            </a:extLst>
          </p:cNvPr>
          <p:cNvSpPr>
            <a:spLocks noChangeAspect="1"/>
          </p:cNvSpPr>
          <p:nvPr/>
        </p:nvSpPr>
        <p:spPr>
          <a:xfrm flipH="1">
            <a:off x="11029000" y="964895"/>
            <a:ext cx="9144" cy="91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9F07F0BD-CA56-4E47-BE5A-31BFE1C0CD45}"/>
              </a:ext>
            </a:extLst>
          </p:cNvPr>
          <p:cNvCxnSpPr>
            <a:cxnSpLocks/>
          </p:cNvCxnSpPr>
          <p:nvPr/>
        </p:nvCxnSpPr>
        <p:spPr>
          <a:xfrm>
            <a:off x="10418563" y="880019"/>
            <a:ext cx="206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71864999-E606-43E5-9B15-76C18C8C6A68}"/>
              </a:ext>
            </a:extLst>
          </p:cNvPr>
          <p:cNvCxnSpPr>
            <a:cxnSpLocks/>
          </p:cNvCxnSpPr>
          <p:nvPr/>
        </p:nvCxnSpPr>
        <p:spPr>
          <a:xfrm>
            <a:off x="9558932" y="887163"/>
            <a:ext cx="206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A005B691-DECB-4DEA-A7BA-F915B8E65BAA}"/>
                  </a:ext>
                </a:extLst>
              </p:cNvPr>
              <p:cNvSpPr txBox="1"/>
              <p:nvPr/>
            </p:nvSpPr>
            <p:spPr>
              <a:xfrm>
                <a:off x="10524397" y="742337"/>
                <a:ext cx="2814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baseline="-25000" smtClean="0">
                          <a:latin typeface="Cambria Math" panose="02040503050406030204" pitchFamily="18" charset="0"/>
                        </a:rPr>
                        <m:t>𝑐𝑜𝑛𝑣</m:t>
                      </m:r>
                    </m:oMath>
                  </m:oMathPara>
                </a14:m>
                <a:endParaRPr lang="nl-NL" sz="1400" baseline="-25000" dirty="0"/>
              </a:p>
            </p:txBody>
          </p:sp>
        </mc:Choice>
        <mc:Fallback xmlns=""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A005B691-DECB-4DEA-A7BA-F915B8E65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397" y="742337"/>
                <a:ext cx="281487" cy="302840"/>
              </a:xfrm>
              <a:prstGeom prst="rect">
                <a:avLst/>
              </a:prstGeom>
              <a:blipFill>
                <a:blip r:embed="rId186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2905197A-4C76-4050-AA53-E7E8BDA57518}"/>
              </a:ext>
            </a:extLst>
          </p:cNvPr>
          <p:cNvCxnSpPr>
            <a:cxnSpLocks/>
          </p:cNvCxnSpPr>
          <p:nvPr/>
        </p:nvCxnSpPr>
        <p:spPr>
          <a:xfrm>
            <a:off x="9566076" y="780008"/>
            <a:ext cx="206152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B99BEEC6-51B6-4367-8C80-C01BCE951993}"/>
              </a:ext>
            </a:extLst>
          </p:cNvPr>
          <p:cNvCxnSpPr>
            <a:cxnSpLocks/>
          </p:cNvCxnSpPr>
          <p:nvPr/>
        </p:nvCxnSpPr>
        <p:spPr>
          <a:xfrm rot="10800000">
            <a:off x="10389988" y="768100"/>
            <a:ext cx="206152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933C9783-5230-4C7D-8743-DCEE32889274}"/>
                  </a:ext>
                </a:extLst>
              </p:cNvPr>
              <p:cNvSpPr txBox="1"/>
              <p:nvPr/>
            </p:nvSpPr>
            <p:spPr>
              <a:xfrm>
                <a:off x="9178992" y="475638"/>
                <a:ext cx="64581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baseline="-25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𝑑𝑖𝑓𝑓</m:t>
                      </m:r>
                    </m:oMath>
                  </m:oMathPara>
                </a14:m>
                <a:endParaRPr lang="nl-NL" sz="1400" baseline="-25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933C9783-5230-4C7D-8743-DCEE32889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992" y="475638"/>
                <a:ext cx="645810" cy="302840"/>
              </a:xfrm>
              <a:prstGeom prst="rect">
                <a:avLst/>
              </a:prstGeom>
              <a:blipFill>
                <a:blip r:embed="rId18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3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180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Verhage</dc:creator>
  <cp:lastModifiedBy>Billy Verhage</cp:lastModifiedBy>
  <cp:revision>13</cp:revision>
  <dcterms:created xsi:type="dcterms:W3CDTF">2020-09-23T08:21:25Z</dcterms:created>
  <dcterms:modified xsi:type="dcterms:W3CDTF">2021-04-30T11:41:05Z</dcterms:modified>
</cp:coreProperties>
</file>