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CPR E </a:t>
            </a:r>
            <a:r>
              <a:rPr lang="en-US" dirty="0" smtClean="0">
                <a:latin typeface="Calibri" panose="020F0502020204030204" pitchFamily="34" charset="0"/>
              </a:rPr>
              <a:t>583</a:t>
            </a:r>
            <a:r>
              <a:rPr lang="en-US" dirty="0" smtClean="0"/>
              <a:t>: Reconfigurable Computing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Piriya Hall</a:t>
            </a:r>
          </a:p>
          <a:p>
            <a:r>
              <a:rPr lang="en-US" dirty="0" smtClean="0"/>
              <a:t>Blake Vermeer </a:t>
            </a:r>
          </a:p>
          <a:p>
            <a:r>
              <a:rPr lang="en-US" dirty="0" smtClean="0"/>
              <a:t>Rohit Zambre</a:t>
            </a:r>
          </a:p>
        </p:txBody>
      </p:sp>
    </p:spTree>
    <p:extLst>
      <p:ext uri="{BB962C8B-B14F-4D97-AF65-F5344CB8AC3E}">
        <p14:creationId xmlns:p14="http://schemas.microsoft.com/office/powerpoint/2010/main" val="38948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Cunningham Chain generator</a:t>
            </a:r>
          </a:p>
          <a:p>
            <a:pPr lvl="1"/>
            <a:r>
              <a:rPr lang="en-US" dirty="0" smtClean="0"/>
              <a:t>Prime number generation</a:t>
            </a:r>
          </a:p>
          <a:p>
            <a:pPr lvl="1"/>
            <a:r>
              <a:rPr lang="en-US" dirty="0" smtClean="0"/>
              <a:t>Prime number validation</a:t>
            </a:r>
          </a:p>
        </p:txBody>
      </p:sp>
    </p:spTree>
    <p:extLst>
      <p:ext uri="{BB962C8B-B14F-4D97-AF65-F5344CB8AC3E}">
        <p14:creationId xmlns:p14="http://schemas.microsoft.com/office/powerpoint/2010/main" val="31965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Cryptographic currency</a:t>
            </a:r>
          </a:p>
          <a:p>
            <a:pPr lvl="1"/>
            <a:r>
              <a:rPr lang="en-US" dirty="0" err="1" smtClean="0"/>
              <a:t>Primecoin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what the functional results of our final implementation should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29</TotalTime>
  <Words>54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 2</vt:lpstr>
      <vt:lpstr>Frame</vt:lpstr>
      <vt:lpstr> Project Proposal</vt:lpstr>
      <vt:lpstr>Team</vt:lpstr>
      <vt:lpstr>Project Overview</vt:lpstr>
      <vt:lpstr>Motivation</vt:lpstr>
      <vt:lpstr>Final Product</vt:lpstr>
      <vt:lpstr>System Design</vt:lpstr>
      <vt:lpstr>Project Plan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 E 583 Project Proposal</dc:title>
  <dc:creator>Rohit Zambre</dc:creator>
  <cp:lastModifiedBy>Rohit Zambre</cp:lastModifiedBy>
  <cp:revision>3</cp:revision>
  <dcterms:created xsi:type="dcterms:W3CDTF">2014-10-29T19:13:32Z</dcterms:created>
  <dcterms:modified xsi:type="dcterms:W3CDTF">2014-10-29T19:43:08Z</dcterms:modified>
</cp:coreProperties>
</file>