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33.xml" ContentType="application/vnd.openxmlformats-officedocument.presentationml.tags+xml"/>
  <Override PartName="/ppt/tags/tag34.xml" ContentType="application/vnd.openxmlformats-officedocument.presentationml.tags+xml"/>
  <Override PartName="/ppt/notesSlides/notesSlide1.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5" r:id="rId5"/>
  </p:sldMasterIdLst>
  <p:notesMasterIdLst>
    <p:notesMasterId r:id="rId11"/>
  </p:notesMasterIdLst>
  <p:sldIdLst>
    <p:sldId id="1698" r:id="rId6"/>
    <p:sldId id="1763" r:id="rId7"/>
    <p:sldId id="1767" r:id="rId8"/>
    <p:sldId id="1768" r:id="rId9"/>
    <p:sldId id="1711" r:id="rId10"/>
  </p:sldIdLst>
  <p:sldSz cx="24379238" cy="13716000"/>
  <p:notesSz cx="6858000" cy="9144000"/>
  <p:custDataLst>
    <p:tags r:id="rId12"/>
  </p:custDataLst>
  <p:defaultTextStyle>
    <a:defPPr>
      <a:defRPr lang="en-US"/>
    </a:defPPr>
    <a:lvl1pPr algn="l" rtl="0" fontAlgn="base">
      <a:spcBef>
        <a:spcPct val="0"/>
      </a:spcBef>
      <a:spcAft>
        <a:spcPct val="0"/>
      </a:spcAft>
      <a:defRPr sz="3264" kern="1200">
        <a:solidFill>
          <a:schemeClr val="tx1"/>
        </a:solidFill>
        <a:latin typeface="Arial" charset="0"/>
        <a:ea typeface="+mn-ea"/>
        <a:cs typeface="+mn-cs"/>
      </a:defRPr>
    </a:lvl1pPr>
    <a:lvl2pPr marL="932825" algn="l" rtl="0" fontAlgn="base">
      <a:spcBef>
        <a:spcPct val="0"/>
      </a:spcBef>
      <a:spcAft>
        <a:spcPct val="0"/>
      </a:spcAft>
      <a:defRPr sz="3264" kern="1200">
        <a:solidFill>
          <a:schemeClr val="tx1"/>
        </a:solidFill>
        <a:latin typeface="Arial" charset="0"/>
        <a:ea typeface="+mn-ea"/>
        <a:cs typeface="+mn-cs"/>
      </a:defRPr>
    </a:lvl2pPr>
    <a:lvl3pPr marL="1865650" algn="l" rtl="0" fontAlgn="base">
      <a:spcBef>
        <a:spcPct val="0"/>
      </a:spcBef>
      <a:spcAft>
        <a:spcPct val="0"/>
      </a:spcAft>
      <a:defRPr sz="3264" kern="1200">
        <a:solidFill>
          <a:schemeClr val="tx1"/>
        </a:solidFill>
        <a:latin typeface="Arial" charset="0"/>
        <a:ea typeface="+mn-ea"/>
        <a:cs typeface="+mn-cs"/>
      </a:defRPr>
    </a:lvl3pPr>
    <a:lvl4pPr marL="2798475" algn="l" rtl="0" fontAlgn="base">
      <a:spcBef>
        <a:spcPct val="0"/>
      </a:spcBef>
      <a:spcAft>
        <a:spcPct val="0"/>
      </a:spcAft>
      <a:defRPr sz="3264" kern="1200">
        <a:solidFill>
          <a:schemeClr val="tx1"/>
        </a:solidFill>
        <a:latin typeface="Arial" charset="0"/>
        <a:ea typeface="+mn-ea"/>
        <a:cs typeface="+mn-cs"/>
      </a:defRPr>
    </a:lvl4pPr>
    <a:lvl5pPr marL="3731301" algn="l" rtl="0" fontAlgn="base">
      <a:spcBef>
        <a:spcPct val="0"/>
      </a:spcBef>
      <a:spcAft>
        <a:spcPct val="0"/>
      </a:spcAft>
      <a:defRPr sz="3264" kern="1200">
        <a:solidFill>
          <a:schemeClr val="tx1"/>
        </a:solidFill>
        <a:latin typeface="Arial" charset="0"/>
        <a:ea typeface="+mn-ea"/>
        <a:cs typeface="+mn-cs"/>
      </a:defRPr>
    </a:lvl5pPr>
    <a:lvl6pPr marL="4664126" algn="l" defTabSz="1865650" rtl="0" eaLnBrk="1" latinLnBrk="0" hangingPunct="1">
      <a:defRPr sz="3264" kern="1200">
        <a:solidFill>
          <a:schemeClr val="tx1"/>
        </a:solidFill>
        <a:latin typeface="Arial" charset="0"/>
        <a:ea typeface="+mn-ea"/>
        <a:cs typeface="+mn-cs"/>
      </a:defRPr>
    </a:lvl6pPr>
    <a:lvl7pPr marL="5596951" algn="l" defTabSz="1865650" rtl="0" eaLnBrk="1" latinLnBrk="0" hangingPunct="1">
      <a:defRPr sz="3264" kern="1200">
        <a:solidFill>
          <a:schemeClr val="tx1"/>
        </a:solidFill>
        <a:latin typeface="Arial" charset="0"/>
        <a:ea typeface="+mn-ea"/>
        <a:cs typeface="+mn-cs"/>
      </a:defRPr>
    </a:lvl7pPr>
    <a:lvl8pPr marL="6529776" algn="l" defTabSz="1865650" rtl="0" eaLnBrk="1" latinLnBrk="0" hangingPunct="1">
      <a:defRPr sz="3264" kern="1200">
        <a:solidFill>
          <a:schemeClr val="tx1"/>
        </a:solidFill>
        <a:latin typeface="Arial" charset="0"/>
        <a:ea typeface="+mn-ea"/>
        <a:cs typeface="+mn-cs"/>
      </a:defRPr>
    </a:lvl8pPr>
    <a:lvl9pPr marL="7462601" algn="l" defTabSz="1865650" rtl="0" eaLnBrk="1" latinLnBrk="0" hangingPunct="1">
      <a:defRPr sz="3264" kern="1200">
        <a:solidFill>
          <a:schemeClr val="tx1"/>
        </a:solidFill>
        <a:latin typeface="Arial" charset="0"/>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nald Requena Crispin" initials="RRC" lastIdx="4" clrIdx="0">
    <p:extLst>
      <p:ext uri="{19B8F6BF-5375-455C-9EA6-DF929625EA0E}">
        <p15:presenceInfo xmlns:p15="http://schemas.microsoft.com/office/powerpoint/2012/main" userId="S::rrequena@bcp.com.pe::dc690a75-db7d-41cb-9677-c22585877d5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A8F"/>
    <a:srgbClr val="FFDD71"/>
    <a:srgbClr val="ED7D31"/>
    <a:srgbClr val="6FAD47"/>
    <a:srgbClr val="4472C3"/>
    <a:srgbClr val="2F5597"/>
    <a:srgbClr val="FFD9D9"/>
    <a:srgbClr val="FFFFB7"/>
    <a:srgbClr val="2F904D"/>
    <a:srgbClr val="DBF7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99" autoAdjust="0"/>
    <p:restoredTop sz="96370" autoAdjust="0"/>
  </p:normalViewPr>
  <p:slideViewPr>
    <p:cSldViewPr snapToGrid="0">
      <p:cViewPr varScale="1">
        <p:scale>
          <a:sx n="44" d="100"/>
          <a:sy n="44" d="100"/>
        </p:scale>
        <p:origin x="240" y="72"/>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tags" Target="tags/tag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4815A1-B8FD-4124-AEFC-6F2DD809B71E}" type="datetimeFigureOut">
              <a:rPr lang="en-US" smtClean="0"/>
              <a:t>3/19/2022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a:t>Fifth level</a:t>
            </a:r>
            <a:endParaRPr lang="en-US"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ED0893-4BD7-4A6F-8CFC-86E7BD3B7536}" type="slidenum">
              <a:rPr lang="en-US" smtClean="0"/>
              <a:t>‹Nº›</a:t>
            </a:fld>
            <a:endParaRPr lang="en-US" dirty="0"/>
          </a:p>
        </p:txBody>
      </p:sp>
    </p:spTree>
    <p:extLst>
      <p:ext uri="{BB962C8B-B14F-4D97-AF65-F5344CB8AC3E}">
        <p14:creationId xmlns:p14="http://schemas.microsoft.com/office/powerpoint/2010/main" val="2003414781"/>
      </p:ext>
    </p:extLst>
  </p:cSld>
  <p:clrMap bg1="lt1" tx1="dk1" bg2="lt2" tx2="dk2" accent1="accent1" accent2="accent2" accent3="accent3" accent4="accent4" accent5="accent5" accent6="accent6" hlink="hlink" folHlink="folHlink"/>
  <p:notesStyle>
    <a:lvl1pPr marL="0" algn="l" defTabSz="1865650" rtl="0" eaLnBrk="1" latinLnBrk="0" hangingPunct="1">
      <a:defRPr sz="2448" kern="1200">
        <a:solidFill>
          <a:schemeClr val="tx1"/>
        </a:solidFill>
        <a:latin typeface="+mn-lt"/>
        <a:ea typeface="+mn-ea"/>
        <a:cs typeface="+mn-cs"/>
      </a:defRPr>
    </a:lvl1pPr>
    <a:lvl2pPr marL="932825" algn="l" defTabSz="1865650" rtl="0" eaLnBrk="1" latinLnBrk="0" hangingPunct="1">
      <a:defRPr sz="2448" kern="1200">
        <a:solidFill>
          <a:schemeClr val="tx1"/>
        </a:solidFill>
        <a:latin typeface="+mn-lt"/>
        <a:ea typeface="+mn-ea"/>
        <a:cs typeface="+mn-cs"/>
      </a:defRPr>
    </a:lvl2pPr>
    <a:lvl3pPr marL="1865650" algn="l" defTabSz="1865650" rtl="0" eaLnBrk="1" latinLnBrk="0" hangingPunct="1">
      <a:defRPr sz="2448" kern="1200">
        <a:solidFill>
          <a:schemeClr val="tx1"/>
        </a:solidFill>
        <a:latin typeface="+mn-lt"/>
        <a:ea typeface="+mn-ea"/>
        <a:cs typeface="+mn-cs"/>
      </a:defRPr>
    </a:lvl3pPr>
    <a:lvl4pPr marL="2798475" algn="l" defTabSz="1865650" rtl="0" eaLnBrk="1" latinLnBrk="0" hangingPunct="1">
      <a:defRPr sz="2448" kern="1200">
        <a:solidFill>
          <a:schemeClr val="tx1"/>
        </a:solidFill>
        <a:latin typeface="+mn-lt"/>
        <a:ea typeface="+mn-ea"/>
        <a:cs typeface="+mn-cs"/>
      </a:defRPr>
    </a:lvl4pPr>
    <a:lvl5pPr marL="3731301" algn="l" defTabSz="1865650" rtl="0" eaLnBrk="1" latinLnBrk="0" hangingPunct="1">
      <a:defRPr sz="2448" kern="1200">
        <a:solidFill>
          <a:schemeClr val="tx1"/>
        </a:solidFill>
        <a:latin typeface="+mn-lt"/>
        <a:ea typeface="+mn-ea"/>
        <a:cs typeface="+mn-cs"/>
      </a:defRPr>
    </a:lvl5pPr>
    <a:lvl6pPr marL="4664126" algn="l" defTabSz="1865650" rtl="0" eaLnBrk="1" latinLnBrk="0" hangingPunct="1">
      <a:defRPr sz="2448" kern="1200">
        <a:solidFill>
          <a:schemeClr val="tx1"/>
        </a:solidFill>
        <a:latin typeface="+mn-lt"/>
        <a:ea typeface="+mn-ea"/>
        <a:cs typeface="+mn-cs"/>
      </a:defRPr>
    </a:lvl6pPr>
    <a:lvl7pPr marL="5596951" algn="l" defTabSz="1865650" rtl="0" eaLnBrk="1" latinLnBrk="0" hangingPunct="1">
      <a:defRPr sz="2448" kern="1200">
        <a:solidFill>
          <a:schemeClr val="tx1"/>
        </a:solidFill>
        <a:latin typeface="+mn-lt"/>
        <a:ea typeface="+mn-ea"/>
        <a:cs typeface="+mn-cs"/>
      </a:defRPr>
    </a:lvl7pPr>
    <a:lvl8pPr marL="6529776" algn="l" defTabSz="1865650" rtl="0" eaLnBrk="1" latinLnBrk="0" hangingPunct="1">
      <a:defRPr sz="2448" kern="1200">
        <a:solidFill>
          <a:schemeClr val="tx1"/>
        </a:solidFill>
        <a:latin typeface="+mn-lt"/>
        <a:ea typeface="+mn-ea"/>
        <a:cs typeface="+mn-cs"/>
      </a:defRPr>
    </a:lvl8pPr>
    <a:lvl9pPr marL="7462601" algn="l" defTabSz="1865650" rtl="0" eaLnBrk="1" latinLnBrk="0" hangingPunct="1">
      <a:defRPr sz="244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C3A632B-FBDE-46D4-BF6F-6D14421E6342}" type="slidenum">
              <a:rPr lang="en-US" smtClean="0"/>
              <a:pPr/>
              <a:t>1</a:t>
            </a:fld>
            <a:endParaRPr lang="en-US" dirty="0"/>
          </a:p>
        </p:txBody>
      </p:sp>
      <p:sp>
        <p:nvSpPr>
          <p:cNvPr id="9" name="Slide Image Placeholder 8"/>
          <p:cNvSpPr>
            <a:spLocks noGrp="1" noRot="1" noChangeAspect="1"/>
          </p:cNvSpPr>
          <p:nvPr>
            <p:ph type="sldImg"/>
          </p:nvPr>
        </p:nvSpPr>
        <p:spPr>
          <a:xfrm>
            <a:off x="290513" y="563563"/>
            <a:ext cx="6824662" cy="3840162"/>
          </a:xfrm>
        </p:spPr>
      </p:sp>
      <p:sp>
        <p:nvSpPr>
          <p:cNvPr id="10" name="Notes Placeholder 9"/>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85271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C3A632B-FBDE-46D4-BF6F-6D14421E6342}" type="slidenum">
              <a:rPr lang="en-US" smtClean="0"/>
              <a:pPr/>
              <a:t>5</a:t>
            </a:fld>
            <a:endParaRPr lang="en-US" dirty="0"/>
          </a:p>
        </p:txBody>
      </p:sp>
      <p:sp>
        <p:nvSpPr>
          <p:cNvPr id="9" name="Slide Image Placeholder 8"/>
          <p:cNvSpPr>
            <a:spLocks noGrp="1" noRot="1" noChangeAspect="1"/>
          </p:cNvSpPr>
          <p:nvPr>
            <p:ph type="sldImg"/>
          </p:nvPr>
        </p:nvSpPr>
        <p:spPr>
          <a:xfrm>
            <a:off x="290513" y="563563"/>
            <a:ext cx="6824662" cy="3840162"/>
          </a:xfrm>
        </p:spPr>
      </p:sp>
      <p:sp>
        <p:nvSpPr>
          <p:cNvPr id="10" name="Notes Placeholder 9"/>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556052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image" Target="../media/image3.jpeg"/><Relationship Id="rId2" Type="http://schemas.openxmlformats.org/officeDocument/2006/relationships/tags" Target="../tags/tag19.xml"/><Relationship Id="rId1" Type="http://schemas.openxmlformats.org/officeDocument/2006/relationships/vmlDrawing" Target="../drawings/vmlDrawing2.v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22.xml"/><Relationship Id="rId7" Type="http://schemas.openxmlformats.org/officeDocument/2006/relationships/image" Target="../media/image4.jpeg"/><Relationship Id="rId2" Type="http://schemas.openxmlformats.org/officeDocument/2006/relationships/tags" Target="../tags/tag21.xml"/><Relationship Id="rId1" Type="http://schemas.openxmlformats.org/officeDocument/2006/relationships/vmlDrawing" Target="../drawings/vmlDrawing3.vml"/><Relationship Id="rId6" Type="http://schemas.openxmlformats.org/officeDocument/2006/relationships/image" Target="../media/image2.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image" Target="../media/image6.jpeg"/><Relationship Id="rId2" Type="http://schemas.openxmlformats.org/officeDocument/2006/relationships/tags" Target="../tags/tag23.xml"/><Relationship Id="rId1" Type="http://schemas.openxmlformats.org/officeDocument/2006/relationships/vmlDrawing" Target="../drawings/vmlDrawing4.vml"/><Relationship Id="rId6" Type="http://schemas.openxmlformats.org/officeDocument/2006/relationships/image" Target="../media/image2.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5.vml"/><Relationship Id="rId6" Type="http://schemas.openxmlformats.org/officeDocument/2006/relationships/image" Target="../media/image7.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8.xml"/><Relationship Id="rId7" Type="http://schemas.openxmlformats.org/officeDocument/2006/relationships/image" Target="../media/image9.jpeg"/><Relationship Id="rId2" Type="http://schemas.openxmlformats.org/officeDocument/2006/relationships/tags" Target="../tags/tag27.xml"/><Relationship Id="rId1" Type="http://schemas.openxmlformats.org/officeDocument/2006/relationships/vmlDrawing" Target="../drawings/vmlDrawing6.vml"/><Relationship Id="rId6" Type="http://schemas.openxmlformats.org/officeDocument/2006/relationships/image" Target="../media/image8.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0.xml"/><Relationship Id="rId7" Type="http://schemas.openxmlformats.org/officeDocument/2006/relationships/image" Target="../media/image10.jpeg"/><Relationship Id="rId2" Type="http://schemas.openxmlformats.org/officeDocument/2006/relationships/tags" Target="../tags/tag29.xml"/><Relationship Id="rId1" Type="http://schemas.openxmlformats.org/officeDocument/2006/relationships/vmlDrawing" Target="../drawings/vmlDrawing7.vml"/><Relationship Id="rId6" Type="http://schemas.openxmlformats.org/officeDocument/2006/relationships/image" Target="../media/image8.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vmlDrawing" Target="../drawings/vmlDrawing8.vml"/><Relationship Id="rId6" Type="http://schemas.openxmlformats.org/officeDocument/2006/relationships/image" Target="../media/image11.emf"/><Relationship Id="rId5" Type="http://schemas.openxmlformats.org/officeDocument/2006/relationships/oleObject" Target="../embeddings/oleObject8.bin"/><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2_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3171087573"/>
              </p:ext>
            </p:extLst>
          </p:nvPr>
        </p:nvGraphicFramePr>
        <p:xfrm>
          <a:off x="4321" y="3244"/>
          <a:ext cx="4317" cy="3238"/>
        </p:xfrm>
        <a:graphic>
          <a:graphicData uri="http://schemas.openxmlformats.org/presentationml/2006/ole">
            <mc:AlternateContent xmlns:mc="http://schemas.openxmlformats.org/markup-compatibility/2006">
              <mc:Choice xmlns:v="urn:schemas-microsoft-com:vml" Requires="v">
                <p:oleObj spid="_x0000_s2759"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4321" y="3244"/>
                        <a:ext cx="4317" cy="323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64555813-23C1-4056-A82C-ECA4EE09A110}"/>
              </a:ext>
            </a:extLst>
          </p:cNvPr>
          <p:cNvSpPr/>
          <p:nvPr>
            <p:custDataLst>
              <p:tags r:id="rId3"/>
            </p:custDataLst>
          </p:nvPr>
        </p:nvSpPr>
        <p:spPr>
          <a:xfrm>
            <a:off x="0" y="0"/>
            <a:ext cx="323890" cy="323949"/>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6529" b="0" i="0" baseline="0" dirty="0">
              <a:solidFill>
                <a:schemeClr val="tx1"/>
              </a:solidFill>
              <a:latin typeface="Arial" panose="020B0604020202020204" pitchFamily="34" charset="0"/>
              <a:ea typeface="+mj-ea"/>
              <a:cs typeface="+mj-cs"/>
              <a:sym typeface="Arial" panose="020B0604020202020204" pitchFamily="34" charset="0"/>
            </a:endParaRPr>
          </a:p>
        </p:txBody>
      </p:sp>
      <p:pic>
        <p:nvPicPr>
          <p:cNvPr id="16" name="Picture 15">
            <a:extLst>
              <a:ext uri="{FF2B5EF4-FFF2-40B4-BE49-F238E27FC236}">
                <a16:creationId xmlns:a16="http://schemas.microsoft.com/office/drawing/2014/main" id="{7B7C797C-09E0-4702-B415-DC7ECB310121}"/>
              </a:ext>
            </a:extLst>
          </p:cNvPr>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11129795" y="1994452"/>
            <a:ext cx="13249445" cy="9753491"/>
          </a:xfrm>
          <a:prstGeom prst="rect">
            <a:avLst/>
          </a:prstGeom>
        </p:spPr>
      </p:pic>
      <p:sp>
        <p:nvSpPr>
          <p:cNvPr id="40" name="Freeform: Shape 39">
            <a:extLst>
              <a:ext uri="{FF2B5EF4-FFF2-40B4-BE49-F238E27FC236}">
                <a16:creationId xmlns:a16="http://schemas.microsoft.com/office/drawing/2014/main" id="{EFB924BC-3D43-4053-B8E9-A99009983F09}"/>
              </a:ext>
            </a:extLst>
          </p:cNvPr>
          <p:cNvSpPr>
            <a:spLocks/>
          </p:cNvSpPr>
          <p:nvPr/>
        </p:nvSpPr>
        <p:spPr>
          <a:xfrm>
            <a:off x="1" y="1"/>
            <a:ext cx="14550901" cy="13716000"/>
          </a:xfrm>
          <a:custGeom>
            <a:avLst/>
            <a:gdLst>
              <a:gd name="connsiteX0" fmla="*/ 0 w 7131903"/>
              <a:gd name="connsiteY0" fmla="*/ 0 h 6721475"/>
              <a:gd name="connsiteX1" fmla="*/ 1888573 w 7131903"/>
              <a:gd name="connsiteY1" fmla="*/ 0 h 6721475"/>
              <a:gd name="connsiteX2" fmla="*/ 2866850 w 7131903"/>
              <a:gd name="connsiteY2" fmla="*/ 0 h 6721475"/>
              <a:gd name="connsiteX3" fmla="*/ 2870522 w 7131903"/>
              <a:gd name="connsiteY3" fmla="*/ 0 h 6721475"/>
              <a:gd name="connsiteX4" fmla="*/ 4755423 w 7131903"/>
              <a:gd name="connsiteY4" fmla="*/ 0 h 6721475"/>
              <a:gd name="connsiteX5" fmla="*/ 4759095 w 7131903"/>
              <a:gd name="connsiteY5" fmla="*/ 0 h 6721475"/>
              <a:gd name="connsiteX6" fmla="*/ 4759095 w 7131903"/>
              <a:gd name="connsiteY6" fmla="*/ 10386 h 6721475"/>
              <a:gd name="connsiteX7" fmla="*/ 7131903 w 7131903"/>
              <a:gd name="connsiteY7" fmla="*/ 6721475 h 6721475"/>
              <a:gd name="connsiteX8" fmla="*/ 5243330 w 7131903"/>
              <a:gd name="connsiteY8" fmla="*/ 6721475 h 6721475"/>
              <a:gd name="connsiteX9" fmla="*/ 1888573 w 7131903"/>
              <a:gd name="connsiteY9" fmla="*/ 6721475 h 6721475"/>
              <a:gd name="connsiteX10" fmla="*/ 0 w 7131903"/>
              <a:gd name="connsiteY10" fmla="*/ 6721475 h 672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31903" h="6721475">
                <a:moveTo>
                  <a:pt x="0" y="0"/>
                </a:moveTo>
                <a:lnTo>
                  <a:pt x="1888573" y="0"/>
                </a:lnTo>
                <a:lnTo>
                  <a:pt x="2866850" y="0"/>
                </a:lnTo>
                <a:lnTo>
                  <a:pt x="2870522" y="0"/>
                </a:lnTo>
                <a:lnTo>
                  <a:pt x="4755423" y="0"/>
                </a:lnTo>
                <a:lnTo>
                  <a:pt x="4759095" y="0"/>
                </a:lnTo>
                <a:lnTo>
                  <a:pt x="4759095" y="10386"/>
                </a:lnTo>
                <a:lnTo>
                  <a:pt x="7131903" y="6721475"/>
                </a:lnTo>
                <a:lnTo>
                  <a:pt x="5243330" y="6721475"/>
                </a:lnTo>
                <a:lnTo>
                  <a:pt x="1888573" y="6721475"/>
                </a:lnTo>
                <a:lnTo>
                  <a:pt x="0" y="6721475"/>
                </a:lnTo>
                <a:close/>
              </a:path>
            </a:pathLst>
          </a:custGeom>
          <a:solidFill>
            <a:schemeClr val="bg1"/>
          </a:solidFill>
          <a:ln w="9525">
            <a:noFill/>
          </a:ln>
          <a:effectLst>
            <a:outerShdw blurRad="50800" dist="63500" algn="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eaLnBrk="1"/>
            <a:endParaRPr lang="en-US" sz="6660" dirty="0">
              <a:solidFill>
                <a:schemeClr val="tx1"/>
              </a:solidFill>
            </a:endParaRPr>
          </a:p>
        </p:txBody>
      </p:sp>
      <p:sp>
        <p:nvSpPr>
          <p:cNvPr id="13359" name="Freeform 525">
            <a:extLst>
              <a:ext uri="{FF2B5EF4-FFF2-40B4-BE49-F238E27FC236}">
                <a16:creationId xmlns:a16="http://schemas.microsoft.com/office/drawing/2014/main" id="{31020CF6-0AFB-420D-850D-081635436983}"/>
              </a:ext>
            </a:extLst>
          </p:cNvPr>
          <p:cNvSpPr>
            <a:spLocks/>
          </p:cNvSpPr>
          <p:nvPr/>
        </p:nvSpPr>
        <p:spPr bwMode="auto">
          <a:xfrm>
            <a:off x="7692455" y="938451"/>
            <a:ext cx="1313586" cy="804722"/>
          </a:xfrm>
          <a:custGeom>
            <a:avLst/>
            <a:gdLst>
              <a:gd name="T0" fmla="*/ 0 w 80"/>
              <a:gd name="T1" fmla="*/ 35 h 49"/>
              <a:gd name="T2" fmla="*/ 50 w 80"/>
              <a:gd name="T3" fmla="*/ 0 h 49"/>
              <a:gd name="T4" fmla="*/ 80 w 80"/>
              <a:gd name="T5" fmla="*/ 49 h 49"/>
              <a:gd name="T6" fmla="*/ 0 w 80"/>
              <a:gd name="T7" fmla="*/ 35 h 49"/>
            </a:gdLst>
            <a:ahLst/>
            <a:cxnLst>
              <a:cxn ang="0">
                <a:pos x="T0" y="T1"/>
              </a:cxn>
              <a:cxn ang="0">
                <a:pos x="T2" y="T3"/>
              </a:cxn>
              <a:cxn ang="0">
                <a:pos x="T4" y="T5"/>
              </a:cxn>
              <a:cxn ang="0">
                <a:pos x="T6" y="T7"/>
              </a:cxn>
            </a:cxnLst>
            <a:rect l="0" t="0" r="r" b="b"/>
            <a:pathLst>
              <a:path w="80" h="49">
                <a:moveTo>
                  <a:pt x="0" y="35"/>
                </a:moveTo>
                <a:lnTo>
                  <a:pt x="50" y="0"/>
                </a:lnTo>
                <a:lnTo>
                  <a:pt x="80" y="49"/>
                </a:lnTo>
                <a:lnTo>
                  <a:pt x="0" y="35"/>
                </a:lnTo>
                <a:close/>
              </a:path>
            </a:pathLst>
          </a:custGeom>
          <a:solidFill>
            <a:schemeClr val="bg1">
              <a:lumMod val="75000"/>
            </a:schemeClr>
          </a:solidFill>
          <a:ln>
            <a:noFill/>
          </a:ln>
        </p:spPr>
        <p:txBody>
          <a:bodyPr vert="horz" wrap="square" lIns="186561" tIns="93280" rIns="186561" bIns="93280" numCol="1" anchor="t" anchorCtr="0" compatLnSpc="1">
            <a:prstTxWarp prst="textNoShape">
              <a:avLst/>
            </a:prstTxWarp>
          </a:bodyPr>
          <a:lstStyle/>
          <a:p>
            <a:pPr eaLnBrk="1"/>
            <a:endParaRPr lang="en-US" sz="6660" dirty="0"/>
          </a:p>
        </p:txBody>
      </p:sp>
      <p:sp>
        <p:nvSpPr>
          <p:cNvPr id="5" name="doc id" hidden="1"/>
          <p:cNvSpPr txBox="1">
            <a:spLocks noChangeArrowheads="1"/>
          </p:cNvSpPr>
          <p:nvPr/>
        </p:nvSpPr>
        <p:spPr bwMode="auto">
          <a:xfrm>
            <a:off x="23187285" y="74512"/>
            <a:ext cx="803283" cy="249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eaLnBrk="0" hangingPunct="1">
              <a:defRPr/>
            </a:pPr>
            <a:endParaRPr lang="en-US" sz="2177" baseline="0" noProof="0" dirty="0">
              <a:solidFill>
                <a:srgbClr val="482A06"/>
              </a:solidFill>
              <a:latin typeface="+mn-lt"/>
            </a:endParaRPr>
          </a:p>
        </p:txBody>
      </p:sp>
      <p:sp>
        <p:nvSpPr>
          <p:cNvPr id="57" name="Document type" hidden="1"/>
          <p:cNvSpPr txBox="1">
            <a:spLocks noChangeArrowheads="1"/>
          </p:cNvSpPr>
          <p:nvPr/>
        </p:nvSpPr>
        <p:spPr bwMode="gray">
          <a:xfrm>
            <a:off x="1140584" y="9842946"/>
            <a:ext cx="9627996" cy="439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o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US" sz="2856" baseline="0" noProof="0">
                <a:solidFill>
                  <a:schemeClr val="accent4"/>
                </a:solidFill>
                <a:latin typeface="+mn-lt"/>
              </a:rPr>
              <a:t>Document type | Date</a:t>
            </a:r>
            <a:endParaRPr lang="en-US" sz="2856" baseline="0" noProof="0" dirty="0">
              <a:solidFill>
                <a:schemeClr val="accent4"/>
              </a:solidFill>
              <a:latin typeface="+mn-lt"/>
            </a:endParaRPr>
          </a:p>
        </p:txBody>
      </p:sp>
      <p:sp>
        <p:nvSpPr>
          <p:cNvPr id="26" name="Disclaimer-English (United States)" hidden="1"/>
          <p:cNvSpPr>
            <a:spLocks noChangeArrowheads="1"/>
          </p:cNvSpPr>
          <p:nvPr/>
        </p:nvSpPr>
        <p:spPr bwMode="black">
          <a:xfrm>
            <a:off x="5674814" y="12762224"/>
            <a:ext cx="10447159" cy="732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noAutofit/>
          </a:bodyPr>
          <a:lstStyle/>
          <a:p>
            <a:pPr defTabSz="2189658" eaLnBrk="0" hangingPunct="0"/>
            <a:r>
              <a:rPr lang="en-US" sz="1632" baseline="0">
                <a:solidFill>
                  <a:schemeClr val="bg1"/>
                </a:solidFill>
                <a:latin typeface="+mn-lt"/>
              </a:rPr>
              <a:t>CONFIDENTIAL AND PROPRIETARY</a:t>
            </a:r>
          </a:p>
          <a:p>
            <a:pPr defTabSz="2189658" eaLnBrk="0" hangingPunct="0"/>
            <a:r>
              <a:rPr lang="en-US" sz="1632" baseline="0">
                <a:solidFill>
                  <a:schemeClr val="bg1"/>
                </a:solidFill>
                <a:latin typeface="+mn-lt"/>
              </a:rPr>
              <a:t>Any use of this material without specific permission of McKinsey &amp; Company is strictly prohibited</a:t>
            </a:r>
            <a:endParaRPr lang="en-US" sz="1632" baseline="0" dirty="0">
              <a:solidFill>
                <a:schemeClr val="bg1"/>
              </a:solidFill>
              <a:latin typeface="+mn-lt"/>
            </a:endParaRPr>
          </a:p>
        </p:txBody>
      </p:sp>
      <p:sp>
        <p:nvSpPr>
          <p:cNvPr id="33" name="Freeform: Shape 32">
            <a:extLst>
              <a:ext uri="{FF2B5EF4-FFF2-40B4-BE49-F238E27FC236}">
                <a16:creationId xmlns:a16="http://schemas.microsoft.com/office/drawing/2014/main" id="{1E23C45C-F9C3-4F73-A5F3-97FF2E183225}"/>
              </a:ext>
            </a:extLst>
          </p:cNvPr>
          <p:cNvSpPr>
            <a:spLocks/>
          </p:cNvSpPr>
          <p:nvPr/>
        </p:nvSpPr>
        <p:spPr>
          <a:xfrm>
            <a:off x="7706342" y="1"/>
            <a:ext cx="6321798" cy="4273619"/>
          </a:xfrm>
          <a:custGeom>
            <a:avLst/>
            <a:gdLst>
              <a:gd name="connsiteX0" fmla="*/ 0 w 3098533"/>
              <a:gd name="connsiteY0" fmla="*/ 0 h 2094271"/>
              <a:gd name="connsiteX1" fmla="*/ 2358072 w 3098533"/>
              <a:gd name="connsiteY1" fmla="*/ 0 h 2094271"/>
              <a:gd name="connsiteX2" fmla="*/ 3098533 w 3098533"/>
              <a:gd name="connsiteY2" fmla="*/ 2094271 h 2094271"/>
              <a:gd name="connsiteX3" fmla="*/ 740461 w 3098533"/>
              <a:gd name="connsiteY3" fmla="*/ 2094271 h 2094271"/>
              <a:gd name="connsiteX4" fmla="*/ 0 w 3098533"/>
              <a:gd name="connsiteY4" fmla="*/ 0 h 20942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8533" h="2094271">
                <a:moveTo>
                  <a:pt x="0" y="0"/>
                </a:moveTo>
                <a:lnTo>
                  <a:pt x="2358072" y="0"/>
                </a:lnTo>
                <a:lnTo>
                  <a:pt x="3098533" y="2094271"/>
                </a:lnTo>
                <a:lnTo>
                  <a:pt x="740461" y="2094271"/>
                </a:lnTo>
                <a:lnTo>
                  <a:pt x="0" y="0"/>
                </a:lnTo>
                <a:close/>
              </a:path>
            </a:pathLst>
          </a:custGeom>
          <a:solidFill>
            <a:schemeClr val="accent5"/>
          </a:solidFill>
          <a:ln w="9525">
            <a:noFill/>
          </a:ln>
          <a:effectLst>
            <a:outerShdw blurRad="508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eaLnBrk="1"/>
            <a:endParaRPr lang="en-US" sz="6660" dirty="0">
              <a:solidFill>
                <a:schemeClr val="tx1"/>
              </a:solidFill>
            </a:endParaRPr>
          </a:p>
        </p:txBody>
      </p:sp>
      <p:sp>
        <p:nvSpPr>
          <p:cNvPr id="42" name="Freeform: Shape 41">
            <a:extLst>
              <a:ext uri="{FF2B5EF4-FFF2-40B4-BE49-F238E27FC236}">
                <a16:creationId xmlns:a16="http://schemas.microsoft.com/office/drawing/2014/main" id="{74A0DA11-94E0-4542-8DAA-020EDC8AC6C9}"/>
              </a:ext>
            </a:extLst>
          </p:cNvPr>
          <p:cNvSpPr>
            <a:spLocks/>
          </p:cNvSpPr>
          <p:nvPr/>
        </p:nvSpPr>
        <p:spPr>
          <a:xfrm>
            <a:off x="11619694" y="11042734"/>
            <a:ext cx="5748580" cy="2673266"/>
          </a:xfrm>
          <a:custGeom>
            <a:avLst/>
            <a:gdLst>
              <a:gd name="connsiteX0" fmla="*/ 0 w 2817579"/>
              <a:gd name="connsiteY0" fmla="*/ 0 h 1310024"/>
              <a:gd name="connsiteX1" fmla="*/ 2354400 w 2817579"/>
              <a:gd name="connsiteY1" fmla="*/ 0 h 1310024"/>
              <a:gd name="connsiteX2" fmla="*/ 2358072 w 2817579"/>
              <a:gd name="connsiteY2" fmla="*/ 0 h 1310024"/>
              <a:gd name="connsiteX3" fmla="*/ 2358072 w 2817579"/>
              <a:gd name="connsiteY3" fmla="*/ 10386 h 1310024"/>
              <a:gd name="connsiteX4" fmla="*/ 2817579 w 2817579"/>
              <a:gd name="connsiteY4" fmla="*/ 1310024 h 1310024"/>
              <a:gd name="connsiteX5" fmla="*/ 459508 w 2817579"/>
              <a:gd name="connsiteY5" fmla="*/ 1310024 h 1310024"/>
              <a:gd name="connsiteX6" fmla="*/ 0 w 2817579"/>
              <a:gd name="connsiteY6" fmla="*/ 10386 h 1310024"/>
              <a:gd name="connsiteX7" fmla="*/ 0 w 2817579"/>
              <a:gd name="connsiteY7" fmla="*/ 0 h 1310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17579" h="1310024">
                <a:moveTo>
                  <a:pt x="0" y="0"/>
                </a:moveTo>
                <a:lnTo>
                  <a:pt x="2354400" y="0"/>
                </a:lnTo>
                <a:lnTo>
                  <a:pt x="2358072" y="0"/>
                </a:lnTo>
                <a:lnTo>
                  <a:pt x="2358072" y="10386"/>
                </a:lnTo>
                <a:lnTo>
                  <a:pt x="2817579" y="1310024"/>
                </a:lnTo>
                <a:lnTo>
                  <a:pt x="459508" y="1310024"/>
                </a:lnTo>
                <a:lnTo>
                  <a:pt x="0" y="10386"/>
                </a:lnTo>
                <a:lnTo>
                  <a:pt x="0" y="0"/>
                </a:lnTo>
                <a:close/>
              </a:path>
            </a:pathLst>
          </a:custGeom>
          <a:solidFill>
            <a:schemeClr val="accent4"/>
          </a:solidFill>
          <a:ln w="9525">
            <a:noFill/>
          </a:ln>
          <a:effectLst>
            <a:outerShdw blurRad="50800" dist="38100" dir="18900000" algn="b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eaLnBrk="1"/>
            <a:endParaRPr lang="en-US" sz="6660" dirty="0">
              <a:solidFill>
                <a:schemeClr val="tx1"/>
              </a:solidFill>
            </a:endParaRPr>
          </a:p>
        </p:txBody>
      </p:sp>
      <p:sp>
        <p:nvSpPr>
          <p:cNvPr id="117" name="Freeform: Shape 116">
            <a:extLst>
              <a:ext uri="{FF2B5EF4-FFF2-40B4-BE49-F238E27FC236}">
                <a16:creationId xmlns:a16="http://schemas.microsoft.com/office/drawing/2014/main" id="{AF27055F-8EDB-41CE-BD05-A731838DC36C}"/>
              </a:ext>
            </a:extLst>
          </p:cNvPr>
          <p:cNvSpPr>
            <a:spLocks/>
          </p:cNvSpPr>
          <p:nvPr/>
        </p:nvSpPr>
        <p:spPr bwMode="auto">
          <a:xfrm>
            <a:off x="7706341" y="1508173"/>
            <a:ext cx="9686511" cy="2364881"/>
          </a:xfrm>
          <a:custGeom>
            <a:avLst/>
            <a:gdLst>
              <a:gd name="connsiteX0" fmla="*/ 0 w 4747696"/>
              <a:gd name="connsiteY0" fmla="*/ 0 h 1158901"/>
              <a:gd name="connsiteX1" fmla="*/ 4337949 w 4747696"/>
              <a:gd name="connsiteY1" fmla="*/ 0 h 1158901"/>
              <a:gd name="connsiteX2" fmla="*/ 4747696 w 4747696"/>
              <a:gd name="connsiteY2" fmla="*/ 1158901 h 1158901"/>
              <a:gd name="connsiteX3" fmla="*/ 424788 w 4747696"/>
              <a:gd name="connsiteY3" fmla="*/ 1158901 h 1158901"/>
              <a:gd name="connsiteX4" fmla="*/ 385112 w 4747696"/>
              <a:gd name="connsiteY4" fmla="*/ 1089227 h 1158901"/>
              <a:gd name="connsiteX5" fmla="*/ 0 w 4747696"/>
              <a:gd name="connsiteY5" fmla="*/ 0 h 1158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47696" h="1158901">
                <a:moveTo>
                  <a:pt x="0" y="0"/>
                </a:moveTo>
                <a:lnTo>
                  <a:pt x="4337949" y="0"/>
                </a:lnTo>
                <a:lnTo>
                  <a:pt x="4747696" y="1158901"/>
                </a:lnTo>
                <a:lnTo>
                  <a:pt x="424788" y="1158901"/>
                </a:lnTo>
                <a:lnTo>
                  <a:pt x="385112" y="1089227"/>
                </a:lnTo>
                <a:lnTo>
                  <a:pt x="0" y="0"/>
                </a:lnTo>
                <a:close/>
              </a:path>
            </a:pathLst>
          </a:custGeom>
          <a:solidFill>
            <a:schemeClr val="bg1"/>
          </a:solidFill>
          <a:ln>
            <a:noFill/>
          </a:ln>
          <a:effectLst>
            <a:outerShdw blurRad="50800" dist="76200" dir="18900000" algn="bl" rotWithShape="0">
              <a:prstClr val="black">
                <a:alpha val="10000"/>
              </a:prstClr>
            </a:outerShdw>
          </a:effectLst>
        </p:spPr>
        <p:txBody>
          <a:bodyPr vert="horz" wrap="square" lIns="186561" tIns="93280" rIns="186561" bIns="93280" numCol="1" anchor="t" anchorCtr="0" compatLnSpc="1">
            <a:prstTxWarp prst="textNoShape">
              <a:avLst/>
            </a:prstTxWarp>
            <a:noAutofit/>
          </a:bodyPr>
          <a:lstStyle/>
          <a:p>
            <a:pPr eaLnBrk="1"/>
            <a:endParaRPr lang="en-US" sz="6660" dirty="0"/>
          </a:p>
        </p:txBody>
      </p:sp>
      <p:sp>
        <p:nvSpPr>
          <p:cNvPr id="13314" name="Title"/>
          <p:cNvSpPr>
            <a:spLocks noGrp="1" noChangeArrowheads="1"/>
          </p:cNvSpPr>
          <p:nvPr>
            <p:ph type="ctrTitle"/>
          </p:nvPr>
        </p:nvSpPr>
        <p:spPr bwMode="gray">
          <a:xfrm>
            <a:off x="1140584" y="6053393"/>
            <a:ext cx="9627996" cy="2009779"/>
          </a:xfrm>
          <a:prstGeom prst="rect">
            <a:avLst/>
          </a:prstGeom>
        </p:spPr>
        <p:txBody>
          <a:bodyPr anchor="b">
            <a:noAutofit/>
          </a:bodyPr>
          <a:lstStyle>
            <a:lvl1pPr>
              <a:defRPr sz="6529" b="0" baseline="0">
                <a:solidFill>
                  <a:schemeClr val="accent4"/>
                </a:solidFill>
                <a:latin typeface="+mj-lt"/>
                <a:ea typeface="+mj-ea"/>
              </a:defRPr>
            </a:lvl1pPr>
          </a:lstStyle>
          <a:p>
            <a:pPr lvl="0" latinLnBrk="0"/>
            <a:r>
              <a:rPr lang="en-US" noProof="0"/>
              <a:t>Click to edit Master title style</a:t>
            </a:r>
            <a:endParaRPr lang="en-US" noProof="0" dirty="0"/>
          </a:p>
        </p:txBody>
      </p:sp>
      <p:sp>
        <p:nvSpPr>
          <p:cNvPr id="13315" name="Subtitle"/>
          <p:cNvSpPr>
            <a:spLocks noGrp="1" noChangeArrowheads="1"/>
          </p:cNvSpPr>
          <p:nvPr>
            <p:ph type="subTitle" idx="1"/>
          </p:nvPr>
        </p:nvSpPr>
        <p:spPr bwMode="gray">
          <a:xfrm>
            <a:off x="1140584" y="9135767"/>
            <a:ext cx="9627996" cy="439640"/>
          </a:xfrm>
          <a:prstGeom prst="rect">
            <a:avLst/>
          </a:prstGeom>
        </p:spPr>
        <p:txBody>
          <a:bodyPr wrap="square">
            <a:noAutofit/>
          </a:bodyPr>
          <a:lstStyle>
            <a:lvl1pPr>
              <a:defRPr sz="2856" cap="all" baseline="0">
                <a:solidFill>
                  <a:schemeClr val="accent4"/>
                </a:solidFill>
                <a:latin typeface="+mn-lt"/>
                <a:ea typeface="+mn-ea"/>
              </a:defRPr>
            </a:lvl1pPr>
          </a:lstStyle>
          <a:p>
            <a:pPr lvl="0" latinLnBrk="0"/>
            <a:r>
              <a:rPr lang="en-US" noProof="0"/>
              <a:t>Click to edit Master subtitle style</a:t>
            </a:r>
            <a:endParaRPr lang="en-US" noProof="0" dirty="0"/>
          </a:p>
        </p:txBody>
      </p:sp>
      <p:grpSp>
        <p:nvGrpSpPr>
          <p:cNvPr id="69" name="Group 68">
            <a:extLst>
              <a:ext uri="{FF2B5EF4-FFF2-40B4-BE49-F238E27FC236}">
                <a16:creationId xmlns:a16="http://schemas.microsoft.com/office/drawing/2014/main" id="{A415401B-39C2-45BB-9B9D-112E4BAA33D4}"/>
              </a:ext>
            </a:extLst>
          </p:cNvPr>
          <p:cNvGrpSpPr/>
          <p:nvPr/>
        </p:nvGrpSpPr>
        <p:grpSpPr>
          <a:xfrm>
            <a:off x="9507345" y="1844647"/>
            <a:ext cx="6330395" cy="1691932"/>
            <a:chOff x="4797041" y="952089"/>
            <a:chExt cx="2281238" cy="609599"/>
          </a:xfrm>
        </p:grpSpPr>
        <p:sp>
          <p:nvSpPr>
            <p:cNvPr id="13374" name="Freeform 538">
              <a:extLst>
                <a:ext uri="{FF2B5EF4-FFF2-40B4-BE49-F238E27FC236}">
                  <a16:creationId xmlns:a16="http://schemas.microsoft.com/office/drawing/2014/main" id="{EBEA72CD-B776-4F0A-96DD-69873D503A65}"/>
                </a:ext>
              </a:extLst>
            </p:cNvPr>
            <p:cNvSpPr>
              <a:spLocks/>
            </p:cNvSpPr>
            <p:nvPr userDrawn="1"/>
          </p:nvSpPr>
          <p:spPr bwMode="auto">
            <a:xfrm>
              <a:off x="5736841" y="952089"/>
              <a:ext cx="482600" cy="609599"/>
            </a:xfrm>
            <a:custGeom>
              <a:avLst/>
              <a:gdLst>
                <a:gd name="T0" fmla="*/ 52 w 195"/>
                <a:gd name="T1" fmla="*/ 30 h 244"/>
                <a:gd name="T2" fmla="*/ 161 w 195"/>
                <a:gd name="T3" fmla="*/ 10 h 244"/>
                <a:gd name="T4" fmla="*/ 194 w 195"/>
                <a:gd name="T5" fmla="*/ 33 h 244"/>
                <a:gd name="T6" fmla="*/ 187 w 195"/>
                <a:gd name="T7" fmla="*/ 66 h 244"/>
                <a:gd name="T8" fmla="*/ 121 w 195"/>
                <a:gd name="T9" fmla="*/ 51 h 244"/>
                <a:gd name="T10" fmla="*/ 69 w 195"/>
                <a:gd name="T11" fmla="*/ 93 h 244"/>
                <a:gd name="T12" fmla="*/ 63 w 195"/>
                <a:gd name="T13" fmla="*/ 167 h 244"/>
                <a:gd name="T14" fmla="*/ 95 w 195"/>
                <a:gd name="T15" fmla="*/ 195 h 244"/>
                <a:gd name="T16" fmla="*/ 163 w 195"/>
                <a:gd name="T17" fmla="*/ 179 h 244"/>
                <a:gd name="T18" fmla="*/ 153 w 195"/>
                <a:gd name="T19" fmla="*/ 221 h 244"/>
                <a:gd name="T20" fmla="*/ 122 w 195"/>
                <a:gd name="T21" fmla="*/ 239 h 244"/>
                <a:gd name="T22" fmla="*/ 28 w 195"/>
                <a:gd name="T23" fmla="*/ 216 h 244"/>
                <a:gd name="T24" fmla="*/ 2 w 195"/>
                <a:gd name="T25" fmla="*/ 136 h 244"/>
                <a:gd name="T26" fmla="*/ 52 w 195"/>
                <a:gd name="T27" fmla="*/ 3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5" h="244">
                  <a:moveTo>
                    <a:pt x="52" y="30"/>
                  </a:moveTo>
                  <a:cubicBezTo>
                    <a:pt x="81" y="7"/>
                    <a:pt x="124" y="0"/>
                    <a:pt x="161" y="10"/>
                  </a:cubicBezTo>
                  <a:cubicBezTo>
                    <a:pt x="175" y="13"/>
                    <a:pt x="191" y="20"/>
                    <a:pt x="194" y="33"/>
                  </a:cubicBezTo>
                  <a:cubicBezTo>
                    <a:pt x="195" y="45"/>
                    <a:pt x="189" y="55"/>
                    <a:pt x="187" y="66"/>
                  </a:cubicBezTo>
                  <a:cubicBezTo>
                    <a:pt x="170" y="52"/>
                    <a:pt x="144" y="48"/>
                    <a:pt x="121" y="51"/>
                  </a:cubicBezTo>
                  <a:cubicBezTo>
                    <a:pt x="96" y="55"/>
                    <a:pt x="78" y="74"/>
                    <a:pt x="69" y="93"/>
                  </a:cubicBezTo>
                  <a:cubicBezTo>
                    <a:pt x="58" y="117"/>
                    <a:pt x="53" y="143"/>
                    <a:pt x="63" y="167"/>
                  </a:cubicBezTo>
                  <a:cubicBezTo>
                    <a:pt x="68" y="180"/>
                    <a:pt x="80" y="191"/>
                    <a:pt x="95" y="195"/>
                  </a:cubicBezTo>
                  <a:cubicBezTo>
                    <a:pt x="119" y="202"/>
                    <a:pt x="145" y="194"/>
                    <a:pt x="163" y="179"/>
                  </a:cubicBezTo>
                  <a:cubicBezTo>
                    <a:pt x="160" y="193"/>
                    <a:pt x="158" y="208"/>
                    <a:pt x="153" y="221"/>
                  </a:cubicBezTo>
                  <a:cubicBezTo>
                    <a:pt x="149" y="233"/>
                    <a:pt x="134" y="237"/>
                    <a:pt x="122" y="239"/>
                  </a:cubicBezTo>
                  <a:cubicBezTo>
                    <a:pt x="89" y="244"/>
                    <a:pt x="51" y="238"/>
                    <a:pt x="28" y="216"/>
                  </a:cubicBezTo>
                  <a:cubicBezTo>
                    <a:pt x="6" y="195"/>
                    <a:pt x="0" y="164"/>
                    <a:pt x="2" y="136"/>
                  </a:cubicBezTo>
                  <a:cubicBezTo>
                    <a:pt x="3" y="97"/>
                    <a:pt x="18" y="57"/>
                    <a:pt x="52" y="30"/>
                  </a:cubicBezTo>
                  <a:close/>
                </a:path>
              </a:pathLst>
            </a:custGeom>
            <a:solidFill>
              <a:srgbClr val="014B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a:endParaRPr lang="en-US" sz="6660" dirty="0"/>
            </a:p>
          </p:txBody>
        </p:sp>
        <p:sp>
          <p:nvSpPr>
            <p:cNvPr id="13375" name="Freeform 539">
              <a:extLst>
                <a:ext uri="{FF2B5EF4-FFF2-40B4-BE49-F238E27FC236}">
                  <a16:creationId xmlns:a16="http://schemas.microsoft.com/office/drawing/2014/main" id="{750C83A6-0C8D-4BCB-A31A-274FE60EAAD6}"/>
                </a:ext>
              </a:extLst>
            </p:cNvPr>
            <p:cNvSpPr>
              <a:spLocks noEditPoints="1"/>
            </p:cNvSpPr>
            <p:nvPr userDrawn="1"/>
          </p:nvSpPr>
          <p:spPr bwMode="auto">
            <a:xfrm>
              <a:off x="5225666" y="971139"/>
              <a:ext cx="488950" cy="577850"/>
            </a:xfrm>
            <a:custGeom>
              <a:avLst/>
              <a:gdLst>
                <a:gd name="T0" fmla="*/ 41 w 198"/>
                <a:gd name="T1" fmla="*/ 6 h 231"/>
                <a:gd name="T2" fmla="*/ 114 w 198"/>
                <a:gd name="T3" fmla="*/ 1 h 231"/>
                <a:gd name="T4" fmla="*/ 177 w 198"/>
                <a:gd name="T5" fmla="*/ 20 h 231"/>
                <a:gd name="T6" fmla="*/ 182 w 198"/>
                <a:gd name="T7" fmla="*/ 85 h 231"/>
                <a:gd name="T8" fmla="*/ 142 w 198"/>
                <a:gd name="T9" fmla="*/ 107 h 231"/>
                <a:gd name="T10" fmla="*/ 173 w 198"/>
                <a:gd name="T11" fmla="*/ 129 h 231"/>
                <a:gd name="T12" fmla="*/ 155 w 198"/>
                <a:gd name="T13" fmla="*/ 208 h 231"/>
                <a:gd name="T14" fmla="*/ 83 w 198"/>
                <a:gd name="T15" fmla="*/ 230 h 231"/>
                <a:gd name="T16" fmla="*/ 26 w 198"/>
                <a:gd name="T17" fmla="*/ 225 h 231"/>
                <a:gd name="T18" fmla="*/ 5 w 198"/>
                <a:gd name="T19" fmla="*/ 207 h 231"/>
                <a:gd name="T20" fmla="*/ 5 w 198"/>
                <a:gd name="T21" fmla="*/ 169 h 231"/>
                <a:gd name="T22" fmla="*/ 41 w 198"/>
                <a:gd name="T23" fmla="*/ 6 h 231"/>
                <a:gd name="T24" fmla="*/ 86 w 198"/>
                <a:gd name="T25" fmla="*/ 40 h 231"/>
                <a:gd name="T26" fmla="*/ 76 w 198"/>
                <a:gd name="T27" fmla="*/ 86 h 231"/>
                <a:gd name="T28" fmla="*/ 86 w 198"/>
                <a:gd name="T29" fmla="*/ 92 h 231"/>
                <a:gd name="T30" fmla="*/ 132 w 198"/>
                <a:gd name="T31" fmla="*/ 80 h 231"/>
                <a:gd name="T32" fmla="*/ 129 w 198"/>
                <a:gd name="T33" fmla="*/ 43 h 231"/>
                <a:gd name="T34" fmla="*/ 86 w 198"/>
                <a:gd name="T35" fmla="*/ 40 h 231"/>
                <a:gd name="T36" fmla="*/ 67 w 198"/>
                <a:gd name="T37" fmla="*/ 127 h 231"/>
                <a:gd name="T38" fmla="*/ 57 w 198"/>
                <a:gd name="T39" fmla="*/ 172 h 231"/>
                <a:gd name="T40" fmla="*/ 57 w 198"/>
                <a:gd name="T41" fmla="*/ 192 h 231"/>
                <a:gd name="T42" fmla="*/ 109 w 198"/>
                <a:gd name="T43" fmla="*/ 184 h 231"/>
                <a:gd name="T44" fmla="*/ 118 w 198"/>
                <a:gd name="T45" fmla="*/ 136 h 231"/>
                <a:gd name="T46" fmla="*/ 67 w 198"/>
                <a:gd name="T47" fmla="*/ 127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8" h="231">
                  <a:moveTo>
                    <a:pt x="41" y="6"/>
                  </a:moveTo>
                  <a:cubicBezTo>
                    <a:pt x="65" y="2"/>
                    <a:pt x="90" y="0"/>
                    <a:pt x="114" y="1"/>
                  </a:cubicBezTo>
                  <a:cubicBezTo>
                    <a:pt x="137" y="2"/>
                    <a:pt x="161" y="6"/>
                    <a:pt x="177" y="20"/>
                  </a:cubicBezTo>
                  <a:cubicBezTo>
                    <a:pt x="197" y="37"/>
                    <a:pt x="198" y="66"/>
                    <a:pt x="182" y="85"/>
                  </a:cubicBezTo>
                  <a:cubicBezTo>
                    <a:pt x="172" y="96"/>
                    <a:pt x="158" y="104"/>
                    <a:pt x="142" y="107"/>
                  </a:cubicBezTo>
                  <a:cubicBezTo>
                    <a:pt x="154" y="112"/>
                    <a:pt x="167" y="118"/>
                    <a:pt x="173" y="129"/>
                  </a:cubicBezTo>
                  <a:cubicBezTo>
                    <a:pt x="187" y="155"/>
                    <a:pt x="179" y="189"/>
                    <a:pt x="155" y="208"/>
                  </a:cubicBezTo>
                  <a:cubicBezTo>
                    <a:pt x="135" y="223"/>
                    <a:pt x="108" y="229"/>
                    <a:pt x="83" y="230"/>
                  </a:cubicBezTo>
                  <a:cubicBezTo>
                    <a:pt x="64" y="231"/>
                    <a:pt x="44" y="230"/>
                    <a:pt x="26" y="225"/>
                  </a:cubicBezTo>
                  <a:cubicBezTo>
                    <a:pt x="16" y="223"/>
                    <a:pt x="8" y="216"/>
                    <a:pt x="5" y="207"/>
                  </a:cubicBezTo>
                  <a:cubicBezTo>
                    <a:pt x="0" y="195"/>
                    <a:pt x="2" y="182"/>
                    <a:pt x="5" y="169"/>
                  </a:cubicBezTo>
                  <a:cubicBezTo>
                    <a:pt x="17" y="115"/>
                    <a:pt x="29" y="60"/>
                    <a:pt x="41" y="6"/>
                  </a:cubicBezTo>
                  <a:close/>
                  <a:moveTo>
                    <a:pt x="86" y="40"/>
                  </a:moveTo>
                  <a:cubicBezTo>
                    <a:pt x="83" y="55"/>
                    <a:pt x="79" y="71"/>
                    <a:pt x="76" y="86"/>
                  </a:cubicBezTo>
                  <a:cubicBezTo>
                    <a:pt x="75" y="91"/>
                    <a:pt x="81" y="93"/>
                    <a:pt x="86" y="92"/>
                  </a:cubicBezTo>
                  <a:cubicBezTo>
                    <a:pt x="102" y="93"/>
                    <a:pt x="120" y="91"/>
                    <a:pt x="132" y="80"/>
                  </a:cubicBezTo>
                  <a:cubicBezTo>
                    <a:pt x="143" y="70"/>
                    <a:pt x="144" y="50"/>
                    <a:pt x="129" y="43"/>
                  </a:cubicBezTo>
                  <a:cubicBezTo>
                    <a:pt x="116" y="36"/>
                    <a:pt x="100" y="39"/>
                    <a:pt x="86" y="40"/>
                  </a:cubicBezTo>
                  <a:close/>
                  <a:moveTo>
                    <a:pt x="67" y="127"/>
                  </a:moveTo>
                  <a:cubicBezTo>
                    <a:pt x="63" y="142"/>
                    <a:pt x="60" y="157"/>
                    <a:pt x="57" y="172"/>
                  </a:cubicBezTo>
                  <a:cubicBezTo>
                    <a:pt x="56" y="179"/>
                    <a:pt x="52" y="186"/>
                    <a:pt x="57" y="192"/>
                  </a:cubicBezTo>
                  <a:cubicBezTo>
                    <a:pt x="75" y="192"/>
                    <a:pt x="93" y="193"/>
                    <a:pt x="109" y="184"/>
                  </a:cubicBezTo>
                  <a:cubicBezTo>
                    <a:pt x="127" y="175"/>
                    <a:pt x="133" y="150"/>
                    <a:pt x="118" y="136"/>
                  </a:cubicBezTo>
                  <a:cubicBezTo>
                    <a:pt x="104" y="125"/>
                    <a:pt x="84" y="128"/>
                    <a:pt x="67" y="127"/>
                  </a:cubicBezTo>
                  <a:close/>
                </a:path>
              </a:pathLst>
            </a:custGeom>
            <a:solidFill>
              <a:srgbClr val="014B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a:endParaRPr lang="en-US" sz="6660" dirty="0"/>
            </a:p>
          </p:txBody>
        </p:sp>
        <p:sp>
          <p:nvSpPr>
            <p:cNvPr id="64" name="Freeform 540">
              <a:extLst>
                <a:ext uri="{FF2B5EF4-FFF2-40B4-BE49-F238E27FC236}">
                  <a16:creationId xmlns:a16="http://schemas.microsoft.com/office/drawing/2014/main" id="{4BA4A9B0-26CF-4C3B-BE3B-6DF501E1F480}"/>
                </a:ext>
              </a:extLst>
            </p:cNvPr>
            <p:cNvSpPr>
              <a:spLocks noEditPoints="1"/>
            </p:cNvSpPr>
            <p:nvPr userDrawn="1"/>
          </p:nvSpPr>
          <p:spPr bwMode="auto">
            <a:xfrm>
              <a:off x="6184516" y="975901"/>
              <a:ext cx="514350" cy="573087"/>
            </a:xfrm>
            <a:custGeom>
              <a:avLst/>
              <a:gdLst>
                <a:gd name="T0" fmla="*/ 50 w 208"/>
                <a:gd name="T1" fmla="*/ 6 h 229"/>
                <a:gd name="T2" fmla="*/ 102 w 208"/>
                <a:gd name="T3" fmla="*/ 0 h 229"/>
                <a:gd name="T4" fmla="*/ 174 w 208"/>
                <a:gd name="T5" fmla="*/ 12 h 229"/>
                <a:gd name="T6" fmla="*/ 202 w 208"/>
                <a:gd name="T7" fmla="*/ 51 h 229"/>
                <a:gd name="T8" fmla="*/ 151 w 208"/>
                <a:gd name="T9" fmla="*/ 143 h 229"/>
                <a:gd name="T10" fmla="*/ 70 w 208"/>
                <a:gd name="T11" fmla="*/ 154 h 229"/>
                <a:gd name="T12" fmla="*/ 58 w 208"/>
                <a:gd name="T13" fmla="*/ 207 h 229"/>
                <a:gd name="T14" fmla="*/ 38 w 208"/>
                <a:gd name="T15" fmla="*/ 228 h 229"/>
                <a:gd name="T16" fmla="*/ 0 w 208"/>
                <a:gd name="T17" fmla="*/ 228 h 229"/>
                <a:gd name="T18" fmla="*/ 50 w 208"/>
                <a:gd name="T19" fmla="*/ 6 h 229"/>
                <a:gd name="T20" fmla="*/ 99 w 208"/>
                <a:gd name="T21" fmla="*/ 39 h 229"/>
                <a:gd name="T22" fmla="*/ 84 w 208"/>
                <a:gd name="T23" fmla="*/ 104 h 229"/>
                <a:gd name="T24" fmla="*/ 91 w 208"/>
                <a:gd name="T25" fmla="*/ 114 h 229"/>
                <a:gd name="T26" fmla="*/ 130 w 208"/>
                <a:gd name="T27" fmla="*/ 108 h 229"/>
                <a:gd name="T28" fmla="*/ 151 w 208"/>
                <a:gd name="T29" fmla="*/ 51 h 229"/>
                <a:gd name="T30" fmla="*/ 99 w 208"/>
                <a:gd name="T31" fmla="*/ 3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8" h="229">
                  <a:moveTo>
                    <a:pt x="50" y="6"/>
                  </a:moveTo>
                  <a:cubicBezTo>
                    <a:pt x="66" y="1"/>
                    <a:pt x="85" y="1"/>
                    <a:pt x="102" y="0"/>
                  </a:cubicBezTo>
                  <a:cubicBezTo>
                    <a:pt x="127" y="0"/>
                    <a:pt x="153" y="0"/>
                    <a:pt x="174" y="12"/>
                  </a:cubicBezTo>
                  <a:cubicBezTo>
                    <a:pt x="190" y="20"/>
                    <a:pt x="200" y="35"/>
                    <a:pt x="202" y="51"/>
                  </a:cubicBezTo>
                  <a:cubicBezTo>
                    <a:pt x="208" y="87"/>
                    <a:pt x="188" y="125"/>
                    <a:pt x="151" y="143"/>
                  </a:cubicBezTo>
                  <a:cubicBezTo>
                    <a:pt x="126" y="155"/>
                    <a:pt x="98" y="155"/>
                    <a:pt x="70" y="154"/>
                  </a:cubicBezTo>
                  <a:cubicBezTo>
                    <a:pt x="66" y="171"/>
                    <a:pt x="63" y="189"/>
                    <a:pt x="58" y="207"/>
                  </a:cubicBezTo>
                  <a:cubicBezTo>
                    <a:pt x="56" y="216"/>
                    <a:pt x="49" y="225"/>
                    <a:pt x="38" y="228"/>
                  </a:cubicBezTo>
                  <a:cubicBezTo>
                    <a:pt x="25" y="229"/>
                    <a:pt x="13" y="228"/>
                    <a:pt x="0" y="228"/>
                  </a:cubicBezTo>
                  <a:cubicBezTo>
                    <a:pt x="17" y="154"/>
                    <a:pt x="33" y="80"/>
                    <a:pt x="50" y="6"/>
                  </a:cubicBezTo>
                  <a:close/>
                  <a:moveTo>
                    <a:pt x="99" y="39"/>
                  </a:moveTo>
                  <a:cubicBezTo>
                    <a:pt x="94" y="61"/>
                    <a:pt x="89" y="82"/>
                    <a:pt x="84" y="104"/>
                  </a:cubicBezTo>
                  <a:cubicBezTo>
                    <a:pt x="83" y="108"/>
                    <a:pt x="87" y="112"/>
                    <a:pt x="91" y="114"/>
                  </a:cubicBezTo>
                  <a:cubicBezTo>
                    <a:pt x="104" y="116"/>
                    <a:pt x="118" y="114"/>
                    <a:pt x="130" y="108"/>
                  </a:cubicBezTo>
                  <a:cubicBezTo>
                    <a:pt x="152" y="97"/>
                    <a:pt x="161" y="71"/>
                    <a:pt x="151" y="51"/>
                  </a:cubicBezTo>
                  <a:cubicBezTo>
                    <a:pt x="140" y="35"/>
                    <a:pt x="116" y="38"/>
                    <a:pt x="99" y="39"/>
                  </a:cubicBezTo>
                  <a:close/>
                </a:path>
              </a:pathLst>
            </a:custGeom>
            <a:solidFill>
              <a:srgbClr val="014B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a:endParaRPr lang="en-US" sz="6660" dirty="0"/>
            </a:p>
          </p:txBody>
        </p:sp>
        <p:sp>
          <p:nvSpPr>
            <p:cNvPr id="65" name="Freeform 541">
              <a:extLst>
                <a:ext uri="{FF2B5EF4-FFF2-40B4-BE49-F238E27FC236}">
                  <a16:creationId xmlns:a16="http://schemas.microsoft.com/office/drawing/2014/main" id="{6C936F90-3F08-43B1-984D-4729BA1BEB27}"/>
                </a:ext>
              </a:extLst>
            </p:cNvPr>
            <p:cNvSpPr>
              <a:spLocks/>
            </p:cNvSpPr>
            <p:nvPr userDrawn="1"/>
          </p:nvSpPr>
          <p:spPr bwMode="auto">
            <a:xfrm>
              <a:off x="6746491" y="1006064"/>
              <a:ext cx="182563" cy="222250"/>
            </a:xfrm>
            <a:custGeom>
              <a:avLst/>
              <a:gdLst>
                <a:gd name="T0" fmla="*/ 0 w 74"/>
                <a:gd name="T1" fmla="*/ 43 h 89"/>
                <a:gd name="T2" fmla="*/ 37 w 74"/>
                <a:gd name="T3" fmla="*/ 4 h 89"/>
                <a:gd name="T4" fmla="*/ 63 w 74"/>
                <a:gd name="T5" fmla="*/ 12 h 89"/>
                <a:gd name="T6" fmla="*/ 63 w 74"/>
                <a:gd name="T7" fmla="*/ 89 h 89"/>
                <a:gd name="T8" fmla="*/ 0 w 74"/>
                <a:gd name="T9" fmla="*/ 43 h 89"/>
              </a:gdLst>
              <a:ahLst/>
              <a:cxnLst>
                <a:cxn ang="0">
                  <a:pos x="T0" y="T1"/>
                </a:cxn>
                <a:cxn ang="0">
                  <a:pos x="T2" y="T3"/>
                </a:cxn>
                <a:cxn ang="0">
                  <a:pos x="T4" y="T5"/>
                </a:cxn>
                <a:cxn ang="0">
                  <a:pos x="T6" y="T7"/>
                </a:cxn>
                <a:cxn ang="0">
                  <a:pos x="T8" y="T9"/>
                </a:cxn>
              </a:cxnLst>
              <a:rect l="0" t="0" r="r" b="b"/>
              <a:pathLst>
                <a:path w="74" h="89">
                  <a:moveTo>
                    <a:pt x="0" y="43"/>
                  </a:moveTo>
                  <a:cubicBezTo>
                    <a:pt x="8" y="27"/>
                    <a:pt x="18" y="10"/>
                    <a:pt x="37" y="4"/>
                  </a:cubicBezTo>
                  <a:cubicBezTo>
                    <a:pt x="47" y="0"/>
                    <a:pt x="57" y="5"/>
                    <a:pt x="63" y="12"/>
                  </a:cubicBezTo>
                  <a:cubicBezTo>
                    <a:pt x="74" y="36"/>
                    <a:pt x="72" y="64"/>
                    <a:pt x="63" y="89"/>
                  </a:cubicBezTo>
                  <a:cubicBezTo>
                    <a:pt x="45" y="70"/>
                    <a:pt x="24" y="55"/>
                    <a:pt x="0" y="43"/>
                  </a:cubicBezTo>
                  <a:close/>
                </a:path>
              </a:pathLst>
            </a:custGeom>
            <a:solidFill>
              <a:srgbClr val="014B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a:endParaRPr lang="en-US" sz="6660" dirty="0"/>
            </a:p>
          </p:txBody>
        </p:sp>
        <p:sp>
          <p:nvSpPr>
            <p:cNvPr id="66" name="Freeform 542">
              <a:extLst>
                <a:ext uri="{FF2B5EF4-FFF2-40B4-BE49-F238E27FC236}">
                  <a16:creationId xmlns:a16="http://schemas.microsoft.com/office/drawing/2014/main" id="{63F96CB0-F979-4623-8ACE-3D3A66A72134}"/>
                </a:ext>
              </a:extLst>
            </p:cNvPr>
            <p:cNvSpPr>
              <a:spLocks/>
            </p:cNvSpPr>
            <p:nvPr userDrawn="1"/>
          </p:nvSpPr>
          <p:spPr bwMode="auto">
            <a:xfrm>
              <a:off x="6687754" y="1036226"/>
              <a:ext cx="390525" cy="477837"/>
            </a:xfrm>
            <a:custGeom>
              <a:avLst/>
              <a:gdLst>
                <a:gd name="T0" fmla="*/ 87 w 158"/>
                <a:gd name="T1" fmla="*/ 0 h 191"/>
                <a:gd name="T2" fmla="*/ 139 w 158"/>
                <a:gd name="T3" fmla="*/ 44 h 191"/>
                <a:gd name="T4" fmla="*/ 156 w 158"/>
                <a:gd name="T5" fmla="*/ 88 h 191"/>
                <a:gd name="T6" fmla="*/ 137 w 158"/>
                <a:gd name="T7" fmla="*/ 125 h 191"/>
                <a:gd name="T8" fmla="*/ 71 w 158"/>
                <a:gd name="T9" fmla="*/ 180 h 191"/>
                <a:gd name="T10" fmla="*/ 35 w 158"/>
                <a:gd name="T11" fmla="*/ 187 h 191"/>
                <a:gd name="T12" fmla="*/ 0 w 158"/>
                <a:gd name="T13" fmla="*/ 157 h 191"/>
                <a:gd name="T14" fmla="*/ 87 w 158"/>
                <a:gd name="T15" fmla="*/ 77 h 191"/>
                <a:gd name="T16" fmla="*/ 87 w 158"/>
                <a:gd name="T17"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191">
                  <a:moveTo>
                    <a:pt x="87" y="0"/>
                  </a:moveTo>
                  <a:cubicBezTo>
                    <a:pt x="109" y="9"/>
                    <a:pt x="124" y="27"/>
                    <a:pt x="139" y="44"/>
                  </a:cubicBezTo>
                  <a:cubicBezTo>
                    <a:pt x="150" y="56"/>
                    <a:pt x="158" y="72"/>
                    <a:pt x="156" y="88"/>
                  </a:cubicBezTo>
                  <a:cubicBezTo>
                    <a:pt x="155" y="102"/>
                    <a:pt x="147" y="114"/>
                    <a:pt x="137" y="125"/>
                  </a:cubicBezTo>
                  <a:cubicBezTo>
                    <a:pt x="119" y="146"/>
                    <a:pt x="96" y="165"/>
                    <a:pt x="71" y="180"/>
                  </a:cubicBezTo>
                  <a:cubicBezTo>
                    <a:pt x="60" y="186"/>
                    <a:pt x="48" y="191"/>
                    <a:pt x="35" y="187"/>
                  </a:cubicBezTo>
                  <a:cubicBezTo>
                    <a:pt x="18" y="184"/>
                    <a:pt x="7" y="170"/>
                    <a:pt x="0" y="157"/>
                  </a:cubicBezTo>
                  <a:cubicBezTo>
                    <a:pt x="37" y="139"/>
                    <a:pt x="71" y="113"/>
                    <a:pt x="87" y="77"/>
                  </a:cubicBezTo>
                  <a:cubicBezTo>
                    <a:pt x="96" y="52"/>
                    <a:pt x="98" y="24"/>
                    <a:pt x="87" y="0"/>
                  </a:cubicBezTo>
                  <a:close/>
                </a:path>
              </a:pathLst>
            </a:custGeom>
            <a:solidFill>
              <a:srgbClr val="F57D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a:endParaRPr lang="en-US" sz="6660" dirty="0"/>
            </a:p>
          </p:txBody>
        </p:sp>
        <p:sp>
          <p:nvSpPr>
            <p:cNvPr id="67" name="Freeform 543">
              <a:extLst>
                <a:ext uri="{FF2B5EF4-FFF2-40B4-BE49-F238E27FC236}">
                  <a16:creationId xmlns:a16="http://schemas.microsoft.com/office/drawing/2014/main" id="{848233D3-EBFF-4460-9906-1947AEB68ADF}"/>
                </a:ext>
              </a:extLst>
            </p:cNvPr>
            <p:cNvSpPr>
              <a:spLocks/>
            </p:cNvSpPr>
            <p:nvPr userDrawn="1"/>
          </p:nvSpPr>
          <p:spPr bwMode="auto">
            <a:xfrm>
              <a:off x="4857366" y="1006064"/>
              <a:ext cx="182563" cy="222250"/>
            </a:xfrm>
            <a:custGeom>
              <a:avLst/>
              <a:gdLst>
                <a:gd name="T0" fmla="*/ 0 w 74"/>
                <a:gd name="T1" fmla="*/ 43 h 89"/>
                <a:gd name="T2" fmla="*/ 37 w 74"/>
                <a:gd name="T3" fmla="*/ 4 h 89"/>
                <a:gd name="T4" fmla="*/ 62 w 74"/>
                <a:gd name="T5" fmla="*/ 12 h 89"/>
                <a:gd name="T6" fmla="*/ 62 w 74"/>
                <a:gd name="T7" fmla="*/ 89 h 89"/>
                <a:gd name="T8" fmla="*/ 0 w 74"/>
                <a:gd name="T9" fmla="*/ 43 h 89"/>
              </a:gdLst>
              <a:ahLst/>
              <a:cxnLst>
                <a:cxn ang="0">
                  <a:pos x="T0" y="T1"/>
                </a:cxn>
                <a:cxn ang="0">
                  <a:pos x="T2" y="T3"/>
                </a:cxn>
                <a:cxn ang="0">
                  <a:pos x="T4" y="T5"/>
                </a:cxn>
                <a:cxn ang="0">
                  <a:pos x="T6" y="T7"/>
                </a:cxn>
                <a:cxn ang="0">
                  <a:pos x="T8" y="T9"/>
                </a:cxn>
              </a:cxnLst>
              <a:rect l="0" t="0" r="r" b="b"/>
              <a:pathLst>
                <a:path w="74" h="89">
                  <a:moveTo>
                    <a:pt x="0" y="43"/>
                  </a:moveTo>
                  <a:cubicBezTo>
                    <a:pt x="7" y="27"/>
                    <a:pt x="18" y="10"/>
                    <a:pt x="37" y="4"/>
                  </a:cubicBezTo>
                  <a:cubicBezTo>
                    <a:pt x="46" y="0"/>
                    <a:pt x="57" y="5"/>
                    <a:pt x="62" y="12"/>
                  </a:cubicBezTo>
                  <a:cubicBezTo>
                    <a:pt x="74" y="36"/>
                    <a:pt x="71" y="64"/>
                    <a:pt x="62" y="89"/>
                  </a:cubicBezTo>
                  <a:cubicBezTo>
                    <a:pt x="45" y="70"/>
                    <a:pt x="24" y="55"/>
                    <a:pt x="0" y="43"/>
                  </a:cubicBezTo>
                  <a:close/>
                </a:path>
              </a:pathLst>
            </a:custGeom>
            <a:solidFill>
              <a:srgbClr val="014B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a:endParaRPr lang="en-US" sz="6660" dirty="0"/>
            </a:p>
          </p:txBody>
        </p:sp>
        <p:sp>
          <p:nvSpPr>
            <p:cNvPr id="68" name="Freeform 544">
              <a:extLst>
                <a:ext uri="{FF2B5EF4-FFF2-40B4-BE49-F238E27FC236}">
                  <a16:creationId xmlns:a16="http://schemas.microsoft.com/office/drawing/2014/main" id="{E55A3751-15A3-4DCB-8259-180644F81EB9}"/>
                </a:ext>
              </a:extLst>
            </p:cNvPr>
            <p:cNvSpPr>
              <a:spLocks/>
            </p:cNvSpPr>
            <p:nvPr userDrawn="1"/>
          </p:nvSpPr>
          <p:spPr bwMode="auto">
            <a:xfrm>
              <a:off x="4797041" y="1036226"/>
              <a:ext cx="388938" cy="477837"/>
            </a:xfrm>
            <a:custGeom>
              <a:avLst/>
              <a:gdLst>
                <a:gd name="T0" fmla="*/ 86 w 157"/>
                <a:gd name="T1" fmla="*/ 0 h 191"/>
                <a:gd name="T2" fmla="*/ 138 w 157"/>
                <a:gd name="T3" fmla="*/ 44 h 191"/>
                <a:gd name="T4" fmla="*/ 155 w 157"/>
                <a:gd name="T5" fmla="*/ 88 h 191"/>
                <a:gd name="T6" fmla="*/ 137 w 157"/>
                <a:gd name="T7" fmla="*/ 125 h 191"/>
                <a:gd name="T8" fmla="*/ 70 w 157"/>
                <a:gd name="T9" fmla="*/ 180 h 191"/>
                <a:gd name="T10" fmla="*/ 35 w 157"/>
                <a:gd name="T11" fmla="*/ 187 h 191"/>
                <a:gd name="T12" fmla="*/ 0 w 157"/>
                <a:gd name="T13" fmla="*/ 157 h 191"/>
                <a:gd name="T14" fmla="*/ 86 w 157"/>
                <a:gd name="T15" fmla="*/ 77 h 191"/>
                <a:gd name="T16" fmla="*/ 86 w 157"/>
                <a:gd name="T17"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191">
                  <a:moveTo>
                    <a:pt x="86" y="0"/>
                  </a:moveTo>
                  <a:cubicBezTo>
                    <a:pt x="108" y="9"/>
                    <a:pt x="124" y="27"/>
                    <a:pt x="138" y="44"/>
                  </a:cubicBezTo>
                  <a:cubicBezTo>
                    <a:pt x="150" y="56"/>
                    <a:pt x="157" y="72"/>
                    <a:pt x="155" y="88"/>
                  </a:cubicBezTo>
                  <a:cubicBezTo>
                    <a:pt x="154" y="102"/>
                    <a:pt x="146" y="114"/>
                    <a:pt x="137" y="125"/>
                  </a:cubicBezTo>
                  <a:cubicBezTo>
                    <a:pt x="118" y="146"/>
                    <a:pt x="95" y="165"/>
                    <a:pt x="70" y="180"/>
                  </a:cubicBezTo>
                  <a:cubicBezTo>
                    <a:pt x="60" y="186"/>
                    <a:pt x="47" y="191"/>
                    <a:pt x="35" y="187"/>
                  </a:cubicBezTo>
                  <a:cubicBezTo>
                    <a:pt x="18" y="184"/>
                    <a:pt x="7" y="170"/>
                    <a:pt x="0" y="157"/>
                  </a:cubicBezTo>
                  <a:cubicBezTo>
                    <a:pt x="36" y="139"/>
                    <a:pt x="71" y="113"/>
                    <a:pt x="86" y="77"/>
                  </a:cubicBezTo>
                  <a:cubicBezTo>
                    <a:pt x="95" y="52"/>
                    <a:pt x="98" y="24"/>
                    <a:pt x="86" y="0"/>
                  </a:cubicBezTo>
                  <a:close/>
                </a:path>
              </a:pathLst>
            </a:custGeom>
            <a:solidFill>
              <a:srgbClr val="F57D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a:endParaRPr lang="en-US" sz="6660" dirty="0"/>
            </a:p>
          </p:txBody>
        </p:sp>
      </p:grpSp>
      <p:cxnSp>
        <p:nvCxnSpPr>
          <p:cNvPr id="4" name="Straight Connector 3">
            <a:extLst>
              <a:ext uri="{FF2B5EF4-FFF2-40B4-BE49-F238E27FC236}">
                <a16:creationId xmlns:a16="http://schemas.microsoft.com/office/drawing/2014/main" id="{5562C820-CEB3-4AFD-B479-ED0141E3E705}"/>
              </a:ext>
            </a:extLst>
          </p:cNvPr>
          <p:cNvCxnSpPr>
            <a:cxnSpLocks/>
            <a:stCxn id="117" idx="0"/>
            <a:endCxn id="117" idx="3"/>
          </p:cNvCxnSpPr>
          <p:nvPr/>
        </p:nvCxnSpPr>
        <p:spPr>
          <a:xfrm>
            <a:off x="7706341" y="1508173"/>
            <a:ext cx="866676" cy="2364881"/>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FAA0926-482B-4801-9155-BC0A4B20820A}"/>
              </a:ext>
            </a:extLst>
          </p:cNvPr>
          <p:cNvCxnSpPr>
            <a:cxnSpLocks/>
            <a:endCxn id="117" idx="3"/>
          </p:cNvCxnSpPr>
          <p:nvPr/>
        </p:nvCxnSpPr>
        <p:spPr>
          <a:xfrm flipH="1">
            <a:off x="8573017" y="3873052"/>
            <a:ext cx="8819835"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1711675"/>
      </p:ext>
    </p:extLst>
  </p:cSld>
  <p:clrMapOvr>
    <a:masterClrMapping/>
  </p:clrMapOvr>
  <p:extLst>
    <p:ext uri="{DCECCB84-F9BA-43D5-87BE-67443E8EF086}">
      <p15:sldGuideLst xmlns:p15="http://schemas.microsoft.com/office/powerpoint/2012/main">
        <p15:guide id="1" orient="horz" pos="4320" userDrawn="1">
          <p15:clr>
            <a:srgbClr val="FBAE40"/>
          </p15:clr>
        </p15:guide>
        <p15:guide id="2" pos="7677"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B2D79D-EB19-4988-9C9B-CF8F03440246}" type="datetimeFigureOut">
              <a:rPr lang="es-PE" smtClean="0"/>
              <a:t>19/03/2022</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8E319C2E-2C99-47D4-AAF9-D4CD1A42B538}" type="slidenum">
              <a:rPr lang="es-PE" smtClean="0"/>
              <a:t>‹Nº›</a:t>
            </a:fld>
            <a:endParaRPr lang="es-PE"/>
          </a:p>
        </p:txBody>
      </p:sp>
    </p:spTree>
    <p:extLst>
      <p:ext uri="{BB962C8B-B14F-4D97-AF65-F5344CB8AC3E}">
        <p14:creationId xmlns:p14="http://schemas.microsoft.com/office/powerpoint/2010/main" val="3628118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63375" y="3419477"/>
            <a:ext cx="21027093" cy="5705474"/>
          </a:xfrm>
        </p:spPr>
        <p:txBody>
          <a:bodyPr anchor="b"/>
          <a:lstStyle>
            <a:lvl1pPr>
              <a:defRPr sz="11998"/>
            </a:lvl1pPr>
          </a:lstStyle>
          <a:p>
            <a:r>
              <a:rPr lang="en-US"/>
              <a:t>Click to edit Master title style</a:t>
            </a:r>
            <a:endParaRPr lang="en-US" dirty="0"/>
          </a:p>
        </p:txBody>
      </p:sp>
      <p:sp>
        <p:nvSpPr>
          <p:cNvPr id="3" name="Text Placeholder 2"/>
          <p:cNvSpPr>
            <a:spLocks noGrp="1"/>
          </p:cNvSpPr>
          <p:nvPr>
            <p:ph type="body" idx="1"/>
          </p:nvPr>
        </p:nvSpPr>
        <p:spPr>
          <a:xfrm>
            <a:off x="1663375" y="9178927"/>
            <a:ext cx="21027093" cy="3000374"/>
          </a:xfrm>
        </p:spPr>
        <p:txBody>
          <a:bodyPr/>
          <a:lstStyle>
            <a:lvl1pPr marL="0" indent="0">
              <a:buNone/>
              <a:defRPr sz="4799">
                <a:solidFill>
                  <a:schemeClr val="tx1">
                    <a:tint val="75000"/>
                  </a:schemeClr>
                </a:solidFill>
              </a:defRPr>
            </a:lvl1pPr>
            <a:lvl2pPr marL="914217" indent="0">
              <a:buNone/>
              <a:defRPr sz="3999">
                <a:solidFill>
                  <a:schemeClr val="tx1">
                    <a:tint val="75000"/>
                  </a:schemeClr>
                </a:solidFill>
              </a:defRPr>
            </a:lvl2pPr>
            <a:lvl3pPr marL="1828434" indent="0">
              <a:buNone/>
              <a:defRPr sz="3599">
                <a:solidFill>
                  <a:schemeClr val="tx1">
                    <a:tint val="75000"/>
                  </a:schemeClr>
                </a:solidFill>
              </a:defRPr>
            </a:lvl3pPr>
            <a:lvl4pPr marL="2742651" indent="0">
              <a:buNone/>
              <a:defRPr sz="3199">
                <a:solidFill>
                  <a:schemeClr val="tx1">
                    <a:tint val="75000"/>
                  </a:schemeClr>
                </a:solidFill>
              </a:defRPr>
            </a:lvl4pPr>
            <a:lvl5pPr marL="3656868" indent="0">
              <a:buNone/>
              <a:defRPr sz="3199">
                <a:solidFill>
                  <a:schemeClr val="tx1">
                    <a:tint val="75000"/>
                  </a:schemeClr>
                </a:solidFill>
              </a:defRPr>
            </a:lvl5pPr>
            <a:lvl6pPr marL="4571086" indent="0">
              <a:buNone/>
              <a:defRPr sz="3199">
                <a:solidFill>
                  <a:schemeClr val="tx1">
                    <a:tint val="75000"/>
                  </a:schemeClr>
                </a:solidFill>
              </a:defRPr>
            </a:lvl6pPr>
            <a:lvl7pPr marL="5485303" indent="0">
              <a:buNone/>
              <a:defRPr sz="3199">
                <a:solidFill>
                  <a:schemeClr val="tx1">
                    <a:tint val="75000"/>
                  </a:schemeClr>
                </a:solidFill>
              </a:defRPr>
            </a:lvl7pPr>
            <a:lvl8pPr marL="6399520" indent="0">
              <a:buNone/>
              <a:defRPr sz="3199">
                <a:solidFill>
                  <a:schemeClr val="tx1">
                    <a:tint val="75000"/>
                  </a:schemeClr>
                </a:solidFill>
              </a:defRPr>
            </a:lvl8pPr>
            <a:lvl9pPr marL="7313737" indent="0">
              <a:buNone/>
              <a:defRPr sz="319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B2D79D-EB19-4988-9C9B-CF8F03440246}" type="datetimeFigureOut">
              <a:rPr lang="es-PE" smtClean="0"/>
              <a:t>19/03/2022</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8E319C2E-2C99-47D4-AAF9-D4CD1A42B538}" type="slidenum">
              <a:rPr lang="es-PE" smtClean="0"/>
              <a:t>‹Nº›</a:t>
            </a:fld>
            <a:endParaRPr lang="es-PE"/>
          </a:p>
        </p:txBody>
      </p:sp>
    </p:spTree>
    <p:extLst>
      <p:ext uri="{BB962C8B-B14F-4D97-AF65-F5344CB8AC3E}">
        <p14:creationId xmlns:p14="http://schemas.microsoft.com/office/powerpoint/2010/main" val="18801591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76073" y="3651250"/>
            <a:ext cx="10361176" cy="87026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341989" y="3651250"/>
            <a:ext cx="10361176" cy="87026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B2D79D-EB19-4988-9C9B-CF8F03440246}" type="datetimeFigureOut">
              <a:rPr lang="es-PE" smtClean="0"/>
              <a:t>19/03/2022</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8E319C2E-2C99-47D4-AAF9-D4CD1A42B538}" type="slidenum">
              <a:rPr lang="es-PE" smtClean="0"/>
              <a:t>‹Nº›</a:t>
            </a:fld>
            <a:endParaRPr lang="es-PE"/>
          </a:p>
        </p:txBody>
      </p:sp>
    </p:spTree>
    <p:extLst>
      <p:ext uri="{BB962C8B-B14F-4D97-AF65-F5344CB8AC3E}">
        <p14:creationId xmlns:p14="http://schemas.microsoft.com/office/powerpoint/2010/main" val="30240176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79248" y="730251"/>
            <a:ext cx="21027093" cy="265112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79249" y="3362326"/>
            <a:ext cx="10313559" cy="1647824"/>
          </a:xfrm>
        </p:spPr>
        <p:txBody>
          <a:bodyPr anchor="b"/>
          <a:lstStyle>
            <a:lvl1pPr marL="0" indent="0">
              <a:buNone/>
              <a:defRPr sz="4799" b="1"/>
            </a:lvl1pPr>
            <a:lvl2pPr marL="914217" indent="0">
              <a:buNone/>
              <a:defRPr sz="3999" b="1"/>
            </a:lvl2pPr>
            <a:lvl3pPr marL="1828434" indent="0">
              <a:buNone/>
              <a:defRPr sz="3599" b="1"/>
            </a:lvl3pPr>
            <a:lvl4pPr marL="2742651" indent="0">
              <a:buNone/>
              <a:defRPr sz="3199" b="1"/>
            </a:lvl4pPr>
            <a:lvl5pPr marL="3656868" indent="0">
              <a:buNone/>
              <a:defRPr sz="3199" b="1"/>
            </a:lvl5pPr>
            <a:lvl6pPr marL="4571086" indent="0">
              <a:buNone/>
              <a:defRPr sz="3199" b="1"/>
            </a:lvl6pPr>
            <a:lvl7pPr marL="5485303" indent="0">
              <a:buNone/>
              <a:defRPr sz="3199" b="1"/>
            </a:lvl7pPr>
            <a:lvl8pPr marL="6399520" indent="0">
              <a:buNone/>
              <a:defRPr sz="3199" b="1"/>
            </a:lvl8pPr>
            <a:lvl9pPr marL="7313737" indent="0">
              <a:buNone/>
              <a:defRPr sz="3199" b="1"/>
            </a:lvl9pPr>
          </a:lstStyle>
          <a:p>
            <a:pPr lvl="0"/>
            <a:r>
              <a:rPr lang="en-US"/>
              <a:t>Click to edit Master text styles</a:t>
            </a:r>
          </a:p>
        </p:txBody>
      </p:sp>
      <p:sp>
        <p:nvSpPr>
          <p:cNvPr id="4" name="Content Placeholder 3"/>
          <p:cNvSpPr>
            <a:spLocks noGrp="1"/>
          </p:cNvSpPr>
          <p:nvPr>
            <p:ph sz="half" idx="2"/>
          </p:nvPr>
        </p:nvSpPr>
        <p:spPr>
          <a:xfrm>
            <a:off x="1679249" y="5010150"/>
            <a:ext cx="10313559" cy="7369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341989" y="3362326"/>
            <a:ext cx="10364352" cy="1647824"/>
          </a:xfrm>
        </p:spPr>
        <p:txBody>
          <a:bodyPr anchor="b"/>
          <a:lstStyle>
            <a:lvl1pPr marL="0" indent="0">
              <a:buNone/>
              <a:defRPr sz="4799" b="1"/>
            </a:lvl1pPr>
            <a:lvl2pPr marL="914217" indent="0">
              <a:buNone/>
              <a:defRPr sz="3999" b="1"/>
            </a:lvl2pPr>
            <a:lvl3pPr marL="1828434" indent="0">
              <a:buNone/>
              <a:defRPr sz="3599" b="1"/>
            </a:lvl3pPr>
            <a:lvl4pPr marL="2742651" indent="0">
              <a:buNone/>
              <a:defRPr sz="3199" b="1"/>
            </a:lvl4pPr>
            <a:lvl5pPr marL="3656868" indent="0">
              <a:buNone/>
              <a:defRPr sz="3199" b="1"/>
            </a:lvl5pPr>
            <a:lvl6pPr marL="4571086" indent="0">
              <a:buNone/>
              <a:defRPr sz="3199" b="1"/>
            </a:lvl6pPr>
            <a:lvl7pPr marL="5485303" indent="0">
              <a:buNone/>
              <a:defRPr sz="3199" b="1"/>
            </a:lvl7pPr>
            <a:lvl8pPr marL="6399520" indent="0">
              <a:buNone/>
              <a:defRPr sz="3199" b="1"/>
            </a:lvl8pPr>
            <a:lvl9pPr marL="7313737" indent="0">
              <a:buNone/>
              <a:defRPr sz="3199" b="1"/>
            </a:lvl9pPr>
          </a:lstStyle>
          <a:p>
            <a:pPr lvl="0"/>
            <a:r>
              <a:rPr lang="en-US"/>
              <a:t>Click to edit Master text styles</a:t>
            </a:r>
          </a:p>
        </p:txBody>
      </p:sp>
      <p:sp>
        <p:nvSpPr>
          <p:cNvPr id="6" name="Content Placeholder 5"/>
          <p:cNvSpPr>
            <a:spLocks noGrp="1"/>
          </p:cNvSpPr>
          <p:nvPr>
            <p:ph sz="quarter" idx="4"/>
          </p:nvPr>
        </p:nvSpPr>
        <p:spPr>
          <a:xfrm>
            <a:off x="12341989" y="5010150"/>
            <a:ext cx="10364352" cy="7369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B2D79D-EB19-4988-9C9B-CF8F03440246}" type="datetimeFigureOut">
              <a:rPr lang="es-PE" smtClean="0"/>
              <a:t>19/03/2022</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8E319C2E-2C99-47D4-AAF9-D4CD1A42B538}" type="slidenum">
              <a:rPr lang="es-PE" smtClean="0"/>
              <a:t>‹Nº›</a:t>
            </a:fld>
            <a:endParaRPr lang="es-PE"/>
          </a:p>
        </p:txBody>
      </p:sp>
    </p:spTree>
    <p:extLst>
      <p:ext uri="{BB962C8B-B14F-4D97-AF65-F5344CB8AC3E}">
        <p14:creationId xmlns:p14="http://schemas.microsoft.com/office/powerpoint/2010/main" val="7300112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B2D79D-EB19-4988-9C9B-CF8F03440246}" type="datetimeFigureOut">
              <a:rPr lang="es-PE" smtClean="0"/>
              <a:t>19/03/2022</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8E319C2E-2C99-47D4-AAF9-D4CD1A42B538}" type="slidenum">
              <a:rPr lang="es-PE" smtClean="0"/>
              <a:t>‹Nº›</a:t>
            </a:fld>
            <a:endParaRPr lang="es-PE"/>
          </a:p>
        </p:txBody>
      </p:sp>
    </p:spTree>
    <p:extLst>
      <p:ext uri="{BB962C8B-B14F-4D97-AF65-F5344CB8AC3E}">
        <p14:creationId xmlns:p14="http://schemas.microsoft.com/office/powerpoint/2010/main" val="17241699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B2D79D-EB19-4988-9C9B-CF8F03440246}" type="datetimeFigureOut">
              <a:rPr lang="es-PE" smtClean="0"/>
              <a:t>19/03/2022</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8E319C2E-2C99-47D4-AAF9-D4CD1A42B538}" type="slidenum">
              <a:rPr lang="es-PE" smtClean="0"/>
              <a:t>‹Nº›</a:t>
            </a:fld>
            <a:endParaRPr lang="es-PE"/>
          </a:p>
        </p:txBody>
      </p:sp>
    </p:spTree>
    <p:extLst>
      <p:ext uri="{BB962C8B-B14F-4D97-AF65-F5344CB8AC3E}">
        <p14:creationId xmlns:p14="http://schemas.microsoft.com/office/powerpoint/2010/main" val="8146007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249" y="914400"/>
            <a:ext cx="7862938" cy="3200400"/>
          </a:xfrm>
        </p:spPr>
        <p:txBody>
          <a:bodyPr anchor="b"/>
          <a:lstStyle>
            <a:lvl1pPr>
              <a:defRPr sz="6399"/>
            </a:lvl1pPr>
          </a:lstStyle>
          <a:p>
            <a:r>
              <a:rPr lang="en-US"/>
              <a:t>Click to edit Master title style</a:t>
            </a:r>
            <a:endParaRPr lang="en-US" dirty="0"/>
          </a:p>
        </p:txBody>
      </p:sp>
      <p:sp>
        <p:nvSpPr>
          <p:cNvPr id="3" name="Content Placeholder 2"/>
          <p:cNvSpPr>
            <a:spLocks noGrp="1"/>
          </p:cNvSpPr>
          <p:nvPr>
            <p:ph idx="1"/>
          </p:nvPr>
        </p:nvSpPr>
        <p:spPr>
          <a:xfrm>
            <a:off x="10364352" y="1974851"/>
            <a:ext cx="12341989" cy="9747250"/>
          </a:xfrm>
        </p:spPr>
        <p:txBody>
          <a:bodyPr/>
          <a:lstStyle>
            <a:lvl1pPr>
              <a:defRPr sz="6399"/>
            </a:lvl1pPr>
            <a:lvl2pPr>
              <a:defRPr sz="5599"/>
            </a:lvl2pPr>
            <a:lvl3pPr>
              <a:defRPr sz="4799"/>
            </a:lvl3pPr>
            <a:lvl4pPr>
              <a:defRPr sz="3999"/>
            </a:lvl4pPr>
            <a:lvl5pPr>
              <a:defRPr sz="3999"/>
            </a:lvl5pPr>
            <a:lvl6pPr>
              <a:defRPr sz="3999"/>
            </a:lvl6pPr>
            <a:lvl7pPr>
              <a:defRPr sz="3999"/>
            </a:lvl7pPr>
            <a:lvl8pPr>
              <a:defRPr sz="3999"/>
            </a:lvl8pPr>
            <a:lvl9pPr>
              <a:defRPr sz="39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679249" y="4114800"/>
            <a:ext cx="7862938" cy="7623176"/>
          </a:xfrm>
        </p:spPr>
        <p:txBody>
          <a:bodyPr/>
          <a:lstStyle>
            <a:lvl1pPr marL="0" indent="0">
              <a:buNone/>
              <a:defRPr sz="3199"/>
            </a:lvl1pPr>
            <a:lvl2pPr marL="914217" indent="0">
              <a:buNone/>
              <a:defRPr sz="2799"/>
            </a:lvl2pPr>
            <a:lvl3pPr marL="1828434" indent="0">
              <a:buNone/>
              <a:defRPr sz="2400"/>
            </a:lvl3pPr>
            <a:lvl4pPr marL="2742651" indent="0">
              <a:buNone/>
              <a:defRPr sz="2000"/>
            </a:lvl4pPr>
            <a:lvl5pPr marL="3656868" indent="0">
              <a:buNone/>
              <a:defRPr sz="2000"/>
            </a:lvl5pPr>
            <a:lvl6pPr marL="4571086" indent="0">
              <a:buNone/>
              <a:defRPr sz="2000"/>
            </a:lvl6pPr>
            <a:lvl7pPr marL="5485303" indent="0">
              <a:buNone/>
              <a:defRPr sz="2000"/>
            </a:lvl7pPr>
            <a:lvl8pPr marL="6399520" indent="0">
              <a:buNone/>
              <a:defRPr sz="2000"/>
            </a:lvl8pPr>
            <a:lvl9pPr marL="7313737"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C7B2D79D-EB19-4988-9C9B-CF8F03440246}" type="datetimeFigureOut">
              <a:rPr lang="es-PE" smtClean="0"/>
              <a:t>19/03/2022</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8E319C2E-2C99-47D4-AAF9-D4CD1A42B538}" type="slidenum">
              <a:rPr lang="es-PE" smtClean="0"/>
              <a:t>‹Nº›</a:t>
            </a:fld>
            <a:endParaRPr lang="es-PE"/>
          </a:p>
        </p:txBody>
      </p:sp>
    </p:spTree>
    <p:extLst>
      <p:ext uri="{BB962C8B-B14F-4D97-AF65-F5344CB8AC3E}">
        <p14:creationId xmlns:p14="http://schemas.microsoft.com/office/powerpoint/2010/main" val="41044357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249" y="914400"/>
            <a:ext cx="7862938" cy="3200400"/>
          </a:xfrm>
        </p:spPr>
        <p:txBody>
          <a:bodyPr anchor="b"/>
          <a:lstStyle>
            <a:lvl1pPr>
              <a:defRPr sz="6399"/>
            </a:lvl1pPr>
          </a:lstStyle>
          <a:p>
            <a:r>
              <a:rPr lang="en-US"/>
              <a:t>Click to edit Master title style</a:t>
            </a:r>
            <a:endParaRPr lang="en-US" dirty="0"/>
          </a:p>
        </p:txBody>
      </p:sp>
      <p:sp>
        <p:nvSpPr>
          <p:cNvPr id="3" name="Picture Placeholder 2"/>
          <p:cNvSpPr>
            <a:spLocks noGrp="1" noChangeAspect="1"/>
          </p:cNvSpPr>
          <p:nvPr>
            <p:ph type="pic" idx="1"/>
          </p:nvPr>
        </p:nvSpPr>
        <p:spPr>
          <a:xfrm>
            <a:off x="10364352" y="1974851"/>
            <a:ext cx="12341989" cy="9747250"/>
          </a:xfrm>
        </p:spPr>
        <p:txBody>
          <a:bodyPr anchor="t"/>
          <a:lstStyle>
            <a:lvl1pPr marL="0" indent="0">
              <a:buNone/>
              <a:defRPr sz="6399"/>
            </a:lvl1pPr>
            <a:lvl2pPr marL="914217" indent="0">
              <a:buNone/>
              <a:defRPr sz="5599"/>
            </a:lvl2pPr>
            <a:lvl3pPr marL="1828434" indent="0">
              <a:buNone/>
              <a:defRPr sz="4799"/>
            </a:lvl3pPr>
            <a:lvl4pPr marL="2742651" indent="0">
              <a:buNone/>
              <a:defRPr sz="3999"/>
            </a:lvl4pPr>
            <a:lvl5pPr marL="3656868" indent="0">
              <a:buNone/>
              <a:defRPr sz="3999"/>
            </a:lvl5pPr>
            <a:lvl6pPr marL="4571086" indent="0">
              <a:buNone/>
              <a:defRPr sz="3999"/>
            </a:lvl6pPr>
            <a:lvl7pPr marL="5485303" indent="0">
              <a:buNone/>
              <a:defRPr sz="3999"/>
            </a:lvl7pPr>
            <a:lvl8pPr marL="6399520" indent="0">
              <a:buNone/>
              <a:defRPr sz="3999"/>
            </a:lvl8pPr>
            <a:lvl9pPr marL="7313737" indent="0">
              <a:buNone/>
              <a:defRPr sz="3999"/>
            </a:lvl9pPr>
          </a:lstStyle>
          <a:p>
            <a:r>
              <a:rPr lang="en-US"/>
              <a:t>Click icon to add picture</a:t>
            </a:r>
            <a:endParaRPr lang="en-US" dirty="0"/>
          </a:p>
        </p:txBody>
      </p:sp>
      <p:sp>
        <p:nvSpPr>
          <p:cNvPr id="4" name="Text Placeholder 3"/>
          <p:cNvSpPr>
            <a:spLocks noGrp="1"/>
          </p:cNvSpPr>
          <p:nvPr>
            <p:ph type="body" sz="half" idx="2"/>
          </p:nvPr>
        </p:nvSpPr>
        <p:spPr>
          <a:xfrm>
            <a:off x="1679249" y="4114800"/>
            <a:ext cx="7862938" cy="7623176"/>
          </a:xfrm>
        </p:spPr>
        <p:txBody>
          <a:bodyPr/>
          <a:lstStyle>
            <a:lvl1pPr marL="0" indent="0">
              <a:buNone/>
              <a:defRPr sz="3199"/>
            </a:lvl1pPr>
            <a:lvl2pPr marL="914217" indent="0">
              <a:buNone/>
              <a:defRPr sz="2799"/>
            </a:lvl2pPr>
            <a:lvl3pPr marL="1828434" indent="0">
              <a:buNone/>
              <a:defRPr sz="2400"/>
            </a:lvl3pPr>
            <a:lvl4pPr marL="2742651" indent="0">
              <a:buNone/>
              <a:defRPr sz="2000"/>
            </a:lvl4pPr>
            <a:lvl5pPr marL="3656868" indent="0">
              <a:buNone/>
              <a:defRPr sz="2000"/>
            </a:lvl5pPr>
            <a:lvl6pPr marL="4571086" indent="0">
              <a:buNone/>
              <a:defRPr sz="2000"/>
            </a:lvl6pPr>
            <a:lvl7pPr marL="5485303" indent="0">
              <a:buNone/>
              <a:defRPr sz="2000"/>
            </a:lvl7pPr>
            <a:lvl8pPr marL="6399520" indent="0">
              <a:buNone/>
              <a:defRPr sz="2000"/>
            </a:lvl8pPr>
            <a:lvl9pPr marL="7313737"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C7B2D79D-EB19-4988-9C9B-CF8F03440246}" type="datetimeFigureOut">
              <a:rPr lang="es-PE" smtClean="0"/>
              <a:t>19/03/2022</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8E319C2E-2C99-47D4-AAF9-D4CD1A42B538}" type="slidenum">
              <a:rPr lang="es-PE" smtClean="0"/>
              <a:t>‹Nº›</a:t>
            </a:fld>
            <a:endParaRPr lang="es-PE"/>
          </a:p>
        </p:txBody>
      </p:sp>
    </p:spTree>
    <p:extLst>
      <p:ext uri="{BB962C8B-B14F-4D97-AF65-F5344CB8AC3E}">
        <p14:creationId xmlns:p14="http://schemas.microsoft.com/office/powerpoint/2010/main" val="23896301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B2D79D-EB19-4988-9C9B-CF8F03440246}" type="datetimeFigureOut">
              <a:rPr lang="es-PE" smtClean="0"/>
              <a:t>19/03/2022</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8E319C2E-2C99-47D4-AAF9-D4CD1A42B538}" type="slidenum">
              <a:rPr lang="es-PE" smtClean="0"/>
              <a:t>‹Nº›</a:t>
            </a:fld>
            <a:endParaRPr lang="es-PE"/>
          </a:p>
        </p:txBody>
      </p:sp>
    </p:spTree>
    <p:extLst>
      <p:ext uri="{BB962C8B-B14F-4D97-AF65-F5344CB8AC3E}">
        <p14:creationId xmlns:p14="http://schemas.microsoft.com/office/powerpoint/2010/main" val="22926308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446392" y="730250"/>
            <a:ext cx="5256773" cy="1162367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76073" y="730250"/>
            <a:ext cx="15465579" cy="116236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B2D79D-EB19-4988-9C9B-CF8F03440246}" type="datetimeFigureOut">
              <a:rPr lang="es-PE" smtClean="0"/>
              <a:t>19/03/2022</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8E319C2E-2C99-47D4-AAF9-D4CD1A42B538}" type="slidenum">
              <a:rPr lang="es-PE" smtClean="0"/>
              <a:t>‹Nº›</a:t>
            </a:fld>
            <a:endParaRPr lang="es-PE"/>
          </a:p>
        </p:txBody>
      </p:sp>
    </p:spTree>
    <p:extLst>
      <p:ext uri="{BB962C8B-B14F-4D97-AF65-F5344CB8AC3E}">
        <p14:creationId xmlns:p14="http://schemas.microsoft.com/office/powerpoint/2010/main" val="3584552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3305342002"/>
              </p:ext>
            </p:extLst>
          </p:nvPr>
        </p:nvGraphicFramePr>
        <p:xfrm>
          <a:off x="4321" y="3244"/>
          <a:ext cx="4317" cy="3238"/>
        </p:xfrm>
        <a:graphic>
          <a:graphicData uri="http://schemas.openxmlformats.org/presentationml/2006/ole">
            <mc:AlternateContent xmlns:mc="http://schemas.openxmlformats.org/markup-compatibility/2006">
              <mc:Choice xmlns:v="urn:schemas-microsoft-com:vml" Requires="v">
                <p:oleObj spid="_x0000_s3783"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4321" y="3244"/>
                        <a:ext cx="4317" cy="323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64555813-23C1-4056-A82C-ECA4EE09A110}"/>
              </a:ext>
            </a:extLst>
          </p:cNvPr>
          <p:cNvSpPr/>
          <p:nvPr>
            <p:custDataLst>
              <p:tags r:id="rId3"/>
            </p:custDataLst>
          </p:nvPr>
        </p:nvSpPr>
        <p:spPr>
          <a:xfrm>
            <a:off x="0" y="0"/>
            <a:ext cx="323890" cy="323949"/>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6529" b="0" i="0" baseline="0" dirty="0">
              <a:solidFill>
                <a:schemeClr val="tx1"/>
              </a:solidFill>
              <a:latin typeface="Arial" panose="020B0604020202020204" pitchFamily="34" charset="0"/>
              <a:ea typeface="+mj-ea"/>
              <a:cs typeface="+mj-cs"/>
              <a:sym typeface="Arial" panose="020B0604020202020204" pitchFamily="34" charset="0"/>
            </a:endParaRPr>
          </a:p>
        </p:txBody>
      </p:sp>
      <p:pic>
        <p:nvPicPr>
          <p:cNvPr id="72" name="Picture 71">
            <a:extLst>
              <a:ext uri="{FF2B5EF4-FFF2-40B4-BE49-F238E27FC236}">
                <a16:creationId xmlns:a16="http://schemas.microsoft.com/office/drawing/2014/main" id="{15C8C78C-7F33-4A6B-87A1-75A5656AD06C}"/>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flipH="1">
            <a:off x="11276589" y="2480386"/>
            <a:ext cx="13102650" cy="8736677"/>
          </a:xfrm>
          <a:prstGeom prst="rect">
            <a:avLst/>
          </a:prstGeom>
        </p:spPr>
      </p:pic>
      <p:sp>
        <p:nvSpPr>
          <p:cNvPr id="40" name="Freeform: Shape 39">
            <a:extLst>
              <a:ext uri="{FF2B5EF4-FFF2-40B4-BE49-F238E27FC236}">
                <a16:creationId xmlns:a16="http://schemas.microsoft.com/office/drawing/2014/main" id="{EFB924BC-3D43-4053-B8E9-A99009983F09}"/>
              </a:ext>
            </a:extLst>
          </p:cNvPr>
          <p:cNvSpPr>
            <a:spLocks/>
          </p:cNvSpPr>
          <p:nvPr/>
        </p:nvSpPr>
        <p:spPr>
          <a:xfrm>
            <a:off x="1" y="1"/>
            <a:ext cx="14550901" cy="13716000"/>
          </a:xfrm>
          <a:custGeom>
            <a:avLst/>
            <a:gdLst>
              <a:gd name="connsiteX0" fmla="*/ 0 w 7131903"/>
              <a:gd name="connsiteY0" fmla="*/ 0 h 6721475"/>
              <a:gd name="connsiteX1" fmla="*/ 1888573 w 7131903"/>
              <a:gd name="connsiteY1" fmla="*/ 0 h 6721475"/>
              <a:gd name="connsiteX2" fmla="*/ 2866850 w 7131903"/>
              <a:gd name="connsiteY2" fmla="*/ 0 h 6721475"/>
              <a:gd name="connsiteX3" fmla="*/ 2870522 w 7131903"/>
              <a:gd name="connsiteY3" fmla="*/ 0 h 6721475"/>
              <a:gd name="connsiteX4" fmla="*/ 4755423 w 7131903"/>
              <a:gd name="connsiteY4" fmla="*/ 0 h 6721475"/>
              <a:gd name="connsiteX5" fmla="*/ 4759095 w 7131903"/>
              <a:gd name="connsiteY5" fmla="*/ 0 h 6721475"/>
              <a:gd name="connsiteX6" fmla="*/ 4759095 w 7131903"/>
              <a:gd name="connsiteY6" fmla="*/ 10386 h 6721475"/>
              <a:gd name="connsiteX7" fmla="*/ 7131903 w 7131903"/>
              <a:gd name="connsiteY7" fmla="*/ 6721475 h 6721475"/>
              <a:gd name="connsiteX8" fmla="*/ 5243330 w 7131903"/>
              <a:gd name="connsiteY8" fmla="*/ 6721475 h 6721475"/>
              <a:gd name="connsiteX9" fmla="*/ 1888573 w 7131903"/>
              <a:gd name="connsiteY9" fmla="*/ 6721475 h 6721475"/>
              <a:gd name="connsiteX10" fmla="*/ 0 w 7131903"/>
              <a:gd name="connsiteY10" fmla="*/ 6721475 h 672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31903" h="6721475">
                <a:moveTo>
                  <a:pt x="0" y="0"/>
                </a:moveTo>
                <a:lnTo>
                  <a:pt x="1888573" y="0"/>
                </a:lnTo>
                <a:lnTo>
                  <a:pt x="2866850" y="0"/>
                </a:lnTo>
                <a:lnTo>
                  <a:pt x="2870522" y="0"/>
                </a:lnTo>
                <a:lnTo>
                  <a:pt x="4755423" y="0"/>
                </a:lnTo>
                <a:lnTo>
                  <a:pt x="4759095" y="0"/>
                </a:lnTo>
                <a:lnTo>
                  <a:pt x="4759095" y="10386"/>
                </a:lnTo>
                <a:lnTo>
                  <a:pt x="7131903" y="6721475"/>
                </a:lnTo>
                <a:lnTo>
                  <a:pt x="5243330" y="6721475"/>
                </a:lnTo>
                <a:lnTo>
                  <a:pt x="1888573" y="6721475"/>
                </a:lnTo>
                <a:lnTo>
                  <a:pt x="0" y="6721475"/>
                </a:lnTo>
                <a:close/>
              </a:path>
            </a:pathLst>
          </a:custGeom>
          <a:solidFill>
            <a:schemeClr val="accent5"/>
          </a:solidFill>
          <a:ln w="9525">
            <a:no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eaLnBrk="1"/>
            <a:endParaRPr lang="en-US" sz="6660" dirty="0">
              <a:solidFill>
                <a:schemeClr val="tx1"/>
              </a:solidFill>
            </a:endParaRPr>
          </a:p>
        </p:txBody>
      </p:sp>
      <p:sp>
        <p:nvSpPr>
          <p:cNvPr id="13359" name="Freeform 525">
            <a:extLst>
              <a:ext uri="{FF2B5EF4-FFF2-40B4-BE49-F238E27FC236}">
                <a16:creationId xmlns:a16="http://schemas.microsoft.com/office/drawing/2014/main" id="{31020CF6-0AFB-420D-850D-081635436983}"/>
              </a:ext>
            </a:extLst>
          </p:cNvPr>
          <p:cNvSpPr>
            <a:spLocks/>
          </p:cNvSpPr>
          <p:nvPr/>
        </p:nvSpPr>
        <p:spPr bwMode="auto">
          <a:xfrm>
            <a:off x="7692455" y="938451"/>
            <a:ext cx="1313586" cy="804722"/>
          </a:xfrm>
          <a:custGeom>
            <a:avLst/>
            <a:gdLst>
              <a:gd name="T0" fmla="*/ 0 w 80"/>
              <a:gd name="T1" fmla="*/ 35 h 49"/>
              <a:gd name="T2" fmla="*/ 50 w 80"/>
              <a:gd name="T3" fmla="*/ 0 h 49"/>
              <a:gd name="T4" fmla="*/ 80 w 80"/>
              <a:gd name="T5" fmla="*/ 49 h 49"/>
              <a:gd name="T6" fmla="*/ 0 w 80"/>
              <a:gd name="T7" fmla="*/ 35 h 49"/>
            </a:gdLst>
            <a:ahLst/>
            <a:cxnLst>
              <a:cxn ang="0">
                <a:pos x="T0" y="T1"/>
              </a:cxn>
              <a:cxn ang="0">
                <a:pos x="T2" y="T3"/>
              </a:cxn>
              <a:cxn ang="0">
                <a:pos x="T4" y="T5"/>
              </a:cxn>
              <a:cxn ang="0">
                <a:pos x="T6" y="T7"/>
              </a:cxn>
            </a:cxnLst>
            <a:rect l="0" t="0" r="r" b="b"/>
            <a:pathLst>
              <a:path w="80" h="49">
                <a:moveTo>
                  <a:pt x="0" y="35"/>
                </a:moveTo>
                <a:lnTo>
                  <a:pt x="50" y="0"/>
                </a:lnTo>
                <a:lnTo>
                  <a:pt x="80" y="49"/>
                </a:lnTo>
                <a:lnTo>
                  <a:pt x="0" y="35"/>
                </a:lnTo>
                <a:close/>
              </a:path>
            </a:pathLst>
          </a:custGeom>
          <a:solidFill>
            <a:schemeClr val="bg1">
              <a:lumMod val="75000"/>
            </a:schemeClr>
          </a:solidFill>
          <a:ln>
            <a:noFill/>
          </a:ln>
        </p:spPr>
        <p:txBody>
          <a:bodyPr vert="horz" wrap="square" lIns="186561" tIns="93280" rIns="186561" bIns="93280" numCol="1" anchor="t" anchorCtr="0" compatLnSpc="1">
            <a:prstTxWarp prst="textNoShape">
              <a:avLst/>
            </a:prstTxWarp>
          </a:bodyPr>
          <a:lstStyle/>
          <a:p>
            <a:pPr eaLnBrk="1"/>
            <a:endParaRPr lang="en-US" sz="6660" dirty="0"/>
          </a:p>
        </p:txBody>
      </p:sp>
      <p:sp>
        <p:nvSpPr>
          <p:cNvPr id="5" name="doc id" hidden="1"/>
          <p:cNvSpPr txBox="1">
            <a:spLocks noChangeArrowheads="1"/>
          </p:cNvSpPr>
          <p:nvPr/>
        </p:nvSpPr>
        <p:spPr bwMode="auto">
          <a:xfrm>
            <a:off x="23187285" y="74512"/>
            <a:ext cx="803283" cy="249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eaLnBrk="0" hangingPunct="1">
              <a:defRPr/>
            </a:pPr>
            <a:endParaRPr lang="en-US" sz="2177" baseline="0" noProof="0" dirty="0">
              <a:solidFill>
                <a:srgbClr val="482A06"/>
              </a:solidFill>
              <a:latin typeface="+mn-lt"/>
            </a:endParaRPr>
          </a:p>
        </p:txBody>
      </p:sp>
      <p:sp>
        <p:nvSpPr>
          <p:cNvPr id="26" name="Disclaimer-English (United States)" hidden="1"/>
          <p:cNvSpPr>
            <a:spLocks noChangeArrowheads="1"/>
          </p:cNvSpPr>
          <p:nvPr/>
        </p:nvSpPr>
        <p:spPr bwMode="black">
          <a:xfrm>
            <a:off x="5674814" y="12762224"/>
            <a:ext cx="10447159" cy="732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noAutofit/>
          </a:bodyPr>
          <a:lstStyle/>
          <a:p>
            <a:pPr defTabSz="2189658" eaLnBrk="0" hangingPunct="0"/>
            <a:r>
              <a:rPr lang="en-US" sz="1632" baseline="0">
                <a:solidFill>
                  <a:schemeClr val="bg1"/>
                </a:solidFill>
                <a:latin typeface="+mn-lt"/>
              </a:rPr>
              <a:t>CONFIDENTIAL AND PROPRIETARY</a:t>
            </a:r>
          </a:p>
          <a:p>
            <a:pPr defTabSz="2189658" eaLnBrk="0" hangingPunct="0"/>
            <a:r>
              <a:rPr lang="en-US" sz="1632" baseline="0">
                <a:solidFill>
                  <a:schemeClr val="bg1"/>
                </a:solidFill>
                <a:latin typeface="+mn-lt"/>
              </a:rPr>
              <a:t>Any use of this material without specific permission of McKinsey &amp; Company is strictly prohibited</a:t>
            </a:r>
            <a:endParaRPr lang="en-US" sz="1632" baseline="0" dirty="0">
              <a:solidFill>
                <a:schemeClr val="bg1"/>
              </a:solidFill>
              <a:latin typeface="+mn-lt"/>
            </a:endParaRPr>
          </a:p>
        </p:txBody>
      </p:sp>
      <p:sp>
        <p:nvSpPr>
          <p:cNvPr id="33" name="Freeform: Shape 32">
            <a:extLst>
              <a:ext uri="{FF2B5EF4-FFF2-40B4-BE49-F238E27FC236}">
                <a16:creationId xmlns:a16="http://schemas.microsoft.com/office/drawing/2014/main" id="{1E23C45C-F9C3-4F73-A5F3-97FF2E183225}"/>
              </a:ext>
            </a:extLst>
          </p:cNvPr>
          <p:cNvSpPr>
            <a:spLocks/>
          </p:cNvSpPr>
          <p:nvPr/>
        </p:nvSpPr>
        <p:spPr>
          <a:xfrm>
            <a:off x="7706342" y="1"/>
            <a:ext cx="6321798" cy="4273619"/>
          </a:xfrm>
          <a:custGeom>
            <a:avLst/>
            <a:gdLst>
              <a:gd name="connsiteX0" fmla="*/ 0 w 3098533"/>
              <a:gd name="connsiteY0" fmla="*/ 0 h 2094271"/>
              <a:gd name="connsiteX1" fmla="*/ 2358072 w 3098533"/>
              <a:gd name="connsiteY1" fmla="*/ 0 h 2094271"/>
              <a:gd name="connsiteX2" fmla="*/ 3098533 w 3098533"/>
              <a:gd name="connsiteY2" fmla="*/ 2094271 h 2094271"/>
              <a:gd name="connsiteX3" fmla="*/ 740461 w 3098533"/>
              <a:gd name="connsiteY3" fmla="*/ 2094271 h 2094271"/>
              <a:gd name="connsiteX4" fmla="*/ 0 w 3098533"/>
              <a:gd name="connsiteY4" fmla="*/ 0 h 20942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8533" h="2094271">
                <a:moveTo>
                  <a:pt x="0" y="0"/>
                </a:moveTo>
                <a:lnTo>
                  <a:pt x="2358072" y="0"/>
                </a:lnTo>
                <a:lnTo>
                  <a:pt x="3098533" y="2094271"/>
                </a:lnTo>
                <a:lnTo>
                  <a:pt x="740461" y="2094271"/>
                </a:lnTo>
                <a:lnTo>
                  <a:pt x="0" y="0"/>
                </a:lnTo>
                <a:close/>
              </a:path>
            </a:pathLst>
          </a:custGeom>
          <a:solidFill>
            <a:schemeClr val="accent4"/>
          </a:solidFill>
          <a:ln w="9525">
            <a:noFill/>
          </a:ln>
          <a:effectLst>
            <a:outerShdw blurRad="508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eaLnBrk="1"/>
            <a:endParaRPr lang="en-US" sz="6660" dirty="0">
              <a:solidFill>
                <a:schemeClr val="tx1"/>
              </a:solidFill>
            </a:endParaRPr>
          </a:p>
        </p:txBody>
      </p:sp>
      <p:sp>
        <p:nvSpPr>
          <p:cNvPr id="13314" name="Title"/>
          <p:cNvSpPr>
            <a:spLocks noGrp="1" noChangeArrowheads="1"/>
          </p:cNvSpPr>
          <p:nvPr>
            <p:ph type="ctrTitle"/>
          </p:nvPr>
        </p:nvSpPr>
        <p:spPr bwMode="gray">
          <a:xfrm>
            <a:off x="1140584" y="6053393"/>
            <a:ext cx="9627996" cy="2009779"/>
          </a:xfrm>
          <a:prstGeom prst="rect">
            <a:avLst/>
          </a:prstGeom>
        </p:spPr>
        <p:txBody>
          <a:bodyPr anchor="b">
            <a:noAutofit/>
          </a:bodyPr>
          <a:lstStyle>
            <a:lvl1pPr>
              <a:defRPr sz="6529" b="0" baseline="0">
                <a:solidFill>
                  <a:schemeClr val="bg1"/>
                </a:solidFill>
                <a:latin typeface="+mj-lt"/>
                <a:ea typeface="+mj-ea"/>
              </a:defRPr>
            </a:lvl1pPr>
          </a:lstStyle>
          <a:p>
            <a:pPr lvl="0" latinLnBrk="0"/>
            <a:r>
              <a:rPr lang="en-US" noProof="0"/>
              <a:t>Click to edit Master title style</a:t>
            </a:r>
            <a:endParaRPr lang="en-US" noProof="0" dirty="0"/>
          </a:p>
        </p:txBody>
      </p:sp>
      <p:sp>
        <p:nvSpPr>
          <p:cNvPr id="13315" name="Subtitle"/>
          <p:cNvSpPr>
            <a:spLocks noGrp="1" noChangeArrowheads="1"/>
          </p:cNvSpPr>
          <p:nvPr>
            <p:ph type="subTitle" idx="1"/>
          </p:nvPr>
        </p:nvSpPr>
        <p:spPr bwMode="gray">
          <a:xfrm>
            <a:off x="1140584" y="9135767"/>
            <a:ext cx="9627996" cy="439640"/>
          </a:xfrm>
          <a:prstGeom prst="rect">
            <a:avLst/>
          </a:prstGeom>
        </p:spPr>
        <p:txBody>
          <a:bodyPr wrap="square">
            <a:noAutofit/>
          </a:bodyPr>
          <a:lstStyle>
            <a:lvl1pPr>
              <a:defRPr sz="2856" cap="all" baseline="0">
                <a:solidFill>
                  <a:schemeClr val="bg1"/>
                </a:solidFill>
                <a:latin typeface="+mn-lt"/>
                <a:ea typeface="+mn-ea"/>
              </a:defRPr>
            </a:lvl1pPr>
          </a:lstStyle>
          <a:p>
            <a:pPr lvl="0" latinLnBrk="0"/>
            <a:r>
              <a:rPr lang="en-US" noProof="0"/>
              <a:t>Click to edit Master subtitle style</a:t>
            </a:r>
            <a:endParaRPr lang="en-US" noProof="0" dirty="0"/>
          </a:p>
        </p:txBody>
      </p:sp>
      <p:sp>
        <p:nvSpPr>
          <p:cNvPr id="117" name="Freeform: Shape 116">
            <a:extLst>
              <a:ext uri="{FF2B5EF4-FFF2-40B4-BE49-F238E27FC236}">
                <a16:creationId xmlns:a16="http://schemas.microsoft.com/office/drawing/2014/main" id="{AF27055F-8EDB-41CE-BD05-A731838DC36C}"/>
              </a:ext>
            </a:extLst>
          </p:cNvPr>
          <p:cNvSpPr>
            <a:spLocks/>
          </p:cNvSpPr>
          <p:nvPr/>
        </p:nvSpPr>
        <p:spPr bwMode="auto">
          <a:xfrm>
            <a:off x="7706341" y="1508173"/>
            <a:ext cx="9686511" cy="2364881"/>
          </a:xfrm>
          <a:custGeom>
            <a:avLst/>
            <a:gdLst>
              <a:gd name="connsiteX0" fmla="*/ 0 w 4747696"/>
              <a:gd name="connsiteY0" fmla="*/ 0 h 1158901"/>
              <a:gd name="connsiteX1" fmla="*/ 4337949 w 4747696"/>
              <a:gd name="connsiteY1" fmla="*/ 0 h 1158901"/>
              <a:gd name="connsiteX2" fmla="*/ 4747696 w 4747696"/>
              <a:gd name="connsiteY2" fmla="*/ 1158901 h 1158901"/>
              <a:gd name="connsiteX3" fmla="*/ 424788 w 4747696"/>
              <a:gd name="connsiteY3" fmla="*/ 1158901 h 1158901"/>
              <a:gd name="connsiteX4" fmla="*/ 385112 w 4747696"/>
              <a:gd name="connsiteY4" fmla="*/ 1089227 h 1158901"/>
              <a:gd name="connsiteX5" fmla="*/ 0 w 4747696"/>
              <a:gd name="connsiteY5" fmla="*/ 0 h 1158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47696" h="1158901">
                <a:moveTo>
                  <a:pt x="0" y="0"/>
                </a:moveTo>
                <a:lnTo>
                  <a:pt x="4337949" y="0"/>
                </a:lnTo>
                <a:lnTo>
                  <a:pt x="4747696" y="1158901"/>
                </a:lnTo>
                <a:lnTo>
                  <a:pt x="424788" y="1158901"/>
                </a:lnTo>
                <a:lnTo>
                  <a:pt x="385112" y="1089227"/>
                </a:lnTo>
                <a:lnTo>
                  <a:pt x="0" y="0"/>
                </a:lnTo>
                <a:close/>
              </a:path>
            </a:pathLst>
          </a:custGeom>
          <a:solidFill>
            <a:schemeClr val="bg1"/>
          </a:solidFill>
          <a:ln>
            <a:noFill/>
          </a:ln>
          <a:effectLst>
            <a:outerShdw blurRad="50800" dist="76200" dir="18900000" algn="bl" rotWithShape="0">
              <a:prstClr val="black">
                <a:alpha val="10000"/>
              </a:prstClr>
            </a:outerShdw>
          </a:effectLst>
        </p:spPr>
        <p:txBody>
          <a:bodyPr vert="horz" wrap="square" lIns="186561" tIns="93280" rIns="186561" bIns="93280" numCol="1" anchor="t" anchorCtr="0" compatLnSpc="1">
            <a:prstTxWarp prst="textNoShape">
              <a:avLst/>
            </a:prstTxWarp>
            <a:noAutofit/>
          </a:bodyPr>
          <a:lstStyle/>
          <a:p>
            <a:pPr eaLnBrk="1"/>
            <a:endParaRPr lang="en-US" sz="6660" dirty="0"/>
          </a:p>
        </p:txBody>
      </p:sp>
      <p:grpSp>
        <p:nvGrpSpPr>
          <p:cNvPr id="69" name="Group 68">
            <a:extLst>
              <a:ext uri="{FF2B5EF4-FFF2-40B4-BE49-F238E27FC236}">
                <a16:creationId xmlns:a16="http://schemas.microsoft.com/office/drawing/2014/main" id="{A415401B-39C2-45BB-9B9D-112E4BAA33D4}"/>
              </a:ext>
            </a:extLst>
          </p:cNvPr>
          <p:cNvGrpSpPr/>
          <p:nvPr/>
        </p:nvGrpSpPr>
        <p:grpSpPr>
          <a:xfrm>
            <a:off x="9507345" y="1844647"/>
            <a:ext cx="6330395" cy="1691932"/>
            <a:chOff x="4797041" y="952089"/>
            <a:chExt cx="2281238" cy="609599"/>
          </a:xfrm>
        </p:grpSpPr>
        <p:sp>
          <p:nvSpPr>
            <p:cNvPr id="13374" name="Freeform 538">
              <a:extLst>
                <a:ext uri="{FF2B5EF4-FFF2-40B4-BE49-F238E27FC236}">
                  <a16:creationId xmlns:a16="http://schemas.microsoft.com/office/drawing/2014/main" id="{EBEA72CD-B776-4F0A-96DD-69873D503A65}"/>
                </a:ext>
              </a:extLst>
            </p:cNvPr>
            <p:cNvSpPr>
              <a:spLocks/>
            </p:cNvSpPr>
            <p:nvPr userDrawn="1"/>
          </p:nvSpPr>
          <p:spPr bwMode="auto">
            <a:xfrm>
              <a:off x="5736841" y="952089"/>
              <a:ext cx="482600" cy="609599"/>
            </a:xfrm>
            <a:custGeom>
              <a:avLst/>
              <a:gdLst>
                <a:gd name="T0" fmla="*/ 52 w 195"/>
                <a:gd name="T1" fmla="*/ 30 h 244"/>
                <a:gd name="T2" fmla="*/ 161 w 195"/>
                <a:gd name="T3" fmla="*/ 10 h 244"/>
                <a:gd name="T4" fmla="*/ 194 w 195"/>
                <a:gd name="T5" fmla="*/ 33 h 244"/>
                <a:gd name="T6" fmla="*/ 187 w 195"/>
                <a:gd name="T7" fmla="*/ 66 h 244"/>
                <a:gd name="T8" fmla="*/ 121 w 195"/>
                <a:gd name="T9" fmla="*/ 51 h 244"/>
                <a:gd name="T10" fmla="*/ 69 w 195"/>
                <a:gd name="T11" fmla="*/ 93 h 244"/>
                <a:gd name="T12" fmla="*/ 63 w 195"/>
                <a:gd name="T13" fmla="*/ 167 h 244"/>
                <a:gd name="T14" fmla="*/ 95 w 195"/>
                <a:gd name="T15" fmla="*/ 195 h 244"/>
                <a:gd name="T16" fmla="*/ 163 w 195"/>
                <a:gd name="T17" fmla="*/ 179 h 244"/>
                <a:gd name="T18" fmla="*/ 153 w 195"/>
                <a:gd name="T19" fmla="*/ 221 h 244"/>
                <a:gd name="T20" fmla="*/ 122 w 195"/>
                <a:gd name="T21" fmla="*/ 239 h 244"/>
                <a:gd name="T22" fmla="*/ 28 w 195"/>
                <a:gd name="T23" fmla="*/ 216 h 244"/>
                <a:gd name="T24" fmla="*/ 2 w 195"/>
                <a:gd name="T25" fmla="*/ 136 h 244"/>
                <a:gd name="T26" fmla="*/ 52 w 195"/>
                <a:gd name="T27" fmla="*/ 3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5" h="244">
                  <a:moveTo>
                    <a:pt x="52" y="30"/>
                  </a:moveTo>
                  <a:cubicBezTo>
                    <a:pt x="81" y="7"/>
                    <a:pt x="124" y="0"/>
                    <a:pt x="161" y="10"/>
                  </a:cubicBezTo>
                  <a:cubicBezTo>
                    <a:pt x="175" y="13"/>
                    <a:pt x="191" y="20"/>
                    <a:pt x="194" y="33"/>
                  </a:cubicBezTo>
                  <a:cubicBezTo>
                    <a:pt x="195" y="45"/>
                    <a:pt x="189" y="55"/>
                    <a:pt x="187" y="66"/>
                  </a:cubicBezTo>
                  <a:cubicBezTo>
                    <a:pt x="170" y="52"/>
                    <a:pt x="144" y="48"/>
                    <a:pt x="121" y="51"/>
                  </a:cubicBezTo>
                  <a:cubicBezTo>
                    <a:pt x="96" y="55"/>
                    <a:pt x="78" y="74"/>
                    <a:pt x="69" y="93"/>
                  </a:cubicBezTo>
                  <a:cubicBezTo>
                    <a:pt x="58" y="117"/>
                    <a:pt x="53" y="143"/>
                    <a:pt x="63" y="167"/>
                  </a:cubicBezTo>
                  <a:cubicBezTo>
                    <a:pt x="68" y="180"/>
                    <a:pt x="80" y="191"/>
                    <a:pt x="95" y="195"/>
                  </a:cubicBezTo>
                  <a:cubicBezTo>
                    <a:pt x="119" y="202"/>
                    <a:pt x="145" y="194"/>
                    <a:pt x="163" y="179"/>
                  </a:cubicBezTo>
                  <a:cubicBezTo>
                    <a:pt x="160" y="193"/>
                    <a:pt x="158" y="208"/>
                    <a:pt x="153" y="221"/>
                  </a:cubicBezTo>
                  <a:cubicBezTo>
                    <a:pt x="149" y="233"/>
                    <a:pt x="134" y="237"/>
                    <a:pt x="122" y="239"/>
                  </a:cubicBezTo>
                  <a:cubicBezTo>
                    <a:pt x="89" y="244"/>
                    <a:pt x="51" y="238"/>
                    <a:pt x="28" y="216"/>
                  </a:cubicBezTo>
                  <a:cubicBezTo>
                    <a:pt x="6" y="195"/>
                    <a:pt x="0" y="164"/>
                    <a:pt x="2" y="136"/>
                  </a:cubicBezTo>
                  <a:cubicBezTo>
                    <a:pt x="3" y="97"/>
                    <a:pt x="18" y="57"/>
                    <a:pt x="52" y="30"/>
                  </a:cubicBezTo>
                  <a:close/>
                </a:path>
              </a:pathLst>
            </a:custGeom>
            <a:solidFill>
              <a:srgbClr val="014B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a:endParaRPr lang="en-US" sz="6660" dirty="0"/>
            </a:p>
          </p:txBody>
        </p:sp>
        <p:sp>
          <p:nvSpPr>
            <p:cNvPr id="13375" name="Freeform 539">
              <a:extLst>
                <a:ext uri="{FF2B5EF4-FFF2-40B4-BE49-F238E27FC236}">
                  <a16:creationId xmlns:a16="http://schemas.microsoft.com/office/drawing/2014/main" id="{750C83A6-0C8D-4BCB-A31A-274FE60EAAD6}"/>
                </a:ext>
              </a:extLst>
            </p:cNvPr>
            <p:cNvSpPr>
              <a:spLocks noEditPoints="1"/>
            </p:cNvSpPr>
            <p:nvPr userDrawn="1"/>
          </p:nvSpPr>
          <p:spPr bwMode="auto">
            <a:xfrm>
              <a:off x="5225666" y="971139"/>
              <a:ext cx="488950" cy="577850"/>
            </a:xfrm>
            <a:custGeom>
              <a:avLst/>
              <a:gdLst>
                <a:gd name="T0" fmla="*/ 41 w 198"/>
                <a:gd name="T1" fmla="*/ 6 h 231"/>
                <a:gd name="T2" fmla="*/ 114 w 198"/>
                <a:gd name="T3" fmla="*/ 1 h 231"/>
                <a:gd name="T4" fmla="*/ 177 w 198"/>
                <a:gd name="T5" fmla="*/ 20 h 231"/>
                <a:gd name="T6" fmla="*/ 182 w 198"/>
                <a:gd name="T7" fmla="*/ 85 h 231"/>
                <a:gd name="T8" fmla="*/ 142 w 198"/>
                <a:gd name="T9" fmla="*/ 107 h 231"/>
                <a:gd name="T10" fmla="*/ 173 w 198"/>
                <a:gd name="T11" fmla="*/ 129 h 231"/>
                <a:gd name="T12" fmla="*/ 155 w 198"/>
                <a:gd name="T13" fmla="*/ 208 h 231"/>
                <a:gd name="T14" fmla="*/ 83 w 198"/>
                <a:gd name="T15" fmla="*/ 230 h 231"/>
                <a:gd name="T16" fmla="*/ 26 w 198"/>
                <a:gd name="T17" fmla="*/ 225 h 231"/>
                <a:gd name="T18" fmla="*/ 5 w 198"/>
                <a:gd name="T19" fmla="*/ 207 h 231"/>
                <a:gd name="T20" fmla="*/ 5 w 198"/>
                <a:gd name="T21" fmla="*/ 169 h 231"/>
                <a:gd name="T22" fmla="*/ 41 w 198"/>
                <a:gd name="T23" fmla="*/ 6 h 231"/>
                <a:gd name="T24" fmla="*/ 86 w 198"/>
                <a:gd name="T25" fmla="*/ 40 h 231"/>
                <a:gd name="T26" fmla="*/ 76 w 198"/>
                <a:gd name="T27" fmla="*/ 86 h 231"/>
                <a:gd name="T28" fmla="*/ 86 w 198"/>
                <a:gd name="T29" fmla="*/ 92 h 231"/>
                <a:gd name="T30" fmla="*/ 132 w 198"/>
                <a:gd name="T31" fmla="*/ 80 h 231"/>
                <a:gd name="T32" fmla="*/ 129 w 198"/>
                <a:gd name="T33" fmla="*/ 43 h 231"/>
                <a:gd name="T34" fmla="*/ 86 w 198"/>
                <a:gd name="T35" fmla="*/ 40 h 231"/>
                <a:gd name="T36" fmla="*/ 67 w 198"/>
                <a:gd name="T37" fmla="*/ 127 h 231"/>
                <a:gd name="T38" fmla="*/ 57 w 198"/>
                <a:gd name="T39" fmla="*/ 172 h 231"/>
                <a:gd name="T40" fmla="*/ 57 w 198"/>
                <a:gd name="T41" fmla="*/ 192 h 231"/>
                <a:gd name="T42" fmla="*/ 109 w 198"/>
                <a:gd name="T43" fmla="*/ 184 h 231"/>
                <a:gd name="T44" fmla="*/ 118 w 198"/>
                <a:gd name="T45" fmla="*/ 136 h 231"/>
                <a:gd name="T46" fmla="*/ 67 w 198"/>
                <a:gd name="T47" fmla="*/ 127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8" h="231">
                  <a:moveTo>
                    <a:pt x="41" y="6"/>
                  </a:moveTo>
                  <a:cubicBezTo>
                    <a:pt x="65" y="2"/>
                    <a:pt x="90" y="0"/>
                    <a:pt x="114" y="1"/>
                  </a:cubicBezTo>
                  <a:cubicBezTo>
                    <a:pt x="137" y="2"/>
                    <a:pt x="161" y="6"/>
                    <a:pt x="177" y="20"/>
                  </a:cubicBezTo>
                  <a:cubicBezTo>
                    <a:pt x="197" y="37"/>
                    <a:pt x="198" y="66"/>
                    <a:pt x="182" y="85"/>
                  </a:cubicBezTo>
                  <a:cubicBezTo>
                    <a:pt x="172" y="96"/>
                    <a:pt x="158" y="104"/>
                    <a:pt x="142" y="107"/>
                  </a:cubicBezTo>
                  <a:cubicBezTo>
                    <a:pt x="154" y="112"/>
                    <a:pt x="167" y="118"/>
                    <a:pt x="173" y="129"/>
                  </a:cubicBezTo>
                  <a:cubicBezTo>
                    <a:pt x="187" y="155"/>
                    <a:pt x="179" y="189"/>
                    <a:pt x="155" y="208"/>
                  </a:cubicBezTo>
                  <a:cubicBezTo>
                    <a:pt x="135" y="223"/>
                    <a:pt x="108" y="229"/>
                    <a:pt x="83" y="230"/>
                  </a:cubicBezTo>
                  <a:cubicBezTo>
                    <a:pt x="64" y="231"/>
                    <a:pt x="44" y="230"/>
                    <a:pt x="26" y="225"/>
                  </a:cubicBezTo>
                  <a:cubicBezTo>
                    <a:pt x="16" y="223"/>
                    <a:pt x="8" y="216"/>
                    <a:pt x="5" y="207"/>
                  </a:cubicBezTo>
                  <a:cubicBezTo>
                    <a:pt x="0" y="195"/>
                    <a:pt x="2" y="182"/>
                    <a:pt x="5" y="169"/>
                  </a:cubicBezTo>
                  <a:cubicBezTo>
                    <a:pt x="17" y="115"/>
                    <a:pt x="29" y="60"/>
                    <a:pt x="41" y="6"/>
                  </a:cubicBezTo>
                  <a:close/>
                  <a:moveTo>
                    <a:pt x="86" y="40"/>
                  </a:moveTo>
                  <a:cubicBezTo>
                    <a:pt x="83" y="55"/>
                    <a:pt x="79" y="71"/>
                    <a:pt x="76" y="86"/>
                  </a:cubicBezTo>
                  <a:cubicBezTo>
                    <a:pt x="75" y="91"/>
                    <a:pt x="81" y="93"/>
                    <a:pt x="86" y="92"/>
                  </a:cubicBezTo>
                  <a:cubicBezTo>
                    <a:pt x="102" y="93"/>
                    <a:pt x="120" y="91"/>
                    <a:pt x="132" y="80"/>
                  </a:cubicBezTo>
                  <a:cubicBezTo>
                    <a:pt x="143" y="70"/>
                    <a:pt x="144" y="50"/>
                    <a:pt x="129" y="43"/>
                  </a:cubicBezTo>
                  <a:cubicBezTo>
                    <a:pt x="116" y="36"/>
                    <a:pt x="100" y="39"/>
                    <a:pt x="86" y="40"/>
                  </a:cubicBezTo>
                  <a:close/>
                  <a:moveTo>
                    <a:pt x="67" y="127"/>
                  </a:moveTo>
                  <a:cubicBezTo>
                    <a:pt x="63" y="142"/>
                    <a:pt x="60" y="157"/>
                    <a:pt x="57" y="172"/>
                  </a:cubicBezTo>
                  <a:cubicBezTo>
                    <a:pt x="56" y="179"/>
                    <a:pt x="52" y="186"/>
                    <a:pt x="57" y="192"/>
                  </a:cubicBezTo>
                  <a:cubicBezTo>
                    <a:pt x="75" y="192"/>
                    <a:pt x="93" y="193"/>
                    <a:pt x="109" y="184"/>
                  </a:cubicBezTo>
                  <a:cubicBezTo>
                    <a:pt x="127" y="175"/>
                    <a:pt x="133" y="150"/>
                    <a:pt x="118" y="136"/>
                  </a:cubicBezTo>
                  <a:cubicBezTo>
                    <a:pt x="104" y="125"/>
                    <a:pt x="84" y="128"/>
                    <a:pt x="67" y="127"/>
                  </a:cubicBezTo>
                  <a:close/>
                </a:path>
              </a:pathLst>
            </a:custGeom>
            <a:solidFill>
              <a:srgbClr val="014B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a:endParaRPr lang="en-US" sz="6660" dirty="0"/>
            </a:p>
          </p:txBody>
        </p:sp>
        <p:sp>
          <p:nvSpPr>
            <p:cNvPr id="64" name="Freeform 540">
              <a:extLst>
                <a:ext uri="{FF2B5EF4-FFF2-40B4-BE49-F238E27FC236}">
                  <a16:creationId xmlns:a16="http://schemas.microsoft.com/office/drawing/2014/main" id="{4BA4A9B0-26CF-4C3B-BE3B-6DF501E1F480}"/>
                </a:ext>
              </a:extLst>
            </p:cNvPr>
            <p:cNvSpPr>
              <a:spLocks noEditPoints="1"/>
            </p:cNvSpPr>
            <p:nvPr userDrawn="1"/>
          </p:nvSpPr>
          <p:spPr bwMode="auto">
            <a:xfrm>
              <a:off x="6184516" y="975901"/>
              <a:ext cx="514350" cy="573087"/>
            </a:xfrm>
            <a:custGeom>
              <a:avLst/>
              <a:gdLst>
                <a:gd name="T0" fmla="*/ 50 w 208"/>
                <a:gd name="T1" fmla="*/ 6 h 229"/>
                <a:gd name="T2" fmla="*/ 102 w 208"/>
                <a:gd name="T3" fmla="*/ 0 h 229"/>
                <a:gd name="T4" fmla="*/ 174 w 208"/>
                <a:gd name="T5" fmla="*/ 12 h 229"/>
                <a:gd name="T6" fmla="*/ 202 w 208"/>
                <a:gd name="T7" fmla="*/ 51 h 229"/>
                <a:gd name="T8" fmla="*/ 151 w 208"/>
                <a:gd name="T9" fmla="*/ 143 h 229"/>
                <a:gd name="T10" fmla="*/ 70 w 208"/>
                <a:gd name="T11" fmla="*/ 154 h 229"/>
                <a:gd name="T12" fmla="*/ 58 w 208"/>
                <a:gd name="T13" fmla="*/ 207 h 229"/>
                <a:gd name="T14" fmla="*/ 38 w 208"/>
                <a:gd name="T15" fmla="*/ 228 h 229"/>
                <a:gd name="T16" fmla="*/ 0 w 208"/>
                <a:gd name="T17" fmla="*/ 228 h 229"/>
                <a:gd name="T18" fmla="*/ 50 w 208"/>
                <a:gd name="T19" fmla="*/ 6 h 229"/>
                <a:gd name="T20" fmla="*/ 99 w 208"/>
                <a:gd name="T21" fmla="*/ 39 h 229"/>
                <a:gd name="T22" fmla="*/ 84 w 208"/>
                <a:gd name="T23" fmla="*/ 104 h 229"/>
                <a:gd name="T24" fmla="*/ 91 w 208"/>
                <a:gd name="T25" fmla="*/ 114 h 229"/>
                <a:gd name="T26" fmla="*/ 130 w 208"/>
                <a:gd name="T27" fmla="*/ 108 h 229"/>
                <a:gd name="T28" fmla="*/ 151 w 208"/>
                <a:gd name="T29" fmla="*/ 51 h 229"/>
                <a:gd name="T30" fmla="*/ 99 w 208"/>
                <a:gd name="T31" fmla="*/ 3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8" h="229">
                  <a:moveTo>
                    <a:pt x="50" y="6"/>
                  </a:moveTo>
                  <a:cubicBezTo>
                    <a:pt x="66" y="1"/>
                    <a:pt x="85" y="1"/>
                    <a:pt x="102" y="0"/>
                  </a:cubicBezTo>
                  <a:cubicBezTo>
                    <a:pt x="127" y="0"/>
                    <a:pt x="153" y="0"/>
                    <a:pt x="174" y="12"/>
                  </a:cubicBezTo>
                  <a:cubicBezTo>
                    <a:pt x="190" y="20"/>
                    <a:pt x="200" y="35"/>
                    <a:pt x="202" y="51"/>
                  </a:cubicBezTo>
                  <a:cubicBezTo>
                    <a:pt x="208" y="87"/>
                    <a:pt x="188" y="125"/>
                    <a:pt x="151" y="143"/>
                  </a:cubicBezTo>
                  <a:cubicBezTo>
                    <a:pt x="126" y="155"/>
                    <a:pt x="98" y="155"/>
                    <a:pt x="70" y="154"/>
                  </a:cubicBezTo>
                  <a:cubicBezTo>
                    <a:pt x="66" y="171"/>
                    <a:pt x="63" y="189"/>
                    <a:pt x="58" y="207"/>
                  </a:cubicBezTo>
                  <a:cubicBezTo>
                    <a:pt x="56" y="216"/>
                    <a:pt x="49" y="225"/>
                    <a:pt x="38" y="228"/>
                  </a:cubicBezTo>
                  <a:cubicBezTo>
                    <a:pt x="25" y="229"/>
                    <a:pt x="13" y="228"/>
                    <a:pt x="0" y="228"/>
                  </a:cubicBezTo>
                  <a:cubicBezTo>
                    <a:pt x="17" y="154"/>
                    <a:pt x="33" y="80"/>
                    <a:pt x="50" y="6"/>
                  </a:cubicBezTo>
                  <a:close/>
                  <a:moveTo>
                    <a:pt x="99" y="39"/>
                  </a:moveTo>
                  <a:cubicBezTo>
                    <a:pt x="94" y="61"/>
                    <a:pt x="89" y="82"/>
                    <a:pt x="84" y="104"/>
                  </a:cubicBezTo>
                  <a:cubicBezTo>
                    <a:pt x="83" y="108"/>
                    <a:pt x="87" y="112"/>
                    <a:pt x="91" y="114"/>
                  </a:cubicBezTo>
                  <a:cubicBezTo>
                    <a:pt x="104" y="116"/>
                    <a:pt x="118" y="114"/>
                    <a:pt x="130" y="108"/>
                  </a:cubicBezTo>
                  <a:cubicBezTo>
                    <a:pt x="152" y="97"/>
                    <a:pt x="161" y="71"/>
                    <a:pt x="151" y="51"/>
                  </a:cubicBezTo>
                  <a:cubicBezTo>
                    <a:pt x="140" y="35"/>
                    <a:pt x="116" y="38"/>
                    <a:pt x="99" y="39"/>
                  </a:cubicBezTo>
                  <a:close/>
                </a:path>
              </a:pathLst>
            </a:custGeom>
            <a:solidFill>
              <a:srgbClr val="014B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a:endParaRPr lang="en-US" sz="6660" dirty="0"/>
            </a:p>
          </p:txBody>
        </p:sp>
        <p:sp>
          <p:nvSpPr>
            <p:cNvPr id="65" name="Freeform 541">
              <a:extLst>
                <a:ext uri="{FF2B5EF4-FFF2-40B4-BE49-F238E27FC236}">
                  <a16:creationId xmlns:a16="http://schemas.microsoft.com/office/drawing/2014/main" id="{6C936F90-3F08-43B1-984D-4729BA1BEB27}"/>
                </a:ext>
              </a:extLst>
            </p:cNvPr>
            <p:cNvSpPr>
              <a:spLocks/>
            </p:cNvSpPr>
            <p:nvPr userDrawn="1"/>
          </p:nvSpPr>
          <p:spPr bwMode="auto">
            <a:xfrm>
              <a:off x="6746491" y="1006064"/>
              <a:ext cx="182563" cy="222250"/>
            </a:xfrm>
            <a:custGeom>
              <a:avLst/>
              <a:gdLst>
                <a:gd name="T0" fmla="*/ 0 w 74"/>
                <a:gd name="T1" fmla="*/ 43 h 89"/>
                <a:gd name="T2" fmla="*/ 37 w 74"/>
                <a:gd name="T3" fmla="*/ 4 h 89"/>
                <a:gd name="T4" fmla="*/ 63 w 74"/>
                <a:gd name="T5" fmla="*/ 12 h 89"/>
                <a:gd name="T6" fmla="*/ 63 w 74"/>
                <a:gd name="T7" fmla="*/ 89 h 89"/>
                <a:gd name="T8" fmla="*/ 0 w 74"/>
                <a:gd name="T9" fmla="*/ 43 h 89"/>
              </a:gdLst>
              <a:ahLst/>
              <a:cxnLst>
                <a:cxn ang="0">
                  <a:pos x="T0" y="T1"/>
                </a:cxn>
                <a:cxn ang="0">
                  <a:pos x="T2" y="T3"/>
                </a:cxn>
                <a:cxn ang="0">
                  <a:pos x="T4" y="T5"/>
                </a:cxn>
                <a:cxn ang="0">
                  <a:pos x="T6" y="T7"/>
                </a:cxn>
                <a:cxn ang="0">
                  <a:pos x="T8" y="T9"/>
                </a:cxn>
              </a:cxnLst>
              <a:rect l="0" t="0" r="r" b="b"/>
              <a:pathLst>
                <a:path w="74" h="89">
                  <a:moveTo>
                    <a:pt x="0" y="43"/>
                  </a:moveTo>
                  <a:cubicBezTo>
                    <a:pt x="8" y="27"/>
                    <a:pt x="18" y="10"/>
                    <a:pt x="37" y="4"/>
                  </a:cubicBezTo>
                  <a:cubicBezTo>
                    <a:pt x="47" y="0"/>
                    <a:pt x="57" y="5"/>
                    <a:pt x="63" y="12"/>
                  </a:cubicBezTo>
                  <a:cubicBezTo>
                    <a:pt x="74" y="36"/>
                    <a:pt x="72" y="64"/>
                    <a:pt x="63" y="89"/>
                  </a:cubicBezTo>
                  <a:cubicBezTo>
                    <a:pt x="45" y="70"/>
                    <a:pt x="24" y="55"/>
                    <a:pt x="0" y="43"/>
                  </a:cubicBezTo>
                  <a:close/>
                </a:path>
              </a:pathLst>
            </a:custGeom>
            <a:solidFill>
              <a:srgbClr val="014B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a:endParaRPr lang="en-US" sz="6660" dirty="0"/>
            </a:p>
          </p:txBody>
        </p:sp>
        <p:sp>
          <p:nvSpPr>
            <p:cNvPr id="66" name="Freeform 542">
              <a:extLst>
                <a:ext uri="{FF2B5EF4-FFF2-40B4-BE49-F238E27FC236}">
                  <a16:creationId xmlns:a16="http://schemas.microsoft.com/office/drawing/2014/main" id="{63F96CB0-F979-4623-8ACE-3D3A66A72134}"/>
                </a:ext>
              </a:extLst>
            </p:cNvPr>
            <p:cNvSpPr>
              <a:spLocks/>
            </p:cNvSpPr>
            <p:nvPr userDrawn="1"/>
          </p:nvSpPr>
          <p:spPr bwMode="auto">
            <a:xfrm>
              <a:off x="6687754" y="1036226"/>
              <a:ext cx="390525" cy="477837"/>
            </a:xfrm>
            <a:custGeom>
              <a:avLst/>
              <a:gdLst>
                <a:gd name="T0" fmla="*/ 87 w 158"/>
                <a:gd name="T1" fmla="*/ 0 h 191"/>
                <a:gd name="T2" fmla="*/ 139 w 158"/>
                <a:gd name="T3" fmla="*/ 44 h 191"/>
                <a:gd name="T4" fmla="*/ 156 w 158"/>
                <a:gd name="T5" fmla="*/ 88 h 191"/>
                <a:gd name="T6" fmla="*/ 137 w 158"/>
                <a:gd name="T7" fmla="*/ 125 h 191"/>
                <a:gd name="T8" fmla="*/ 71 w 158"/>
                <a:gd name="T9" fmla="*/ 180 h 191"/>
                <a:gd name="T10" fmla="*/ 35 w 158"/>
                <a:gd name="T11" fmla="*/ 187 h 191"/>
                <a:gd name="T12" fmla="*/ 0 w 158"/>
                <a:gd name="T13" fmla="*/ 157 h 191"/>
                <a:gd name="T14" fmla="*/ 87 w 158"/>
                <a:gd name="T15" fmla="*/ 77 h 191"/>
                <a:gd name="T16" fmla="*/ 87 w 158"/>
                <a:gd name="T17"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191">
                  <a:moveTo>
                    <a:pt x="87" y="0"/>
                  </a:moveTo>
                  <a:cubicBezTo>
                    <a:pt x="109" y="9"/>
                    <a:pt x="124" y="27"/>
                    <a:pt x="139" y="44"/>
                  </a:cubicBezTo>
                  <a:cubicBezTo>
                    <a:pt x="150" y="56"/>
                    <a:pt x="158" y="72"/>
                    <a:pt x="156" y="88"/>
                  </a:cubicBezTo>
                  <a:cubicBezTo>
                    <a:pt x="155" y="102"/>
                    <a:pt x="147" y="114"/>
                    <a:pt x="137" y="125"/>
                  </a:cubicBezTo>
                  <a:cubicBezTo>
                    <a:pt x="119" y="146"/>
                    <a:pt x="96" y="165"/>
                    <a:pt x="71" y="180"/>
                  </a:cubicBezTo>
                  <a:cubicBezTo>
                    <a:pt x="60" y="186"/>
                    <a:pt x="48" y="191"/>
                    <a:pt x="35" y="187"/>
                  </a:cubicBezTo>
                  <a:cubicBezTo>
                    <a:pt x="18" y="184"/>
                    <a:pt x="7" y="170"/>
                    <a:pt x="0" y="157"/>
                  </a:cubicBezTo>
                  <a:cubicBezTo>
                    <a:pt x="37" y="139"/>
                    <a:pt x="71" y="113"/>
                    <a:pt x="87" y="77"/>
                  </a:cubicBezTo>
                  <a:cubicBezTo>
                    <a:pt x="96" y="52"/>
                    <a:pt x="98" y="24"/>
                    <a:pt x="87" y="0"/>
                  </a:cubicBezTo>
                  <a:close/>
                </a:path>
              </a:pathLst>
            </a:custGeom>
            <a:solidFill>
              <a:srgbClr val="F57D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a:endParaRPr lang="en-US" sz="6660" dirty="0"/>
            </a:p>
          </p:txBody>
        </p:sp>
        <p:sp>
          <p:nvSpPr>
            <p:cNvPr id="67" name="Freeform 543">
              <a:extLst>
                <a:ext uri="{FF2B5EF4-FFF2-40B4-BE49-F238E27FC236}">
                  <a16:creationId xmlns:a16="http://schemas.microsoft.com/office/drawing/2014/main" id="{848233D3-EBFF-4460-9906-1947AEB68ADF}"/>
                </a:ext>
              </a:extLst>
            </p:cNvPr>
            <p:cNvSpPr>
              <a:spLocks/>
            </p:cNvSpPr>
            <p:nvPr userDrawn="1"/>
          </p:nvSpPr>
          <p:spPr bwMode="auto">
            <a:xfrm>
              <a:off x="4857366" y="1006064"/>
              <a:ext cx="182563" cy="222250"/>
            </a:xfrm>
            <a:custGeom>
              <a:avLst/>
              <a:gdLst>
                <a:gd name="T0" fmla="*/ 0 w 74"/>
                <a:gd name="T1" fmla="*/ 43 h 89"/>
                <a:gd name="T2" fmla="*/ 37 w 74"/>
                <a:gd name="T3" fmla="*/ 4 h 89"/>
                <a:gd name="T4" fmla="*/ 62 w 74"/>
                <a:gd name="T5" fmla="*/ 12 h 89"/>
                <a:gd name="T6" fmla="*/ 62 w 74"/>
                <a:gd name="T7" fmla="*/ 89 h 89"/>
                <a:gd name="T8" fmla="*/ 0 w 74"/>
                <a:gd name="T9" fmla="*/ 43 h 89"/>
              </a:gdLst>
              <a:ahLst/>
              <a:cxnLst>
                <a:cxn ang="0">
                  <a:pos x="T0" y="T1"/>
                </a:cxn>
                <a:cxn ang="0">
                  <a:pos x="T2" y="T3"/>
                </a:cxn>
                <a:cxn ang="0">
                  <a:pos x="T4" y="T5"/>
                </a:cxn>
                <a:cxn ang="0">
                  <a:pos x="T6" y="T7"/>
                </a:cxn>
                <a:cxn ang="0">
                  <a:pos x="T8" y="T9"/>
                </a:cxn>
              </a:cxnLst>
              <a:rect l="0" t="0" r="r" b="b"/>
              <a:pathLst>
                <a:path w="74" h="89">
                  <a:moveTo>
                    <a:pt x="0" y="43"/>
                  </a:moveTo>
                  <a:cubicBezTo>
                    <a:pt x="7" y="27"/>
                    <a:pt x="18" y="10"/>
                    <a:pt x="37" y="4"/>
                  </a:cubicBezTo>
                  <a:cubicBezTo>
                    <a:pt x="46" y="0"/>
                    <a:pt x="57" y="5"/>
                    <a:pt x="62" y="12"/>
                  </a:cubicBezTo>
                  <a:cubicBezTo>
                    <a:pt x="74" y="36"/>
                    <a:pt x="71" y="64"/>
                    <a:pt x="62" y="89"/>
                  </a:cubicBezTo>
                  <a:cubicBezTo>
                    <a:pt x="45" y="70"/>
                    <a:pt x="24" y="55"/>
                    <a:pt x="0" y="43"/>
                  </a:cubicBezTo>
                  <a:close/>
                </a:path>
              </a:pathLst>
            </a:custGeom>
            <a:solidFill>
              <a:srgbClr val="014B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a:endParaRPr lang="en-US" sz="6660" dirty="0"/>
            </a:p>
          </p:txBody>
        </p:sp>
        <p:sp>
          <p:nvSpPr>
            <p:cNvPr id="68" name="Freeform 544">
              <a:extLst>
                <a:ext uri="{FF2B5EF4-FFF2-40B4-BE49-F238E27FC236}">
                  <a16:creationId xmlns:a16="http://schemas.microsoft.com/office/drawing/2014/main" id="{E55A3751-15A3-4DCB-8259-180644F81EB9}"/>
                </a:ext>
              </a:extLst>
            </p:cNvPr>
            <p:cNvSpPr>
              <a:spLocks/>
            </p:cNvSpPr>
            <p:nvPr userDrawn="1"/>
          </p:nvSpPr>
          <p:spPr bwMode="auto">
            <a:xfrm>
              <a:off x="4797041" y="1036226"/>
              <a:ext cx="388938" cy="477837"/>
            </a:xfrm>
            <a:custGeom>
              <a:avLst/>
              <a:gdLst>
                <a:gd name="T0" fmla="*/ 86 w 157"/>
                <a:gd name="T1" fmla="*/ 0 h 191"/>
                <a:gd name="T2" fmla="*/ 138 w 157"/>
                <a:gd name="T3" fmla="*/ 44 h 191"/>
                <a:gd name="T4" fmla="*/ 155 w 157"/>
                <a:gd name="T5" fmla="*/ 88 h 191"/>
                <a:gd name="T6" fmla="*/ 137 w 157"/>
                <a:gd name="T7" fmla="*/ 125 h 191"/>
                <a:gd name="T8" fmla="*/ 70 w 157"/>
                <a:gd name="T9" fmla="*/ 180 h 191"/>
                <a:gd name="T10" fmla="*/ 35 w 157"/>
                <a:gd name="T11" fmla="*/ 187 h 191"/>
                <a:gd name="T12" fmla="*/ 0 w 157"/>
                <a:gd name="T13" fmla="*/ 157 h 191"/>
                <a:gd name="T14" fmla="*/ 86 w 157"/>
                <a:gd name="T15" fmla="*/ 77 h 191"/>
                <a:gd name="T16" fmla="*/ 86 w 157"/>
                <a:gd name="T17"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191">
                  <a:moveTo>
                    <a:pt x="86" y="0"/>
                  </a:moveTo>
                  <a:cubicBezTo>
                    <a:pt x="108" y="9"/>
                    <a:pt x="124" y="27"/>
                    <a:pt x="138" y="44"/>
                  </a:cubicBezTo>
                  <a:cubicBezTo>
                    <a:pt x="150" y="56"/>
                    <a:pt x="157" y="72"/>
                    <a:pt x="155" y="88"/>
                  </a:cubicBezTo>
                  <a:cubicBezTo>
                    <a:pt x="154" y="102"/>
                    <a:pt x="146" y="114"/>
                    <a:pt x="137" y="125"/>
                  </a:cubicBezTo>
                  <a:cubicBezTo>
                    <a:pt x="118" y="146"/>
                    <a:pt x="95" y="165"/>
                    <a:pt x="70" y="180"/>
                  </a:cubicBezTo>
                  <a:cubicBezTo>
                    <a:pt x="60" y="186"/>
                    <a:pt x="47" y="191"/>
                    <a:pt x="35" y="187"/>
                  </a:cubicBezTo>
                  <a:cubicBezTo>
                    <a:pt x="18" y="184"/>
                    <a:pt x="7" y="170"/>
                    <a:pt x="0" y="157"/>
                  </a:cubicBezTo>
                  <a:cubicBezTo>
                    <a:pt x="36" y="139"/>
                    <a:pt x="71" y="113"/>
                    <a:pt x="86" y="77"/>
                  </a:cubicBezTo>
                  <a:cubicBezTo>
                    <a:pt x="95" y="52"/>
                    <a:pt x="98" y="24"/>
                    <a:pt x="86" y="0"/>
                  </a:cubicBezTo>
                  <a:close/>
                </a:path>
              </a:pathLst>
            </a:custGeom>
            <a:solidFill>
              <a:srgbClr val="F57D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a:endParaRPr lang="en-US" sz="6660" dirty="0"/>
            </a:p>
          </p:txBody>
        </p:sp>
      </p:grpSp>
      <p:pic>
        <p:nvPicPr>
          <p:cNvPr id="145" name="Picture 144">
            <a:extLst>
              <a:ext uri="{FF2B5EF4-FFF2-40B4-BE49-F238E27FC236}">
                <a16:creationId xmlns:a16="http://schemas.microsoft.com/office/drawing/2014/main" id="{1C1D061B-23AF-46A0-9322-57E283404A76}"/>
              </a:ext>
            </a:extLst>
          </p:cNvPr>
          <p:cNvPicPr>
            <a:picLocks noChangeAspect="1"/>
          </p:cNvPicPr>
          <p:nvPr/>
        </p:nvPicPr>
        <p:blipFill>
          <a:blip r:embed="rId8" cstate="screen">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a:xfrm>
            <a:off x="8054116" y="0"/>
            <a:ext cx="4698571" cy="1150095"/>
          </a:xfrm>
          <a:custGeom>
            <a:avLst/>
            <a:gdLst>
              <a:gd name="connsiteX0" fmla="*/ 0 w 2302933"/>
              <a:gd name="connsiteY0" fmla="*/ 0 h 563600"/>
              <a:gd name="connsiteX1" fmla="*/ 2103664 w 2302933"/>
              <a:gd name="connsiteY1" fmla="*/ 0 h 563600"/>
              <a:gd name="connsiteX2" fmla="*/ 2302933 w 2302933"/>
              <a:gd name="connsiteY2" fmla="*/ 563600 h 563600"/>
              <a:gd name="connsiteX3" fmla="*/ 199269 w 2302933"/>
              <a:gd name="connsiteY3" fmla="*/ 563600 h 563600"/>
              <a:gd name="connsiteX4" fmla="*/ 0 w 2302933"/>
              <a:gd name="connsiteY4" fmla="*/ 0 h 56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2933" h="563600">
                <a:moveTo>
                  <a:pt x="0" y="0"/>
                </a:moveTo>
                <a:lnTo>
                  <a:pt x="2103664" y="0"/>
                </a:lnTo>
                <a:lnTo>
                  <a:pt x="2302933" y="563600"/>
                </a:lnTo>
                <a:lnTo>
                  <a:pt x="199269" y="563600"/>
                </a:lnTo>
                <a:lnTo>
                  <a:pt x="0" y="0"/>
                </a:lnTo>
                <a:close/>
              </a:path>
            </a:pathLst>
          </a:custGeom>
        </p:spPr>
      </p:pic>
    </p:spTree>
    <p:extLst>
      <p:ext uri="{BB962C8B-B14F-4D97-AF65-F5344CB8AC3E}">
        <p14:creationId xmlns:p14="http://schemas.microsoft.com/office/powerpoint/2010/main" val="3594555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3788081731"/>
              </p:ext>
            </p:extLst>
          </p:nvPr>
        </p:nvGraphicFramePr>
        <p:xfrm>
          <a:off x="4321" y="3244"/>
          <a:ext cx="4317" cy="3238"/>
        </p:xfrm>
        <a:graphic>
          <a:graphicData uri="http://schemas.openxmlformats.org/presentationml/2006/ole">
            <mc:AlternateContent xmlns:mc="http://schemas.openxmlformats.org/markup-compatibility/2006">
              <mc:Choice xmlns:v="urn:schemas-microsoft-com:vml" Requires="v">
                <p:oleObj spid="_x0000_s4807"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4321" y="3244"/>
                        <a:ext cx="4317" cy="323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64555813-23C1-4056-A82C-ECA4EE09A110}"/>
              </a:ext>
            </a:extLst>
          </p:cNvPr>
          <p:cNvSpPr/>
          <p:nvPr>
            <p:custDataLst>
              <p:tags r:id="rId3"/>
            </p:custDataLst>
          </p:nvPr>
        </p:nvSpPr>
        <p:spPr>
          <a:xfrm>
            <a:off x="0" y="0"/>
            <a:ext cx="323890" cy="323949"/>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6529" b="0" i="0" baseline="0" dirty="0">
              <a:solidFill>
                <a:schemeClr val="tx1"/>
              </a:solidFill>
              <a:latin typeface="Arial" panose="020B0604020202020204" pitchFamily="34" charset="0"/>
              <a:ea typeface="+mj-ea"/>
              <a:cs typeface="+mj-cs"/>
              <a:sym typeface="Arial" panose="020B0604020202020204" pitchFamily="34" charset="0"/>
            </a:endParaRPr>
          </a:p>
        </p:txBody>
      </p:sp>
      <p:pic>
        <p:nvPicPr>
          <p:cNvPr id="17954" name="Picture 546" descr="https://www.bcp.com.bo/Content/images/Otros/imagen001.jpg">
            <a:extLst>
              <a:ext uri="{FF2B5EF4-FFF2-40B4-BE49-F238E27FC236}">
                <a16:creationId xmlns:a16="http://schemas.microsoft.com/office/drawing/2014/main" id="{3EA97854-121E-4682-AC9F-6396B15824DB}"/>
              </a:ext>
            </a:extLst>
          </p:cNvPr>
          <p:cNvPicPr>
            <a:picLocks noChangeAspect="1" noChangeArrowheads="1"/>
          </p:cNvPicPr>
          <p:nvPr/>
        </p:nvPicPr>
        <p:blipFill rotWithShape="1">
          <a:blip r:embed="rId7" cstate="screen">
            <a:extLst>
              <a:ext uri="{28A0092B-C50C-407E-A947-70E740481C1C}">
                <a14:useLocalDpi xmlns:a14="http://schemas.microsoft.com/office/drawing/2010/main"/>
              </a:ext>
            </a:extLst>
          </a:blip>
          <a:srcRect/>
          <a:stretch/>
        </p:blipFill>
        <p:spPr bwMode="auto">
          <a:xfrm>
            <a:off x="8817397" y="1968055"/>
            <a:ext cx="15561841" cy="9779888"/>
          </a:xfrm>
          <a:prstGeom prst="rect">
            <a:avLst/>
          </a:prstGeom>
          <a:noFill/>
          <a:extLst>
            <a:ext uri="{909E8E84-426E-40DD-AFC4-6F175D3DCCD1}">
              <a14:hiddenFill xmlns:a14="http://schemas.microsoft.com/office/drawing/2010/main">
                <a:solidFill>
                  <a:srgbClr val="FFFFFF"/>
                </a:solidFill>
              </a14:hiddenFill>
            </a:ext>
          </a:extLst>
        </p:spPr>
      </p:pic>
      <p:sp>
        <p:nvSpPr>
          <p:cNvPr id="40" name="Freeform: Shape 39">
            <a:extLst>
              <a:ext uri="{FF2B5EF4-FFF2-40B4-BE49-F238E27FC236}">
                <a16:creationId xmlns:a16="http://schemas.microsoft.com/office/drawing/2014/main" id="{EFB924BC-3D43-4053-B8E9-A99009983F09}"/>
              </a:ext>
            </a:extLst>
          </p:cNvPr>
          <p:cNvSpPr>
            <a:spLocks/>
          </p:cNvSpPr>
          <p:nvPr/>
        </p:nvSpPr>
        <p:spPr>
          <a:xfrm>
            <a:off x="1" y="1"/>
            <a:ext cx="14550901" cy="13716000"/>
          </a:xfrm>
          <a:custGeom>
            <a:avLst/>
            <a:gdLst>
              <a:gd name="connsiteX0" fmla="*/ 0 w 7131903"/>
              <a:gd name="connsiteY0" fmla="*/ 0 h 6721475"/>
              <a:gd name="connsiteX1" fmla="*/ 1888573 w 7131903"/>
              <a:gd name="connsiteY1" fmla="*/ 0 h 6721475"/>
              <a:gd name="connsiteX2" fmla="*/ 2866850 w 7131903"/>
              <a:gd name="connsiteY2" fmla="*/ 0 h 6721475"/>
              <a:gd name="connsiteX3" fmla="*/ 2870522 w 7131903"/>
              <a:gd name="connsiteY3" fmla="*/ 0 h 6721475"/>
              <a:gd name="connsiteX4" fmla="*/ 4755423 w 7131903"/>
              <a:gd name="connsiteY4" fmla="*/ 0 h 6721475"/>
              <a:gd name="connsiteX5" fmla="*/ 4759095 w 7131903"/>
              <a:gd name="connsiteY5" fmla="*/ 0 h 6721475"/>
              <a:gd name="connsiteX6" fmla="*/ 4759095 w 7131903"/>
              <a:gd name="connsiteY6" fmla="*/ 10386 h 6721475"/>
              <a:gd name="connsiteX7" fmla="*/ 7131903 w 7131903"/>
              <a:gd name="connsiteY7" fmla="*/ 6721475 h 6721475"/>
              <a:gd name="connsiteX8" fmla="*/ 5243330 w 7131903"/>
              <a:gd name="connsiteY8" fmla="*/ 6721475 h 6721475"/>
              <a:gd name="connsiteX9" fmla="*/ 1888573 w 7131903"/>
              <a:gd name="connsiteY9" fmla="*/ 6721475 h 6721475"/>
              <a:gd name="connsiteX10" fmla="*/ 0 w 7131903"/>
              <a:gd name="connsiteY10" fmla="*/ 6721475 h 672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31903" h="6721475">
                <a:moveTo>
                  <a:pt x="0" y="0"/>
                </a:moveTo>
                <a:lnTo>
                  <a:pt x="1888573" y="0"/>
                </a:lnTo>
                <a:lnTo>
                  <a:pt x="2866850" y="0"/>
                </a:lnTo>
                <a:lnTo>
                  <a:pt x="2870522" y="0"/>
                </a:lnTo>
                <a:lnTo>
                  <a:pt x="4755423" y="0"/>
                </a:lnTo>
                <a:lnTo>
                  <a:pt x="4759095" y="0"/>
                </a:lnTo>
                <a:lnTo>
                  <a:pt x="4759095" y="10386"/>
                </a:lnTo>
                <a:lnTo>
                  <a:pt x="7131903" y="6721475"/>
                </a:lnTo>
                <a:lnTo>
                  <a:pt x="5243330" y="6721475"/>
                </a:lnTo>
                <a:lnTo>
                  <a:pt x="1888573" y="6721475"/>
                </a:lnTo>
                <a:lnTo>
                  <a:pt x="0" y="6721475"/>
                </a:lnTo>
                <a:close/>
              </a:path>
            </a:pathLst>
          </a:custGeom>
          <a:solidFill>
            <a:schemeClr val="accent4"/>
          </a:solidFill>
          <a:ln w="9525">
            <a:no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eaLnBrk="1"/>
            <a:endParaRPr lang="en-US" sz="6660" dirty="0">
              <a:solidFill>
                <a:schemeClr val="tx1"/>
              </a:solidFill>
            </a:endParaRPr>
          </a:p>
        </p:txBody>
      </p:sp>
      <p:sp>
        <p:nvSpPr>
          <p:cNvPr id="13359" name="Freeform 525">
            <a:extLst>
              <a:ext uri="{FF2B5EF4-FFF2-40B4-BE49-F238E27FC236}">
                <a16:creationId xmlns:a16="http://schemas.microsoft.com/office/drawing/2014/main" id="{31020CF6-0AFB-420D-850D-081635436983}"/>
              </a:ext>
            </a:extLst>
          </p:cNvPr>
          <p:cNvSpPr>
            <a:spLocks/>
          </p:cNvSpPr>
          <p:nvPr/>
        </p:nvSpPr>
        <p:spPr bwMode="auto">
          <a:xfrm>
            <a:off x="7692455" y="938451"/>
            <a:ext cx="1313586" cy="804722"/>
          </a:xfrm>
          <a:custGeom>
            <a:avLst/>
            <a:gdLst>
              <a:gd name="T0" fmla="*/ 0 w 80"/>
              <a:gd name="T1" fmla="*/ 35 h 49"/>
              <a:gd name="T2" fmla="*/ 50 w 80"/>
              <a:gd name="T3" fmla="*/ 0 h 49"/>
              <a:gd name="T4" fmla="*/ 80 w 80"/>
              <a:gd name="T5" fmla="*/ 49 h 49"/>
              <a:gd name="T6" fmla="*/ 0 w 80"/>
              <a:gd name="T7" fmla="*/ 35 h 49"/>
            </a:gdLst>
            <a:ahLst/>
            <a:cxnLst>
              <a:cxn ang="0">
                <a:pos x="T0" y="T1"/>
              </a:cxn>
              <a:cxn ang="0">
                <a:pos x="T2" y="T3"/>
              </a:cxn>
              <a:cxn ang="0">
                <a:pos x="T4" y="T5"/>
              </a:cxn>
              <a:cxn ang="0">
                <a:pos x="T6" y="T7"/>
              </a:cxn>
            </a:cxnLst>
            <a:rect l="0" t="0" r="r" b="b"/>
            <a:pathLst>
              <a:path w="80" h="49">
                <a:moveTo>
                  <a:pt x="0" y="35"/>
                </a:moveTo>
                <a:lnTo>
                  <a:pt x="50" y="0"/>
                </a:lnTo>
                <a:lnTo>
                  <a:pt x="80" y="49"/>
                </a:lnTo>
                <a:lnTo>
                  <a:pt x="0" y="35"/>
                </a:lnTo>
                <a:close/>
              </a:path>
            </a:pathLst>
          </a:custGeom>
          <a:solidFill>
            <a:schemeClr val="bg1">
              <a:lumMod val="75000"/>
            </a:schemeClr>
          </a:solidFill>
          <a:ln>
            <a:noFill/>
          </a:ln>
        </p:spPr>
        <p:txBody>
          <a:bodyPr vert="horz" wrap="square" lIns="186561" tIns="93280" rIns="186561" bIns="93280" numCol="1" anchor="t" anchorCtr="0" compatLnSpc="1">
            <a:prstTxWarp prst="textNoShape">
              <a:avLst/>
            </a:prstTxWarp>
          </a:bodyPr>
          <a:lstStyle/>
          <a:p>
            <a:pPr eaLnBrk="1"/>
            <a:endParaRPr lang="en-US" sz="6660" dirty="0"/>
          </a:p>
        </p:txBody>
      </p:sp>
      <p:sp>
        <p:nvSpPr>
          <p:cNvPr id="5" name="doc id" hidden="1"/>
          <p:cNvSpPr txBox="1">
            <a:spLocks noChangeArrowheads="1"/>
          </p:cNvSpPr>
          <p:nvPr/>
        </p:nvSpPr>
        <p:spPr bwMode="auto">
          <a:xfrm>
            <a:off x="23187285" y="74512"/>
            <a:ext cx="803283" cy="249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eaLnBrk="0" hangingPunct="1">
              <a:defRPr/>
            </a:pPr>
            <a:endParaRPr lang="en-US" sz="2177" baseline="0" noProof="0" dirty="0">
              <a:solidFill>
                <a:srgbClr val="482A06"/>
              </a:solidFill>
              <a:latin typeface="+mn-lt"/>
            </a:endParaRPr>
          </a:p>
        </p:txBody>
      </p:sp>
      <p:sp>
        <p:nvSpPr>
          <p:cNvPr id="57" name="Document type" hidden="1"/>
          <p:cNvSpPr txBox="1">
            <a:spLocks noChangeArrowheads="1"/>
          </p:cNvSpPr>
          <p:nvPr/>
        </p:nvSpPr>
        <p:spPr bwMode="gray">
          <a:xfrm>
            <a:off x="1140584" y="9842946"/>
            <a:ext cx="9627996" cy="439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o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US" sz="2856" baseline="0" noProof="0">
                <a:solidFill>
                  <a:schemeClr val="bg1"/>
                </a:solidFill>
                <a:latin typeface="+mn-lt"/>
              </a:rPr>
              <a:t>Document type | Date</a:t>
            </a:r>
            <a:endParaRPr lang="en-US" sz="2856" baseline="0" noProof="0" dirty="0">
              <a:solidFill>
                <a:schemeClr val="bg1"/>
              </a:solidFill>
              <a:latin typeface="+mn-lt"/>
            </a:endParaRPr>
          </a:p>
        </p:txBody>
      </p:sp>
      <p:sp>
        <p:nvSpPr>
          <p:cNvPr id="26" name="Disclaimer-English (United States)" hidden="1"/>
          <p:cNvSpPr>
            <a:spLocks noChangeArrowheads="1"/>
          </p:cNvSpPr>
          <p:nvPr/>
        </p:nvSpPr>
        <p:spPr bwMode="black">
          <a:xfrm>
            <a:off x="5674814" y="12762224"/>
            <a:ext cx="10447159" cy="732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noAutofit/>
          </a:bodyPr>
          <a:lstStyle/>
          <a:p>
            <a:pPr defTabSz="2189658" eaLnBrk="0" hangingPunct="0"/>
            <a:r>
              <a:rPr lang="en-US" sz="1632" baseline="0">
                <a:solidFill>
                  <a:schemeClr val="bg1"/>
                </a:solidFill>
                <a:latin typeface="+mn-lt"/>
              </a:rPr>
              <a:t>CONFIDENTIAL AND PROPRIETARY</a:t>
            </a:r>
          </a:p>
          <a:p>
            <a:pPr defTabSz="2189658" eaLnBrk="0" hangingPunct="0"/>
            <a:r>
              <a:rPr lang="en-US" sz="1632" baseline="0">
                <a:solidFill>
                  <a:schemeClr val="bg1"/>
                </a:solidFill>
                <a:latin typeface="+mn-lt"/>
              </a:rPr>
              <a:t>Any use of this material without specific permission of McKinsey &amp; Company is strictly prohibited</a:t>
            </a:r>
            <a:endParaRPr lang="en-US" sz="1632" baseline="0" dirty="0">
              <a:solidFill>
                <a:schemeClr val="bg1"/>
              </a:solidFill>
              <a:latin typeface="+mn-lt"/>
            </a:endParaRPr>
          </a:p>
        </p:txBody>
      </p:sp>
      <p:sp>
        <p:nvSpPr>
          <p:cNvPr id="33" name="Freeform: Shape 32">
            <a:extLst>
              <a:ext uri="{FF2B5EF4-FFF2-40B4-BE49-F238E27FC236}">
                <a16:creationId xmlns:a16="http://schemas.microsoft.com/office/drawing/2014/main" id="{1E23C45C-F9C3-4F73-A5F3-97FF2E183225}"/>
              </a:ext>
            </a:extLst>
          </p:cNvPr>
          <p:cNvSpPr>
            <a:spLocks/>
          </p:cNvSpPr>
          <p:nvPr/>
        </p:nvSpPr>
        <p:spPr>
          <a:xfrm>
            <a:off x="7706342" y="1"/>
            <a:ext cx="6321798" cy="4273619"/>
          </a:xfrm>
          <a:custGeom>
            <a:avLst/>
            <a:gdLst>
              <a:gd name="connsiteX0" fmla="*/ 0 w 3098533"/>
              <a:gd name="connsiteY0" fmla="*/ 0 h 2094271"/>
              <a:gd name="connsiteX1" fmla="*/ 2358072 w 3098533"/>
              <a:gd name="connsiteY1" fmla="*/ 0 h 2094271"/>
              <a:gd name="connsiteX2" fmla="*/ 3098533 w 3098533"/>
              <a:gd name="connsiteY2" fmla="*/ 2094271 h 2094271"/>
              <a:gd name="connsiteX3" fmla="*/ 740461 w 3098533"/>
              <a:gd name="connsiteY3" fmla="*/ 2094271 h 2094271"/>
              <a:gd name="connsiteX4" fmla="*/ 0 w 3098533"/>
              <a:gd name="connsiteY4" fmla="*/ 0 h 20942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8533" h="2094271">
                <a:moveTo>
                  <a:pt x="0" y="0"/>
                </a:moveTo>
                <a:lnTo>
                  <a:pt x="2358072" y="0"/>
                </a:lnTo>
                <a:lnTo>
                  <a:pt x="3098533" y="2094271"/>
                </a:lnTo>
                <a:lnTo>
                  <a:pt x="740461" y="2094271"/>
                </a:lnTo>
                <a:lnTo>
                  <a:pt x="0" y="0"/>
                </a:lnTo>
                <a:close/>
              </a:path>
            </a:pathLst>
          </a:custGeom>
          <a:solidFill>
            <a:schemeClr val="accent5"/>
          </a:solidFill>
          <a:ln w="9525">
            <a:noFill/>
          </a:ln>
          <a:effectLst>
            <a:outerShdw blurRad="508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eaLnBrk="1"/>
            <a:endParaRPr lang="en-US" sz="6660" dirty="0">
              <a:solidFill>
                <a:schemeClr val="tx1"/>
              </a:solidFill>
            </a:endParaRPr>
          </a:p>
        </p:txBody>
      </p:sp>
      <p:sp>
        <p:nvSpPr>
          <p:cNvPr id="30" name="Freeform: Shape 29">
            <a:extLst>
              <a:ext uri="{FF2B5EF4-FFF2-40B4-BE49-F238E27FC236}">
                <a16:creationId xmlns:a16="http://schemas.microsoft.com/office/drawing/2014/main" id="{E68F6781-56A0-43F1-A5CE-A7A1FA08FECD}"/>
              </a:ext>
            </a:extLst>
          </p:cNvPr>
          <p:cNvSpPr>
            <a:spLocks/>
          </p:cNvSpPr>
          <p:nvPr/>
        </p:nvSpPr>
        <p:spPr>
          <a:xfrm>
            <a:off x="11096827" y="9442380"/>
            <a:ext cx="6314308" cy="4273619"/>
          </a:xfrm>
          <a:custGeom>
            <a:avLst/>
            <a:gdLst>
              <a:gd name="connsiteX0" fmla="*/ 0 w 3094862"/>
              <a:gd name="connsiteY0" fmla="*/ 0 h 2094271"/>
              <a:gd name="connsiteX1" fmla="*/ 2354400 w 3094862"/>
              <a:gd name="connsiteY1" fmla="*/ 0 h 2094271"/>
              <a:gd name="connsiteX2" fmla="*/ 2358072 w 3094862"/>
              <a:gd name="connsiteY2" fmla="*/ 0 h 2094271"/>
              <a:gd name="connsiteX3" fmla="*/ 2358072 w 3094862"/>
              <a:gd name="connsiteY3" fmla="*/ 10386 h 2094271"/>
              <a:gd name="connsiteX4" fmla="*/ 3094862 w 3094862"/>
              <a:gd name="connsiteY4" fmla="*/ 2094271 h 2094271"/>
              <a:gd name="connsiteX5" fmla="*/ 736790 w 3094862"/>
              <a:gd name="connsiteY5" fmla="*/ 2094271 h 2094271"/>
              <a:gd name="connsiteX6" fmla="*/ 0 w 3094862"/>
              <a:gd name="connsiteY6" fmla="*/ 10386 h 2094271"/>
              <a:gd name="connsiteX7" fmla="*/ 0 w 3094862"/>
              <a:gd name="connsiteY7" fmla="*/ 0 h 2094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94862" h="2094271">
                <a:moveTo>
                  <a:pt x="0" y="0"/>
                </a:moveTo>
                <a:lnTo>
                  <a:pt x="2354400" y="0"/>
                </a:lnTo>
                <a:lnTo>
                  <a:pt x="2358072" y="0"/>
                </a:lnTo>
                <a:lnTo>
                  <a:pt x="2358072" y="10386"/>
                </a:lnTo>
                <a:lnTo>
                  <a:pt x="3094862" y="2094271"/>
                </a:lnTo>
                <a:lnTo>
                  <a:pt x="736790" y="2094271"/>
                </a:lnTo>
                <a:lnTo>
                  <a:pt x="0" y="10386"/>
                </a:lnTo>
                <a:lnTo>
                  <a:pt x="0" y="0"/>
                </a:lnTo>
                <a:close/>
              </a:path>
            </a:pathLst>
          </a:custGeom>
          <a:solidFill>
            <a:schemeClr val="accent5"/>
          </a:solidFill>
          <a:ln w="9525">
            <a:noFill/>
          </a:ln>
          <a:effectLst>
            <a:outerShdw blurRad="50800" dist="38100" dir="18900000" algn="b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eaLnBrk="1"/>
            <a:endParaRPr lang="en-US" sz="6660" dirty="0">
              <a:solidFill>
                <a:schemeClr val="tx1"/>
              </a:solidFill>
            </a:endParaRPr>
          </a:p>
        </p:txBody>
      </p:sp>
      <p:sp>
        <p:nvSpPr>
          <p:cNvPr id="117" name="Freeform: Shape 116">
            <a:extLst>
              <a:ext uri="{FF2B5EF4-FFF2-40B4-BE49-F238E27FC236}">
                <a16:creationId xmlns:a16="http://schemas.microsoft.com/office/drawing/2014/main" id="{AF27055F-8EDB-41CE-BD05-A731838DC36C}"/>
              </a:ext>
            </a:extLst>
          </p:cNvPr>
          <p:cNvSpPr>
            <a:spLocks/>
          </p:cNvSpPr>
          <p:nvPr/>
        </p:nvSpPr>
        <p:spPr bwMode="auto">
          <a:xfrm>
            <a:off x="7706341" y="1508173"/>
            <a:ext cx="9686511" cy="2364881"/>
          </a:xfrm>
          <a:custGeom>
            <a:avLst/>
            <a:gdLst>
              <a:gd name="connsiteX0" fmla="*/ 0 w 4747696"/>
              <a:gd name="connsiteY0" fmla="*/ 0 h 1158901"/>
              <a:gd name="connsiteX1" fmla="*/ 4337949 w 4747696"/>
              <a:gd name="connsiteY1" fmla="*/ 0 h 1158901"/>
              <a:gd name="connsiteX2" fmla="*/ 4747696 w 4747696"/>
              <a:gd name="connsiteY2" fmla="*/ 1158901 h 1158901"/>
              <a:gd name="connsiteX3" fmla="*/ 424788 w 4747696"/>
              <a:gd name="connsiteY3" fmla="*/ 1158901 h 1158901"/>
              <a:gd name="connsiteX4" fmla="*/ 385112 w 4747696"/>
              <a:gd name="connsiteY4" fmla="*/ 1089227 h 1158901"/>
              <a:gd name="connsiteX5" fmla="*/ 0 w 4747696"/>
              <a:gd name="connsiteY5" fmla="*/ 0 h 1158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47696" h="1158901">
                <a:moveTo>
                  <a:pt x="0" y="0"/>
                </a:moveTo>
                <a:lnTo>
                  <a:pt x="4337949" y="0"/>
                </a:lnTo>
                <a:lnTo>
                  <a:pt x="4747696" y="1158901"/>
                </a:lnTo>
                <a:lnTo>
                  <a:pt x="424788" y="1158901"/>
                </a:lnTo>
                <a:lnTo>
                  <a:pt x="385112" y="1089227"/>
                </a:lnTo>
                <a:lnTo>
                  <a:pt x="0" y="0"/>
                </a:lnTo>
                <a:close/>
              </a:path>
            </a:pathLst>
          </a:custGeom>
          <a:solidFill>
            <a:schemeClr val="bg1"/>
          </a:solidFill>
          <a:ln>
            <a:noFill/>
          </a:ln>
          <a:effectLst>
            <a:outerShdw blurRad="50800" dist="76200" dir="18900000" algn="bl" rotWithShape="0">
              <a:prstClr val="black">
                <a:alpha val="10000"/>
              </a:prstClr>
            </a:outerShdw>
          </a:effectLst>
        </p:spPr>
        <p:txBody>
          <a:bodyPr vert="horz" wrap="square" lIns="186561" tIns="93280" rIns="186561" bIns="93280" numCol="1" anchor="t" anchorCtr="0" compatLnSpc="1">
            <a:prstTxWarp prst="textNoShape">
              <a:avLst/>
            </a:prstTxWarp>
            <a:noAutofit/>
          </a:bodyPr>
          <a:lstStyle/>
          <a:p>
            <a:pPr eaLnBrk="1"/>
            <a:endParaRPr lang="en-US" sz="6660" dirty="0"/>
          </a:p>
        </p:txBody>
      </p:sp>
      <p:sp>
        <p:nvSpPr>
          <p:cNvPr id="13314" name="Title"/>
          <p:cNvSpPr>
            <a:spLocks noGrp="1" noChangeArrowheads="1"/>
          </p:cNvSpPr>
          <p:nvPr>
            <p:ph type="ctrTitle"/>
          </p:nvPr>
        </p:nvSpPr>
        <p:spPr bwMode="gray">
          <a:xfrm>
            <a:off x="1140584" y="6053393"/>
            <a:ext cx="9627996" cy="2009779"/>
          </a:xfrm>
          <a:prstGeom prst="rect">
            <a:avLst/>
          </a:prstGeom>
        </p:spPr>
        <p:txBody>
          <a:bodyPr anchor="b">
            <a:noAutofit/>
          </a:bodyPr>
          <a:lstStyle>
            <a:lvl1pPr>
              <a:defRPr sz="6529" b="0" baseline="0">
                <a:solidFill>
                  <a:schemeClr val="bg1"/>
                </a:solidFill>
                <a:latin typeface="+mj-lt"/>
                <a:ea typeface="+mj-ea"/>
              </a:defRPr>
            </a:lvl1pPr>
          </a:lstStyle>
          <a:p>
            <a:pPr lvl="0" latinLnBrk="0"/>
            <a:r>
              <a:rPr lang="en-US" noProof="0"/>
              <a:t>Click to edit Master title style</a:t>
            </a:r>
            <a:endParaRPr lang="en-US" noProof="0" dirty="0"/>
          </a:p>
        </p:txBody>
      </p:sp>
      <p:sp>
        <p:nvSpPr>
          <p:cNvPr id="13315" name="Subtitle"/>
          <p:cNvSpPr>
            <a:spLocks noGrp="1" noChangeArrowheads="1"/>
          </p:cNvSpPr>
          <p:nvPr>
            <p:ph type="subTitle" idx="1"/>
          </p:nvPr>
        </p:nvSpPr>
        <p:spPr bwMode="gray">
          <a:xfrm>
            <a:off x="1140584" y="9135767"/>
            <a:ext cx="9627996" cy="439640"/>
          </a:xfrm>
          <a:prstGeom prst="rect">
            <a:avLst/>
          </a:prstGeom>
        </p:spPr>
        <p:txBody>
          <a:bodyPr wrap="square">
            <a:noAutofit/>
          </a:bodyPr>
          <a:lstStyle>
            <a:lvl1pPr>
              <a:defRPr sz="2856" cap="all" baseline="0">
                <a:solidFill>
                  <a:schemeClr val="bg1"/>
                </a:solidFill>
                <a:latin typeface="+mn-lt"/>
                <a:ea typeface="+mn-ea"/>
              </a:defRPr>
            </a:lvl1pPr>
          </a:lstStyle>
          <a:p>
            <a:pPr lvl="0" latinLnBrk="0"/>
            <a:r>
              <a:rPr lang="en-US" noProof="0"/>
              <a:t>Click to edit Master subtitle style</a:t>
            </a:r>
            <a:endParaRPr lang="en-US" noProof="0" dirty="0"/>
          </a:p>
        </p:txBody>
      </p:sp>
      <p:grpSp>
        <p:nvGrpSpPr>
          <p:cNvPr id="69" name="Group 68">
            <a:extLst>
              <a:ext uri="{FF2B5EF4-FFF2-40B4-BE49-F238E27FC236}">
                <a16:creationId xmlns:a16="http://schemas.microsoft.com/office/drawing/2014/main" id="{A415401B-39C2-45BB-9B9D-112E4BAA33D4}"/>
              </a:ext>
            </a:extLst>
          </p:cNvPr>
          <p:cNvGrpSpPr/>
          <p:nvPr/>
        </p:nvGrpSpPr>
        <p:grpSpPr>
          <a:xfrm>
            <a:off x="9507345" y="1844647"/>
            <a:ext cx="6330395" cy="1691932"/>
            <a:chOff x="4797041" y="952089"/>
            <a:chExt cx="2281238" cy="609599"/>
          </a:xfrm>
        </p:grpSpPr>
        <p:sp>
          <p:nvSpPr>
            <p:cNvPr id="13374" name="Freeform 538">
              <a:extLst>
                <a:ext uri="{FF2B5EF4-FFF2-40B4-BE49-F238E27FC236}">
                  <a16:creationId xmlns:a16="http://schemas.microsoft.com/office/drawing/2014/main" id="{EBEA72CD-B776-4F0A-96DD-69873D503A65}"/>
                </a:ext>
              </a:extLst>
            </p:cNvPr>
            <p:cNvSpPr>
              <a:spLocks/>
            </p:cNvSpPr>
            <p:nvPr userDrawn="1"/>
          </p:nvSpPr>
          <p:spPr bwMode="auto">
            <a:xfrm>
              <a:off x="5736841" y="952089"/>
              <a:ext cx="482600" cy="609599"/>
            </a:xfrm>
            <a:custGeom>
              <a:avLst/>
              <a:gdLst>
                <a:gd name="T0" fmla="*/ 52 w 195"/>
                <a:gd name="T1" fmla="*/ 30 h 244"/>
                <a:gd name="T2" fmla="*/ 161 w 195"/>
                <a:gd name="T3" fmla="*/ 10 h 244"/>
                <a:gd name="T4" fmla="*/ 194 w 195"/>
                <a:gd name="T5" fmla="*/ 33 h 244"/>
                <a:gd name="T6" fmla="*/ 187 w 195"/>
                <a:gd name="T7" fmla="*/ 66 h 244"/>
                <a:gd name="T8" fmla="*/ 121 w 195"/>
                <a:gd name="T9" fmla="*/ 51 h 244"/>
                <a:gd name="T10" fmla="*/ 69 w 195"/>
                <a:gd name="T11" fmla="*/ 93 h 244"/>
                <a:gd name="T12" fmla="*/ 63 w 195"/>
                <a:gd name="T13" fmla="*/ 167 h 244"/>
                <a:gd name="T14" fmla="*/ 95 w 195"/>
                <a:gd name="T15" fmla="*/ 195 h 244"/>
                <a:gd name="T16" fmla="*/ 163 w 195"/>
                <a:gd name="T17" fmla="*/ 179 h 244"/>
                <a:gd name="T18" fmla="*/ 153 w 195"/>
                <a:gd name="T19" fmla="*/ 221 h 244"/>
                <a:gd name="T20" fmla="*/ 122 w 195"/>
                <a:gd name="T21" fmla="*/ 239 h 244"/>
                <a:gd name="T22" fmla="*/ 28 w 195"/>
                <a:gd name="T23" fmla="*/ 216 h 244"/>
                <a:gd name="T24" fmla="*/ 2 w 195"/>
                <a:gd name="T25" fmla="*/ 136 h 244"/>
                <a:gd name="T26" fmla="*/ 52 w 195"/>
                <a:gd name="T27" fmla="*/ 3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5" h="244">
                  <a:moveTo>
                    <a:pt x="52" y="30"/>
                  </a:moveTo>
                  <a:cubicBezTo>
                    <a:pt x="81" y="7"/>
                    <a:pt x="124" y="0"/>
                    <a:pt x="161" y="10"/>
                  </a:cubicBezTo>
                  <a:cubicBezTo>
                    <a:pt x="175" y="13"/>
                    <a:pt x="191" y="20"/>
                    <a:pt x="194" y="33"/>
                  </a:cubicBezTo>
                  <a:cubicBezTo>
                    <a:pt x="195" y="45"/>
                    <a:pt x="189" y="55"/>
                    <a:pt x="187" y="66"/>
                  </a:cubicBezTo>
                  <a:cubicBezTo>
                    <a:pt x="170" y="52"/>
                    <a:pt x="144" y="48"/>
                    <a:pt x="121" y="51"/>
                  </a:cubicBezTo>
                  <a:cubicBezTo>
                    <a:pt x="96" y="55"/>
                    <a:pt x="78" y="74"/>
                    <a:pt x="69" y="93"/>
                  </a:cubicBezTo>
                  <a:cubicBezTo>
                    <a:pt x="58" y="117"/>
                    <a:pt x="53" y="143"/>
                    <a:pt x="63" y="167"/>
                  </a:cubicBezTo>
                  <a:cubicBezTo>
                    <a:pt x="68" y="180"/>
                    <a:pt x="80" y="191"/>
                    <a:pt x="95" y="195"/>
                  </a:cubicBezTo>
                  <a:cubicBezTo>
                    <a:pt x="119" y="202"/>
                    <a:pt x="145" y="194"/>
                    <a:pt x="163" y="179"/>
                  </a:cubicBezTo>
                  <a:cubicBezTo>
                    <a:pt x="160" y="193"/>
                    <a:pt x="158" y="208"/>
                    <a:pt x="153" y="221"/>
                  </a:cubicBezTo>
                  <a:cubicBezTo>
                    <a:pt x="149" y="233"/>
                    <a:pt x="134" y="237"/>
                    <a:pt x="122" y="239"/>
                  </a:cubicBezTo>
                  <a:cubicBezTo>
                    <a:pt x="89" y="244"/>
                    <a:pt x="51" y="238"/>
                    <a:pt x="28" y="216"/>
                  </a:cubicBezTo>
                  <a:cubicBezTo>
                    <a:pt x="6" y="195"/>
                    <a:pt x="0" y="164"/>
                    <a:pt x="2" y="136"/>
                  </a:cubicBezTo>
                  <a:cubicBezTo>
                    <a:pt x="3" y="97"/>
                    <a:pt x="18" y="57"/>
                    <a:pt x="52" y="30"/>
                  </a:cubicBezTo>
                  <a:close/>
                </a:path>
              </a:pathLst>
            </a:custGeom>
            <a:solidFill>
              <a:srgbClr val="014B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a:endParaRPr lang="en-US" sz="6660" dirty="0"/>
            </a:p>
          </p:txBody>
        </p:sp>
        <p:sp>
          <p:nvSpPr>
            <p:cNvPr id="13375" name="Freeform 539">
              <a:extLst>
                <a:ext uri="{FF2B5EF4-FFF2-40B4-BE49-F238E27FC236}">
                  <a16:creationId xmlns:a16="http://schemas.microsoft.com/office/drawing/2014/main" id="{750C83A6-0C8D-4BCB-A31A-274FE60EAAD6}"/>
                </a:ext>
              </a:extLst>
            </p:cNvPr>
            <p:cNvSpPr>
              <a:spLocks noEditPoints="1"/>
            </p:cNvSpPr>
            <p:nvPr userDrawn="1"/>
          </p:nvSpPr>
          <p:spPr bwMode="auto">
            <a:xfrm>
              <a:off x="5225666" y="971139"/>
              <a:ext cx="488950" cy="577850"/>
            </a:xfrm>
            <a:custGeom>
              <a:avLst/>
              <a:gdLst>
                <a:gd name="T0" fmla="*/ 41 w 198"/>
                <a:gd name="T1" fmla="*/ 6 h 231"/>
                <a:gd name="T2" fmla="*/ 114 w 198"/>
                <a:gd name="T3" fmla="*/ 1 h 231"/>
                <a:gd name="T4" fmla="*/ 177 w 198"/>
                <a:gd name="T5" fmla="*/ 20 h 231"/>
                <a:gd name="T6" fmla="*/ 182 w 198"/>
                <a:gd name="T7" fmla="*/ 85 h 231"/>
                <a:gd name="T8" fmla="*/ 142 w 198"/>
                <a:gd name="T9" fmla="*/ 107 h 231"/>
                <a:gd name="T10" fmla="*/ 173 w 198"/>
                <a:gd name="T11" fmla="*/ 129 h 231"/>
                <a:gd name="T12" fmla="*/ 155 w 198"/>
                <a:gd name="T13" fmla="*/ 208 h 231"/>
                <a:gd name="T14" fmla="*/ 83 w 198"/>
                <a:gd name="T15" fmla="*/ 230 h 231"/>
                <a:gd name="T16" fmla="*/ 26 w 198"/>
                <a:gd name="T17" fmla="*/ 225 h 231"/>
                <a:gd name="T18" fmla="*/ 5 w 198"/>
                <a:gd name="T19" fmla="*/ 207 h 231"/>
                <a:gd name="T20" fmla="*/ 5 w 198"/>
                <a:gd name="T21" fmla="*/ 169 h 231"/>
                <a:gd name="T22" fmla="*/ 41 w 198"/>
                <a:gd name="T23" fmla="*/ 6 h 231"/>
                <a:gd name="T24" fmla="*/ 86 w 198"/>
                <a:gd name="T25" fmla="*/ 40 h 231"/>
                <a:gd name="T26" fmla="*/ 76 w 198"/>
                <a:gd name="T27" fmla="*/ 86 h 231"/>
                <a:gd name="T28" fmla="*/ 86 w 198"/>
                <a:gd name="T29" fmla="*/ 92 h 231"/>
                <a:gd name="T30" fmla="*/ 132 w 198"/>
                <a:gd name="T31" fmla="*/ 80 h 231"/>
                <a:gd name="T32" fmla="*/ 129 w 198"/>
                <a:gd name="T33" fmla="*/ 43 h 231"/>
                <a:gd name="T34" fmla="*/ 86 w 198"/>
                <a:gd name="T35" fmla="*/ 40 h 231"/>
                <a:gd name="T36" fmla="*/ 67 w 198"/>
                <a:gd name="T37" fmla="*/ 127 h 231"/>
                <a:gd name="T38" fmla="*/ 57 w 198"/>
                <a:gd name="T39" fmla="*/ 172 h 231"/>
                <a:gd name="T40" fmla="*/ 57 w 198"/>
                <a:gd name="T41" fmla="*/ 192 h 231"/>
                <a:gd name="T42" fmla="*/ 109 w 198"/>
                <a:gd name="T43" fmla="*/ 184 h 231"/>
                <a:gd name="T44" fmla="*/ 118 w 198"/>
                <a:gd name="T45" fmla="*/ 136 h 231"/>
                <a:gd name="T46" fmla="*/ 67 w 198"/>
                <a:gd name="T47" fmla="*/ 127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8" h="231">
                  <a:moveTo>
                    <a:pt x="41" y="6"/>
                  </a:moveTo>
                  <a:cubicBezTo>
                    <a:pt x="65" y="2"/>
                    <a:pt x="90" y="0"/>
                    <a:pt x="114" y="1"/>
                  </a:cubicBezTo>
                  <a:cubicBezTo>
                    <a:pt x="137" y="2"/>
                    <a:pt x="161" y="6"/>
                    <a:pt x="177" y="20"/>
                  </a:cubicBezTo>
                  <a:cubicBezTo>
                    <a:pt x="197" y="37"/>
                    <a:pt x="198" y="66"/>
                    <a:pt x="182" y="85"/>
                  </a:cubicBezTo>
                  <a:cubicBezTo>
                    <a:pt x="172" y="96"/>
                    <a:pt x="158" y="104"/>
                    <a:pt x="142" y="107"/>
                  </a:cubicBezTo>
                  <a:cubicBezTo>
                    <a:pt x="154" y="112"/>
                    <a:pt x="167" y="118"/>
                    <a:pt x="173" y="129"/>
                  </a:cubicBezTo>
                  <a:cubicBezTo>
                    <a:pt x="187" y="155"/>
                    <a:pt x="179" y="189"/>
                    <a:pt x="155" y="208"/>
                  </a:cubicBezTo>
                  <a:cubicBezTo>
                    <a:pt x="135" y="223"/>
                    <a:pt x="108" y="229"/>
                    <a:pt x="83" y="230"/>
                  </a:cubicBezTo>
                  <a:cubicBezTo>
                    <a:pt x="64" y="231"/>
                    <a:pt x="44" y="230"/>
                    <a:pt x="26" y="225"/>
                  </a:cubicBezTo>
                  <a:cubicBezTo>
                    <a:pt x="16" y="223"/>
                    <a:pt x="8" y="216"/>
                    <a:pt x="5" y="207"/>
                  </a:cubicBezTo>
                  <a:cubicBezTo>
                    <a:pt x="0" y="195"/>
                    <a:pt x="2" y="182"/>
                    <a:pt x="5" y="169"/>
                  </a:cubicBezTo>
                  <a:cubicBezTo>
                    <a:pt x="17" y="115"/>
                    <a:pt x="29" y="60"/>
                    <a:pt x="41" y="6"/>
                  </a:cubicBezTo>
                  <a:close/>
                  <a:moveTo>
                    <a:pt x="86" y="40"/>
                  </a:moveTo>
                  <a:cubicBezTo>
                    <a:pt x="83" y="55"/>
                    <a:pt x="79" y="71"/>
                    <a:pt x="76" y="86"/>
                  </a:cubicBezTo>
                  <a:cubicBezTo>
                    <a:pt x="75" y="91"/>
                    <a:pt x="81" y="93"/>
                    <a:pt x="86" y="92"/>
                  </a:cubicBezTo>
                  <a:cubicBezTo>
                    <a:pt x="102" y="93"/>
                    <a:pt x="120" y="91"/>
                    <a:pt x="132" y="80"/>
                  </a:cubicBezTo>
                  <a:cubicBezTo>
                    <a:pt x="143" y="70"/>
                    <a:pt x="144" y="50"/>
                    <a:pt x="129" y="43"/>
                  </a:cubicBezTo>
                  <a:cubicBezTo>
                    <a:pt x="116" y="36"/>
                    <a:pt x="100" y="39"/>
                    <a:pt x="86" y="40"/>
                  </a:cubicBezTo>
                  <a:close/>
                  <a:moveTo>
                    <a:pt x="67" y="127"/>
                  </a:moveTo>
                  <a:cubicBezTo>
                    <a:pt x="63" y="142"/>
                    <a:pt x="60" y="157"/>
                    <a:pt x="57" y="172"/>
                  </a:cubicBezTo>
                  <a:cubicBezTo>
                    <a:pt x="56" y="179"/>
                    <a:pt x="52" y="186"/>
                    <a:pt x="57" y="192"/>
                  </a:cubicBezTo>
                  <a:cubicBezTo>
                    <a:pt x="75" y="192"/>
                    <a:pt x="93" y="193"/>
                    <a:pt x="109" y="184"/>
                  </a:cubicBezTo>
                  <a:cubicBezTo>
                    <a:pt x="127" y="175"/>
                    <a:pt x="133" y="150"/>
                    <a:pt x="118" y="136"/>
                  </a:cubicBezTo>
                  <a:cubicBezTo>
                    <a:pt x="104" y="125"/>
                    <a:pt x="84" y="128"/>
                    <a:pt x="67" y="127"/>
                  </a:cubicBezTo>
                  <a:close/>
                </a:path>
              </a:pathLst>
            </a:custGeom>
            <a:solidFill>
              <a:srgbClr val="014B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a:endParaRPr lang="en-US" sz="6660" dirty="0"/>
            </a:p>
          </p:txBody>
        </p:sp>
        <p:sp>
          <p:nvSpPr>
            <p:cNvPr id="64" name="Freeform 540">
              <a:extLst>
                <a:ext uri="{FF2B5EF4-FFF2-40B4-BE49-F238E27FC236}">
                  <a16:creationId xmlns:a16="http://schemas.microsoft.com/office/drawing/2014/main" id="{4BA4A9B0-26CF-4C3B-BE3B-6DF501E1F480}"/>
                </a:ext>
              </a:extLst>
            </p:cNvPr>
            <p:cNvSpPr>
              <a:spLocks noEditPoints="1"/>
            </p:cNvSpPr>
            <p:nvPr userDrawn="1"/>
          </p:nvSpPr>
          <p:spPr bwMode="auto">
            <a:xfrm>
              <a:off x="6184516" y="975901"/>
              <a:ext cx="514350" cy="573087"/>
            </a:xfrm>
            <a:custGeom>
              <a:avLst/>
              <a:gdLst>
                <a:gd name="T0" fmla="*/ 50 w 208"/>
                <a:gd name="T1" fmla="*/ 6 h 229"/>
                <a:gd name="T2" fmla="*/ 102 w 208"/>
                <a:gd name="T3" fmla="*/ 0 h 229"/>
                <a:gd name="T4" fmla="*/ 174 w 208"/>
                <a:gd name="T5" fmla="*/ 12 h 229"/>
                <a:gd name="T6" fmla="*/ 202 w 208"/>
                <a:gd name="T7" fmla="*/ 51 h 229"/>
                <a:gd name="T8" fmla="*/ 151 w 208"/>
                <a:gd name="T9" fmla="*/ 143 h 229"/>
                <a:gd name="T10" fmla="*/ 70 w 208"/>
                <a:gd name="T11" fmla="*/ 154 h 229"/>
                <a:gd name="T12" fmla="*/ 58 w 208"/>
                <a:gd name="T13" fmla="*/ 207 h 229"/>
                <a:gd name="T14" fmla="*/ 38 w 208"/>
                <a:gd name="T15" fmla="*/ 228 h 229"/>
                <a:gd name="T16" fmla="*/ 0 w 208"/>
                <a:gd name="T17" fmla="*/ 228 h 229"/>
                <a:gd name="T18" fmla="*/ 50 w 208"/>
                <a:gd name="T19" fmla="*/ 6 h 229"/>
                <a:gd name="T20" fmla="*/ 99 w 208"/>
                <a:gd name="T21" fmla="*/ 39 h 229"/>
                <a:gd name="T22" fmla="*/ 84 w 208"/>
                <a:gd name="T23" fmla="*/ 104 h 229"/>
                <a:gd name="T24" fmla="*/ 91 w 208"/>
                <a:gd name="T25" fmla="*/ 114 h 229"/>
                <a:gd name="T26" fmla="*/ 130 w 208"/>
                <a:gd name="T27" fmla="*/ 108 h 229"/>
                <a:gd name="T28" fmla="*/ 151 w 208"/>
                <a:gd name="T29" fmla="*/ 51 h 229"/>
                <a:gd name="T30" fmla="*/ 99 w 208"/>
                <a:gd name="T31" fmla="*/ 3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8" h="229">
                  <a:moveTo>
                    <a:pt x="50" y="6"/>
                  </a:moveTo>
                  <a:cubicBezTo>
                    <a:pt x="66" y="1"/>
                    <a:pt x="85" y="1"/>
                    <a:pt x="102" y="0"/>
                  </a:cubicBezTo>
                  <a:cubicBezTo>
                    <a:pt x="127" y="0"/>
                    <a:pt x="153" y="0"/>
                    <a:pt x="174" y="12"/>
                  </a:cubicBezTo>
                  <a:cubicBezTo>
                    <a:pt x="190" y="20"/>
                    <a:pt x="200" y="35"/>
                    <a:pt x="202" y="51"/>
                  </a:cubicBezTo>
                  <a:cubicBezTo>
                    <a:pt x="208" y="87"/>
                    <a:pt x="188" y="125"/>
                    <a:pt x="151" y="143"/>
                  </a:cubicBezTo>
                  <a:cubicBezTo>
                    <a:pt x="126" y="155"/>
                    <a:pt x="98" y="155"/>
                    <a:pt x="70" y="154"/>
                  </a:cubicBezTo>
                  <a:cubicBezTo>
                    <a:pt x="66" y="171"/>
                    <a:pt x="63" y="189"/>
                    <a:pt x="58" y="207"/>
                  </a:cubicBezTo>
                  <a:cubicBezTo>
                    <a:pt x="56" y="216"/>
                    <a:pt x="49" y="225"/>
                    <a:pt x="38" y="228"/>
                  </a:cubicBezTo>
                  <a:cubicBezTo>
                    <a:pt x="25" y="229"/>
                    <a:pt x="13" y="228"/>
                    <a:pt x="0" y="228"/>
                  </a:cubicBezTo>
                  <a:cubicBezTo>
                    <a:pt x="17" y="154"/>
                    <a:pt x="33" y="80"/>
                    <a:pt x="50" y="6"/>
                  </a:cubicBezTo>
                  <a:close/>
                  <a:moveTo>
                    <a:pt x="99" y="39"/>
                  </a:moveTo>
                  <a:cubicBezTo>
                    <a:pt x="94" y="61"/>
                    <a:pt x="89" y="82"/>
                    <a:pt x="84" y="104"/>
                  </a:cubicBezTo>
                  <a:cubicBezTo>
                    <a:pt x="83" y="108"/>
                    <a:pt x="87" y="112"/>
                    <a:pt x="91" y="114"/>
                  </a:cubicBezTo>
                  <a:cubicBezTo>
                    <a:pt x="104" y="116"/>
                    <a:pt x="118" y="114"/>
                    <a:pt x="130" y="108"/>
                  </a:cubicBezTo>
                  <a:cubicBezTo>
                    <a:pt x="152" y="97"/>
                    <a:pt x="161" y="71"/>
                    <a:pt x="151" y="51"/>
                  </a:cubicBezTo>
                  <a:cubicBezTo>
                    <a:pt x="140" y="35"/>
                    <a:pt x="116" y="38"/>
                    <a:pt x="99" y="39"/>
                  </a:cubicBezTo>
                  <a:close/>
                </a:path>
              </a:pathLst>
            </a:custGeom>
            <a:solidFill>
              <a:srgbClr val="014B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a:endParaRPr lang="en-US" sz="6660" dirty="0"/>
            </a:p>
          </p:txBody>
        </p:sp>
        <p:sp>
          <p:nvSpPr>
            <p:cNvPr id="65" name="Freeform 541">
              <a:extLst>
                <a:ext uri="{FF2B5EF4-FFF2-40B4-BE49-F238E27FC236}">
                  <a16:creationId xmlns:a16="http://schemas.microsoft.com/office/drawing/2014/main" id="{6C936F90-3F08-43B1-984D-4729BA1BEB27}"/>
                </a:ext>
              </a:extLst>
            </p:cNvPr>
            <p:cNvSpPr>
              <a:spLocks/>
            </p:cNvSpPr>
            <p:nvPr userDrawn="1"/>
          </p:nvSpPr>
          <p:spPr bwMode="auto">
            <a:xfrm>
              <a:off x="6746491" y="1006064"/>
              <a:ext cx="182563" cy="222250"/>
            </a:xfrm>
            <a:custGeom>
              <a:avLst/>
              <a:gdLst>
                <a:gd name="T0" fmla="*/ 0 w 74"/>
                <a:gd name="T1" fmla="*/ 43 h 89"/>
                <a:gd name="T2" fmla="*/ 37 w 74"/>
                <a:gd name="T3" fmla="*/ 4 h 89"/>
                <a:gd name="T4" fmla="*/ 63 w 74"/>
                <a:gd name="T5" fmla="*/ 12 h 89"/>
                <a:gd name="T6" fmla="*/ 63 w 74"/>
                <a:gd name="T7" fmla="*/ 89 h 89"/>
                <a:gd name="T8" fmla="*/ 0 w 74"/>
                <a:gd name="T9" fmla="*/ 43 h 89"/>
              </a:gdLst>
              <a:ahLst/>
              <a:cxnLst>
                <a:cxn ang="0">
                  <a:pos x="T0" y="T1"/>
                </a:cxn>
                <a:cxn ang="0">
                  <a:pos x="T2" y="T3"/>
                </a:cxn>
                <a:cxn ang="0">
                  <a:pos x="T4" y="T5"/>
                </a:cxn>
                <a:cxn ang="0">
                  <a:pos x="T6" y="T7"/>
                </a:cxn>
                <a:cxn ang="0">
                  <a:pos x="T8" y="T9"/>
                </a:cxn>
              </a:cxnLst>
              <a:rect l="0" t="0" r="r" b="b"/>
              <a:pathLst>
                <a:path w="74" h="89">
                  <a:moveTo>
                    <a:pt x="0" y="43"/>
                  </a:moveTo>
                  <a:cubicBezTo>
                    <a:pt x="8" y="27"/>
                    <a:pt x="18" y="10"/>
                    <a:pt x="37" y="4"/>
                  </a:cubicBezTo>
                  <a:cubicBezTo>
                    <a:pt x="47" y="0"/>
                    <a:pt x="57" y="5"/>
                    <a:pt x="63" y="12"/>
                  </a:cubicBezTo>
                  <a:cubicBezTo>
                    <a:pt x="74" y="36"/>
                    <a:pt x="72" y="64"/>
                    <a:pt x="63" y="89"/>
                  </a:cubicBezTo>
                  <a:cubicBezTo>
                    <a:pt x="45" y="70"/>
                    <a:pt x="24" y="55"/>
                    <a:pt x="0" y="43"/>
                  </a:cubicBezTo>
                  <a:close/>
                </a:path>
              </a:pathLst>
            </a:custGeom>
            <a:solidFill>
              <a:srgbClr val="014B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a:endParaRPr lang="en-US" sz="6660" dirty="0"/>
            </a:p>
          </p:txBody>
        </p:sp>
        <p:sp>
          <p:nvSpPr>
            <p:cNvPr id="66" name="Freeform 542">
              <a:extLst>
                <a:ext uri="{FF2B5EF4-FFF2-40B4-BE49-F238E27FC236}">
                  <a16:creationId xmlns:a16="http://schemas.microsoft.com/office/drawing/2014/main" id="{63F96CB0-F979-4623-8ACE-3D3A66A72134}"/>
                </a:ext>
              </a:extLst>
            </p:cNvPr>
            <p:cNvSpPr>
              <a:spLocks/>
            </p:cNvSpPr>
            <p:nvPr userDrawn="1"/>
          </p:nvSpPr>
          <p:spPr bwMode="auto">
            <a:xfrm>
              <a:off x="6687754" y="1036226"/>
              <a:ext cx="390525" cy="477837"/>
            </a:xfrm>
            <a:custGeom>
              <a:avLst/>
              <a:gdLst>
                <a:gd name="T0" fmla="*/ 87 w 158"/>
                <a:gd name="T1" fmla="*/ 0 h 191"/>
                <a:gd name="T2" fmla="*/ 139 w 158"/>
                <a:gd name="T3" fmla="*/ 44 h 191"/>
                <a:gd name="T4" fmla="*/ 156 w 158"/>
                <a:gd name="T5" fmla="*/ 88 h 191"/>
                <a:gd name="T6" fmla="*/ 137 w 158"/>
                <a:gd name="T7" fmla="*/ 125 h 191"/>
                <a:gd name="T8" fmla="*/ 71 w 158"/>
                <a:gd name="T9" fmla="*/ 180 h 191"/>
                <a:gd name="T10" fmla="*/ 35 w 158"/>
                <a:gd name="T11" fmla="*/ 187 h 191"/>
                <a:gd name="T12" fmla="*/ 0 w 158"/>
                <a:gd name="T13" fmla="*/ 157 h 191"/>
                <a:gd name="T14" fmla="*/ 87 w 158"/>
                <a:gd name="T15" fmla="*/ 77 h 191"/>
                <a:gd name="T16" fmla="*/ 87 w 158"/>
                <a:gd name="T17"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191">
                  <a:moveTo>
                    <a:pt x="87" y="0"/>
                  </a:moveTo>
                  <a:cubicBezTo>
                    <a:pt x="109" y="9"/>
                    <a:pt x="124" y="27"/>
                    <a:pt x="139" y="44"/>
                  </a:cubicBezTo>
                  <a:cubicBezTo>
                    <a:pt x="150" y="56"/>
                    <a:pt x="158" y="72"/>
                    <a:pt x="156" y="88"/>
                  </a:cubicBezTo>
                  <a:cubicBezTo>
                    <a:pt x="155" y="102"/>
                    <a:pt x="147" y="114"/>
                    <a:pt x="137" y="125"/>
                  </a:cubicBezTo>
                  <a:cubicBezTo>
                    <a:pt x="119" y="146"/>
                    <a:pt x="96" y="165"/>
                    <a:pt x="71" y="180"/>
                  </a:cubicBezTo>
                  <a:cubicBezTo>
                    <a:pt x="60" y="186"/>
                    <a:pt x="48" y="191"/>
                    <a:pt x="35" y="187"/>
                  </a:cubicBezTo>
                  <a:cubicBezTo>
                    <a:pt x="18" y="184"/>
                    <a:pt x="7" y="170"/>
                    <a:pt x="0" y="157"/>
                  </a:cubicBezTo>
                  <a:cubicBezTo>
                    <a:pt x="37" y="139"/>
                    <a:pt x="71" y="113"/>
                    <a:pt x="87" y="77"/>
                  </a:cubicBezTo>
                  <a:cubicBezTo>
                    <a:pt x="96" y="52"/>
                    <a:pt x="98" y="24"/>
                    <a:pt x="87" y="0"/>
                  </a:cubicBezTo>
                  <a:close/>
                </a:path>
              </a:pathLst>
            </a:custGeom>
            <a:solidFill>
              <a:srgbClr val="F57D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a:endParaRPr lang="en-US" sz="6660" dirty="0"/>
            </a:p>
          </p:txBody>
        </p:sp>
        <p:sp>
          <p:nvSpPr>
            <p:cNvPr id="67" name="Freeform 543">
              <a:extLst>
                <a:ext uri="{FF2B5EF4-FFF2-40B4-BE49-F238E27FC236}">
                  <a16:creationId xmlns:a16="http://schemas.microsoft.com/office/drawing/2014/main" id="{848233D3-EBFF-4460-9906-1947AEB68ADF}"/>
                </a:ext>
              </a:extLst>
            </p:cNvPr>
            <p:cNvSpPr>
              <a:spLocks/>
            </p:cNvSpPr>
            <p:nvPr userDrawn="1"/>
          </p:nvSpPr>
          <p:spPr bwMode="auto">
            <a:xfrm>
              <a:off x="4857366" y="1006064"/>
              <a:ext cx="182563" cy="222250"/>
            </a:xfrm>
            <a:custGeom>
              <a:avLst/>
              <a:gdLst>
                <a:gd name="T0" fmla="*/ 0 w 74"/>
                <a:gd name="T1" fmla="*/ 43 h 89"/>
                <a:gd name="T2" fmla="*/ 37 w 74"/>
                <a:gd name="T3" fmla="*/ 4 h 89"/>
                <a:gd name="T4" fmla="*/ 62 w 74"/>
                <a:gd name="T5" fmla="*/ 12 h 89"/>
                <a:gd name="T6" fmla="*/ 62 w 74"/>
                <a:gd name="T7" fmla="*/ 89 h 89"/>
                <a:gd name="T8" fmla="*/ 0 w 74"/>
                <a:gd name="T9" fmla="*/ 43 h 89"/>
              </a:gdLst>
              <a:ahLst/>
              <a:cxnLst>
                <a:cxn ang="0">
                  <a:pos x="T0" y="T1"/>
                </a:cxn>
                <a:cxn ang="0">
                  <a:pos x="T2" y="T3"/>
                </a:cxn>
                <a:cxn ang="0">
                  <a:pos x="T4" y="T5"/>
                </a:cxn>
                <a:cxn ang="0">
                  <a:pos x="T6" y="T7"/>
                </a:cxn>
                <a:cxn ang="0">
                  <a:pos x="T8" y="T9"/>
                </a:cxn>
              </a:cxnLst>
              <a:rect l="0" t="0" r="r" b="b"/>
              <a:pathLst>
                <a:path w="74" h="89">
                  <a:moveTo>
                    <a:pt x="0" y="43"/>
                  </a:moveTo>
                  <a:cubicBezTo>
                    <a:pt x="7" y="27"/>
                    <a:pt x="18" y="10"/>
                    <a:pt x="37" y="4"/>
                  </a:cubicBezTo>
                  <a:cubicBezTo>
                    <a:pt x="46" y="0"/>
                    <a:pt x="57" y="5"/>
                    <a:pt x="62" y="12"/>
                  </a:cubicBezTo>
                  <a:cubicBezTo>
                    <a:pt x="74" y="36"/>
                    <a:pt x="71" y="64"/>
                    <a:pt x="62" y="89"/>
                  </a:cubicBezTo>
                  <a:cubicBezTo>
                    <a:pt x="45" y="70"/>
                    <a:pt x="24" y="55"/>
                    <a:pt x="0" y="43"/>
                  </a:cubicBezTo>
                  <a:close/>
                </a:path>
              </a:pathLst>
            </a:custGeom>
            <a:solidFill>
              <a:srgbClr val="014B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a:endParaRPr lang="en-US" sz="6660" dirty="0"/>
            </a:p>
          </p:txBody>
        </p:sp>
        <p:sp>
          <p:nvSpPr>
            <p:cNvPr id="68" name="Freeform 544">
              <a:extLst>
                <a:ext uri="{FF2B5EF4-FFF2-40B4-BE49-F238E27FC236}">
                  <a16:creationId xmlns:a16="http://schemas.microsoft.com/office/drawing/2014/main" id="{E55A3751-15A3-4DCB-8259-180644F81EB9}"/>
                </a:ext>
              </a:extLst>
            </p:cNvPr>
            <p:cNvSpPr>
              <a:spLocks/>
            </p:cNvSpPr>
            <p:nvPr userDrawn="1"/>
          </p:nvSpPr>
          <p:spPr bwMode="auto">
            <a:xfrm>
              <a:off x="4797041" y="1036226"/>
              <a:ext cx="388938" cy="477837"/>
            </a:xfrm>
            <a:custGeom>
              <a:avLst/>
              <a:gdLst>
                <a:gd name="T0" fmla="*/ 86 w 157"/>
                <a:gd name="T1" fmla="*/ 0 h 191"/>
                <a:gd name="T2" fmla="*/ 138 w 157"/>
                <a:gd name="T3" fmla="*/ 44 h 191"/>
                <a:gd name="T4" fmla="*/ 155 w 157"/>
                <a:gd name="T5" fmla="*/ 88 h 191"/>
                <a:gd name="T6" fmla="*/ 137 w 157"/>
                <a:gd name="T7" fmla="*/ 125 h 191"/>
                <a:gd name="T8" fmla="*/ 70 w 157"/>
                <a:gd name="T9" fmla="*/ 180 h 191"/>
                <a:gd name="T10" fmla="*/ 35 w 157"/>
                <a:gd name="T11" fmla="*/ 187 h 191"/>
                <a:gd name="T12" fmla="*/ 0 w 157"/>
                <a:gd name="T13" fmla="*/ 157 h 191"/>
                <a:gd name="T14" fmla="*/ 86 w 157"/>
                <a:gd name="T15" fmla="*/ 77 h 191"/>
                <a:gd name="T16" fmla="*/ 86 w 157"/>
                <a:gd name="T17"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191">
                  <a:moveTo>
                    <a:pt x="86" y="0"/>
                  </a:moveTo>
                  <a:cubicBezTo>
                    <a:pt x="108" y="9"/>
                    <a:pt x="124" y="27"/>
                    <a:pt x="138" y="44"/>
                  </a:cubicBezTo>
                  <a:cubicBezTo>
                    <a:pt x="150" y="56"/>
                    <a:pt x="157" y="72"/>
                    <a:pt x="155" y="88"/>
                  </a:cubicBezTo>
                  <a:cubicBezTo>
                    <a:pt x="154" y="102"/>
                    <a:pt x="146" y="114"/>
                    <a:pt x="137" y="125"/>
                  </a:cubicBezTo>
                  <a:cubicBezTo>
                    <a:pt x="118" y="146"/>
                    <a:pt x="95" y="165"/>
                    <a:pt x="70" y="180"/>
                  </a:cubicBezTo>
                  <a:cubicBezTo>
                    <a:pt x="60" y="186"/>
                    <a:pt x="47" y="191"/>
                    <a:pt x="35" y="187"/>
                  </a:cubicBezTo>
                  <a:cubicBezTo>
                    <a:pt x="18" y="184"/>
                    <a:pt x="7" y="170"/>
                    <a:pt x="0" y="157"/>
                  </a:cubicBezTo>
                  <a:cubicBezTo>
                    <a:pt x="36" y="139"/>
                    <a:pt x="71" y="113"/>
                    <a:pt x="86" y="77"/>
                  </a:cubicBezTo>
                  <a:cubicBezTo>
                    <a:pt x="95" y="52"/>
                    <a:pt x="98" y="24"/>
                    <a:pt x="86" y="0"/>
                  </a:cubicBezTo>
                  <a:close/>
                </a:path>
              </a:pathLst>
            </a:custGeom>
            <a:solidFill>
              <a:srgbClr val="F57D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a:endParaRPr lang="en-US" sz="6660" dirty="0"/>
            </a:p>
          </p:txBody>
        </p:sp>
      </p:grpSp>
    </p:spTree>
    <p:extLst>
      <p:ext uri="{BB962C8B-B14F-4D97-AF65-F5344CB8AC3E}">
        <p14:creationId xmlns:p14="http://schemas.microsoft.com/office/powerpoint/2010/main" val="3776800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C45FF4EE-C08D-4120-B5AA-B1375348D1E8}"/>
              </a:ext>
            </a:extLst>
          </p:cNvPr>
          <p:cNvGraphicFramePr>
            <a:graphicFrameLocks noChangeAspect="1"/>
          </p:cNvGraphicFramePr>
          <p:nvPr>
            <p:custDataLst>
              <p:tags r:id="rId2"/>
            </p:custDataLst>
            <p:extLst>
              <p:ext uri="{D42A27DB-BD31-4B8C-83A1-F6EECF244321}">
                <p14:modId xmlns:p14="http://schemas.microsoft.com/office/powerpoint/2010/main" val="1637345499"/>
              </p:ext>
            </p:extLst>
          </p:nvPr>
        </p:nvGraphicFramePr>
        <p:xfrm>
          <a:off x="3240" y="3240"/>
          <a:ext cx="3240" cy="3241"/>
        </p:xfrm>
        <a:graphic>
          <a:graphicData uri="http://schemas.openxmlformats.org/presentationml/2006/ole">
            <mc:AlternateContent xmlns:mc="http://schemas.openxmlformats.org/markup-compatibility/2006">
              <mc:Choice xmlns:v="urn:schemas-microsoft-com:vml" Requires="v">
                <p:oleObj spid="_x0000_s5831" name="think-cell Slide" r:id="rId5" imgW="370" imgH="371" progId="TCLayout.ActiveDocument.1">
                  <p:embed/>
                </p:oleObj>
              </mc:Choice>
              <mc:Fallback>
                <p:oleObj name="think-cell Slide" r:id="rId5" imgW="370" imgH="371" progId="TCLayout.ActiveDocument.1">
                  <p:embed/>
                  <p:pic>
                    <p:nvPicPr>
                      <p:cNvPr id="4" name="Object 3" hidden="1">
                        <a:extLst>
                          <a:ext uri="{FF2B5EF4-FFF2-40B4-BE49-F238E27FC236}">
                            <a16:creationId xmlns:a16="http://schemas.microsoft.com/office/drawing/2014/main" id="{C45FF4EE-C08D-4120-B5AA-B1375348D1E8}"/>
                          </a:ext>
                        </a:extLst>
                      </p:cNvPr>
                      <p:cNvPicPr/>
                      <p:nvPr/>
                    </p:nvPicPr>
                    <p:blipFill>
                      <a:blip r:embed="rId6"/>
                      <a:stretch>
                        <a:fillRect/>
                      </a:stretch>
                    </p:blipFill>
                    <p:spPr>
                      <a:xfrm>
                        <a:off x="3240" y="3240"/>
                        <a:ext cx="3240" cy="3241"/>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0648D8B1-87AA-4129-BBCF-ABCA62036921}"/>
              </a:ext>
            </a:extLst>
          </p:cNvPr>
          <p:cNvSpPr/>
          <p:nvPr>
            <p:custDataLst>
              <p:tags r:id="rId3"/>
            </p:custDataLst>
          </p:nvPr>
        </p:nvSpPr>
        <p:spPr>
          <a:xfrm>
            <a:off x="0" y="0"/>
            <a:ext cx="323890" cy="323949"/>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5305" b="0" i="0" baseline="0" dirty="0">
              <a:solidFill>
                <a:schemeClr val="tx1"/>
              </a:solidFill>
              <a:latin typeface="Arial" panose="020B0604020202020204" pitchFamily="34" charset="0"/>
              <a:ea typeface="+mj-ea"/>
              <a:cs typeface="+mj-cs"/>
              <a:sym typeface="Arial" panose="020B0604020202020204" pitchFamily="34" charset="0"/>
            </a:endParaRPr>
          </a:p>
        </p:txBody>
      </p:sp>
      <p:sp>
        <p:nvSpPr>
          <p:cNvPr id="2" name="2. Slide Title"/>
          <p:cNvSpPr>
            <a:spLocks noGrp="1"/>
          </p:cNvSpPr>
          <p:nvPr>
            <p:ph type="title"/>
          </p:nvPr>
        </p:nvSpPr>
        <p:spPr bwMode="gray"/>
        <p:txBody>
          <a:bodyPr/>
          <a:lstStyle/>
          <a:p>
            <a:r>
              <a:rPr lang="en-US"/>
              <a:t>Click to edit Master title style</a:t>
            </a:r>
            <a:endParaRPr lang="en-US" dirty="0"/>
          </a:p>
        </p:txBody>
      </p:sp>
      <p:sp>
        <p:nvSpPr>
          <p:cNvPr id="5" name="doc id" hidden="1"/>
          <p:cNvSpPr>
            <a:spLocks noChangeArrowheads="1"/>
          </p:cNvSpPr>
          <p:nvPr/>
        </p:nvSpPr>
        <p:spPr bwMode="gray">
          <a:xfrm flipH="1">
            <a:off x="21311841" y="103669"/>
            <a:ext cx="2462645" cy="188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2435833" eaLnBrk="1"/>
            <a:endParaRPr lang="en-US" sz="1224" baseline="0" noProof="0" dirty="0">
              <a:solidFill>
                <a:schemeClr val="accent6"/>
              </a:solidFill>
              <a:latin typeface="+mn-lt"/>
              <a:ea typeface="+mn-ea"/>
            </a:endParaRPr>
          </a:p>
        </p:txBody>
      </p:sp>
    </p:spTree>
    <p:extLst>
      <p:ext uri="{BB962C8B-B14F-4D97-AF65-F5344CB8AC3E}">
        <p14:creationId xmlns:p14="http://schemas.microsoft.com/office/powerpoint/2010/main" val="3108831276"/>
      </p:ext>
    </p:extLst>
  </p:cSld>
  <p:clrMapOvr>
    <a:masterClrMapping/>
  </p:clrMapOvr>
  <p:extLst>
    <p:ext uri="{DCECCB84-F9BA-43D5-87BE-67443E8EF086}">
      <p15:sldGuideLst xmlns:p15="http://schemas.microsoft.com/office/powerpoint/2012/main">
        <p15:guide id="1" pos="14975" userDrawn="1">
          <p15:clr>
            <a:srgbClr val="F26B43"/>
          </p15:clr>
        </p15:guide>
        <p15:guide id="2" pos="202" userDrawn="1">
          <p15:clr>
            <a:srgbClr val="F26B43"/>
          </p15:clr>
        </p15:guide>
        <p15:guide id="3" orient="horz" pos="1404" userDrawn="1">
          <p15:clr>
            <a:srgbClr val="F26B43"/>
          </p15:clr>
        </p15:guide>
        <p15:guide id="4" orient="horz" pos="7981" userDrawn="1">
          <p15:clr>
            <a:srgbClr val="F26B43"/>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itle Only">
    <p:bg>
      <p:bgPr>
        <a:solidFill>
          <a:schemeClr val="accent2"/>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C2D0DCE-CDCF-4279-9C42-4592E8D9FAB3}"/>
              </a:ext>
            </a:extLst>
          </p:cNvPr>
          <p:cNvGraphicFramePr>
            <a:graphicFrameLocks noChangeAspect="1"/>
          </p:cNvGraphicFramePr>
          <p:nvPr>
            <p:custDataLst>
              <p:tags r:id="rId2"/>
            </p:custDataLst>
            <p:extLst>
              <p:ext uri="{D42A27DB-BD31-4B8C-83A1-F6EECF244321}">
                <p14:modId xmlns:p14="http://schemas.microsoft.com/office/powerpoint/2010/main" val="3579764676"/>
              </p:ext>
            </p:extLst>
          </p:nvPr>
        </p:nvGraphicFramePr>
        <p:xfrm>
          <a:off x="3241" y="3242"/>
          <a:ext cx="3238" cy="3238"/>
        </p:xfrm>
        <a:graphic>
          <a:graphicData uri="http://schemas.openxmlformats.org/presentationml/2006/ole">
            <mc:AlternateContent xmlns:mc="http://schemas.openxmlformats.org/markup-compatibility/2006">
              <mc:Choice xmlns:v="urn:schemas-microsoft-com:vml" Requires="v">
                <p:oleObj spid="_x0000_s6855" name="think-cell Slide" r:id="rId5" imgW="386" imgH="386" progId="TCLayout.ActiveDocument.1">
                  <p:embed/>
                </p:oleObj>
              </mc:Choice>
              <mc:Fallback>
                <p:oleObj name="think-cell Slide" r:id="rId5" imgW="386" imgH="386" progId="TCLayout.ActiveDocument.1">
                  <p:embed/>
                  <p:pic>
                    <p:nvPicPr>
                      <p:cNvPr id="3" name="Object 2" hidden="1">
                        <a:extLst>
                          <a:ext uri="{FF2B5EF4-FFF2-40B4-BE49-F238E27FC236}">
                            <a16:creationId xmlns:a16="http://schemas.microsoft.com/office/drawing/2014/main" id="{9C2D0DCE-CDCF-4279-9C42-4592E8D9FAB3}"/>
                          </a:ext>
                        </a:extLst>
                      </p:cNvPr>
                      <p:cNvPicPr/>
                      <p:nvPr/>
                    </p:nvPicPr>
                    <p:blipFill>
                      <a:blip r:embed="rId6"/>
                      <a:stretch>
                        <a:fillRect/>
                      </a:stretch>
                    </p:blipFill>
                    <p:spPr>
                      <a:xfrm>
                        <a:off x="3241" y="3242"/>
                        <a:ext cx="3238" cy="323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986FA45-D44D-41E8-A2D3-E0501CF784AF}"/>
              </a:ext>
            </a:extLst>
          </p:cNvPr>
          <p:cNvSpPr/>
          <p:nvPr>
            <p:custDataLst>
              <p:tags r:id="rId3"/>
            </p:custDataLst>
          </p:nvPr>
        </p:nvSpPr>
        <p:spPr>
          <a:xfrm>
            <a:off x="0" y="0"/>
            <a:ext cx="323890" cy="323949"/>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5305" b="0" i="0" baseline="0" dirty="0">
              <a:solidFill>
                <a:schemeClr val="tx1"/>
              </a:solidFill>
              <a:latin typeface="Arial" panose="020B0604020202020204" pitchFamily="34" charset="0"/>
              <a:ea typeface="+mj-ea"/>
              <a:cs typeface="+mj-cs"/>
              <a:sym typeface="Arial" panose="020B0604020202020204" pitchFamily="34" charset="0"/>
            </a:endParaRPr>
          </a:p>
        </p:txBody>
      </p:sp>
      <p:pic>
        <p:nvPicPr>
          <p:cNvPr id="34" name="Picture 33">
            <a:extLst>
              <a:ext uri="{FF2B5EF4-FFF2-40B4-BE49-F238E27FC236}">
                <a16:creationId xmlns:a16="http://schemas.microsoft.com/office/drawing/2014/main" id="{1F81ED63-EF3B-478E-A45B-E7A1E767D03E}"/>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3808953" y="1"/>
            <a:ext cx="20570286" cy="13716000"/>
          </a:xfrm>
          <a:prstGeom prst="rect">
            <a:avLst/>
          </a:prstGeom>
        </p:spPr>
      </p:pic>
      <p:sp>
        <p:nvSpPr>
          <p:cNvPr id="6" name="Rectangle 5">
            <a:extLst>
              <a:ext uri="{FF2B5EF4-FFF2-40B4-BE49-F238E27FC236}">
                <a16:creationId xmlns:a16="http://schemas.microsoft.com/office/drawing/2014/main" id="{72F09DA5-2894-4EC1-9C90-665D9D6A5B9E}"/>
              </a:ext>
            </a:extLst>
          </p:cNvPr>
          <p:cNvSpPr>
            <a:spLocks/>
          </p:cNvSpPr>
          <p:nvPr/>
        </p:nvSpPr>
        <p:spPr>
          <a:xfrm>
            <a:off x="1" y="-1"/>
            <a:ext cx="24379238" cy="13716000"/>
          </a:xfrm>
          <a:prstGeom prst="rect">
            <a:avLst/>
          </a:prstGeom>
          <a:gradFill flip="none" rotWithShape="1">
            <a:gsLst>
              <a:gs pos="0">
                <a:schemeClr val="accent4"/>
              </a:gs>
              <a:gs pos="72000">
                <a:schemeClr val="accent5"/>
              </a:gs>
            </a:gsLst>
            <a:lin ang="135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eaLnBrk="1"/>
            <a:endParaRPr lang="en-US" sz="6660" dirty="0">
              <a:solidFill>
                <a:schemeClr val="tx1"/>
              </a:solidFill>
            </a:endParaRPr>
          </a:p>
        </p:txBody>
      </p:sp>
      <p:sp>
        <p:nvSpPr>
          <p:cNvPr id="33" name="Freeform: Shape 32">
            <a:extLst>
              <a:ext uri="{FF2B5EF4-FFF2-40B4-BE49-F238E27FC236}">
                <a16:creationId xmlns:a16="http://schemas.microsoft.com/office/drawing/2014/main" id="{41A62CCF-F230-4083-B80D-8EFF998D4248}"/>
              </a:ext>
            </a:extLst>
          </p:cNvPr>
          <p:cNvSpPr>
            <a:spLocks/>
          </p:cNvSpPr>
          <p:nvPr/>
        </p:nvSpPr>
        <p:spPr>
          <a:xfrm>
            <a:off x="1" y="1"/>
            <a:ext cx="18218557" cy="13716000"/>
          </a:xfrm>
          <a:custGeom>
            <a:avLst/>
            <a:gdLst>
              <a:gd name="connsiteX0" fmla="*/ 0 w 8929549"/>
              <a:gd name="connsiteY0" fmla="*/ 0 h 6721475"/>
              <a:gd name="connsiteX1" fmla="*/ 1797646 w 8929549"/>
              <a:gd name="connsiteY1" fmla="*/ 0 h 6721475"/>
              <a:gd name="connsiteX2" fmla="*/ 1888573 w 8929549"/>
              <a:gd name="connsiteY2" fmla="*/ 0 h 6721475"/>
              <a:gd name="connsiteX3" fmla="*/ 2866850 w 8929549"/>
              <a:gd name="connsiteY3" fmla="*/ 0 h 6721475"/>
              <a:gd name="connsiteX4" fmla="*/ 2870522 w 8929549"/>
              <a:gd name="connsiteY4" fmla="*/ 0 h 6721475"/>
              <a:gd name="connsiteX5" fmla="*/ 3686219 w 8929549"/>
              <a:gd name="connsiteY5" fmla="*/ 0 h 6721475"/>
              <a:gd name="connsiteX6" fmla="*/ 4664496 w 8929549"/>
              <a:gd name="connsiteY6" fmla="*/ 0 h 6721475"/>
              <a:gd name="connsiteX7" fmla="*/ 4668168 w 8929549"/>
              <a:gd name="connsiteY7" fmla="*/ 0 h 6721475"/>
              <a:gd name="connsiteX8" fmla="*/ 4755423 w 8929549"/>
              <a:gd name="connsiteY8" fmla="*/ 0 h 6721475"/>
              <a:gd name="connsiteX9" fmla="*/ 4759095 w 8929549"/>
              <a:gd name="connsiteY9" fmla="*/ 0 h 6721475"/>
              <a:gd name="connsiteX10" fmla="*/ 6553069 w 8929549"/>
              <a:gd name="connsiteY10" fmla="*/ 0 h 6721475"/>
              <a:gd name="connsiteX11" fmla="*/ 6556741 w 8929549"/>
              <a:gd name="connsiteY11" fmla="*/ 0 h 6721475"/>
              <a:gd name="connsiteX12" fmla="*/ 6556741 w 8929549"/>
              <a:gd name="connsiteY12" fmla="*/ 10386 h 6721475"/>
              <a:gd name="connsiteX13" fmla="*/ 8929549 w 8929549"/>
              <a:gd name="connsiteY13" fmla="*/ 6721475 h 6721475"/>
              <a:gd name="connsiteX14" fmla="*/ 7131903 w 8929549"/>
              <a:gd name="connsiteY14" fmla="*/ 6721475 h 6721475"/>
              <a:gd name="connsiteX15" fmla="*/ 7040976 w 8929549"/>
              <a:gd name="connsiteY15" fmla="*/ 6721475 h 6721475"/>
              <a:gd name="connsiteX16" fmla="*/ 5243330 w 8929549"/>
              <a:gd name="connsiteY16" fmla="*/ 6721475 h 6721475"/>
              <a:gd name="connsiteX17" fmla="*/ 3686219 w 8929549"/>
              <a:gd name="connsiteY17" fmla="*/ 6721475 h 6721475"/>
              <a:gd name="connsiteX18" fmla="*/ 1888573 w 8929549"/>
              <a:gd name="connsiteY18" fmla="*/ 6721475 h 6721475"/>
              <a:gd name="connsiteX19" fmla="*/ 1797646 w 8929549"/>
              <a:gd name="connsiteY19" fmla="*/ 6721475 h 6721475"/>
              <a:gd name="connsiteX20" fmla="*/ 0 w 8929549"/>
              <a:gd name="connsiteY20" fmla="*/ 6721475 h 672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929549" h="6721475">
                <a:moveTo>
                  <a:pt x="0" y="0"/>
                </a:moveTo>
                <a:lnTo>
                  <a:pt x="1797646" y="0"/>
                </a:lnTo>
                <a:lnTo>
                  <a:pt x="1888573" y="0"/>
                </a:lnTo>
                <a:lnTo>
                  <a:pt x="2866850" y="0"/>
                </a:lnTo>
                <a:lnTo>
                  <a:pt x="2870522" y="0"/>
                </a:lnTo>
                <a:lnTo>
                  <a:pt x="3686219" y="0"/>
                </a:lnTo>
                <a:lnTo>
                  <a:pt x="4664496" y="0"/>
                </a:lnTo>
                <a:lnTo>
                  <a:pt x="4668168" y="0"/>
                </a:lnTo>
                <a:lnTo>
                  <a:pt x="4755423" y="0"/>
                </a:lnTo>
                <a:lnTo>
                  <a:pt x="4759095" y="0"/>
                </a:lnTo>
                <a:lnTo>
                  <a:pt x="6553069" y="0"/>
                </a:lnTo>
                <a:lnTo>
                  <a:pt x="6556741" y="0"/>
                </a:lnTo>
                <a:lnTo>
                  <a:pt x="6556741" y="10386"/>
                </a:lnTo>
                <a:lnTo>
                  <a:pt x="8929549" y="6721475"/>
                </a:lnTo>
                <a:lnTo>
                  <a:pt x="7131903" y="6721475"/>
                </a:lnTo>
                <a:lnTo>
                  <a:pt x="7040976" y="6721475"/>
                </a:lnTo>
                <a:lnTo>
                  <a:pt x="5243330" y="6721475"/>
                </a:lnTo>
                <a:lnTo>
                  <a:pt x="3686219" y="6721475"/>
                </a:lnTo>
                <a:lnTo>
                  <a:pt x="1888573" y="6721475"/>
                </a:lnTo>
                <a:lnTo>
                  <a:pt x="1797646" y="6721475"/>
                </a:lnTo>
                <a:lnTo>
                  <a:pt x="0" y="6721475"/>
                </a:lnTo>
                <a:close/>
              </a:path>
            </a:pathLst>
          </a:custGeom>
          <a:solidFill>
            <a:schemeClr val="bg1"/>
          </a:solidFill>
          <a:ln w="9525">
            <a:noFill/>
          </a:ln>
          <a:effectLst>
            <a:outerShdw blurRad="50800" dist="63500" algn="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eaLnBrk="1"/>
            <a:endParaRPr lang="en-US" sz="6660" dirty="0">
              <a:solidFill>
                <a:schemeClr val="tx1"/>
              </a:solidFill>
            </a:endParaRPr>
          </a:p>
        </p:txBody>
      </p:sp>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5" name="doc id" hidden="1"/>
          <p:cNvSpPr>
            <a:spLocks noChangeArrowheads="1"/>
          </p:cNvSpPr>
          <p:nvPr/>
        </p:nvSpPr>
        <p:spPr bwMode="gray">
          <a:xfrm flipH="1">
            <a:off x="21311841" y="103669"/>
            <a:ext cx="2462645" cy="188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2435833" eaLnBrk="1"/>
            <a:endParaRPr lang="en-US" sz="1224" baseline="0" noProof="0" dirty="0">
              <a:solidFill>
                <a:schemeClr val="accent6"/>
              </a:solidFill>
              <a:latin typeface="+mn-lt"/>
              <a:ea typeface="+mn-ea"/>
            </a:endParaRPr>
          </a:p>
        </p:txBody>
      </p:sp>
      <p:sp>
        <p:nvSpPr>
          <p:cNvPr id="12" name="Slide Number">
            <a:extLst>
              <a:ext uri="{FF2B5EF4-FFF2-40B4-BE49-F238E27FC236}">
                <a16:creationId xmlns:a16="http://schemas.microsoft.com/office/drawing/2014/main" id="{45B3C1C9-164C-45D0-AE40-099216F858A4}"/>
              </a:ext>
            </a:extLst>
          </p:cNvPr>
          <p:cNvSpPr txBox="1">
            <a:spLocks/>
          </p:cNvSpPr>
          <p:nvPr/>
        </p:nvSpPr>
        <p:spPr bwMode="gray">
          <a:xfrm>
            <a:off x="23299555" y="13256844"/>
            <a:ext cx="254878" cy="251159"/>
          </a:xfrm>
          <a:prstGeom prst="rect">
            <a:avLst/>
          </a:prstGeom>
        </p:spPr>
        <p:txBody>
          <a:bodyPr vert="horz" wrap="none" lIns="0" tIns="0" rIns="0" bIns="0" rtlCol="0" anchor="ctr">
            <a:spAutoFit/>
          </a:bodyPr>
          <a:lstStyle>
            <a:defPPr>
              <a:defRPr lang="en-US"/>
            </a:defPPr>
            <a:lvl1pPr>
              <a:defRPr sz="1000" baseline="0">
                <a:latin typeface="+mn-lt"/>
              </a:defRPr>
            </a:lvl1pPr>
          </a:lstStyle>
          <a:p>
            <a:pPr lvl="0"/>
            <a:fld id="{42C328C1-A84F-4A39-A664-DBA00541A8C6}" type="slidenum">
              <a:rPr lang="en-US" sz="1632" smtClean="0">
                <a:solidFill>
                  <a:schemeClr val="bg1"/>
                </a:solidFill>
              </a:rPr>
              <a:pPr lvl="0"/>
              <a:t>‹Nº›</a:t>
            </a:fld>
            <a:endParaRPr lang="en-US" sz="1632" dirty="0">
              <a:solidFill>
                <a:schemeClr val="bg1"/>
              </a:solidFill>
            </a:endParaRPr>
          </a:p>
        </p:txBody>
      </p:sp>
      <p:grpSp>
        <p:nvGrpSpPr>
          <p:cNvPr id="13" name="Group 12">
            <a:extLst>
              <a:ext uri="{FF2B5EF4-FFF2-40B4-BE49-F238E27FC236}">
                <a16:creationId xmlns:a16="http://schemas.microsoft.com/office/drawing/2014/main" id="{7A091C01-859B-4D5E-A46D-7F6F795C667F}"/>
              </a:ext>
            </a:extLst>
          </p:cNvPr>
          <p:cNvGrpSpPr/>
          <p:nvPr/>
        </p:nvGrpSpPr>
        <p:grpSpPr>
          <a:xfrm>
            <a:off x="21653830" y="13217140"/>
            <a:ext cx="1236821" cy="330567"/>
            <a:chOff x="4797041" y="952089"/>
            <a:chExt cx="2281238" cy="609599"/>
          </a:xfrm>
          <a:solidFill>
            <a:schemeClr val="bg1"/>
          </a:solidFill>
        </p:grpSpPr>
        <p:sp>
          <p:nvSpPr>
            <p:cNvPr id="14" name="Freeform 538">
              <a:extLst>
                <a:ext uri="{FF2B5EF4-FFF2-40B4-BE49-F238E27FC236}">
                  <a16:creationId xmlns:a16="http://schemas.microsoft.com/office/drawing/2014/main" id="{1EEA9E48-40F1-4821-856D-CFC901698DE0}"/>
                </a:ext>
              </a:extLst>
            </p:cNvPr>
            <p:cNvSpPr>
              <a:spLocks/>
            </p:cNvSpPr>
            <p:nvPr userDrawn="1"/>
          </p:nvSpPr>
          <p:spPr bwMode="auto">
            <a:xfrm>
              <a:off x="5736841" y="952089"/>
              <a:ext cx="482600" cy="609599"/>
            </a:xfrm>
            <a:custGeom>
              <a:avLst/>
              <a:gdLst>
                <a:gd name="T0" fmla="*/ 52 w 195"/>
                <a:gd name="T1" fmla="*/ 30 h 244"/>
                <a:gd name="T2" fmla="*/ 161 w 195"/>
                <a:gd name="T3" fmla="*/ 10 h 244"/>
                <a:gd name="T4" fmla="*/ 194 w 195"/>
                <a:gd name="T5" fmla="*/ 33 h 244"/>
                <a:gd name="T6" fmla="*/ 187 w 195"/>
                <a:gd name="T7" fmla="*/ 66 h 244"/>
                <a:gd name="T8" fmla="*/ 121 w 195"/>
                <a:gd name="T9" fmla="*/ 51 h 244"/>
                <a:gd name="T10" fmla="*/ 69 w 195"/>
                <a:gd name="T11" fmla="*/ 93 h 244"/>
                <a:gd name="T12" fmla="*/ 63 w 195"/>
                <a:gd name="T13" fmla="*/ 167 h 244"/>
                <a:gd name="T14" fmla="*/ 95 w 195"/>
                <a:gd name="T15" fmla="*/ 195 h 244"/>
                <a:gd name="T16" fmla="*/ 163 w 195"/>
                <a:gd name="T17" fmla="*/ 179 h 244"/>
                <a:gd name="T18" fmla="*/ 153 w 195"/>
                <a:gd name="T19" fmla="*/ 221 h 244"/>
                <a:gd name="T20" fmla="*/ 122 w 195"/>
                <a:gd name="T21" fmla="*/ 239 h 244"/>
                <a:gd name="T22" fmla="*/ 28 w 195"/>
                <a:gd name="T23" fmla="*/ 216 h 244"/>
                <a:gd name="T24" fmla="*/ 2 w 195"/>
                <a:gd name="T25" fmla="*/ 136 h 244"/>
                <a:gd name="T26" fmla="*/ 52 w 195"/>
                <a:gd name="T27" fmla="*/ 3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5" h="244">
                  <a:moveTo>
                    <a:pt x="52" y="30"/>
                  </a:moveTo>
                  <a:cubicBezTo>
                    <a:pt x="81" y="7"/>
                    <a:pt x="124" y="0"/>
                    <a:pt x="161" y="10"/>
                  </a:cubicBezTo>
                  <a:cubicBezTo>
                    <a:pt x="175" y="13"/>
                    <a:pt x="191" y="20"/>
                    <a:pt x="194" y="33"/>
                  </a:cubicBezTo>
                  <a:cubicBezTo>
                    <a:pt x="195" y="45"/>
                    <a:pt x="189" y="55"/>
                    <a:pt x="187" y="66"/>
                  </a:cubicBezTo>
                  <a:cubicBezTo>
                    <a:pt x="170" y="52"/>
                    <a:pt x="144" y="48"/>
                    <a:pt x="121" y="51"/>
                  </a:cubicBezTo>
                  <a:cubicBezTo>
                    <a:pt x="96" y="55"/>
                    <a:pt x="78" y="74"/>
                    <a:pt x="69" y="93"/>
                  </a:cubicBezTo>
                  <a:cubicBezTo>
                    <a:pt x="58" y="117"/>
                    <a:pt x="53" y="143"/>
                    <a:pt x="63" y="167"/>
                  </a:cubicBezTo>
                  <a:cubicBezTo>
                    <a:pt x="68" y="180"/>
                    <a:pt x="80" y="191"/>
                    <a:pt x="95" y="195"/>
                  </a:cubicBezTo>
                  <a:cubicBezTo>
                    <a:pt x="119" y="202"/>
                    <a:pt x="145" y="194"/>
                    <a:pt x="163" y="179"/>
                  </a:cubicBezTo>
                  <a:cubicBezTo>
                    <a:pt x="160" y="193"/>
                    <a:pt x="158" y="208"/>
                    <a:pt x="153" y="221"/>
                  </a:cubicBezTo>
                  <a:cubicBezTo>
                    <a:pt x="149" y="233"/>
                    <a:pt x="134" y="237"/>
                    <a:pt x="122" y="239"/>
                  </a:cubicBezTo>
                  <a:cubicBezTo>
                    <a:pt x="89" y="244"/>
                    <a:pt x="51" y="238"/>
                    <a:pt x="28" y="216"/>
                  </a:cubicBezTo>
                  <a:cubicBezTo>
                    <a:pt x="6" y="195"/>
                    <a:pt x="0" y="164"/>
                    <a:pt x="2" y="136"/>
                  </a:cubicBezTo>
                  <a:cubicBezTo>
                    <a:pt x="3" y="97"/>
                    <a:pt x="18" y="57"/>
                    <a:pt x="5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a:endParaRPr lang="en-US" sz="6660" dirty="0"/>
            </a:p>
          </p:txBody>
        </p:sp>
        <p:sp>
          <p:nvSpPr>
            <p:cNvPr id="15" name="Freeform 539">
              <a:extLst>
                <a:ext uri="{FF2B5EF4-FFF2-40B4-BE49-F238E27FC236}">
                  <a16:creationId xmlns:a16="http://schemas.microsoft.com/office/drawing/2014/main" id="{1BC14002-6AC7-43A0-B8FC-6FDAA1EF5D8E}"/>
                </a:ext>
              </a:extLst>
            </p:cNvPr>
            <p:cNvSpPr>
              <a:spLocks noEditPoints="1"/>
            </p:cNvSpPr>
            <p:nvPr userDrawn="1"/>
          </p:nvSpPr>
          <p:spPr bwMode="auto">
            <a:xfrm>
              <a:off x="5225666" y="971139"/>
              <a:ext cx="488950" cy="577850"/>
            </a:xfrm>
            <a:custGeom>
              <a:avLst/>
              <a:gdLst>
                <a:gd name="T0" fmla="*/ 41 w 198"/>
                <a:gd name="T1" fmla="*/ 6 h 231"/>
                <a:gd name="T2" fmla="*/ 114 w 198"/>
                <a:gd name="T3" fmla="*/ 1 h 231"/>
                <a:gd name="T4" fmla="*/ 177 w 198"/>
                <a:gd name="T5" fmla="*/ 20 h 231"/>
                <a:gd name="T6" fmla="*/ 182 w 198"/>
                <a:gd name="T7" fmla="*/ 85 h 231"/>
                <a:gd name="T8" fmla="*/ 142 w 198"/>
                <a:gd name="T9" fmla="*/ 107 h 231"/>
                <a:gd name="T10" fmla="*/ 173 w 198"/>
                <a:gd name="T11" fmla="*/ 129 h 231"/>
                <a:gd name="T12" fmla="*/ 155 w 198"/>
                <a:gd name="T13" fmla="*/ 208 h 231"/>
                <a:gd name="T14" fmla="*/ 83 w 198"/>
                <a:gd name="T15" fmla="*/ 230 h 231"/>
                <a:gd name="T16" fmla="*/ 26 w 198"/>
                <a:gd name="T17" fmla="*/ 225 h 231"/>
                <a:gd name="T18" fmla="*/ 5 w 198"/>
                <a:gd name="T19" fmla="*/ 207 h 231"/>
                <a:gd name="T20" fmla="*/ 5 w 198"/>
                <a:gd name="T21" fmla="*/ 169 h 231"/>
                <a:gd name="T22" fmla="*/ 41 w 198"/>
                <a:gd name="T23" fmla="*/ 6 h 231"/>
                <a:gd name="T24" fmla="*/ 86 w 198"/>
                <a:gd name="T25" fmla="*/ 40 h 231"/>
                <a:gd name="T26" fmla="*/ 76 w 198"/>
                <a:gd name="T27" fmla="*/ 86 h 231"/>
                <a:gd name="T28" fmla="*/ 86 w 198"/>
                <a:gd name="T29" fmla="*/ 92 h 231"/>
                <a:gd name="T30" fmla="*/ 132 w 198"/>
                <a:gd name="T31" fmla="*/ 80 h 231"/>
                <a:gd name="T32" fmla="*/ 129 w 198"/>
                <a:gd name="T33" fmla="*/ 43 h 231"/>
                <a:gd name="T34" fmla="*/ 86 w 198"/>
                <a:gd name="T35" fmla="*/ 40 h 231"/>
                <a:gd name="T36" fmla="*/ 67 w 198"/>
                <a:gd name="T37" fmla="*/ 127 h 231"/>
                <a:gd name="T38" fmla="*/ 57 w 198"/>
                <a:gd name="T39" fmla="*/ 172 h 231"/>
                <a:gd name="T40" fmla="*/ 57 w 198"/>
                <a:gd name="T41" fmla="*/ 192 h 231"/>
                <a:gd name="T42" fmla="*/ 109 w 198"/>
                <a:gd name="T43" fmla="*/ 184 h 231"/>
                <a:gd name="T44" fmla="*/ 118 w 198"/>
                <a:gd name="T45" fmla="*/ 136 h 231"/>
                <a:gd name="T46" fmla="*/ 67 w 198"/>
                <a:gd name="T47" fmla="*/ 127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8" h="231">
                  <a:moveTo>
                    <a:pt x="41" y="6"/>
                  </a:moveTo>
                  <a:cubicBezTo>
                    <a:pt x="65" y="2"/>
                    <a:pt x="90" y="0"/>
                    <a:pt x="114" y="1"/>
                  </a:cubicBezTo>
                  <a:cubicBezTo>
                    <a:pt x="137" y="2"/>
                    <a:pt x="161" y="6"/>
                    <a:pt x="177" y="20"/>
                  </a:cubicBezTo>
                  <a:cubicBezTo>
                    <a:pt x="197" y="37"/>
                    <a:pt x="198" y="66"/>
                    <a:pt x="182" y="85"/>
                  </a:cubicBezTo>
                  <a:cubicBezTo>
                    <a:pt x="172" y="96"/>
                    <a:pt x="158" y="104"/>
                    <a:pt x="142" y="107"/>
                  </a:cubicBezTo>
                  <a:cubicBezTo>
                    <a:pt x="154" y="112"/>
                    <a:pt x="167" y="118"/>
                    <a:pt x="173" y="129"/>
                  </a:cubicBezTo>
                  <a:cubicBezTo>
                    <a:pt x="187" y="155"/>
                    <a:pt x="179" y="189"/>
                    <a:pt x="155" y="208"/>
                  </a:cubicBezTo>
                  <a:cubicBezTo>
                    <a:pt x="135" y="223"/>
                    <a:pt x="108" y="229"/>
                    <a:pt x="83" y="230"/>
                  </a:cubicBezTo>
                  <a:cubicBezTo>
                    <a:pt x="64" y="231"/>
                    <a:pt x="44" y="230"/>
                    <a:pt x="26" y="225"/>
                  </a:cubicBezTo>
                  <a:cubicBezTo>
                    <a:pt x="16" y="223"/>
                    <a:pt x="8" y="216"/>
                    <a:pt x="5" y="207"/>
                  </a:cubicBezTo>
                  <a:cubicBezTo>
                    <a:pt x="0" y="195"/>
                    <a:pt x="2" y="182"/>
                    <a:pt x="5" y="169"/>
                  </a:cubicBezTo>
                  <a:cubicBezTo>
                    <a:pt x="17" y="115"/>
                    <a:pt x="29" y="60"/>
                    <a:pt x="41" y="6"/>
                  </a:cubicBezTo>
                  <a:close/>
                  <a:moveTo>
                    <a:pt x="86" y="40"/>
                  </a:moveTo>
                  <a:cubicBezTo>
                    <a:pt x="83" y="55"/>
                    <a:pt x="79" y="71"/>
                    <a:pt x="76" y="86"/>
                  </a:cubicBezTo>
                  <a:cubicBezTo>
                    <a:pt x="75" y="91"/>
                    <a:pt x="81" y="93"/>
                    <a:pt x="86" y="92"/>
                  </a:cubicBezTo>
                  <a:cubicBezTo>
                    <a:pt x="102" y="93"/>
                    <a:pt x="120" y="91"/>
                    <a:pt x="132" y="80"/>
                  </a:cubicBezTo>
                  <a:cubicBezTo>
                    <a:pt x="143" y="70"/>
                    <a:pt x="144" y="50"/>
                    <a:pt x="129" y="43"/>
                  </a:cubicBezTo>
                  <a:cubicBezTo>
                    <a:pt x="116" y="36"/>
                    <a:pt x="100" y="39"/>
                    <a:pt x="86" y="40"/>
                  </a:cubicBezTo>
                  <a:close/>
                  <a:moveTo>
                    <a:pt x="67" y="127"/>
                  </a:moveTo>
                  <a:cubicBezTo>
                    <a:pt x="63" y="142"/>
                    <a:pt x="60" y="157"/>
                    <a:pt x="57" y="172"/>
                  </a:cubicBezTo>
                  <a:cubicBezTo>
                    <a:pt x="56" y="179"/>
                    <a:pt x="52" y="186"/>
                    <a:pt x="57" y="192"/>
                  </a:cubicBezTo>
                  <a:cubicBezTo>
                    <a:pt x="75" y="192"/>
                    <a:pt x="93" y="193"/>
                    <a:pt x="109" y="184"/>
                  </a:cubicBezTo>
                  <a:cubicBezTo>
                    <a:pt x="127" y="175"/>
                    <a:pt x="133" y="150"/>
                    <a:pt x="118" y="136"/>
                  </a:cubicBezTo>
                  <a:cubicBezTo>
                    <a:pt x="104" y="125"/>
                    <a:pt x="84" y="128"/>
                    <a:pt x="67" y="1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a:endParaRPr lang="en-US" sz="6660" dirty="0"/>
            </a:p>
          </p:txBody>
        </p:sp>
        <p:sp>
          <p:nvSpPr>
            <p:cNvPr id="16" name="Freeform 540">
              <a:extLst>
                <a:ext uri="{FF2B5EF4-FFF2-40B4-BE49-F238E27FC236}">
                  <a16:creationId xmlns:a16="http://schemas.microsoft.com/office/drawing/2014/main" id="{CE175A35-FD80-4EAC-B7C8-A2B57FC26387}"/>
                </a:ext>
              </a:extLst>
            </p:cNvPr>
            <p:cNvSpPr>
              <a:spLocks noEditPoints="1"/>
            </p:cNvSpPr>
            <p:nvPr userDrawn="1"/>
          </p:nvSpPr>
          <p:spPr bwMode="auto">
            <a:xfrm>
              <a:off x="6184516" y="975901"/>
              <a:ext cx="514350" cy="573087"/>
            </a:xfrm>
            <a:custGeom>
              <a:avLst/>
              <a:gdLst>
                <a:gd name="T0" fmla="*/ 50 w 208"/>
                <a:gd name="T1" fmla="*/ 6 h 229"/>
                <a:gd name="T2" fmla="*/ 102 w 208"/>
                <a:gd name="T3" fmla="*/ 0 h 229"/>
                <a:gd name="T4" fmla="*/ 174 w 208"/>
                <a:gd name="T5" fmla="*/ 12 h 229"/>
                <a:gd name="T6" fmla="*/ 202 w 208"/>
                <a:gd name="T7" fmla="*/ 51 h 229"/>
                <a:gd name="T8" fmla="*/ 151 w 208"/>
                <a:gd name="T9" fmla="*/ 143 h 229"/>
                <a:gd name="T10" fmla="*/ 70 w 208"/>
                <a:gd name="T11" fmla="*/ 154 h 229"/>
                <a:gd name="T12" fmla="*/ 58 w 208"/>
                <a:gd name="T13" fmla="*/ 207 h 229"/>
                <a:gd name="T14" fmla="*/ 38 w 208"/>
                <a:gd name="T15" fmla="*/ 228 h 229"/>
                <a:gd name="T16" fmla="*/ 0 w 208"/>
                <a:gd name="T17" fmla="*/ 228 h 229"/>
                <a:gd name="T18" fmla="*/ 50 w 208"/>
                <a:gd name="T19" fmla="*/ 6 h 229"/>
                <a:gd name="T20" fmla="*/ 99 w 208"/>
                <a:gd name="T21" fmla="*/ 39 h 229"/>
                <a:gd name="T22" fmla="*/ 84 w 208"/>
                <a:gd name="T23" fmla="*/ 104 h 229"/>
                <a:gd name="T24" fmla="*/ 91 w 208"/>
                <a:gd name="T25" fmla="*/ 114 h 229"/>
                <a:gd name="T26" fmla="*/ 130 w 208"/>
                <a:gd name="T27" fmla="*/ 108 h 229"/>
                <a:gd name="T28" fmla="*/ 151 w 208"/>
                <a:gd name="T29" fmla="*/ 51 h 229"/>
                <a:gd name="T30" fmla="*/ 99 w 208"/>
                <a:gd name="T31" fmla="*/ 3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8" h="229">
                  <a:moveTo>
                    <a:pt x="50" y="6"/>
                  </a:moveTo>
                  <a:cubicBezTo>
                    <a:pt x="66" y="1"/>
                    <a:pt x="85" y="1"/>
                    <a:pt x="102" y="0"/>
                  </a:cubicBezTo>
                  <a:cubicBezTo>
                    <a:pt x="127" y="0"/>
                    <a:pt x="153" y="0"/>
                    <a:pt x="174" y="12"/>
                  </a:cubicBezTo>
                  <a:cubicBezTo>
                    <a:pt x="190" y="20"/>
                    <a:pt x="200" y="35"/>
                    <a:pt x="202" y="51"/>
                  </a:cubicBezTo>
                  <a:cubicBezTo>
                    <a:pt x="208" y="87"/>
                    <a:pt x="188" y="125"/>
                    <a:pt x="151" y="143"/>
                  </a:cubicBezTo>
                  <a:cubicBezTo>
                    <a:pt x="126" y="155"/>
                    <a:pt x="98" y="155"/>
                    <a:pt x="70" y="154"/>
                  </a:cubicBezTo>
                  <a:cubicBezTo>
                    <a:pt x="66" y="171"/>
                    <a:pt x="63" y="189"/>
                    <a:pt x="58" y="207"/>
                  </a:cubicBezTo>
                  <a:cubicBezTo>
                    <a:pt x="56" y="216"/>
                    <a:pt x="49" y="225"/>
                    <a:pt x="38" y="228"/>
                  </a:cubicBezTo>
                  <a:cubicBezTo>
                    <a:pt x="25" y="229"/>
                    <a:pt x="13" y="228"/>
                    <a:pt x="0" y="228"/>
                  </a:cubicBezTo>
                  <a:cubicBezTo>
                    <a:pt x="17" y="154"/>
                    <a:pt x="33" y="80"/>
                    <a:pt x="50" y="6"/>
                  </a:cubicBezTo>
                  <a:close/>
                  <a:moveTo>
                    <a:pt x="99" y="39"/>
                  </a:moveTo>
                  <a:cubicBezTo>
                    <a:pt x="94" y="61"/>
                    <a:pt x="89" y="82"/>
                    <a:pt x="84" y="104"/>
                  </a:cubicBezTo>
                  <a:cubicBezTo>
                    <a:pt x="83" y="108"/>
                    <a:pt x="87" y="112"/>
                    <a:pt x="91" y="114"/>
                  </a:cubicBezTo>
                  <a:cubicBezTo>
                    <a:pt x="104" y="116"/>
                    <a:pt x="118" y="114"/>
                    <a:pt x="130" y="108"/>
                  </a:cubicBezTo>
                  <a:cubicBezTo>
                    <a:pt x="152" y="97"/>
                    <a:pt x="161" y="71"/>
                    <a:pt x="151" y="51"/>
                  </a:cubicBezTo>
                  <a:cubicBezTo>
                    <a:pt x="140" y="35"/>
                    <a:pt x="116" y="38"/>
                    <a:pt x="99"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a:endParaRPr lang="en-US" sz="6660" dirty="0"/>
            </a:p>
          </p:txBody>
        </p:sp>
        <p:sp>
          <p:nvSpPr>
            <p:cNvPr id="17" name="Freeform 541">
              <a:extLst>
                <a:ext uri="{FF2B5EF4-FFF2-40B4-BE49-F238E27FC236}">
                  <a16:creationId xmlns:a16="http://schemas.microsoft.com/office/drawing/2014/main" id="{6AD157DA-7E3C-4887-BCF8-2390422DBBD4}"/>
                </a:ext>
              </a:extLst>
            </p:cNvPr>
            <p:cNvSpPr>
              <a:spLocks/>
            </p:cNvSpPr>
            <p:nvPr userDrawn="1"/>
          </p:nvSpPr>
          <p:spPr bwMode="auto">
            <a:xfrm>
              <a:off x="6746491" y="1006064"/>
              <a:ext cx="182563" cy="222250"/>
            </a:xfrm>
            <a:custGeom>
              <a:avLst/>
              <a:gdLst>
                <a:gd name="T0" fmla="*/ 0 w 74"/>
                <a:gd name="T1" fmla="*/ 43 h 89"/>
                <a:gd name="T2" fmla="*/ 37 w 74"/>
                <a:gd name="T3" fmla="*/ 4 h 89"/>
                <a:gd name="T4" fmla="*/ 63 w 74"/>
                <a:gd name="T5" fmla="*/ 12 h 89"/>
                <a:gd name="T6" fmla="*/ 63 w 74"/>
                <a:gd name="T7" fmla="*/ 89 h 89"/>
                <a:gd name="T8" fmla="*/ 0 w 74"/>
                <a:gd name="T9" fmla="*/ 43 h 89"/>
              </a:gdLst>
              <a:ahLst/>
              <a:cxnLst>
                <a:cxn ang="0">
                  <a:pos x="T0" y="T1"/>
                </a:cxn>
                <a:cxn ang="0">
                  <a:pos x="T2" y="T3"/>
                </a:cxn>
                <a:cxn ang="0">
                  <a:pos x="T4" y="T5"/>
                </a:cxn>
                <a:cxn ang="0">
                  <a:pos x="T6" y="T7"/>
                </a:cxn>
                <a:cxn ang="0">
                  <a:pos x="T8" y="T9"/>
                </a:cxn>
              </a:cxnLst>
              <a:rect l="0" t="0" r="r" b="b"/>
              <a:pathLst>
                <a:path w="74" h="89">
                  <a:moveTo>
                    <a:pt x="0" y="43"/>
                  </a:moveTo>
                  <a:cubicBezTo>
                    <a:pt x="8" y="27"/>
                    <a:pt x="18" y="10"/>
                    <a:pt x="37" y="4"/>
                  </a:cubicBezTo>
                  <a:cubicBezTo>
                    <a:pt x="47" y="0"/>
                    <a:pt x="57" y="5"/>
                    <a:pt x="63" y="12"/>
                  </a:cubicBezTo>
                  <a:cubicBezTo>
                    <a:pt x="74" y="36"/>
                    <a:pt x="72" y="64"/>
                    <a:pt x="63" y="89"/>
                  </a:cubicBezTo>
                  <a:cubicBezTo>
                    <a:pt x="45" y="70"/>
                    <a:pt x="24" y="55"/>
                    <a:pt x="0"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a:endParaRPr lang="en-US" sz="6660" dirty="0"/>
            </a:p>
          </p:txBody>
        </p:sp>
        <p:sp>
          <p:nvSpPr>
            <p:cNvPr id="18" name="Freeform 542">
              <a:extLst>
                <a:ext uri="{FF2B5EF4-FFF2-40B4-BE49-F238E27FC236}">
                  <a16:creationId xmlns:a16="http://schemas.microsoft.com/office/drawing/2014/main" id="{0AC7FD69-DF48-4BE9-830A-FAECD1F40A20}"/>
                </a:ext>
              </a:extLst>
            </p:cNvPr>
            <p:cNvSpPr>
              <a:spLocks/>
            </p:cNvSpPr>
            <p:nvPr userDrawn="1"/>
          </p:nvSpPr>
          <p:spPr bwMode="auto">
            <a:xfrm>
              <a:off x="6687754" y="1036226"/>
              <a:ext cx="390525" cy="477837"/>
            </a:xfrm>
            <a:custGeom>
              <a:avLst/>
              <a:gdLst>
                <a:gd name="T0" fmla="*/ 87 w 158"/>
                <a:gd name="T1" fmla="*/ 0 h 191"/>
                <a:gd name="T2" fmla="*/ 139 w 158"/>
                <a:gd name="T3" fmla="*/ 44 h 191"/>
                <a:gd name="T4" fmla="*/ 156 w 158"/>
                <a:gd name="T5" fmla="*/ 88 h 191"/>
                <a:gd name="T6" fmla="*/ 137 w 158"/>
                <a:gd name="T7" fmla="*/ 125 h 191"/>
                <a:gd name="T8" fmla="*/ 71 w 158"/>
                <a:gd name="T9" fmla="*/ 180 h 191"/>
                <a:gd name="T10" fmla="*/ 35 w 158"/>
                <a:gd name="T11" fmla="*/ 187 h 191"/>
                <a:gd name="T12" fmla="*/ 0 w 158"/>
                <a:gd name="T13" fmla="*/ 157 h 191"/>
                <a:gd name="T14" fmla="*/ 87 w 158"/>
                <a:gd name="T15" fmla="*/ 77 h 191"/>
                <a:gd name="T16" fmla="*/ 87 w 158"/>
                <a:gd name="T17"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191">
                  <a:moveTo>
                    <a:pt x="87" y="0"/>
                  </a:moveTo>
                  <a:cubicBezTo>
                    <a:pt x="109" y="9"/>
                    <a:pt x="124" y="27"/>
                    <a:pt x="139" y="44"/>
                  </a:cubicBezTo>
                  <a:cubicBezTo>
                    <a:pt x="150" y="56"/>
                    <a:pt x="158" y="72"/>
                    <a:pt x="156" y="88"/>
                  </a:cubicBezTo>
                  <a:cubicBezTo>
                    <a:pt x="155" y="102"/>
                    <a:pt x="147" y="114"/>
                    <a:pt x="137" y="125"/>
                  </a:cubicBezTo>
                  <a:cubicBezTo>
                    <a:pt x="119" y="146"/>
                    <a:pt x="96" y="165"/>
                    <a:pt x="71" y="180"/>
                  </a:cubicBezTo>
                  <a:cubicBezTo>
                    <a:pt x="60" y="186"/>
                    <a:pt x="48" y="191"/>
                    <a:pt x="35" y="187"/>
                  </a:cubicBezTo>
                  <a:cubicBezTo>
                    <a:pt x="18" y="184"/>
                    <a:pt x="7" y="170"/>
                    <a:pt x="0" y="157"/>
                  </a:cubicBezTo>
                  <a:cubicBezTo>
                    <a:pt x="37" y="139"/>
                    <a:pt x="71" y="113"/>
                    <a:pt x="87" y="77"/>
                  </a:cubicBezTo>
                  <a:cubicBezTo>
                    <a:pt x="96" y="52"/>
                    <a:pt x="98" y="24"/>
                    <a:pt x="87" y="0"/>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a:endParaRPr lang="en-US" sz="6660" dirty="0"/>
            </a:p>
          </p:txBody>
        </p:sp>
        <p:sp>
          <p:nvSpPr>
            <p:cNvPr id="19" name="Freeform 543">
              <a:extLst>
                <a:ext uri="{FF2B5EF4-FFF2-40B4-BE49-F238E27FC236}">
                  <a16:creationId xmlns:a16="http://schemas.microsoft.com/office/drawing/2014/main" id="{C3320177-C075-41D2-8D4D-084DB9CC0EE0}"/>
                </a:ext>
              </a:extLst>
            </p:cNvPr>
            <p:cNvSpPr>
              <a:spLocks/>
            </p:cNvSpPr>
            <p:nvPr userDrawn="1"/>
          </p:nvSpPr>
          <p:spPr bwMode="auto">
            <a:xfrm>
              <a:off x="4857366" y="1006064"/>
              <a:ext cx="182563" cy="222250"/>
            </a:xfrm>
            <a:custGeom>
              <a:avLst/>
              <a:gdLst>
                <a:gd name="T0" fmla="*/ 0 w 74"/>
                <a:gd name="T1" fmla="*/ 43 h 89"/>
                <a:gd name="T2" fmla="*/ 37 w 74"/>
                <a:gd name="T3" fmla="*/ 4 h 89"/>
                <a:gd name="T4" fmla="*/ 62 w 74"/>
                <a:gd name="T5" fmla="*/ 12 h 89"/>
                <a:gd name="T6" fmla="*/ 62 w 74"/>
                <a:gd name="T7" fmla="*/ 89 h 89"/>
                <a:gd name="T8" fmla="*/ 0 w 74"/>
                <a:gd name="T9" fmla="*/ 43 h 89"/>
              </a:gdLst>
              <a:ahLst/>
              <a:cxnLst>
                <a:cxn ang="0">
                  <a:pos x="T0" y="T1"/>
                </a:cxn>
                <a:cxn ang="0">
                  <a:pos x="T2" y="T3"/>
                </a:cxn>
                <a:cxn ang="0">
                  <a:pos x="T4" y="T5"/>
                </a:cxn>
                <a:cxn ang="0">
                  <a:pos x="T6" y="T7"/>
                </a:cxn>
                <a:cxn ang="0">
                  <a:pos x="T8" y="T9"/>
                </a:cxn>
              </a:cxnLst>
              <a:rect l="0" t="0" r="r" b="b"/>
              <a:pathLst>
                <a:path w="74" h="89">
                  <a:moveTo>
                    <a:pt x="0" y="43"/>
                  </a:moveTo>
                  <a:cubicBezTo>
                    <a:pt x="7" y="27"/>
                    <a:pt x="18" y="10"/>
                    <a:pt x="37" y="4"/>
                  </a:cubicBezTo>
                  <a:cubicBezTo>
                    <a:pt x="46" y="0"/>
                    <a:pt x="57" y="5"/>
                    <a:pt x="62" y="12"/>
                  </a:cubicBezTo>
                  <a:cubicBezTo>
                    <a:pt x="74" y="36"/>
                    <a:pt x="71" y="64"/>
                    <a:pt x="62" y="89"/>
                  </a:cubicBezTo>
                  <a:cubicBezTo>
                    <a:pt x="45" y="70"/>
                    <a:pt x="24" y="55"/>
                    <a:pt x="0"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a:endParaRPr lang="en-US" sz="6660" dirty="0"/>
            </a:p>
          </p:txBody>
        </p:sp>
        <p:sp>
          <p:nvSpPr>
            <p:cNvPr id="20" name="Freeform 544">
              <a:extLst>
                <a:ext uri="{FF2B5EF4-FFF2-40B4-BE49-F238E27FC236}">
                  <a16:creationId xmlns:a16="http://schemas.microsoft.com/office/drawing/2014/main" id="{9965B84C-9390-47C0-9D84-BE84FD66F70F}"/>
                </a:ext>
              </a:extLst>
            </p:cNvPr>
            <p:cNvSpPr>
              <a:spLocks/>
            </p:cNvSpPr>
            <p:nvPr userDrawn="1"/>
          </p:nvSpPr>
          <p:spPr bwMode="auto">
            <a:xfrm>
              <a:off x="4797041" y="1036226"/>
              <a:ext cx="388938" cy="477837"/>
            </a:xfrm>
            <a:custGeom>
              <a:avLst/>
              <a:gdLst>
                <a:gd name="T0" fmla="*/ 86 w 157"/>
                <a:gd name="T1" fmla="*/ 0 h 191"/>
                <a:gd name="T2" fmla="*/ 138 w 157"/>
                <a:gd name="T3" fmla="*/ 44 h 191"/>
                <a:gd name="T4" fmla="*/ 155 w 157"/>
                <a:gd name="T5" fmla="*/ 88 h 191"/>
                <a:gd name="T6" fmla="*/ 137 w 157"/>
                <a:gd name="T7" fmla="*/ 125 h 191"/>
                <a:gd name="T8" fmla="*/ 70 w 157"/>
                <a:gd name="T9" fmla="*/ 180 h 191"/>
                <a:gd name="T10" fmla="*/ 35 w 157"/>
                <a:gd name="T11" fmla="*/ 187 h 191"/>
                <a:gd name="T12" fmla="*/ 0 w 157"/>
                <a:gd name="T13" fmla="*/ 157 h 191"/>
                <a:gd name="T14" fmla="*/ 86 w 157"/>
                <a:gd name="T15" fmla="*/ 77 h 191"/>
                <a:gd name="T16" fmla="*/ 86 w 157"/>
                <a:gd name="T17"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191">
                  <a:moveTo>
                    <a:pt x="86" y="0"/>
                  </a:moveTo>
                  <a:cubicBezTo>
                    <a:pt x="108" y="9"/>
                    <a:pt x="124" y="27"/>
                    <a:pt x="138" y="44"/>
                  </a:cubicBezTo>
                  <a:cubicBezTo>
                    <a:pt x="150" y="56"/>
                    <a:pt x="157" y="72"/>
                    <a:pt x="155" y="88"/>
                  </a:cubicBezTo>
                  <a:cubicBezTo>
                    <a:pt x="154" y="102"/>
                    <a:pt x="146" y="114"/>
                    <a:pt x="137" y="125"/>
                  </a:cubicBezTo>
                  <a:cubicBezTo>
                    <a:pt x="118" y="146"/>
                    <a:pt x="95" y="165"/>
                    <a:pt x="70" y="180"/>
                  </a:cubicBezTo>
                  <a:cubicBezTo>
                    <a:pt x="60" y="186"/>
                    <a:pt x="47" y="191"/>
                    <a:pt x="35" y="187"/>
                  </a:cubicBezTo>
                  <a:cubicBezTo>
                    <a:pt x="18" y="184"/>
                    <a:pt x="7" y="170"/>
                    <a:pt x="0" y="157"/>
                  </a:cubicBezTo>
                  <a:cubicBezTo>
                    <a:pt x="36" y="139"/>
                    <a:pt x="71" y="113"/>
                    <a:pt x="86" y="77"/>
                  </a:cubicBezTo>
                  <a:cubicBezTo>
                    <a:pt x="95" y="52"/>
                    <a:pt x="98" y="24"/>
                    <a:pt x="86" y="0"/>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a:endParaRPr lang="en-US" sz="6660" dirty="0"/>
            </a:p>
          </p:txBody>
        </p:sp>
      </p:grpSp>
      <p:cxnSp>
        <p:nvCxnSpPr>
          <p:cNvPr id="8" name="Straight Connector 7">
            <a:extLst>
              <a:ext uri="{FF2B5EF4-FFF2-40B4-BE49-F238E27FC236}">
                <a16:creationId xmlns:a16="http://schemas.microsoft.com/office/drawing/2014/main" id="{1B2E4C0F-B532-4C36-8D02-51D33DE6C75D}"/>
              </a:ext>
            </a:extLst>
          </p:cNvPr>
          <p:cNvCxnSpPr>
            <a:cxnSpLocks/>
          </p:cNvCxnSpPr>
          <p:nvPr/>
        </p:nvCxnSpPr>
        <p:spPr>
          <a:xfrm>
            <a:off x="22986834" y="13120741"/>
            <a:ext cx="210426" cy="59526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3CCCC03-A808-48EC-A7E1-59D7CD8E471A}"/>
              </a:ext>
            </a:extLst>
          </p:cNvPr>
          <p:cNvCxnSpPr>
            <a:cxnSpLocks/>
          </p:cNvCxnSpPr>
          <p:nvPr/>
        </p:nvCxnSpPr>
        <p:spPr>
          <a:xfrm>
            <a:off x="22986833" y="13120740"/>
            <a:ext cx="67011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8425165"/>
      </p:ext>
    </p:extLst>
  </p:cSld>
  <p:clrMapOvr>
    <a:masterClrMapping/>
  </p:clrMapOvr>
  <p:extLst>
    <p:ext uri="{DCECCB84-F9BA-43D5-87BE-67443E8EF086}">
      <p15:sldGuideLst xmlns:p15="http://schemas.microsoft.com/office/powerpoint/2012/main">
        <p15:guide id="1" pos="10218" userDrawn="1">
          <p15:clr>
            <a:srgbClr val="000000"/>
          </p15:clr>
        </p15:guide>
        <p15:guide id="2" orient="horz" pos="1163" userDrawn="1">
          <p15:clr>
            <a:srgbClr val="000000"/>
          </p15:clr>
        </p15:guide>
        <p15:guide id="3" orient="horz" pos="7983" userDrawn="1">
          <p15:clr>
            <a:srgbClr val="000000"/>
          </p15:clr>
        </p15:guide>
        <p15:guide id="4" pos="196" userDrawn="1">
          <p15:clr>
            <a:srgbClr val="00000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Title Only">
    <p:bg>
      <p:bgPr>
        <a:solidFill>
          <a:schemeClr val="accent2"/>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C2D0DCE-CDCF-4279-9C42-4592E8D9FAB3}"/>
              </a:ext>
            </a:extLst>
          </p:cNvPr>
          <p:cNvGraphicFramePr>
            <a:graphicFrameLocks noChangeAspect="1"/>
          </p:cNvGraphicFramePr>
          <p:nvPr>
            <p:custDataLst>
              <p:tags r:id="rId2"/>
            </p:custDataLst>
          </p:nvPr>
        </p:nvGraphicFramePr>
        <p:xfrm>
          <a:off x="3241" y="3242"/>
          <a:ext cx="3238" cy="3238"/>
        </p:xfrm>
        <a:graphic>
          <a:graphicData uri="http://schemas.openxmlformats.org/presentationml/2006/ole">
            <mc:AlternateContent xmlns:mc="http://schemas.openxmlformats.org/markup-compatibility/2006">
              <mc:Choice xmlns:v="urn:schemas-microsoft-com:vml" Requires="v">
                <p:oleObj spid="_x0000_s7879" name="think-cell Slide" r:id="rId5" imgW="386" imgH="386" progId="TCLayout.ActiveDocument.1">
                  <p:embed/>
                </p:oleObj>
              </mc:Choice>
              <mc:Fallback>
                <p:oleObj name="think-cell Slide" r:id="rId5" imgW="386" imgH="386" progId="TCLayout.ActiveDocument.1">
                  <p:embed/>
                  <p:pic>
                    <p:nvPicPr>
                      <p:cNvPr id="3" name="Object 2" hidden="1">
                        <a:extLst>
                          <a:ext uri="{FF2B5EF4-FFF2-40B4-BE49-F238E27FC236}">
                            <a16:creationId xmlns:a16="http://schemas.microsoft.com/office/drawing/2014/main" id="{9C2D0DCE-CDCF-4279-9C42-4592E8D9FAB3}"/>
                          </a:ext>
                        </a:extLst>
                      </p:cNvPr>
                      <p:cNvPicPr/>
                      <p:nvPr/>
                    </p:nvPicPr>
                    <p:blipFill>
                      <a:blip r:embed="rId6"/>
                      <a:stretch>
                        <a:fillRect/>
                      </a:stretch>
                    </p:blipFill>
                    <p:spPr>
                      <a:xfrm>
                        <a:off x="3241" y="3242"/>
                        <a:ext cx="3238" cy="323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986FA45-D44D-41E8-A2D3-E0501CF784AF}"/>
              </a:ext>
            </a:extLst>
          </p:cNvPr>
          <p:cNvSpPr/>
          <p:nvPr>
            <p:custDataLst>
              <p:tags r:id="rId3"/>
            </p:custDataLst>
          </p:nvPr>
        </p:nvSpPr>
        <p:spPr>
          <a:xfrm>
            <a:off x="0" y="0"/>
            <a:ext cx="323890" cy="323949"/>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5305" b="0" i="0" baseline="0" dirty="0">
              <a:solidFill>
                <a:schemeClr val="tx1"/>
              </a:solidFill>
              <a:latin typeface="Arial" panose="020B0604020202020204" pitchFamily="34" charset="0"/>
              <a:ea typeface="+mj-ea"/>
              <a:cs typeface="+mj-cs"/>
              <a:sym typeface="Arial" panose="020B0604020202020204" pitchFamily="34" charset="0"/>
            </a:endParaRPr>
          </a:p>
        </p:txBody>
      </p:sp>
      <p:pic>
        <p:nvPicPr>
          <p:cNvPr id="34" name="Picture 33">
            <a:extLst>
              <a:ext uri="{FF2B5EF4-FFF2-40B4-BE49-F238E27FC236}">
                <a16:creationId xmlns:a16="http://schemas.microsoft.com/office/drawing/2014/main" id="{1F81ED63-EF3B-478E-A45B-E7A1E767D03E}"/>
              </a:ext>
            </a:extLst>
          </p:cNvPr>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8706177" y="1"/>
            <a:ext cx="15673062" cy="13716000"/>
          </a:xfrm>
          <a:prstGeom prst="rect">
            <a:avLst/>
          </a:prstGeom>
        </p:spPr>
      </p:pic>
      <p:sp>
        <p:nvSpPr>
          <p:cNvPr id="21" name="Freeform: Shape 20">
            <a:extLst>
              <a:ext uri="{FF2B5EF4-FFF2-40B4-BE49-F238E27FC236}">
                <a16:creationId xmlns:a16="http://schemas.microsoft.com/office/drawing/2014/main" id="{CAA7070E-4118-4494-BAD2-8DBA04DB9A84}"/>
              </a:ext>
            </a:extLst>
          </p:cNvPr>
          <p:cNvSpPr>
            <a:spLocks/>
          </p:cNvSpPr>
          <p:nvPr/>
        </p:nvSpPr>
        <p:spPr>
          <a:xfrm>
            <a:off x="0" y="1"/>
            <a:ext cx="13678519" cy="13716000"/>
          </a:xfrm>
          <a:custGeom>
            <a:avLst/>
            <a:gdLst>
              <a:gd name="connsiteX0" fmla="*/ 0 w 6704318"/>
              <a:gd name="connsiteY0" fmla="*/ 0 h 6721475"/>
              <a:gd name="connsiteX1" fmla="*/ 641619 w 6704318"/>
              <a:gd name="connsiteY1" fmla="*/ 0 h 6721475"/>
              <a:gd name="connsiteX2" fmla="*/ 645291 w 6704318"/>
              <a:gd name="connsiteY2" fmla="*/ 0 h 6721475"/>
              <a:gd name="connsiteX3" fmla="*/ 1460988 w 6704318"/>
              <a:gd name="connsiteY3" fmla="*/ 0 h 6721475"/>
              <a:gd name="connsiteX4" fmla="*/ 2439265 w 6704318"/>
              <a:gd name="connsiteY4" fmla="*/ 0 h 6721475"/>
              <a:gd name="connsiteX5" fmla="*/ 2442937 w 6704318"/>
              <a:gd name="connsiteY5" fmla="*/ 0 h 6721475"/>
              <a:gd name="connsiteX6" fmla="*/ 2530192 w 6704318"/>
              <a:gd name="connsiteY6" fmla="*/ 0 h 6721475"/>
              <a:gd name="connsiteX7" fmla="*/ 2533864 w 6704318"/>
              <a:gd name="connsiteY7" fmla="*/ 0 h 6721475"/>
              <a:gd name="connsiteX8" fmla="*/ 4327838 w 6704318"/>
              <a:gd name="connsiteY8" fmla="*/ 0 h 6721475"/>
              <a:gd name="connsiteX9" fmla="*/ 4331510 w 6704318"/>
              <a:gd name="connsiteY9" fmla="*/ 0 h 6721475"/>
              <a:gd name="connsiteX10" fmla="*/ 4331510 w 6704318"/>
              <a:gd name="connsiteY10" fmla="*/ 10386 h 6721475"/>
              <a:gd name="connsiteX11" fmla="*/ 6704318 w 6704318"/>
              <a:gd name="connsiteY11" fmla="*/ 6721475 h 6721475"/>
              <a:gd name="connsiteX12" fmla="*/ 4906672 w 6704318"/>
              <a:gd name="connsiteY12" fmla="*/ 6721475 h 6721475"/>
              <a:gd name="connsiteX13" fmla="*/ 4815745 w 6704318"/>
              <a:gd name="connsiteY13" fmla="*/ 6721475 h 6721475"/>
              <a:gd name="connsiteX14" fmla="*/ 3018099 w 6704318"/>
              <a:gd name="connsiteY14" fmla="*/ 6721475 h 6721475"/>
              <a:gd name="connsiteX15" fmla="*/ 1460988 w 6704318"/>
              <a:gd name="connsiteY15" fmla="*/ 6721475 h 6721475"/>
              <a:gd name="connsiteX16" fmla="*/ 0 w 6704318"/>
              <a:gd name="connsiteY16" fmla="*/ 6721475 h 6721475"/>
              <a:gd name="connsiteX17" fmla="*/ 0 w 6704318"/>
              <a:gd name="connsiteY17" fmla="*/ 0 h 672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704318" h="6721475">
                <a:moveTo>
                  <a:pt x="0" y="0"/>
                </a:moveTo>
                <a:lnTo>
                  <a:pt x="641619" y="0"/>
                </a:lnTo>
                <a:lnTo>
                  <a:pt x="645291" y="0"/>
                </a:lnTo>
                <a:lnTo>
                  <a:pt x="1460988" y="0"/>
                </a:lnTo>
                <a:lnTo>
                  <a:pt x="2439265" y="0"/>
                </a:lnTo>
                <a:lnTo>
                  <a:pt x="2442937" y="0"/>
                </a:lnTo>
                <a:lnTo>
                  <a:pt x="2530192" y="0"/>
                </a:lnTo>
                <a:lnTo>
                  <a:pt x="2533864" y="0"/>
                </a:lnTo>
                <a:lnTo>
                  <a:pt x="4327838" y="0"/>
                </a:lnTo>
                <a:lnTo>
                  <a:pt x="4331510" y="0"/>
                </a:lnTo>
                <a:lnTo>
                  <a:pt x="4331510" y="10386"/>
                </a:lnTo>
                <a:lnTo>
                  <a:pt x="6704318" y="6721475"/>
                </a:lnTo>
                <a:lnTo>
                  <a:pt x="4906672" y="6721475"/>
                </a:lnTo>
                <a:lnTo>
                  <a:pt x="4815745" y="6721475"/>
                </a:lnTo>
                <a:lnTo>
                  <a:pt x="3018099" y="6721475"/>
                </a:lnTo>
                <a:lnTo>
                  <a:pt x="1460988" y="6721475"/>
                </a:lnTo>
                <a:lnTo>
                  <a:pt x="0" y="6721475"/>
                </a:lnTo>
                <a:lnTo>
                  <a:pt x="0" y="0"/>
                </a:lnTo>
                <a:close/>
              </a:path>
            </a:pathLst>
          </a:custGeom>
          <a:solidFill>
            <a:schemeClr val="bg1"/>
          </a:solidFill>
          <a:ln w="9525">
            <a:noFill/>
          </a:ln>
          <a:effectLst>
            <a:outerShdw blurRad="50800" dist="63500" algn="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eaLnBrk="1"/>
            <a:endParaRPr lang="en-US" sz="6660" dirty="0">
              <a:solidFill>
                <a:schemeClr val="tx1"/>
              </a:solidFill>
            </a:endParaRPr>
          </a:p>
        </p:txBody>
      </p:sp>
      <p:sp>
        <p:nvSpPr>
          <p:cNvPr id="5" name="doc id" hidden="1"/>
          <p:cNvSpPr>
            <a:spLocks noChangeArrowheads="1"/>
          </p:cNvSpPr>
          <p:nvPr/>
        </p:nvSpPr>
        <p:spPr bwMode="gray">
          <a:xfrm flipH="1">
            <a:off x="21311841" y="103669"/>
            <a:ext cx="2462645" cy="188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2435833" eaLnBrk="1"/>
            <a:endParaRPr lang="en-US" sz="1224" baseline="0" noProof="0" dirty="0">
              <a:solidFill>
                <a:schemeClr val="accent6"/>
              </a:solidFill>
              <a:latin typeface="+mn-lt"/>
              <a:ea typeface="+mn-ea"/>
            </a:endParaRPr>
          </a:p>
        </p:txBody>
      </p:sp>
      <p:grpSp>
        <p:nvGrpSpPr>
          <p:cNvPr id="25" name="Group 24">
            <a:extLst>
              <a:ext uri="{FF2B5EF4-FFF2-40B4-BE49-F238E27FC236}">
                <a16:creationId xmlns:a16="http://schemas.microsoft.com/office/drawing/2014/main" id="{9C9B9250-2837-42B9-9997-131808FF9503}"/>
              </a:ext>
            </a:extLst>
          </p:cNvPr>
          <p:cNvGrpSpPr/>
          <p:nvPr/>
        </p:nvGrpSpPr>
        <p:grpSpPr>
          <a:xfrm>
            <a:off x="1665232" y="5807316"/>
            <a:ext cx="7862319" cy="2101371"/>
            <a:chOff x="4797041" y="952089"/>
            <a:chExt cx="2281238" cy="609599"/>
          </a:xfrm>
        </p:grpSpPr>
        <p:sp>
          <p:nvSpPr>
            <p:cNvPr id="26" name="Freeform 538">
              <a:extLst>
                <a:ext uri="{FF2B5EF4-FFF2-40B4-BE49-F238E27FC236}">
                  <a16:creationId xmlns:a16="http://schemas.microsoft.com/office/drawing/2014/main" id="{B867A878-913F-47AE-A151-F55FDEC1EA01}"/>
                </a:ext>
              </a:extLst>
            </p:cNvPr>
            <p:cNvSpPr>
              <a:spLocks/>
            </p:cNvSpPr>
            <p:nvPr userDrawn="1"/>
          </p:nvSpPr>
          <p:spPr bwMode="auto">
            <a:xfrm>
              <a:off x="5736841" y="952089"/>
              <a:ext cx="482600" cy="609599"/>
            </a:xfrm>
            <a:custGeom>
              <a:avLst/>
              <a:gdLst>
                <a:gd name="T0" fmla="*/ 52 w 195"/>
                <a:gd name="T1" fmla="*/ 30 h 244"/>
                <a:gd name="T2" fmla="*/ 161 w 195"/>
                <a:gd name="T3" fmla="*/ 10 h 244"/>
                <a:gd name="T4" fmla="*/ 194 w 195"/>
                <a:gd name="T5" fmla="*/ 33 h 244"/>
                <a:gd name="T6" fmla="*/ 187 w 195"/>
                <a:gd name="T7" fmla="*/ 66 h 244"/>
                <a:gd name="T8" fmla="*/ 121 w 195"/>
                <a:gd name="T9" fmla="*/ 51 h 244"/>
                <a:gd name="T10" fmla="*/ 69 w 195"/>
                <a:gd name="T11" fmla="*/ 93 h 244"/>
                <a:gd name="T12" fmla="*/ 63 w 195"/>
                <a:gd name="T13" fmla="*/ 167 h 244"/>
                <a:gd name="T14" fmla="*/ 95 w 195"/>
                <a:gd name="T15" fmla="*/ 195 h 244"/>
                <a:gd name="T16" fmla="*/ 163 w 195"/>
                <a:gd name="T17" fmla="*/ 179 h 244"/>
                <a:gd name="T18" fmla="*/ 153 w 195"/>
                <a:gd name="T19" fmla="*/ 221 h 244"/>
                <a:gd name="T20" fmla="*/ 122 w 195"/>
                <a:gd name="T21" fmla="*/ 239 h 244"/>
                <a:gd name="T22" fmla="*/ 28 w 195"/>
                <a:gd name="T23" fmla="*/ 216 h 244"/>
                <a:gd name="T24" fmla="*/ 2 w 195"/>
                <a:gd name="T25" fmla="*/ 136 h 244"/>
                <a:gd name="T26" fmla="*/ 52 w 195"/>
                <a:gd name="T27" fmla="*/ 3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5" h="244">
                  <a:moveTo>
                    <a:pt x="52" y="30"/>
                  </a:moveTo>
                  <a:cubicBezTo>
                    <a:pt x="81" y="7"/>
                    <a:pt x="124" y="0"/>
                    <a:pt x="161" y="10"/>
                  </a:cubicBezTo>
                  <a:cubicBezTo>
                    <a:pt x="175" y="13"/>
                    <a:pt x="191" y="20"/>
                    <a:pt x="194" y="33"/>
                  </a:cubicBezTo>
                  <a:cubicBezTo>
                    <a:pt x="195" y="45"/>
                    <a:pt x="189" y="55"/>
                    <a:pt x="187" y="66"/>
                  </a:cubicBezTo>
                  <a:cubicBezTo>
                    <a:pt x="170" y="52"/>
                    <a:pt x="144" y="48"/>
                    <a:pt x="121" y="51"/>
                  </a:cubicBezTo>
                  <a:cubicBezTo>
                    <a:pt x="96" y="55"/>
                    <a:pt x="78" y="74"/>
                    <a:pt x="69" y="93"/>
                  </a:cubicBezTo>
                  <a:cubicBezTo>
                    <a:pt x="58" y="117"/>
                    <a:pt x="53" y="143"/>
                    <a:pt x="63" y="167"/>
                  </a:cubicBezTo>
                  <a:cubicBezTo>
                    <a:pt x="68" y="180"/>
                    <a:pt x="80" y="191"/>
                    <a:pt x="95" y="195"/>
                  </a:cubicBezTo>
                  <a:cubicBezTo>
                    <a:pt x="119" y="202"/>
                    <a:pt x="145" y="194"/>
                    <a:pt x="163" y="179"/>
                  </a:cubicBezTo>
                  <a:cubicBezTo>
                    <a:pt x="160" y="193"/>
                    <a:pt x="158" y="208"/>
                    <a:pt x="153" y="221"/>
                  </a:cubicBezTo>
                  <a:cubicBezTo>
                    <a:pt x="149" y="233"/>
                    <a:pt x="134" y="237"/>
                    <a:pt x="122" y="239"/>
                  </a:cubicBezTo>
                  <a:cubicBezTo>
                    <a:pt x="89" y="244"/>
                    <a:pt x="51" y="238"/>
                    <a:pt x="28" y="216"/>
                  </a:cubicBezTo>
                  <a:cubicBezTo>
                    <a:pt x="6" y="195"/>
                    <a:pt x="0" y="164"/>
                    <a:pt x="2" y="136"/>
                  </a:cubicBezTo>
                  <a:cubicBezTo>
                    <a:pt x="3" y="97"/>
                    <a:pt x="18" y="57"/>
                    <a:pt x="52" y="30"/>
                  </a:cubicBezTo>
                  <a:close/>
                </a:path>
              </a:pathLst>
            </a:custGeom>
            <a:solidFill>
              <a:srgbClr val="014B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a:endParaRPr lang="en-US" sz="6660" dirty="0"/>
            </a:p>
          </p:txBody>
        </p:sp>
        <p:sp>
          <p:nvSpPr>
            <p:cNvPr id="27" name="Freeform 539">
              <a:extLst>
                <a:ext uri="{FF2B5EF4-FFF2-40B4-BE49-F238E27FC236}">
                  <a16:creationId xmlns:a16="http://schemas.microsoft.com/office/drawing/2014/main" id="{3DC3CB76-26C6-4631-8C62-ABD7B3B49219}"/>
                </a:ext>
              </a:extLst>
            </p:cNvPr>
            <p:cNvSpPr>
              <a:spLocks noEditPoints="1"/>
            </p:cNvSpPr>
            <p:nvPr userDrawn="1"/>
          </p:nvSpPr>
          <p:spPr bwMode="auto">
            <a:xfrm>
              <a:off x="5225666" y="971139"/>
              <a:ext cx="488950" cy="577850"/>
            </a:xfrm>
            <a:custGeom>
              <a:avLst/>
              <a:gdLst>
                <a:gd name="T0" fmla="*/ 41 w 198"/>
                <a:gd name="T1" fmla="*/ 6 h 231"/>
                <a:gd name="T2" fmla="*/ 114 w 198"/>
                <a:gd name="T3" fmla="*/ 1 h 231"/>
                <a:gd name="T4" fmla="*/ 177 w 198"/>
                <a:gd name="T5" fmla="*/ 20 h 231"/>
                <a:gd name="T6" fmla="*/ 182 w 198"/>
                <a:gd name="T7" fmla="*/ 85 h 231"/>
                <a:gd name="T8" fmla="*/ 142 w 198"/>
                <a:gd name="T9" fmla="*/ 107 h 231"/>
                <a:gd name="T10" fmla="*/ 173 w 198"/>
                <a:gd name="T11" fmla="*/ 129 h 231"/>
                <a:gd name="T12" fmla="*/ 155 w 198"/>
                <a:gd name="T13" fmla="*/ 208 h 231"/>
                <a:gd name="T14" fmla="*/ 83 w 198"/>
                <a:gd name="T15" fmla="*/ 230 h 231"/>
                <a:gd name="T16" fmla="*/ 26 w 198"/>
                <a:gd name="T17" fmla="*/ 225 h 231"/>
                <a:gd name="T18" fmla="*/ 5 w 198"/>
                <a:gd name="T19" fmla="*/ 207 h 231"/>
                <a:gd name="T20" fmla="*/ 5 w 198"/>
                <a:gd name="T21" fmla="*/ 169 h 231"/>
                <a:gd name="T22" fmla="*/ 41 w 198"/>
                <a:gd name="T23" fmla="*/ 6 h 231"/>
                <a:gd name="T24" fmla="*/ 86 w 198"/>
                <a:gd name="T25" fmla="*/ 40 h 231"/>
                <a:gd name="T26" fmla="*/ 76 w 198"/>
                <a:gd name="T27" fmla="*/ 86 h 231"/>
                <a:gd name="T28" fmla="*/ 86 w 198"/>
                <a:gd name="T29" fmla="*/ 92 h 231"/>
                <a:gd name="T30" fmla="*/ 132 w 198"/>
                <a:gd name="T31" fmla="*/ 80 h 231"/>
                <a:gd name="T32" fmla="*/ 129 w 198"/>
                <a:gd name="T33" fmla="*/ 43 h 231"/>
                <a:gd name="T34" fmla="*/ 86 w 198"/>
                <a:gd name="T35" fmla="*/ 40 h 231"/>
                <a:gd name="T36" fmla="*/ 67 w 198"/>
                <a:gd name="T37" fmla="*/ 127 h 231"/>
                <a:gd name="T38" fmla="*/ 57 w 198"/>
                <a:gd name="T39" fmla="*/ 172 h 231"/>
                <a:gd name="T40" fmla="*/ 57 w 198"/>
                <a:gd name="T41" fmla="*/ 192 h 231"/>
                <a:gd name="T42" fmla="*/ 109 w 198"/>
                <a:gd name="T43" fmla="*/ 184 h 231"/>
                <a:gd name="T44" fmla="*/ 118 w 198"/>
                <a:gd name="T45" fmla="*/ 136 h 231"/>
                <a:gd name="T46" fmla="*/ 67 w 198"/>
                <a:gd name="T47" fmla="*/ 127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8" h="231">
                  <a:moveTo>
                    <a:pt x="41" y="6"/>
                  </a:moveTo>
                  <a:cubicBezTo>
                    <a:pt x="65" y="2"/>
                    <a:pt x="90" y="0"/>
                    <a:pt x="114" y="1"/>
                  </a:cubicBezTo>
                  <a:cubicBezTo>
                    <a:pt x="137" y="2"/>
                    <a:pt x="161" y="6"/>
                    <a:pt x="177" y="20"/>
                  </a:cubicBezTo>
                  <a:cubicBezTo>
                    <a:pt x="197" y="37"/>
                    <a:pt x="198" y="66"/>
                    <a:pt x="182" y="85"/>
                  </a:cubicBezTo>
                  <a:cubicBezTo>
                    <a:pt x="172" y="96"/>
                    <a:pt x="158" y="104"/>
                    <a:pt x="142" y="107"/>
                  </a:cubicBezTo>
                  <a:cubicBezTo>
                    <a:pt x="154" y="112"/>
                    <a:pt x="167" y="118"/>
                    <a:pt x="173" y="129"/>
                  </a:cubicBezTo>
                  <a:cubicBezTo>
                    <a:pt x="187" y="155"/>
                    <a:pt x="179" y="189"/>
                    <a:pt x="155" y="208"/>
                  </a:cubicBezTo>
                  <a:cubicBezTo>
                    <a:pt x="135" y="223"/>
                    <a:pt x="108" y="229"/>
                    <a:pt x="83" y="230"/>
                  </a:cubicBezTo>
                  <a:cubicBezTo>
                    <a:pt x="64" y="231"/>
                    <a:pt x="44" y="230"/>
                    <a:pt x="26" y="225"/>
                  </a:cubicBezTo>
                  <a:cubicBezTo>
                    <a:pt x="16" y="223"/>
                    <a:pt x="8" y="216"/>
                    <a:pt x="5" y="207"/>
                  </a:cubicBezTo>
                  <a:cubicBezTo>
                    <a:pt x="0" y="195"/>
                    <a:pt x="2" y="182"/>
                    <a:pt x="5" y="169"/>
                  </a:cubicBezTo>
                  <a:cubicBezTo>
                    <a:pt x="17" y="115"/>
                    <a:pt x="29" y="60"/>
                    <a:pt x="41" y="6"/>
                  </a:cubicBezTo>
                  <a:close/>
                  <a:moveTo>
                    <a:pt x="86" y="40"/>
                  </a:moveTo>
                  <a:cubicBezTo>
                    <a:pt x="83" y="55"/>
                    <a:pt x="79" y="71"/>
                    <a:pt x="76" y="86"/>
                  </a:cubicBezTo>
                  <a:cubicBezTo>
                    <a:pt x="75" y="91"/>
                    <a:pt x="81" y="93"/>
                    <a:pt x="86" y="92"/>
                  </a:cubicBezTo>
                  <a:cubicBezTo>
                    <a:pt x="102" y="93"/>
                    <a:pt x="120" y="91"/>
                    <a:pt x="132" y="80"/>
                  </a:cubicBezTo>
                  <a:cubicBezTo>
                    <a:pt x="143" y="70"/>
                    <a:pt x="144" y="50"/>
                    <a:pt x="129" y="43"/>
                  </a:cubicBezTo>
                  <a:cubicBezTo>
                    <a:pt x="116" y="36"/>
                    <a:pt x="100" y="39"/>
                    <a:pt x="86" y="40"/>
                  </a:cubicBezTo>
                  <a:close/>
                  <a:moveTo>
                    <a:pt x="67" y="127"/>
                  </a:moveTo>
                  <a:cubicBezTo>
                    <a:pt x="63" y="142"/>
                    <a:pt x="60" y="157"/>
                    <a:pt x="57" y="172"/>
                  </a:cubicBezTo>
                  <a:cubicBezTo>
                    <a:pt x="56" y="179"/>
                    <a:pt x="52" y="186"/>
                    <a:pt x="57" y="192"/>
                  </a:cubicBezTo>
                  <a:cubicBezTo>
                    <a:pt x="75" y="192"/>
                    <a:pt x="93" y="193"/>
                    <a:pt x="109" y="184"/>
                  </a:cubicBezTo>
                  <a:cubicBezTo>
                    <a:pt x="127" y="175"/>
                    <a:pt x="133" y="150"/>
                    <a:pt x="118" y="136"/>
                  </a:cubicBezTo>
                  <a:cubicBezTo>
                    <a:pt x="104" y="125"/>
                    <a:pt x="84" y="128"/>
                    <a:pt x="67" y="127"/>
                  </a:cubicBezTo>
                  <a:close/>
                </a:path>
              </a:pathLst>
            </a:custGeom>
            <a:solidFill>
              <a:srgbClr val="014B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a:endParaRPr lang="en-US" sz="6660" dirty="0"/>
            </a:p>
          </p:txBody>
        </p:sp>
        <p:sp>
          <p:nvSpPr>
            <p:cNvPr id="28" name="Freeform 540">
              <a:extLst>
                <a:ext uri="{FF2B5EF4-FFF2-40B4-BE49-F238E27FC236}">
                  <a16:creationId xmlns:a16="http://schemas.microsoft.com/office/drawing/2014/main" id="{5675BF14-7787-4D15-A2C4-5109E68B235B}"/>
                </a:ext>
              </a:extLst>
            </p:cNvPr>
            <p:cNvSpPr>
              <a:spLocks noEditPoints="1"/>
            </p:cNvSpPr>
            <p:nvPr userDrawn="1"/>
          </p:nvSpPr>
          <p:spPr bwMode="auto">
            <a:xfrm>
              <a:off x="6184516" y="975901"/>
              <a:ext cx="514350" cy="573087"/>
            </a:xfrm>
            <a:custGeom>
              <a:avLst/>
              <a:gdLst>
                <a:gd name="T0" fmla="*/ 50 w 208"/>
                <a:gd name="T1" fmla="*/ 6 h 229"/>
                <a:gd name="T2" fmla="*/ 102 w 208"/>
                <a:gd name="T3" fmla="*/ 0 h 229"/>
                <a:gd name="T4" fmla="*/ 174 w 208"/>
                <a:gd name="T5" fmla="*/ 12 h 229"/>
                <a:gd name="T6" fmla="*/ 202 w 208"/>
                <a:gd name="T7" fmla="*/ 51 h 229"/>
                <a:gd name="T8" fmla="*/ 151 w 208"/>
                <a:gd name="T9" fmla="*/ 143 h 229"/>
                <a:gd name="T10" fmla="*/ 70 w 208"/>
                <a:gd name="T11" fmla="*/ 154 h 229"/>
                <a:gd name="T12" fmla="*/ 58 w 208"/>
                <a:gd name="T13" fmla="*/ 207 h 229"/>
                <a:gd name="T14" fmla="*/ 38 w 208"/>
                <a:gd name="T15" fmla="*/ 228 h 229"/>
                <a:gd name="T16" fmla="*/ 0 w 208"/>
                <a:gd name="T17" fmla="*/ 228 h 229"/>
                <a:gd name="T18" fmla="*/ 50 w 208"/>
                <a:gd name="T19" fmla="*/ 6 h 229"/>
                <a:gd name="T20" fmla="*/ 99 w 208"/>
                <a:gd name="T21" fmla="*/ 39 h 229"/>
                <a:gd name="T22" fmla="*/ 84 w 208"/>
                <a:gd name="T23" fmla="*/ 104 h 229"/>
                <a:gd name="T24" fmla="*/ 91 w 208"/>
                <a:gd name="T25" fmla="*/ 114 h 229"/>
                <a:gd name="T26" fmla="*/ 130 w 208"/>
                <a:gd name="T27" fmla="*/ 108 h 229"/>
                <a:gd name="T28" fmla="*/ 151 w 208"/>
                <a:gd name="T29" fmla="*/ 51 h 229"/>
                <a:gd name="T30" fmla="*/ 99 w 208"/>
                <a:gd name="T31" fmla="*/ 3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8" h="229">
                  <a:moveTo>
                    <a:pt x="50" y="6"/>
                  </a:moveTo>
                  <a:cubicBezTo>
                    <a:pt x="66" y="1"/>
                    <a:pt x="85" y="1"/>
                    <a:pt x="102" y="0"/>
                  </a:cubicBezTo>
                  <a:cubicBezTo>
                    <a:pt x="127" y="0"/>
                    <a:pt x="153" y="0"/>
                    <a:pt x="174" y="12"/>
                  </a:cubicBezTo>
                  <a:cubicBezTo>
                    <a:pt x="190" y="20"/>
                    <a:pt x="200" y="35"/>
                    <a:pt x="202" y="51"/>
                  </a:cubicBezTo>
                  <a:cubicBezTo>
                    <a:pt x="208" y="87"/>
                    <a:pt x="188" y="125"/>
                    <a:pt x="151" y="143"/>
                  </a:cubicBezTo>
                  <a:cubicBezTo>
                    <a:pt x="126" y="155"/>
                    <a:pt x="98" y="155"/>
                    <a:pt x="70" y="154"/>
                  </a:cubicBezTo>
                  <a:cubicBezTo>
                    <a:pt x="66" y="171"/>
                    <a:pt x="63" y="189"/>
                    <a:pt x="58" y="207"/>
                  </a:cubicBezTo>
                  <a:cubicBezTo>
                    <a:pt x="56" y="216"/>
                    <a:pt x="49" y="225"/>
                    <a:pt x="38" y="228"/>
                  </a:cubicBezTo>
                  <a:cubicBezTo>
                    <a:pt x="25" y="229"/>
                    <a:pt x="13" y="228"/>
                    <a:pt x="0" y="228"/>
                  </a:cubicBezTo>
                  <a:cubicBezTo>
                    <a:pt x="17" y="154"/>
                    <a:pt x="33" y="80"/>
                    <a:pt x="50" y="6"/>
                  </a:cubicBezTo>
                  <a:close/>
                  <a:moveTo>
                    <a:pt x="99" y="39"/>
                  </a:moveTo>
                  <a:cubicBezTo>
                    <a:pt x="94" y="61"/>
                    <a:pt x="89" y="82"/>
                    <a:pt x="84" y="104"/>
                  </a:cubicBezTo>
                  <a:cubicBezTo>
                    <a:pt x="83" y="108"/>
                    <a:pt x="87" y="112"/>
                    <a:pt x="91" y="114"/>
                  </a:cubicBezTo>
                  <a:cubicBezTo>
                    <a:pt x="104" y="116"/>
                    <a:pt x="118" y="114"/>
                    <a:pt x="130" y="108"/>
                  </a:cubicBezTo>
                  <a:cubicBezTo>
                    <a:pt x="152" y="97"/>
                    <a:pt x="161" y="71"/>
                    <a:pt x="151" y="51"/>
                  </a:cubicBezTo>
                  <a:cubicBezTo>
                    <a:pt x="140" y="35"/>
                    <a:pt x="116" y="38"/>
                    <a:pt x="99" y="39"/>
                  </a:cubicBezTo>
                  <a:close/>
                </a:path>
              </a:pathLst>
            </a:custGeom>
            <a:solidFill>
              <a:srgbClr val="014B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a:endParaRPr lang="en-US" sz="6660" dirty="0"/>
            </a:p>
          </p:txBody>
        </p:sp>
        <p:sp>
          <p:nvSpPr>
            <p:cNvPr id="29" name="Freeform 541">
              <a:extLst>
                <a:ext uri="{FF2B5EF4-FFF2-40B4-BE49-F238E27FC236}">
                  <a16:creationId xmlns:a16="http://schemas.microsoft.com/office/drawing/2014/main" id="{549D4A3B-82C1-4AB5-ABB1-FF74D0CBCBA6}"/>
                </a:ext>
              </a:extLst>
            </p:cNvPr>
            <p:cNvSpPr>
              <a:spLocks/>
            </p:cNvSpPr>
            <p:nvPr userDrawn="1"/>
          </p:nvSpPr>
          <p:spPr bwMode="auto">
            <a:xfrm>
              <a:off x="6746491" y="1006064"/>
              <a:ext cx="182563" cy="222250"/>
            </a:xfrm>
            <a:custGeom>
              <a:avLst/>
              <a:gdLst>
                <a:gd name="T0" fmla="*/ 0 w 74"/>
                <a:gd name="T1" fmla="*/ 43 h 89"/>
                <a:gd name="T2" fmla="*/ 37 w 74"/>
                <a:gd name="T3" fmla="*/ 4 h 89"/>
                <a:gd name="T4" fmla="*/ 63 w 74"/>
                <a:gd name="T5" fmla="*/ 12 h 89"/>
                <a:gd name="T6" fmla="*/ 63 w 74"/>
                <a:gd name="T7" fmla="*/ 89 h 89"/>
                <a:gd name="T8" fmla="*/ 0 w 74"/>
                <a:gd name="T9" fmla="*/ 43 h 89"/>
              </a:gdLst>
              <a:ahLst/>
              <a:cxnLst>
                <a:cxn ang="0">
                  <a:pos x="T0" y="T1"/>
                </a:cxn>
                <a:cxn ang="0">
                  <a:pos x="T2" y="T3"/>
                </a:cxn>
                <a:cxn ang="0">
                  <a:pos x="T4" y="T5"/>
                </a:cxn>
                <a:cxn ang="0">
                  <a:pos x="T6" y="T7"/>
                </a:cxn>
                <a:cxn ang="0">
                  <a:pos x="T8" y="T9"/>
                </a:cxn>
              </a:cxnLst>
              <a:rect l="0" t="0" r="r" b="b"/>
              <a:pathLst>
                <a:path w="74" h="89">
                  <a:moveTo>
                    <a:pt x="0" y="43"/>
                  </a:moveTo>
                  <a:cubicBezTo>
                    <a:pt x="8" y="27"/>
                    <a:pt x="18" y="10"/>
                    <a:pt x="37" y="4"/>
                  </a:cubicBezTo>
                  <a:cubicBezTo>
                    <a:pt x="47" y="0"/>
                    <a:pt x="57" y="5"/>
                    <a:pt x="63" y="12"/>
                  </a:cubicBezTo>
                  <a:cubicBezTo>
                    <a:pt x="74" y="36"/>
                    <a:pt x="72" y="64"/>
                    <a:pt x="63" y="89"/>
                  </a:cubicBezTo>
                  <a:cubicBezTo>
                    <a:pt x="45" y="70"/>
                    <a:pt x="24" y="55"/>
                    <a:pt x="0" y="43"/>
                  </a:cubicBezTo>
                  <a:close/>
                </a:path>
              </a:pathLst>
            </a:custGeom>
            <a:solidFill>
              <a:srgbClr val="014B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a:endParaRPr lang="en-US" sz="6660" dirty="0"/>
            </a:p>
          </p:txBody>
        </p:sp>
        <p:sp>
          <p:nvSpPr>
            <p:cNvPr id="30" name="Freeform 542">
              <a:extLst>
                <a:ext uri="{FF2B5EF4-FFF2-40B4-BE49-F238E27FC236}">
                  <a16:creationId xmlns:a16="http://schemas.microsoft.com/office/drawing/2014/main" id="{F4D1B063-2152-4213-ADC9-D6DC3545B7E8}"/>
                </a:ext>
              </a:extLst>
            </p:cNvPr>
            <p:cNvSpPr>
              <a:spLocks/>
            </p:cNvSpPr>
            <p:nvPr userDrawn="1"/>
          </p:nvSpPr>
          <p:spPr bwMode="auto">
            <a:xfrm>
              <a:off x="6687754" y="1036226"/>
              <a:ext cx="390525" cy="477837"/>
            </a:xfrm>
            <a:custGeom>
              <a:avLst/>
              <a:gdLst>
                <a:gd name="T0" fmla="*/ 87 w 158"/>
                <a:gd name="T1" fmla="*/ 0 h 191"/>
                <a:gd name="T2" fmla="*/ 139 w 158"/>
                <a:gd name="T3" fmla="*/ 44 h 191"/>
                <a:gd name="T4" fmla="*/ 156 w 158"/>
                <a:gd name="T5" fmla="*/ 88 h 191"/>
                <a:gd name="T6" fmla="*/ 137 w 158"/>
                <a:gd name="T7" fmla="*/ 125 h 191"/>
                <a:gd name="T8" fmla="*/ 71 w 158"/>
                <a:gd name="T9" fmla="*/ 180 h 191"/>
                <a:gd name="T10" fmla="*/ 35 w 158"/>
                <a:gd name="T11" fmla="*/ 187 h 191"/>
                <a:gd name="T12" fmla="*/ 0 w 158"/>
                <a:gd name="T13" fmla="*/ 157 h 191"/>
                <a:gd name="T14" fmla="*/ 87 w 158"/>
                <a:gd name="T15" fmla="*/ 77 h 191"/>
                <a:gd name="T16" fmla="*/ 87 w 158"/>
                <a:gd name="T17"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191">
                  <a:moveTo>
                    <a:pt x="87" y="0"/>
                  </a:moveTo>
                  <a:cubicBezTo>
                    <a:pt x="109" y="9"/>
                    <a:pt x="124" y="27"/>
                    <a:pt x="139" y="44"/>
                  </a:cubicBezTo>
                  <a:cubicBezTo>
                    <a:pt x="150" y="56"/>
                    <a:pt x="158" y="72"/>
                    <a:pt x="156" y="88"/>
                  </a:cubicBezTo>
                  <a:cubicBezTo>
                    <a:pt x="155" y="102"/>
                    <a:pt x="147" y="114"/>
                    <a:pt x="137" y="125"/>
                  </a:cubicBezTo>
                  <a:cubicBezTo>
                    <a:pt x="119" y="146"/>
                    <a:pt x="96" y="165"/>
                    <a:pt x="71" y="180"/>
                  </a:cubicBezTo>
                  <a:cubicBezTo>
                    <a:pt x="60" y="186"/>
                    <a:pt x="48" y="191"/>
                    <a:pt x="35" y="187"/>
                  </a:cubicBezTo>
                  <a:cubicBezTo>
                    <a:pt x="18" y="184"/>
                    <a:pt x="7" y="170"/>
                    <a:pt x="0" y="157"/>
                  </a:cubicBezTo>
                  <a:cubicBezTo>
                    <a:pt x="37" y="139"/>
                    <a:pt x="71" y="113"/>
                    <a:pt x="87" y="77"/>
                  </a:cubicBezTo>
                  <a:cubicBezTo>
                    <a:pt x="96" y="52"/>
                    <a:pt x="98" y="24"/>
                    <a:pt x="87" y="0"/>
                  </a:cubicBezTo>
                  <a:close/>
                </a:path>
              </a:pathLst>
            </a:custGeom>
            <a:solidFill>
              <a:srgbClr val="F57D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a:endParaRPr lang="en-US" sz="6660" dirty="0"/>
            </a:p>
          </p:txBody>
        </p:sp>
        <p:sp>
          <p:nvSpPr>
            <p:cNvPr id="31" name="Freeform 543">
              <a:extLst>
                <a:ext uri="{FF2B5EF4-FFF2-40B4-BE49-F238E27FC236}">
                  <a16:creationId xmlns:a16="http://schemas.microsoft.com/office/drawing/2014/main" id="{4C30F9F3-CAD7-45C3-83CF-A1E156B0065B}"/>
                </a:ext>
              </a:extLst>
            </p:cNvPr>
            <p:cNvSpPr>
              <a:spLocks/>
            </p:cNvSpPr>
            <p:nvPr userDrawn="1"/>
          </p:nvSpPr>
          <p:spPr bwMode="auto">
            <a:xfrm>
              <a:off x="4857366" y="1006064"/>
              <a:ext cx="182563" cy="222250"/>
            </a:xfrm>
            <a:custGeom>
              <a:avLst/>
              <a:gdLst>
                <a:gd name="T0" fmla="*/ 0 w 74"/>
                <a:gd name="T1" fmla="*/ 43 h 89"/>
                <a:gd name="T2" fmla="*/ 37 w 74"/>
                <a:gd name="T3" fmla="*/ 4 h 89"/>
                <a:gd name="T4" fmla="*/ 62 w 74"/>
                <a:gd name="T5" fmla="*/ 12 h 89"/>
                <a:gd name="T6" fmla="*/ 62 w 74"/>
                <a:gd name="T7" fmla="*/ 89 h 89"/>
                <a:gd name="T8" fmla="*/ 0 w 74"/>
                <a:gd name="T9" fmla="*/ 43 h 89"/>
              </a:gdLst>
              <a:ahLst/>
              <a:cxnLst>
                <a:cxn ang="0">
                  <a:pos x="T0" y="T1"/>
                </a:cxn>
                <a:cxn ang="0">
                  <a:pos x="T2" y="T3"/>
                </a:cxn>
                <a:cxn ang="0">
                  <a:pos x="T4" y="T5"/>
                </a:cxn>
                <a:cxn ang="0">
                  <a:pos x="T6" y="T7"/>
                </a:cxn>
                <a:cxn ang="0">
                  <a:pos x="T8" y="T9"/>
                </a:cxn>
              </a:cxnLst>
              <a:rect l="0" t="0" r="r" b="b"/>
              <a:pathLst>
                <a:path w="74" h="89">
                  <a:moveTo>
                    <a:pt x="0" y="43"/>
                  </a:moveTo>
                  <a:cubicBezTo>
                    <a:pt x="7" y="27"/>
                    <a:pt x="18" y="10"/>
                    <a:pt x="37" y="4"/>
                  </a:cubicBezTo>
                  <a:cubicBezTo>
                    <a:pt x="46" y="0"/>
                    <a:pt x="57" y="5"/>
                    <a:pt x="62" y="12"/>
                  </a:cubicBezTo>
                  <a:cubicBezTo>
                    <a:pt x="74" y="36"/>
                    <a:pt x="71" y="64"/>
                    <a:pt x="62" y="89"/>
                  </a:cubicBezTo>
                  <a:cubicBezTo>
                    <a:pt x="45" y="70"/>
                    <a:pt x="24" y="55"/>
                    <a:pt x="0" y="43"/>
                  </a:cubicBezTo>
                  <a:close/>
                </a:path>
              </a:pathLst>
            </a:custGeom>
            <a:solidFill>
              <a:srgbClr val="014B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a:endParaRPr lang="en-US" sz="6660" dirty="0"/>
            </a:p>
          </p:txBody>
        </p:sp>
        <p:sp>
          <p:nvSpPr>
            <p:cNvPr id="32" name="Freeform 544">
              <a:extLst>
                <a:ext uri="{FF2B5EF4-FFF2-40B4-BE49-F238E27FC236}">
                  <a16:creationId xmlns:a16="http://schemas.microsoft.com/office/drawing/2014/main" id="{CAFE6CEB-1DB4-4EAF-9377-14E5BA42CA2F}"/>
                </a:ext>
              </a:extLst>
            </p:cNvPr>
            <p:cNvSpPr>
              <a:spLocks/>
            </p:cNvSpPr>
            <p:nvPr userDrawn="1"/>
          </p:nvSpPr>
          <p:spPr bwMode="auto">
            <a:xfrm>
              <a:off x="4797041" y="1036226"/>
              <a:ext cx="388938" cy="477837"/>
            </a:xfrm>
            <a:custGeom>
              <a:avLst/>
              <a:gdLst>
                <a:gd name="T0" fmla="*/ 86 w 157"/>
                <a:gd name="T1" fmla="*/ 0 h 191"/>
                <a:gd name="T2" fmla="*/ 138 w 157"/>
                <a:gd name="T3" fmla="*/ 44 h 191"/>
                <a:gd name="T4" fmla="*/ 155 w 157"/>
                <a:gd name="T5" fmla="*/ 88 h 191"/>
                <a:gd name="T6" fmla="*/ 137 w 157"/>
                <a:gd name="T7" fmla="*/ 125 h 191"/>
                <a:gd name="T8" fmla="*/ 70 w 157"/>
                <a:gd name="T9" fmla="*/ 180 h 191"/>
                <a:gd name="T10" fmla="*/ 35 w 157"/>
                <a:gd name="T11" fmla="*/ 187 h 191"/>
                <a:gd name="T12" fmla="*/ 0 w 157"/>
                <a:gd name="T13" fmla="*/ 157 h 191"/>
                <a:gd name="T14" fmla="*/ 86 w 157"/>
                <a:gd name="T15" fmla="*/ 77 h 191"/>
                <a:gd name="T16" fmla="*/ 86 w 157"/>
                <a:gd name="T17"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191">
                  <a:moveTo>
                    <a:pt x="86" y="0"/>
                  </a:moveTo>
                  <a:cubicBezTo>
                    <a:pt x="108" y="9"/>
                    <a:pt x="124" y="27"/>
                    <a:pt x="138" y="44"/>
                  </a:cubicBezTo>
                  <a:cubicBezTo>
                    <a:pt x="150" y="56"/>
                    <a:pt x="157" y="72"/>
                    <a:pt x="155" y="88"/>
                  </a:cubicBezTo>
                  <a:cubicBezTo>
                    <a:pt x="154" y="102"/>
                    <a:pt x="146" y="114"/>
                    <a:pt x="137" y="125"/>
                  </a:cubicBezTo>
                  <a:cubicBezTo>
                    <a:pt x="118" y="146"/>
                    <a:pt x="95" y="165"/>
                    <a:pt x="70" y="180"/>
                  </a:cubicBezTo>
                  <a:cubicBezTo>
                    <a:pt x="60" y="186"/>
                    <a:pt x="47" y="191"/>
                    <a:pt x="35" y="187"/>
                  </a:cubicBezTo>
                  <a:cubicBezTo>
                    <a:pt x="18" y="184"/>
                    <a:pt x="7" y="170"/>
                    <a:pt x="0" y="157"/>
                  </a:cubicBezTo>
                  <a:cubicBezTo>
                    <a:pt x="36" y="139"/>
                    <a:pt x="71" y="113"/>
                    <a:pt x="86" y="77"/>
                  </a:cubicBezTo>
                  <a:cubicBezTo>
                    <a:pt x="95" y="52"/>
                    <a:pt x="98" y="24"/>
                    <a:pt x="86" y="0"/>
                  </a:cubicBezTo>
                  <a:close/>
                </a:path>
              </a:pathLst>
            </a:custGeom>
            <a:solidFill>
              <a:srgbClr val="F57D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a:endParaRPr lang="en-US" sz="6660" dirty="0"/>
            </a:p>
          </p:txBody>
        </p:sp>
      </p:grpSp>
    </p:spTree>
    <p:extLst>
      <p:ext uri="{BB962C8B-B14F-4D97-AF65-F5344CB8AC3E}">
        <p14:creationId xmlns:p14="http://schemas.microsoft.com/office/powerpoint/2010/main" val="3512737947"/>
      </p:ext>
    </p:extLst>
  </p:cSld>
  <p:clrMapOvr>
    <a:masterClrMapping/>
  </p:clrMapOvr>
  <p:extLst>
    <p:ext uri="{DCECCB84-F9BA-43D5-87BE-67443E8EF086}">
      <p15:sldGuideLst xmlns:p15="http://schemas.microsoft.com/office/powerpoint/2012/main">
        <p15:guide id="1" pos="10218" userDrawn="1">
          <p15:clr>
            <a:srgbClr val="000000"/>
          </p15:clr>
        </p15:guide>
        <p15:guide id="2" orient="horz" pos="1163" userDrawn="1">
          <p15:clr>
            <a:srgbClr val="000000"/>
          </p15:clr>
        </p15:guide>
        <p15:guide id="3" orient="horz" pos="7983" userDrawn="1">
          <p15:clr>
            <a:srgbClr val="000000"/>
          </p15:clr>
        </p15:guide>
        <p15:guide id="4" pos="196" userDrawn="1">
          <p15:clr>
            <a:srgbClr val="00000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3_Title Only">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7AA97A3-C0E7-4D83-B8E9-2B604E020EF2}"/>
              </a:ext>
            </a:extLst>
          </p:cNvPr>
          <p:cNvGraphicFramePr>
            <a:graphicFrameLocks noChangeAspect="1"/>
          </p:cNvGraphicFramePr>
          <p:nvPr>
            <p:custDataLst>
              <p:tags r:id="rId2"/>
            </p:custDataLst>
            <p:extLst>
              <p:ext uri="{D42A27DB-BD31-4B8C-83A1-F6EECF244321}">
                <p14:modId xmlns:p14="http://schemas.microsoft.com/office/powerpoint/2010/main" val="3545110566"/>
              </p:ext>
            </p:extLst>
          </p:nvPr>
        </p:nvGraphicFramePr>
        <p:xfrm>
          <a:off x="3240" y="3240"/>
          <a:ext cx="3240" cy="3241"/>
        </p:xfrm>
        <a:graphic>
          <a:graphicData uri="http://schemas.openxmlformats.org/presentationml/2006/ole">
            <mc:AlternateContent xmlns:mc="http://schemas.openxmlformats.org/markup-compatibility/2006">
              <mc:Choice xmlns:v="urn:schemas-microsoft-com:vml" Requires="v">
                <p:oleObj spid="_x0000_s8903" name="think-cell Slide" r:id="rId5" imgW="526" imgH="526" progId="TCLayout.ActiveDocument.1">
                  <p:embed/>
                </p:oleObj>
              </mc:Choice>
              <mc:Fallback>
                <p:oleObj name="think-cell Slide" r:id="rId5" imgW="526" imgH="526" progId="TCLayout.ActiveDocument.1">
                  <p:embed/>
                  <p:pic>
                    <p:nvPicPr>
                      <p:cNvPr id="4" name="Object 3" hidden="1">
                        <a:extLst>
                          <a:ext uri="{FF2B5EF4-FFF2-40B4-BE49-F238E27FC236}">
                            <a16:creationId xmlns:a16="http://schemas.microsoft.com/office/drawing/2014/main" id="{87AA97A3-C0E7-4D83-B8E9-2B604E020EF2}"/>
                          </a:ext>
                        </a:extLst>
                      </p:cNvPr>
                      <p:cNvPicPr/>
                      <p:nvPr/>
                    </p:nvPicPr>
                    <p:blipFill>
                      <a:blip r:embed="rId6"/>
                      <a:stretch>
                        <a:fillRect/>
                      </a:stretch>
                    </p:blipFill>
                    <p:spPr>
                      <a:xfrm>
                        <a:off x="3240" y="3240"/>
                        <a:ext cx="3240" cy="3241"/>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DD7EA385-3644-4906-9E5C-2B86AFAE0C8E}"/>
              </a:ext>
            </a:extLst>
          </p:cNvPr>
          <p:cNvSpPr/>
          <p:nvPr>
            <p:custDataLst>
              <p:tags r:id="rId3"/>
            </p:custDataLst>
          </p:nvPr>
        </p:nvSpPr>
        <p:spPr>
          <a:xfrm>
            <a:off x="0" y="0"/>
            <a:ext cx="323890" cy="323949"/>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5305" b="0" i="0" baseline="0" dirty="0">
              <a:solidFill>
                <a:schemeClr val="tx1"/>
              </a:solidFill>
              <a:latin typeface="Arial" panose="020B0604020202020204" pitchFamily="34" charset="0"/>
              <a:ea typeface="+mj-ea"/>
              <a:cs typeface="+mj-cs"/>
              <a:sym typeface="Arial" panose="020B0604020202020204" pitchFamily="34" charset="0"/>
            </a:endParaRPr>
          </a:p>
        </p:txBody>
      </p:sp>
      <p:sp>
        <p:nvSpPr>
          <p:cNvPr id="2" name="Title 1">
            <a:extLst>
              <a:ext uri="{FF2B5EF4-FFF2-40B4-BE49-F238E27FC236}">
                <a16:creationId xmlns:a16="http://schemas.microsoft.com/office/drawing/2014/main" id="{470C9D11-DC05-4B52-8459-44195AD87F1B}"/>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456953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Diseño personalizad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BB80D13C-A399-CB4B-9583-FD266A279EE4}" type="datetimeFigureOut">
              <a:rPr lang="es-ES_tradnl" smtClean="0"/>
              <a:t>19/03/2022</a:t>
            </a:fld>
            <a:endParaRPr lang="es-ES_tradnl"/>
          </a:p>
        </p:txBody>
      </p:sp>
      <p:sp>
        <p:nvSpPr>
          <p:cNvPr id="4" name="3 Marcador de pie de página"/>
          <p:cNvSpPr>
            <a:spLocks noGrp="1"/>
          </p:cNvSpPr>
          <p:nvPr>
            <p:ph type="ftr" sz="quarter" idx="11"/>
          </p:nvPr>
        </p:nvSpPr>
        <p:spPr/>
        <p:txBody>
          <a:bodyPr/>
          <a:lstStyle/>
          <a:p>
            <a:endParaRPr lang="es-ES_tradnl"/>
          </a:p>
        </p:txBody>
      </p:sp>
      <p:sp>
        <p:nvSpPr>
          <p:cNvPr id="5" name="4 Marcador de número de diapositiva"/>
          <p:cNvSpPr>
            <a:spLocks noGrp="1"/>
          </p:cNvSpPr>
          <p:nvPr>
            <p:ph type="sldNum" sz="quarter" idx="12"/>
          </p:nvPr>
        </p:nvSpPr>
        <p:spPr/>
        <p:txBody>
          <a:bodyPr/>
          <a:lstStyle/>
          <a:p>
            <a:fld id="{41325116-9077-4A48-8B35-19E31762FCCE}" type="slidenum">
              <a:rPr lang="es-ES_tradnl" smtClean="0"/>
              <a:t>‹Nº›</a:t>
            </a:fld>
            <a:endParaRPr lang="es-ES_tradnl"/>
          </a:p>
        </p:txBody>
      </p:sp>
      <p:pic>
        <p:nvPicPr>
          <p:cNvPr id="6" name="Imagen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127458" y="2"/>
            <a:ext cx="5251780" cy="2752169"/>
          </a:xfrm>
          <a:prstGeom prst="rect">
            <a:avLst/>
          </a:prstGeom>
        </p:spPr>
      </p:pic>
      <p:pic>
        <p:nvPicPr>
          <p:cNvPr id="7" name="Imagen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1626231" y="12199904"/>
            <a:ext cx="2320568" cy="1223566"/>
          </a:xfrm>
          <a:prstGeom prst="rect">
            <a:avLst/>
          </a:prstGeom>
        </p:spPr>
      </p:pic>
      <p:sp>
        <p:nvSpPr>
          <p:cNvPr id="10" name="Title 1"/>
          <p:cNvSpPr>
            <a:spLocks noGrp="1"/>
          </p:cNvSpPr>
          <p:nvPr>
            <p:ph type="title"/>
          </p:nvPr>
        </p:nvSpPr>
        <p:spPr>
          <a:xfrm>
            <a:off x="1673932" y="1591815"/>
            <a:ext cx="12803386" cy="2651125"/>
          </a:xfrm>
        </p:spPr>
        <p:txBody>
          <a:bodyPr>
            <a:normAutofit/>
          </a:bodyPr>
          <a:lstStyle>
            <a:lvl1pPr>
              <a:defRPr sz="5040" b="1" i="1">
                <a:solidFill>
                  <a:srgbClr val="002D74"/>
                </a:solidFill>
                <a:latin typeface="Flexo" pitchFamily="50" charset="0"/>
              </a:defRPr>
            </a:lvl1pPr>
          </a:lstStyle>
          <a:p>
            <a:r>
              <a:rPr lang="en-US"/>
              <a:t>Click to edit Master title style</a:t>
            </a:r>
          </a:p>
        </p:txBody>
      </p:sp>
      <p:sp>
        <p:nvSpPr>
          <p:cNvPr id="11" name="Content Placeholder 2"/>
          <p:cNvSpPr>
            <a:spLocks noGrp="1"/>
          </p:cNvSpPr>
          <p:nvPr>
            <p:ph idx="1"/>
          </p:nvPr>
        </p:nvSpPr>
        <p:spPr>
          <a:xfrm>
            <a:off x="1676074" y="4412331"/>
            <a:ext cx="17766988" cy="5625691"/>
          </a:xfrm>
        </p:spPr>
        <p:txBody>
          <a:bodyPr>
            <a:normAutofit/>
          </a:bodyPr>
          <a:lstStyle>
            <a:lvl1pPr>
              <a:defRPr sz="2161">
                <a:solidFill>
                  <a:srgbClr val="002D74"/>
                </a:solidFill>
                <a:latin typeface="Flexo" pitchFamily="50" charset="0"/>
              </a:defRPr>
            </a:lvl1pPr>
            <a:lvl2pPr>
              <a:defRPr sz="2161">
                <a:solidFill>
                  <a:srgbClr val="002D74"/>
                </a:solidFill>
                <a:latin typeface="Flexo" pitchFamily="50" charset="0"/>
              </a:defRPr>
            </a:lvl2pPr>
            <a:lvl3pPr>
              <a:defRPr sz="2161">
                <a:solidFill>
                  <a:srgbClr val="002D74"/>
                </a:solidFill>
                <a:latin typeface="Flexo" pitchFamily="50" charset="0"/>
              </a:defRPr>
            </a:lvl3pPr>
            <a:lvl4pPr>
              <a:defRPr sz="2161">
                <a:solidFill>
                  <a:srgbClr val="002D74"/>
                </a:solidFill>
                <a:latin typeface="Flexo" pitchFamily="50" charset="0"/>
              </a:defRPr>
            </a:lvl4pPr>
            <a:lvl5pPr>
              <a:defRPr sz="2161">
                <a:solidFill>
                  <a:srgbClr val="002D74"/>
                </a:solidFill>
                <a:latin typeface="Flexo" pitchFamily="50"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7953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7405" y="2244726"/>
            <a:ext cx="18284429" cy="4775200"/>
          </a:xfrm>
        </p:spPr>
        <p:txBody>
          <a:bodyPr anchor="b"/>
          <a:lstStyle>
            <a:lvl1pPr algn="ctr">
              <a:defRPr sz="11998"/>
            </a:lvl1pPr>
          </a:lstStyle>
          <a:p>
            <a:r>
              <a:rPr lang="en-US"/>
              <a:t>Click to edit Master title style</a:t>
            </a:r>
            <a:endParaRPr lang="en-US" dirty="0"/>
          </a:p>
        </p:txBody>
      </p:sp>
      <p:sp>
        <p:nvSpPr>
          <p:cNvPr id="3" name="Subtitle 2"/>
          <p:cNvSpPr>
            <a:spLocks noGrp="1"/>
          </p:cNvSpPr>
          <p:nvPr>
            <p:ph type="subTitle" idx="1"/>
          </p:nvPr>
        </p:nvSpPr>
        <p:spPr>
          <a:xfrm>
            <a:off x="3047405" y="7204076"/>
            <a:ext cx="18284429" cy="3311524"/>
          </a:xfrm>
        </p:spPr>
        <p:txBody>
          <a:bodyPr/>
          <a:lstStyle>
            <a:lvl1pPr marL="0" indent="0" algn="ctr">
              <a:buNone/>
              <a:defRPr sz="4799"/>
            </a:lvl1pPr>
            <a:lvl2pPr marL="914217" indent="0" algn="ctr">
              <a:buNone/>
              <a:defRPr sz="3999"/>
            </a:lvl2pPr>
            <a:lvl3pPr marL="1828434" indent="0" algn="ctr">
              <a:buNone/>
              <a:defRPr sz="3599"/>
            </a:lvl3pPr>
            <a:lvl4pPr marL="2742651" indent="0" algn="ctr">
              <a:buNone/>
              <a:defRPr sz="3199"/>
            </a:lvl4pPr>
            <a:lvl5pPr marL="3656868" indent="0" algn="ctr">
              <a:buNone/>
              <a:defRPr sz="3199"/>
            </a:lvl5pPr>
            <a:lvl6pPr marL="4571086" indent="0" algn="ctr">
              <a:buNone/>
              <a:defRPr sz="3199"/>
            </a:lvl6pPr>
            <a:lvl7pPr marL="5485303" indent="0" algn="ctr">
              <a:buNone/>
              <a:defRPr sz="3199"/>
            </a:lvl7pPr>
            <a:lvl8pPr marL="6399520" indent="0" algn="ctr">
              <a:buNone/>
              <a:defRPr sz="3199"/>
            </a:lvl8pPr>
            <a:lvl9pPr marL="7313737" indent="0" algn="ctr">
              <a:buNone/>
              <a:defRPr sz="319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B2D79D-EB19-4988-9C9B-CF8F03440246}" type="datetimeFigureOut">
              <a:rPr lang="es-PE" smtClean="0"/>
              <a:t>19/03/2022</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8E319C2E-2C99-47D4-AAF9-D4CD1A42B538}" type="slidenum">
              <a:rPr lang="es-PE" smtClean="0"/>
              <a:t>‹Nº›</a:t>
            </a:fld>
            <a:endParaRPr lang="es-PE"/>
          </a:p>
        </p:txBody>
      </p:sp>
    </p:spTree>
    <p:extLst>
      <p:ext uri="{BB962C8B-B14F-4D97-AF65-F5344CB8AC3E}">
        <p14:creationId xmlns:p14="http://schemas.microsoft.com/office/powerpoint/2010/main" val="1191298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4.xml"/><Relationship Id="rId18" Type="http://schemas.openxmlformats.org/officeDocument/2006/relationships/tags" Target="../tags/tag9.xml"/><Relationship Id="rId26" Type="http://schemas.openxmlformats.org/officeDocument/2006/relationships/tags" Target="../tags/tag17.xml"/><Relationship Id="rId3" Type="http://schemas.openxmlformats.org/officeDocument/2006/relationships/slideLayout" Target="../slideLayouts/slideLayout3.xml"/><Relationship Id="rId21" Type="http://schemas.openxmlformats.org/officeDocument/2006/relationships/tags" Target="../tags/tag12.xml"/><Relationship Id="rId7" Type="http://schemas.openxmlformats.org/officeDocument/2006/relationships/slideLayout" Target="../slideLayouts/slideLayout7.xml"/><Relationship Id="rId12" Type="http://schemas.openxmlformats.org/officeDocument/2006/relationships/tags" Target="../tags/tag3.xml"/><Relationship Id="rId17" Type="http://schemas.openxmlformats.org/officeDocument/2006/relationships/tags" Target="../tags/tag8.xml"/><Relationship Id="rId25" Type="http://schemas.openxmlformats.org/officeDocument/2006/relationships/tags" Target="../tags/tag16.xml"/><Relationship Id="rId2" Type="http://schemas.openxmlformats.org/officeDocument/2006/relationships/slideLayout" Target="../slideLayouts/slideLayout2.xml"/><Relationship Id="rId16" Type="http://schemas.openxmlformats.org/officeDocument/2006/relationships/tags" Target="../tags/tag7.xml"/><Relationship Id="rId20" Type="http://schemas.openxmlformats.org/officeDocument/2006/relationships/tags" Target="../tags/tag11.xml"/><Relationship Id="rId29"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24" Type="http://schemas.openxmlformats.org/officeDocument/2006/relationships/tags" Target="../tags/tag15.xml"/><Relationship Id="rId5" Type="http://schemas.openxmlformats.org/officeDocument/2006/relationships/slideLayout" Target="../slideLayouts/slideLayout5.xml"/><Relationship Id="rId15" Type="http://schemas.openxmlformats.org/officeDocument/2006/relationships/tags" Target="../tags/tag6.xml"/><Relationship Id="rId23" Type="http://schemas.openxmlformats.org/officeDocument/2006/relationships/tags" Target="../tags/tag14.xml"/><Relationship Id="rId28" Type="http://schemas.openxmlformats.org/officeDocument/2006/relationships/oleObject" Target="../embeddings/oleObject1.bin"/><Relationship Id="rId10" Type="http://schemas.openxmlformats.org/officeDocument/2006/relationships/vmlDrawing" Target="../drawings/vmlDrawing1.vml"/><Relationship Id="rId19" Type="http://schemas.openxmlformats.org/officeDocument/2006/relationships/tags" Target="../tags/tag10.xml"/><Relationship Id="rId4" Type="http://schemas.openxmlformats.org/officeDocument/2006/relationships/slideLayout" Target="../slideLayouts/slideLayout4.xml"/><Relationship Id="rId9" Type="http://schemas.openxmlformats.org/officeDocument/2006/relationships/theme" Target="../theme/theme1.xml"/><Relationship Id="rId14" Type="http://schemas.openxmlformats.org/officeDocument/2006/relationships/tags" Target="../tags/tag5.xml"/><Relationship Id="rId22" Type="http://schemas.openxmlformats.org/officeDocument/2006/relationships/tags" Target="../tags/tag13.xml"/><Relationship Id="rId27" Type="http://schemas.openxmlformats.org/officeDocument/2006/relationships/tags" Target="../tags/tag1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1"/>
            </p:custDataLst>
            <p:extLst>
              <p:ext uri="{D42A27DB-BD31-4B8C-83A1-F6EECF244321}">
                <p14:modId xmlns:p14="http://schemas.microsoft.com/office/powerpoint/2010/main" val="374792123"/>
              </p:ext>
            </p:extLst>
          </p:nvPr>
        </p:nvGraphicFramePr>
        <p:xfrm>
          <a:off x="0" y="0"/>
          <a:ext cx="431873" cy="323949"/>
        </p:xfrm>
        <a:graphic>
          <a:graphicData uri="http://schemas.openxmlformats.org/presentationml/2006/ole">
            <mc:AlternateContent xmlns:mc="http://schemas.openxmlformats.org/markup-compatibility/2006">
              <mc:Choice xmlns:v="urn:schemas-microsoft-com:vml" Requires="v">
                <p:oleObj spid="_x0000_s1735" name="think-cell Slide" r:id="rId28" imgW="270" imgH="270" progId="TCLayout.ActiveDocument.1">
                  <p:embed/>
                </p:oleObj>
              </mc:Choice>
              <mc:Fallback>
                <p:oleObj name="think-cell Slide" r:id="rId28" imgW="270" imgH="270" progId="TCLayout.ActiveDocument.1">
                  <p:embed/>
                  <p:pic>
                    <p:nvPicPr>
                      <p:cNvPr id="2" name="Object 1" hidden="1"/>
                      <p:cNvPicPr/>
                      <p:nvPr/>
                    </p:nvPicPr>
                    <p:blipFill>
                      <a:blip r:embed="rId29"/>
                      <a:stretch>
                        <a:fillRect/>
                      </a:stretch>
                    </p:blipFill>
                    <p:spPr>
                      <a:xfrm>
                        <a:off x="0" y="0"/>
                        <a:ext cx="431873" cy="323949"/>
                      </a:xfrm>
                      <a:prstGeom prst="rect">
                        <a:avLst/>
                      </a:prstGeom>
                    </p:spPr>
                  </p:pic>
                </p:oleObj>
              </mc:Fallback>
            </mc:AlternateContent>
          </a:graphicData>
        </a:graphic>
      </p:graphicFrame>
      <p:sp>
        <p:nvSpPr>
          <p:cNvPr id="6" name="Rectangle 5" hidden="1"/>
          <p:cNvSpPr/>
          <p:nvPr>
            <p:custDataLst>
              <p:tags r:id="rId12"/>
            </p:custDataLst>
          </p:nvPr>
        </p:nvSpPr>
        <p:spPr bwMode="auto">
          <a:xfrm>
            <a:off x="0" y="0"/>
            <a:ext cx="431873" cy="323949"/>
          </a:xfrm>
          <a:prstGeom prst="rect">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lvl="0" indent="0" algn="ctr">
              <a:lnSpc>
                <a:spcPct val="100000"/>
              </a:lnSpc>
              <a:spcBef>
                <a:spcPct val="0"/>
              </a:spcBef>
              <a:spcAft>
                <a:spcPct val="0"/>
              </a:spcAft>
              <a:buFontTx/>
              <a:buNone/>
            </a:pPr>
            <a:endParaRPr lang="en-US" sz="4352" b="0" i="0" baseline="0" dirty="0">
              <a:solidFill>
                <a:schemeClr val="tx1"/>
              </a:solidFill>
              <a:latin typeface="Arial" panose="020B0604020202020204" pitchFamily="34" charset="0"/>
              <a:ea typeface="+mn-ea"/>
              <a:cs typeface="+mn-cs"/>
              <a:sym typeface="Arial" panose="020B0604020202020204" pitchFamily="34" charset="0"/>
            </a:endParaRPr>
          </a:p>
        </p:txBody>
      </p:sp>
      <p:sp>
        <p:nvSpPr>
          <p:cNvPr id="1033" name="doc id" hidden="1"/>
          <p:cNvSpPr>
            <a:spLocks noChangeArrowheads="1"/>
          </p:cNvSpPr>
          <p:nvPr/>
        </p:nvSpPr>
        <p:spPr bwMode="gray">
          <a:xfrm flipH="1">
            <a:off x="21311841" y="103669"/>
            <a:ext cx="2462645" cy="188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2435833" eaLnBrk="1"/>
            <a:endParaRPr lang="en-US" sz="1224" baseline="0" noProof="0" dirty="0">
              <a:solidFill>
                <a:schemeClr val="accent6"/>
              </a:solidFill>
              <a:latin typeface="+mn-lt"/>
              <a:ea typeface="+mn-ea"/>
            </a:endParaRPr>
          </a:p>
        </p:txBody>
      </p:sp>
      <p:sp>
        <p:nvSpPr>
          <p:cNvPr id="19" name="Title Placeholder 2"/>
          <p:cNvSpPr>
            <a:spLocks noGrp="1" noChangeArrowheads="1"/>
          </p:cNvSpPr>
          <p:nvPr>
            <p:ph type="title"/>
          </p:nvPr>
        </p:nvSpPr>
        <p:spPr bwMode="gray">
          <a:xfrm>
            <a:off x="699603" y="469729"/>
            <a:ext cx="23070694" cy="816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p>
            <a:pPr lvl="0" latinLnBrk="0"/>
            <a:endParaRPr lang="en-US" noProof="0" dirty="0"/>
          </a:p>
        </p:txBody>
      </p:sp>
      <p:sp>
        <p:nvSpPr>
          <p:cNvPr id="10" name="1. On-page tracker" hidden="1"/>
          <p:cNvSpPr>
            <a:spLocks noChangeArrowheads="1"/>
          </p:cNvSpPr>
          <p:nvPr/>
        </p:nvSpPr>
        <p:spPr bwMode="gray">
          <a:xfrm>
            <a:off x="699604" y="154607"/>
            <a:ext cx="998671" cy="251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632" cap="all" baseline="0" noProof="0">
                <a:solidFill>
                  <a:schemeClr val="accent4"/>
                </a:solidFill>
                <a:latin typeface="+mn-lt"/>
                <a:ea typeface="+mn-ea"/>
              </a:rPr>
              <a:t>Tracker</a:t>
            </a:r>
            <a:endParaRPr lang="en-US" sz="1632" cap="all" baseline="0" noProof="0" dirty="0">
              <a:solidFill>
                <a:schemeClr val="accent4"/>
              </a:solidFill>
              <a:latin typeface="+mn-lt"/>
              <a:ea typeface="+mn-ea"/>
            </a:endParaRPr>
          </a:p>
        </p:txBody>
      </p:sp>
      <p:sp>
        <p:nvSpPr>
          <p:cNvPr id="11" name="3. Unit of measure" hidden="1"/>
          <p:cNvSpPr txBox="1">
            <a:spLocks noChangeArrowheads="1"/>
          </p:cNvSpPr>
          <p:nvPr/>
        </p:nvSpPr>
        <p:spPr bwMode="gray">
          <a:xfrm>
            <a:off x="699603" y="1485257"/>
            <a:ext cx="23070694" cy="502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o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3264" baseline="0" noProof="0">
                <a:solidFill>
                  <a:schemeClr val="accent6"/>
                </a:solidFill>
                <a:latin typeface="+mn-lt"/>
                <a:ea typeface="+mn-ea"/>
              </a:rPr>
              <a:t>Subtitle</a:t>
            </a:r>
            <a:endParaRPr lang="en-US" sz="3264" baseline="0" noProof="0" dirty="0">
              <a:solidFill>
                <a:schemeClr val="accent6"/>
              </a:solidFill>
              <a:latin typeface="+mn-lt"/>
              <a:ea typeface="+mn-ea"/>
            </a:endParaRPr>
          </a:p>
        </p:txBody>
      </p:sp>
      <p:sp>
        <p:nvSpPr>
          <p:cNvPr id="13" name="4. Footnote" hidden="1"/>
          <p:cNvSpPr txBox="1">
            <a:spLocks noChangeArrowheads="1"/>
          </p:cNvSpPr>
          <p:nvPr/>
        </p:nvSpPr>
        <p:spPr bwMode="gray">
          <a:xfrm>
            <a:off x="323907" y="12869582"/>
            <a:ext cx="23256365" cy="251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marL="174905" indent="-174905">
              <a:defRPr/>
            </a:pPr>
            <a:r>
              <a:rPr lang="en-US" sz="1632" baseline="0" noProof="0">
                <a:solidFill>
                  <a:schemeClr val="accent6"/>
                </a:solidFill>
                <a:latin typeface="+mn-lt"/>
                <a:ea typeface="+mn-ea"/>
              </a:rPr>
              <a:t>1 Footnote</a:t>
            </a:r>
            <a:endParaRPr lang="en-US" sz="1632" baseline="0" noProof="0" dirty="0">
              <a:solidFill>
                <a:schemeClr val="accent6"/>
              </a:solidFill>
              <a:latin typeface="+mn-lt"/>
              <a:ea typeface="+mn-ea"/>
            </a:endParaRPr>
          </a:p>
        </p:txBody>
      </p:sp>
      <p:sp>
        <p:nvSpPr>
          <p:cNvPr id="14" name="5. Source" hidden="1"/>
          <p:cNvSpPr>
            <a:spLocks noChangeArrowheads="1"/>
          </p:cNvSpPr>
          <p:nvPr/>
        </p:nvSpPr>
        <p:spPr bwMode="gray">
          <a:xfrm>
            <a:off x="323908" y="13280998"/>
            <a:ext cx="20306673" cy="251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1007323" indent="-1007323" defTabSz="2435833">
              <a:tabLst/>
            </a:pPr>
            <a:r>
              <a:rPr lang="en-US" sz="1632" baseline="0" noProof="0">
                <a:solidFill>
                  <a:schemeClr val="accent6"/>
                </a:solidFill>
                <a:latin typeface="+mn-lt"/>
                <a:ea typeface="+mn-ea"/>
              </a:rPr>
              <a:t>SOURCE: Source</a:t>
            </a:r>
            <a:endParaRPr lang="en-US" sz="1632" baseline="0" noProof="0" dirty="0">
              <a:solidFill>
                <a:schemeClr val="accent6"/>
              </a:solidFill>
              <a:latin typeface="+mn-lt"/>
              <a:ea typeface="+mn-ea"/>
            </a:endParaRPr>
          </a:p>
        </p:txBody>
      </p:sp>
      <p:grpSp>
        <p:nvGrpSpPr>
          <p:cNvPr id="15" name="ACET" hidden="1"/>
          <p:cNvGrpSpPr>
            <a:grpSpLocks/>
          </p:cNvGrpSpPr>
          <p:nvPr/>
        </p:nvGrpSpPr>
        <p:grpSpPr bwMode="gray">
          <a:xfrm>
            <a:off x="3951641" y="2579561"/>
            <a:ext cx="11600111" cy="1023679"/>
            <a:chOff x="915" y="714"/>
            <a:chExt cx="2686" cy="316"/>
          </a:xfrm>
        </p:grpSpPr>
        <p:cxnSp>
          <p:nvCxnSpPr>
            <p:cNvPr id="16" name="AutoShape 249"/>
            <p:cNvCxnSpPr>
              <a:cxnSpLocks noChangeShapeType="1"/>
              <a:stCxn id="18" idx="4"/>
              <a:endCxn id="18" idx="6"/>
            </p:cNvCxnSpPr>
            <p:nvPr/>
          </p:nvCxnSpPr>
          <p:spPr bwMode="gray">
            <a:xfrm>
              <a:off x="915" y="1030"/>
              <a:ext cx="2686" cy="0"/>
            </a:xfrm>
            <a:prstGeom prst="straightConnector1">
              <a:avLst/>
            </a:prstGeom>
            <a:noFill/>
            <a:ln w="9525">
              <a:solidFill>
                <a:schemeClr val="accent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AutoShape 250"/>
            <p:cNvSpPr>
              <a:spLocks noChangeArrowheads="1"/>
            </p:cNvSpPr>
            <p:nvPr/>
          </p:nvSpPr>
          <p:spPr bwMode="gray">
            <a:xfrm>
              <a:off x="915" y="714"/>
              <a:ext cx="2686" cy="316"/>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sz="3264" b="1" baseline="0" noProof="0">
                  <a:latin typeface="+mn-lt"/>
                  <a:ea typeface="+mn-ea"/>
                </a:rPr>
                <a:t>Title</a:t>
              </a:r>
            </a:p>
            <a:p>
              <a:r>
                <a:rPr lang="en-US" sz="3264" baseline="0" noProof="0">
                  <a:solidFill>
                    <a:schemeClr val="accent6"/>
                  </a:solidFill>
                  <a:latin typeface="+mn-lt"/>
                  <a:ea typeface="+mn-ea"/>
                </a:rPr>
                <a:t>Unit of measure</a:t>
              </a:r>
              <a:endParaRPr lang="en-US" sz="3264" baseline="0" noProof="0" dirty="0">
                <a:solidFill>
                  <a:schemeClr val="accent6"/>
                </a:solidFill>
                <a:latin typeface="+mn-lt"/>
                <a:ea typeface="+mn-ea"/>
              </a:endParaRPr>
            </a:p>
          </p:txBody>
        </p:sp>
      </p:grpSp>
      <p:grpSp>
        <p:nvGrpSpPr>
          <p:cNvPr id="17" name="Sticker" hidden="1"/>
          <p:cNvGrpSpPr/>
          <p:nvPr/>
        </p:nvGrpSpPr>
        <p:grpSpPr bwMode="gray">
          <a:xfrm>
            <a:off x="22836873" y="583108"/>
            <a:ext cx="933397" cy="278859"/>
            <a:chOff x="8397672" y="285750"/>
            <a:chExt cx="343103" cy="136654"/>
          </a:xfrm>
        </p:grpSpPr>
        <p:sp>
          <p:nvSpPr>
            <p:cNvPr id="20" name="StickerRectangle"/>
            <p:cNvSpPr>
              <a:spLocks noChangeArrowheads="1"/>
            </p:cNvSpPr>
            <p:nvPr/>
          </p:nvSpPr>
          <p:spPr bwMode="gray">
            <a:xfrm>
              <a:off x="8397672" y="285750"/>
              <a:ext cx="343103" cy="136654"/>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2435833">
                <a:buClr>
                  <a:schemeClr val="tx2"/>
                </a:buClr>
              </a:pPr>
              <a:r>
                <a:rPr lang="en-US" sz="1632" baseline="0">
                  <a:solidFill>
                    <a:schemeClr val="accent6"/>
                  </a:solidFill>
                  <a:latin typeface="+mn-lt"/>
                  <a:ea typeface="+mn-ea"/>
                </a:rPr>
                <a:t>STICKER</a:t>
              </a:r>
              <a:endParaRPr lang="en-US" sz="1632" baseline="0" dirty="0">
                <a:solidFill>
                  <a:schemeClr val="accent6"/>
                </a:solidFill>
                <a:latin typeface="+mn-lt"/>
                <a:ea typeface="+mn-ea"/>
              </a:endParaRPr>
            </a:p>
          </p:txBody>
        </p:sp>
        <p:cxnSp>
          <p:nvCxnSpPr>
            <p:cNvPr id="21" name="AutoShape 31"/>
            <p:cNvCxnSpPr>
              <a:cxnSpLocks noChangeShapeType="1"/>
              <a:stCxn id="20" idx="2"/>
              <a:endCxn id="20" idx="4"/>
            </p:cNvCxnSpPr>
            <p:nvPr/>
          </p:nvCxnSpPr>
          <p:spPr bwMode="gray">
            <a:xfrm>
              <a:off x="8397672" y="285750"/>
              <a:ext cx="0" cy="136654"/>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22" name="AutoShape 32"/>
            <p:cNvCxnSpPr>
              <a:cxnSpLocks noChangeShapeType="1"/>
              <a:stCxn id="20" idx="4"/>
              <a:endCxn id="20" idx="6"/>
            </p:cNvCxnSpPr>
            <p:nvPr/>
          </p:nvCxnSpPr>
          <p:spPr bwMode="gray">
            <a:xfrm>
              <a:off x="8397672" y="422404"/>
              <a:ext cx="343103"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grpSp>
        <p:nvGrpSpPr>
          <p:cNvPr id="23" name="LegendBoxes" hidden="1"/>
          <p:cNvGrpSpPr/>
          <p:nvPr/>
        </p:nvGrpSpPr>
        <p:grpSpPr bwMode="gray">
          <a:xfrm>
            <a:off x="22212046" y="570151"/>
            <a:ext cx="1566590" cy="2035326"/>
            <a:chOff x="7835905" y="279400"/>
            <a:chExt cx="767840" cy="997404"/>
          </a:xfrm>
        </p:grpSpPr>
        <p:sp>
          <p:nvSpPr>
            <p:cNvPr id="24" name="RectangleLegend1"/>
            <p:cNvSpPr>
              <a:spLocks noChangeArrowheads="1"/>
            </p:cNvSpPr>
            <p:nvPr/>
          </p:nvSpPr>
          <p:spPr bwMode="gray">
            <a:xfrm>
              <a:off x="7835905" y="290513"/>
              <a:ext cx="165100" cy="160338"/>
            </a:xfrm>
            <a:prstGeom prst="rect">
              <a:avLst/>
            </a:prstGeom>
            <a:solidFill>
              <a:schemeClr val="accent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a:endParaRPr lang="en-US" sz="6660" baseline="0" dirty="0">
                <a:latin typeface="+mn-lt"/>
                <a:ea typeface="+mn-ea"/>
              </a:endParaRPr>
            </a:p>
          </p:txBody>
        </p:sp>
        <p:sp>
          <p:nvSpPr>
            <p:cNvPr id="25" name="RectangleLegend2"/>
            <p:cNvSpPr>
              <a:spLocks noChangeArrowheads="1"/>
            </p:cNvSpPr>
            <p:nvPr/>
          </p:nvSpPr>
          <p:spPr bwMode="gray">
            <a:xfrm>
              <a:off x="7835905" y="560388"/>
              <a:ext cx="165100" cy="160338"/>
            </a:xfrm>
            <a:prstGeom prst="rect">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a:endParaRPr lang="en-US" sz="6660" baseline="0" dirty="0">
                <a:latin typeface="+mn-lt"/>
                <a:ea typeface="+mn-ea"/>
              </a:endParaRPr>
            </a:p>
          </p:txBody>
        </p:sp>
        <p:sp>
          <p:nvSpPr>
            <p:cNvPr id="26" name="RectangleLegend3"/>
            <p:cNvSpPr>
              <a:spLocks noChangeArrowheads="1"/>
            </p:cNvSpPr>
            <p:nvPr/>
          </p:nvSpPr>
          <p:spPr bwMode="gray">
            <a:xfrm>
              <a:off x="7835905" y="831851"/>
              <a:ext cx="165100" cy="160338"/>
            </a:xfrm>
            <a:prstGeom prst="rect">
              <a:avLst/>
            </a:prstGeom>
            <a:solidFill>
              <a:schemeClr val="accent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a:endParaRPr lang="en-US" sz="6660" baseline="0" dirty="0">
                <a:latin typeface="+mn-lt"/>
                <a:ea typeface="+mn-ea"/>
              </a:endParaRPr>
            </a:p>
          </p:txBody>
        </p:sp>
        <p:sp>
          <p:nvSpPr>
            <p:cNvPr id="27" name="RectangleLegend4"/>
            <p:cNvSpPr>
              <a:spLocks noChangeArrowheads="1"/>
            </p:cNvSpPr>
            <p:nvPr/>
          </p:nvSpPr>
          <p:spPr bwMode="gray">
            <a:xfrm>
              <a:off x="7835905" y="1103313"/>
              <a:ext cx="165100" cy="160338"/>
            </a:xfrm>
            <a:prstGeom prst="rect">
              <a:avLst/>
            </a:prstGeom>
            <a:solidFill>
              <a:schemeClr val="accent4"/>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a:endParaRPr lang="en-US" sz="6660" baseline="0" dirty="0">
                <a:latin typeface="+mn-lt"/>
                <a:ea typeface="+mn-ea"/>
              </a:endParaRPr>
            </a:p>
          </p:txBody>
        </p:sp>
        <p:sp>
          <p:nvSpPr>
            <p:cNvPr id="28" name="Legend1"/>
            <p:cNvSpPr>
              <a:spLocks noChangeArrowheads="1"/>
            </p:cNvSpPr>
            <p:nvPr/>
          </p:nvSpPr>
          <p:spPr bwMode="gray">
            <a:xfrm>
              <a:off x="8089905" y="279400"/>
              <a:ext cx="513840" cy="184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1826783">
                <a:buClr>
                  <a:schemeClr val="tx2"/>
                </a:buClr>
              </a:pPr>
              <a:r>
                <a:rPr lang="en-US" sz="2448" baseline="0">
                  <a:latin typeface="+mn-lt"/>
                  <a:ea typeface="+mn-ea"/>
                </a:rPr>
                <a:t>Legend</a:t>
              </a:r>
              <a:endParaRPr lang="en-US" sz="2448" baseline="0" dirty="0">
                <a:latin typeface="+mn-lt"/>
                <a:ea typeface="+mn-ea"/>
              </a:endParaRPr>
            </a:p>
          </p:txBody>
        </p:sp>
        <p:sp>
          <p:nvSpPr>
            <p:cNvPr id="29" name="Legend2"/>
            <p:cNvSpPr>
              <a:spLocks noChangeArrowheads="1"/>
            </p:cNvSpPr>
            <p:nvPr/>
          </p:nvSpPr>
          <p:spPr bwMode="gray">
            <a:xfrm>
              <a:off x="8089905" y="549275"/>
              <a:ext cx="513840" cy="184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1826783">
                <a:buClr>
                  <a:schemeClr val="tx2"/>
                </a:buClr>
              </a:pPr>
              <a:r>
                <a:rPr lang="en-US" sz="2448" baseline="0">
                  <a:latin typeface="+mn-lt"/>
                  <a:ea typeface="+mn-ea"/>
                </a:rPr>
                <a:t>Legend</a:t>
              </a:r>
              <a:endParaRPr lang="en-US" sz="2448" baseline="0" dirty="0">
                <a:latin typeface="+mn-lt"/>
                <a:ea typeface="+mn-ea"/>
              </a:endParaRPr>
            </a:p>
          </p:txBody>
        </p:sp>
        <p:sp>
          <p:nvSpPr>
            <p:cNvPr id="30" name="Legend3"/>
            <p:cNvSpPr>
              <a:spLocks noChangeArrowheads="1"/>
            </p:cNvSpPr>
            <p:nvPr/>
          </p:nvSpPr>
          <p:spPr bwMode="gray">
            <a:xfrm>
              <a:off x="8089905" y="820738"/>
              <a:ext cx="513840" cy="184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1826783">
                <a:buClr>
                  <a:schemeClr val="tx2"/>
                </a:buClr>
              </a:pPr>
              <a:r>
                <a:rPr lang="en-US" sz="2448" baseline="0">
                  <a:latin typeface="+mn-lt"/>
                  <a:ea typeface="+mn-ea"/>
                </a:rPr>
                <a:t>Legend</a:t>
              </a:r>
              <a:endParaRPr lang="en-US" sz="2448" baseline="0" dirty="0">
                <a:latin typeface="+mn-lt"/>
                <a:ea typeface="+mn-ea"/>
              </a:endParaRPr>
            </a:p>
          </p:txBody>
        </p:sp>
        <p:sp>
          <p:nvSpPr>
            <p:cNvPr id="31" name="Legend4"/>
            <p:cNvSpPr>
              <a:spLocks noChangeArrowheads="1"/>
            </p:cNvSpPr>
            <p:nvPr/>
          </p:nvSpPr>
          <p:spPr bwMode="gray">
            <a:xfrm>
              <a:off x="8089905" y="1092201"/>
              <a:ext cx="513840" cy="184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1826783">
                <a:buClr>
                  <a:schemeClr val="tx2"/>
                </a:buClr>
              </a:pPr>
              <a:r>
                <a:rPr lang="en-US" sz="2448" baseline="0">
                  <a:latin typeface="+mn-lt"/>
                  <a:ea typeface="+mn-ea"/>
                </a:rPr>
                <a:t>Legend</a:t>
              </a:r>
              <a:endParaRPr lang="en-US" sz="2448" baseline="0" dirty="0">
                <a:latin typeface="+mn-lt"/>
                <a:ea typeface="+mn-ea"/>
              </a:endParaRPr>
            </a:p>
          </p:txBody>
        </p:sp>
      </p:grpSp>
      <p:grpSp>
        <p:nvGrpSpPr>
          <p:cNvPr id="32" name="LegendLines" hidden="1"/>
          <p:cNvGrpSpPr/>
          <p:nvPr/>
        </p:nvGrpSpPr>
        <p:grpSpPr bwMode="gray">
          <a:xfrm>
            <a:off x="21584038" y="570151"/>
            <a:ext cx="2194937" cy="1491092"/>
            <a:chOff x="7540629" y="279400"/>
            <a:chExt cx="1075815" cy="730704"/>
          </a:xfrm>
        </p:grpSpPr>
        <p:sp>
          <p:nvSpPr>
            <p:cNvPr id="33" name="LineLegend1"/>
            <p:cNvSpPr>
              <a:spLocks noChangeShapeType="1"/>
            </p:cNvSpPr>
            <p:nvPr/>
          </p:nvSpPr>
          <p:spPr bwMode="gray">
            <a:xfrm>
              <a:off x="7540629" y="369888"/>
              <a:ext cx="457200"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a:endParaRPr lang="en-US" sz="6660" baseline="0" dirty="0">
                <a:latin typeface="+mn-lt"/>
                <a:ea typeface="+mn-ea"/>
              </a:endParaRPr>
            </a:p>
          </p:txBody>
        </p:sp>
        <p:sp>
          <p:nvSpPr>
            <p:cNvPr id="34" name="LineLegend2"/>
            <p:cNvSpPr>
              <a:spLocks noChangeShapeType="1"/>
            </p:cNvSpPr>
            <p:nvPr/>
          </p:nvSpPr>
          <p:spPr bwMode="gray">
            <a:xfrm>
              <a:off x="7540629" y="638175"/>
              <a:ext cx="457200"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a:endParaRPr lang="en-US" sz="6660" baseline="0" dirty="0">
                <a:latin typeface="+mn-lt"/>
                <a:ea typeface="+mn-ea"/>
              </a:endParaRPr>
            </a:p>
          </p:txBody>
        </p:sp>
        <p:sp>
          <p:nvSpPr>
            <p:cNvPr id="35" name="LineLegend3"/>
            <p:cNvSpPr>
              <a:spLocks noChangeShapeType="1"/>
            </p:cNvSpPr>
            <p:nvPr/>
          </p:nvSpPr>
          <p:spPr bwMode="gray">
            <a:xfrm>
              <a:off x="7540629" y="915988"/>
              <a:ext cx="457200"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a:endParaRPr lang="en-US" sz="6660" baseline="0" dirty="0">
                <a:latin typeface="+mn-lt"/>
                <a:ea typeface="+mn-ea"/>
              </a:endParaRPr>
            </a:p>
          </p:txBody>
        </p:sp>
        <p:sp>
          <p:nvSpPr>
            <p:cNvPr id="36" name="Legend1"/>
            <p:cNvSpPr>
              <a:spLocks noChangeArrowheads="1"/>
            </p:cNvSpPr>
            <p:nvPr/>
          </p:nvSpPr>
          <p:spPr bwMode="gray">
            <a:xfrm>
              <a:off x="8102604" y="279400"/>
              <a:ext cx="513840" cy="184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1826783">
                <a:buClr>
                  <a:schemeClr val="tx2"/>
                </a:buClr>
              </a:pPr>
              <a:r>
                <a:rPr lang="en-US" sz="2448" baseline="0">
                  <a:latin typeface="+mn-lt"/>
                  <a:ea typeface="+mn-ea"/>
                </a:rPr>
                <a:t>Legend</a:t>
              </a:r>
              <a:endParaRPr lang="en-US" sz="2448" baseline="0" dirty="0">
                <a:latin typeface="+mn-lt"/>
                <a:ea typeface="+mn-ea"/>
              </a:endParaRPr>
            </a:p>
          </p:txBody>
        </p:sp>
        <p:sp>
          <p:nvSpPr>
            <p:cNvPr id="37" name="Legend2"/>
            <p:cNvSpPr>
              <a:spLocks noChangeArrowheads="1"/>
            </p:cNvSpPr>
            <p:nvPr/>
          </p:nvSpPr>
          <p:spPr bwMode="gray">
            <a:xfrm>
              <a:off x="8102604" y="546100"/>
              <a:ext cx="513840" cy="184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1826783">
                <a:buClr>
                  <a:schemeClr val="tx2"/>
                </a:buClr>
              </a:pPr>
              <a:r>
                <a:rPr lang="en-US" sz="2448" baseline="0">
                  <a:latin typeface="+mn-lt"/>
                  <a:ea typeface="+mn-ea"/>
                </a:rPr>
                <a:t>Legend</a:t>
              </a:r>
              <a:endParaRPr lang="en-US" sz="2448" baseline="0" dirty="0">
                <a:latin typeface="+mn-lt"/>
                <a:ea typeface="+mn-ea"/>
              </a:endParaRPr>
            </a:p>
          </p:txBody>
        </p:sp>
        <p:sp>
          <p:nvSpPr>
            <p:cNvPr id="38" name="Legend3"/>
            <p:cNvSpPr>
              <a:spLocks noChangeArrowheads="1"/>
            </p:cNvSpPr>
            <p:nvPr/>
          </p:nvSpPr>
          <p:spPr bwMode="gray">
            <a:xfrm>
              <a:off x="8102604" y="825501"/>
              <a:ext cx="513840" cy="184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1826783">
                <a:buClr>
                  <a:schemeClr val="tx2"/>
                </a:buClr>
              </a:pPr>
              <a:r>
                <a:rPr lang="en-US" sz="2448" baseline="0">
                  <a:latin typeface="+mn-lt"/>
                  <a:ea typeface="+mn-ea"/>
                </a:rPr>
                <a:t>Legend</a:t>
              </a:r>
              <a:endParaRPr lang="en-US" sz="2448" baseline="0" dirty="0">
                <a:latin typeface="+mn-lt"/>
                <a:ea typeface="+mn-ea"/>
              </a:endParaRPr>
            </a:p>
          </p:txBody>
        </p:sp>
      </p:grpSp>
      <p:grpSp>
        <p:nvGrpSpPr>
          <p:cNvPr id="39" name="LegendMoons" hidden="1"/>
          <p:cNvGrpSpPr/>
          <p:nvPr/>
        </p:nvGrpSpPr>
        <p:grpSpPr bwMode="gray">
          <a:xfrm>
            <a:off x="22076013" y="511840"/>
            <a:ext cx="1702624" cy="2666108"/>
            <a:chOff x="7769225" y="250825"/>
            <a:chExt cx="834515" cy="1306516"/>
          </a:xfrm>
        </p:grpSpPr>
        <p:grpSp>
          <p:nvGrpSpPr>
            <p:cNvPr id="40" name="MoonLegend1"/>
            <p:cNvGrpSpPr>
              <a:grpSpLocks noChangeAspect="1"/>
            </p:cNvGrpSpPr>
            <p:nvPr>
              <p:custDataLst>
                <p:tags r:id="rId13"/>
              </p:custDataLst>
            </p:nvPr>
          </p:nvGrpSpPr>
          <p:grpSpPr bwMode="gray">
            <a:xfrm>
              <a:off x="7769225" y="250825"/>
              <a:ext cx="209550" cy="209551"/>
              <a:chOff x="4533" y="183"/>
              <a:chExt cx="144" cy="144"/>
            </a:xfrm>
          </p:grpSpPr>
          <p:sp>
            <p:nvSpPr>
              <p:cNvPr id="58" name="Oval 38"/>
              <p:cNvSpPr>
                <a:spLocks noChangeAspect="1" noChangeArrowheads="1"/>
              </p:cNvSpPr>
              <p:nvPr>
                <p:custDataLst>
                  <p:tags r:id="rId26"/>
                </p:custDataLst>
              </p:nvPr>
            </p:nvSpPr>
            <p:spPr bwMode="gray">
              <a:xfrm>
                <a:off x="4533" y="183"/>
                <a:ext cx="144" cy="144"/>
              </a:xfrm>
              <a:prstGeom prst="ellipse">
                <a:avLst/>
              </a:prstGeom>
              <a:solidFill>
                <a:schemeClr val="accent1"/>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a:endParaRPr lang="en-US" sz="6660" baseline="0" dirty="0">
                  <a:latin typeface="+mn-lt"/>
                  <a:ea typeface="+mn-ea"/>
                </a:endParaRPr>
              </a:p>
            </p:txBody>
          </p:sp>
          <p:sp>
            <p:nvSpPr>
              <p:cNvPr id="59" name="Arc 39"/>
              <p:cNvSpPr>
                <a:spLocks noChangeAspect="1"/>
              </p:cNvSpPr>
              <p:nvPr>
                <p:custDataLst>
                  <p:tags r:id="rId27"/>
                </p:custDataLst>
              </p:nvPr>
            </p:nvSpPr>
            <p:spPr bwMode="gray">
              <a:xfrm>
                <a:off x="4533" y="183"/>
                <a:ext cx="144" cy="144"/>
              </a:xfrm>
              <a:prstGeom prst="arc">
                <a:avLst>
                  <a:gd name="adj1" fmla="val 16200000"/>
                  <a:gd name="adj2" fmla="val 5400000"/>
                </a:avLst>
              </a:prstGeom>
              <a:solidFill>
                <a:schemeClr val="accent4"/>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a:endParaRPr lang="en-US" sz="6660" baseline="0" dirty="0">
                  <a:latin typeface="+mn-lt"/>
                  <a:ea typeface="+mn-ea"/>
                </a:endParaRPr>
              </a:p>
            </p:txBody>
          </p:sp>
        </p:grpSp>
        <p:grpSp>
          <p:nvGrpSpPr>
            <p:cNvPr id="41" name="MoonLegend2"/>
            <p:cNvGrpSpPr>
              <a:grpSpLocks noChangeAspect="1"/>
            </p:cNvGrpSpPr>
            <p:nvPr>
              <p:custDataLst>
                <p:tags r:id="rId14"/>
              </p:custDataLst>
            </p:nvPr>
          </p:nvGrpSpPr>
          <p:grpSpPr bwMode="gray">
            <a:xfrm>
              <a:off x="7769225" y="525066"/>
              <a:ext cx="209550" cy="209551"/>
              <a:chOff x="1694" y="2044"/>
              <a:chExt cx="160" cy="160"/>
            </a:xfrm>
          </p:grpSpPr>
          <p:sp>
            <p:nvSpPr>
              <p:cNvPr id="56" name="Oval 41"/>
              <p:cNvSpPr>
                <a:spLocks noChangeAspect="1" noChangeArrowheads="1"/>
              </p:cNvSpPr>
              <p:nvPr>
                <p:custDataLst>
                  <p:tags r:id="rId24"/>
                </p:custDataLst>
              </p:nvPr>
            </p:nvSpPr>
            <p:spPr bwMode="gray">
              <a:xfrm>
                <a:off x="1694" y="2044"/>
                <a:ext cx="160" cy="160"/>
              </a:xfrm>
              <a:prstGeom prst="ellipse">
                <a:avLst/>
              </a:prstGeom>
              <a:solidFill>
                <a:schemeClr val="accent1"/>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a:endParaRPr lang="en-US" sz="6660" baseline="0" dirty="0">
                  <a:latin typeface="+mn-lt"/>
                  <a:ea typeface="+mn-ea"/>
                </a:endParaRPr>
              </a:p>
            </p:txBody>
          </p:sp>
          <p:sp>
            <p:nvSpPr>
              <p:cNvPr id="57" name="Arc 42"/>
              <p:cNvSpPr>
                <a:spLocks noChangeAspect="1"/>
              </p:cNvSpPr>
              <p:nvPr>
                <p:custDataLst>
                  <p:tags r:id="rId25"/>
                </p:custDataLst>
              </p:nvPr>
            </p:nvSpPr>
            <p:spPr bwMode="gray">
              <a:xfrm>
                <a:off x="1694" y="2044"/>
                <a:ext cx="160" cy="160"/>
              </a:xfrm>
              <a:prstGeom prst="arc">
                <a:avLst/>
              </a:prstGeom>
              <a:solidFill>
                <a:schemeClr val="accent4"/>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a:endParaRPr lang="en-US" sz="6660" baseline="0" dirty="0">
                  <a:latin typeface="+mn-lt"/>
                  <a:ea typeface="+mn-ea"/>
                </a:endParaRPr>
              </a:p>
            </p:txBody>
          </p:sp>
        </p:grpSp>
        <p:grpSp>
          <p:nvGrpSpPr>
            <p:cNvPr id="42" name="MoonLegend4"/>
            <p:cNvGrpSpPr>
              <a:grpSpLocks noChangeAspect="1"/>
            </p:cNvGrpSpPr>
            <p:nvPr>
              <p:custDataLst>
                <p:tags r:id="rId15"/>
              </p:custDataLst>
            </p:nvPr>
          </p:nvGrpSpPr>
          <p:grpSpPr bwMode="gray">
            <a:xfrm>
              <a:off x="7769225" y="1073548"/>
              <a:ext cx="209550" cy="209551"/>
              <a:chOff x="4495" y="1198"/>
              <a:chExt cx="160" cy="160"/>
            </a:xfrm>
          </p:grpSpPr>
          <p:sp>
            <p:nvSpPr>
              <p:cNvPr id="54" name="Oval 47"/>
              <p:cNvSpPr>
                <a:spLocks noChangeAspect="1" noChangeArrowheads="1"/>
              </p:cNvSpPr>
              <p:nvPr>
                <p:custDataLst>
                  <p:tags r:id="rId22"/>
                </p:custDataLst>
              </p:nvPr>
            </p:nvSpPr>
            <p:spPr bwMode="gray">
              <a:xfrm>
                <a:off x="4495" y="1198"/>
                <a:ext cx="160" cy="160"/>
              </a:xfrm>
              <a:prstGeom prst="ellipse">
                <a:avLst/>
              </a:prstGeom>
              <a:solidFill>
                <a:schemeClr val="accent1"/>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a:endParaRPr lang="en-US" sz="6660" baseline="0" dirty="0">
                  <a:latin typeface="+mn-lt"/>
                  <a:ea typeface="+mn-ea"/>
                </a:endParaRPr>
              </a:p>
            </p:txBody>
          </p:sp>
          <p:sp>
            <p:nvSpPr>
              <p:cNvPr id="55" name="Arc 48"/>
              <p:cNvSpPr>
                <a:spLocks noChangeAspect="1"/>
              </p:cNvSpPr>
              <p:nvPr>
                <p:custDataLst>
                  <p:tags r:id="rId23"/>
                </p:custDataLst>
              </p:nvPr>
            </p:nvSpPr>
            <p:spPr bwMode="gray">
              <a:xfrm>
                <a:off x="4495" y="1198"/>
                <a:ext cx="160" cy="160"/>
              </a:xfrm>
              <a:prstGeom prst="arc">
                <a:avLst>
                  <a:gd name="adj1" fmla="val 16200000"/>
                  <a:gd name="adj2" fmla="val 10800000"/>
                </a:avLst>
              </a:prstGeom>
              <a:solidFill>
                <a:schemeClr val="accent4"/>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a:endParaRPr lang="en-US" sz="6660" baseline="0" dirty="0">
                  <a:latin typeface="+mn-lt"/>
                  <a:ea typeface="+mn-ea"/>
                </a:endParaRPr>
              </a:p>
            </p:txBody>
          </p:sp>
        </p:grpSp>
        <p:grpSp>
          <p:nvGrpSpPr>
            <p:cNvPr id="43" name="MoonLegend5"/>
            <p:cNvGrpSpPr>
              <a:grpSpLocks noChangeAspect="1"/>
            </p:cNvGrpSpPr>
            <p:nvPr>
              <p:custDataLst>
                <p:tags r:id="rId16"/>
              </p:custDataLst>
            </p:nvPr>
          </p:nvGrpSpPr>
          <p:grpSpPr bwMode="gray">
            <a:xfrm>
              <a:off x="7769225" y="1347790"/>
              <a:ext cx="209550" cy="209551"/>
              <a:chOff x="4495" y="1440"/>
              <a:chExt cx="160" cy="160"/>
            </a:xfrm>
          </p:grpSpPr>
          <p:sp>
            <p:nvSpPr>
              <p:cNvPr id="52" name="Oval 50"/>
              <p:cNvSpPr>
                <a:spLocks noChangeAspect="1" noChangeArrowheads="1"/>
              </p:cNvSpPr>
              <p:nvPr>
                <p:custDataLst>
                  <p:tags r:id="rId20"/>
                </p:custDataLst>
              </p:nvPr>
            </p:nvSpPr>
            <p:spPr bwMode="gray">
              <a:xfrm>
                <a:off x="4495" y="1440"/>
                <a:ext cx="160" cy="160"/>
              </a:xfrm>
              <a:prstGeom prst="ellipse">
                <a:avLst/>
              </a:prstGeom>
              <a:solidFill>
                <a:schemeClr val="accent1"/>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a:endParaRPr lang="en-US" sz="6660" baseline="0" dirty="0">
                  <a:latin typeface="+mn-lt"/>
                  <a:ea typeface="+mn-ea"/>
                </a:endParaRPr>
              </a:p>
            </p:txBody>
          </p:sp>
          <p:sp>
            <p:nvSpPr>
              <p:cNvPr id="53" name="Oval 51"/>
              <p:cNvSpPr>
                <a:spLocks noChangeAspect="1" noChangeArrowheads="1"/>
              </p:cNvSpPr>
              <p:nvPr>
                <p:custDataLst>
                  <p:tags r:id="rId21"/>
                </p:custDataLst>
              </p:nvPr>
            </p:nvSpPr>
            <p:spPr bwMode="gray">
              <a:xfrm>
                <a:off x="4495" y="1440"/>
                <a:ext cx="160" cy="160"/>
              </a:xfrm>
              <a:prstGeom prst="arc">
                <a:avLst>
                  <a:gd name="adj1" fmla="val 16200000"/>
                  <a:gd name="adj2" fmla="val 16200000"/>
                </a:avLst>
              </a:prstGeom>
              <a:solidFill>
                <a:schemeClr val="accent4"/>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a:endParaRPr lang="en-US" sz="6660" baseline="0" dirty="0">
                  <a:latin typeface="+mn-lt"/>
                  <a:ea typeface="+mn-ea"/>
                </a:endParaRPr>
              </a:p>
            </p:txBody>
          </p:sp>
        </p:grpSp>
        <p:grpSp>
          <p:nvGrpSpPr>
            <p:cNvPr id="44" name="MoonLegend3"/>
            <p:cNvGrpSpPr>
              <a:grpSpLocks noChangeAspect="1"/>
            </p:cNvGrpSpPr>
            <p:nvPr>
              <p:custDataLst>
                <p:tags r:id="rId17"/>
              </p:custDataLst>
            </p:nvPr>
          </p:nvGrpSpPr>
          <p:grpSpPr bwMode="gray">
            <a:xfrm>
              <a:off x="7769225" y="799307"/>
              <a:ext cx="209550" cy="209551"/>
              <a:chOff x="4495" y="1198"/>
              <a:chExt cx="160" cy="160"/>
            </a:xfrm>
          </p:grpSpPr>
          <p:sp>
            <p:nvSpPr>
              <p:cNvPr id="50" name="Oval 47"/>
              <p:cNvSpPr>
                <a:spLocks noChangeAspect="1" noChangeArrowheads="1"/>
              </p:cNvSpPr>
              <p:nvPr>
                <p:custDataLst>
                  <p:tags r:id="rId18"/>
                </p:custDataLst>
              </p:nvPr>
            </p:nvSpPr>
            <p:spPr bwMode="gray">
              <a:xfrm>
                <a:off x="4495" y="1198"/>
                <a:ext cx="160" cy="160"/>
              </a:xfrm>
              <a:prstGeom prst="ellipse">
                <a:avLst/>
              </a:prstGeom>
              <a:solidFill>
                <a:schemeClr val="accent1"/>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a:endParaRPr lang="en-US" sz="6660" baseline="0" dirty="0">
                  <a:latin typeface="+mn-lt"/>
                  <a:ea typeface="+mn-ea"/>
                </a:endParaRPr>
              </a:p>
            </p:txBody>
          </p:sp>
          <p:sp>
            <p:nvSpPr>
              <p:cNvPr id="51" name="Arc 48"/>
              <p:cNvSpPr>
                <a:spLocks noChangeAspect="1"/>
              </p:cNvSpPr>
              <p:nvPr>
                <p:custDataLst>
                  <p:tags r:id="rId19"/>
                </p:custDataLst>
              </p:nvPr>
            </p:nvSpPr>
            <p:spPr bwMode="gray">
              <a:xfrm>
                <a:off x="4495" y="1198"/>
                <a:ext cx="160" cy="160"/>
              </a:xfrm>
              <a:prstGeom prst="arc">
                <a:avLst>
                  <a:gd name="adj1" fmla="val 16200000"/>
                  <a:gd name="adj2" fmla="val 5400000"/>
                </a:avLst>
              </a:prstGeom>
              <a:solidFill>
                <a:schemeClr val="accent4"/>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a:endParaRPr lang="en-US" sz="6660" baseline="0" dirty="0">
                  <a:latin typeface="+mn-lt"/>
                  <a:ea typeface="+mn-ea"/>
                </a:endParaRPr>
              </a:p>
            </p:txBody>
          </p:sp>
        </p:grpSp>
        <p:sp>
          <p:nvSpPr>
            <p:cNvPr id="45" name="Legend1"/>
            <p:cNvSpPr>
              <a:spLocks noChangeArrowheads="1"/>
            </p:cNvSpPr>
            <p:nvPr/>
          </p:nvSpPr>
          <p:spPr bwMode="gray">
            <a:xfrm>
              <a:off x="8089900" y="263525"/>
              <a:ext cx="513840" cy="18460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1826783">
                <a:buClr>
                  <a:schemeClr val="tx2"/>
                </a:buClr>
              </a:pPr>
              <a:r>
                <a:rPr lang="en-US" sz="2448" baseline="0">
                  <a:latin typeface="+mn-lt"/>
                  <a:ea typeface="+mn-ea"/>
                </a:rPr>
                <a:t>Legend</a:t>
              </a:r>
              <a:endParaRPr lang="en-US" sz="2448" baseline="0" dirty="0">
                <a:latin typeface="+mn-lt"/>
                <a:ea typeface="+mn-ea"/>
              </a:endParaRPr>
            </a:p>
          </p:txBody>
        </p:sp>
        <p:sp>
          <p:nvSpPr>
            <p:cNvPr id="46" name="Legend2"/>
            <p:cNvSpPr>
              <a:spLocks noChangeArrowheads="1"/>
            </p:cNvSpPr>
            <p:nvPr/>
          </p:nvSpPr>
          <p:spPr bwMode="gray">
            <a:xfrm>
              <a:off x="8089900" y="538163"/>
              <a:ext cx="513840" cy="18460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1826783">
                <a:buClr>
                  <a:schemeClr val="tx2"/>
                </a:buClr>
              </a:pPr>
              <a:r>
                <a:rPr lang="en-US" sz="2448" baseline="0">
                  <a:latin typeface="+mn-lt"/>
                  <a:ea typeface="+mn-ea"/>
                </a:rPr>
                <a:t>Legend</a:t>
              </a:r>
              <a:endParaRPr lang="en-US" sz="2448" baseline="0" dirty="0">
                <a:latin typeface="+mn-lt"/>
                <a:ea typeface="+mn-ea"/>
              </a:endParaRPr>
            </a:p>
          </p:txBody>
        </p:sp>
        <p:sp>
          <p:nvSpPr>
            <p:cNvPr id="47" name="Legend3"/>
            <p:cNvSpPr>
              <a:spLocks noChangeArrowheads="1"/>
            </p:cNvSpPr>
            <p:nvPr/>
          </p:nvSpPr>
          <p:spPr bwMode="gray">
            <a:xfrm>
              <a:off x="8089900" y="812802"/>
              <a:ext cx="513840" cy="18460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1826783">
                <a:buClr>
                  <a:schemeClr val="tx2"/>
                </a:buClr>
              </a:pPr>
              <a:r>
                <a:rPr lang="en-US" sz="2448" baseline="0">
                  <a:latin typeface="+mn-lt"/>
                  <a:ea typeface="+mn-ea"/>
                </a:rPr>
                <a:t>Legend</a:t>
              </a:r>
              <a:endParaRPr lang="en-US" sz="2448" baseline="0" dirty="0">
                <a:latin typeface="+mn-lt"/>
                <a:ea typeface="+mn-ea"/>
              </a:endParaRPr>
            </a:p>
          </p:txBody>
        </p:sp>
        <p:sp>
          <p:nvSpPr>
            <p:cNvPr id="48" name="Legend4"/>
            <p:cNvSpPr>
              <a:spLocks noChangeArrowheads="1"/>
            </p:cNvSpPr>
            <p:nvPr/>
          </p:nvSpPr>
          <p:spPr bwMode="gray">
            <a:xfrm>
              <a:off x="8089900" y="1084265"/>
              <a:ext cx="513840" cy="18460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1826783">
                <a:buClr>
                  <a:schemeClr val="tx2"/>
                </a:buClr>
              </a:pPr>
              <a:r>
                <a:rPr lang="en-US" sz="2448" baseline="0">
                  <a:latin typeface="+mn-lt"/>
                  <a:ea typeface="+mn-ea"/>
                </a:rPr>
                <a:t>Legend</a:t>
              </a:r>
              <a:endParaRPr lang="en-US" sz="2448" baseline="0" dirty="0">
                <a:latin typeface="+mn-lt"/>
                <a:ea typeface="+mn-ea"/>
              </a:endParaRPr>
            </a:p>
          </p:txBody>
        </p:sp>
        <p:sp>
          <p:nvSpPr>
            <p:cNvPr id="49" name="Legend5"/>
            <p:cNvSpPr>
              <a:spLocks noChangeArrowheads="1"/>
            </p:cNvSpPr>
            <p:nvPr/>
          </p:nvSpPr>
          <p:spPr bwMode="gray">
            <a:xfrm>
              <a:off x="8089900" y="1360490"/>
              <a:ext cx="513840" cy="18460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1826783">
                <a:buClr>
                  <a:schemeClr val="tx2"/>
                </a:buClr>
              </a:pPr>
              <a:r>
                <a:rPr lang="en-US" sz="2448" baseline="0">
                  <a:latin typeface="+mn-lt"/>
                  <a:ea typeface="+mn-ea"/>
                </a:rPr>
                <a:t>Legend</a:t>
              </a:r>
              <a:endParaRPr lang="en-US" sz="2448" baseline="0" dirty="0">
                <a:latin typeface="+mn-lt"/>
                <a:ea typeface="+mn-ea"/>
              </a:endParaRPr>
            </a:p>
          </p:txBody>
        </p:sp>
      </p:grpSp>
      <p:sp>
        <p:nvSpPr>
          <p:cNvPr id="60" name="SlideBottomBar" hidden="1"/>
          <p:cNvSpPr/>
          <p:nvPr/>
        </p:nvSpPr>
        <p:spPr>
          <a:xfrm>
            <a:off x="24001747" y="13279477"/>
            <a:ext cx="93278" cy="252680"/>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a:endParaRPr lang="en-US" sz="6660" baseline="0" dirty="0">
              <a:solidFill>
                <a:schemeClr val="tx1"/>
              </a:solidFill>
              <a:latin typeface="+mn-lt"/>
              <a:ea typeface="+mn-ea"/>
            </a:endParaRPr>
          </a:p>
        </p:txBody>
      </p:sp>
      <p:sp>
        <p:nvSpPr>
          <p:cNvPr id="61" name="Text Placeholder 2"/>
          <p:cNvSpPr>
            <a:spLocks noGrp="1"/>
          </p:cNvSpPr>
          <p:nvPr>
            <p:ph type="body" idx="1"/>
          </p:nvPr>
        </p:nvSpPr>
        <p:spPr bwMode="gray">
          <a:xfrm>
            <a:off x="2963602" y="3982032"/>
            <a:ext cx="8777432" cy="2692313"/>
          </a:xfrm>
          <a:prstGeom prst="rect">
            <a:avLst/>
          </a:prstGeom>
        </p:spPr>
        <p:txBody>
          <a:bodyPr vert="horz" lIns="0" tIns="0" rIns="0" bIns="0" rtlCol="0">
            <a:noAutofit/>
          </a:bodyPr>
          <a:lstStyle/>
          <a:p>
            <a:pPr lvl="0" latinLnBrk="0"/>
            <a:r>
              <a:rPr lang="en-US"/>
              <a:t>Edit Master text styles</a:t>
            </a:r>
          </a:p>
          <a:p>
            <a:pPr lvl="1" latinLnBrk="0"/>
            <a:r>
              <a:rPr lang="en-US"/>
              <a:t>Second level</a:t>
            </a:r>
          </a:p>
          <a:p>
            <a:pPr lvl="2" latinLnBrk="0"/>
            <a:r>
              <a:rPr lang="en-US"/>
              <a:t>Third level</a:t>
            </a:r>
          </a:p>
          <a:p>
            <a:pPr lvl="3" latinLnBrk="0"/>
            <a:r>
              <a:rPr lang="en-US"/>
              <a:t>Fourth level</a:t>
            </a:r>
          </a:p>
          <a:p>
            <a:pPr lvl="4" latinLnBrk="0"/>
            <a:r>
              <a:rPr lang="en-US"/>
              <a:t>Fifth level</a:t>
            </a:r>
            <a:endParaRPr lang="en-US" dirty="0"/>
          </a:p>
        </p:txBody>
      </p:sp>
      <p:sp>
        <p:nvSpPr>
          <p:cNvPr id="62" name="Freeform: Shape 61">
            <a:extLst>
              <a:ext uri="{FF2B5EF4-FFF2-40B4-BE49-F238E27FC236}">
                <a16:creationId xmlns:a16="http://schemas.microsoft.com/office/drawing/2014/main" id="{EB8F58D9-5386-40A1-83C8-92538B71677A}"/>
              </a:ext>
            </a:extLst>
          </p:cNvPr>
          <p:cNvSpPr>
            <a:spLocks/>
          </p:cNvSpPr>
          <p:nvPr/>
        </p:nvSpPr>
        <p:spPr>
          <a:xfrm>
            <a:off x="22986835" y="13120741"/>
            <a:ext cx="880543" cy="595260"/>
          </a:xfrm>
          <a:custGeom>
            <a:avLst/>
            <a:gdLst>
              <a:gd name="connsiteX0" fmla="*/ 0 w 3098533"/>
              <a:gd name="connsiteY0" fmla="*/ 0 h 2094271"/>
              <a:gd name="connsiteX1" fmla="*/ 2358072 w 3098533"/>
              <a:gd name="connsiteY1" fmla="*/ 0 h 2094271"/>
              <a:gd name="connsiteX2" fmla="*/ 3098533 w 3098533"/>
              <a:gd name="connsiteY2" fmla="*/ 2094271 h 2094271"/>
              <a:gd name="connsiteX3" fmla="*/ 740461 w 3098533"/>
              <a:gd name="connsiteY3" fmla="*/ 2094271 h 2094271"/>
              <a:gd name="connsiteX4" fmla="*/ 0 w 3098533"/>
              <a:gd name="connsiteY4" fmla="*/ 0 h 20942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8533" h="2094271">
                <a:moveTo>
                  <a:pt x="0" y="0"/>
                </a:moveTo>
                <a:lnTo>
                  <a:pt x="2358072" y="0"/>
                </a:lnTo>
                <a:lnTo>
                  <a:pt x="3098533" y="2094271"/>
                </a:lnTo>
                <a:lnTo>
                  <a:pt x="740461" y="2094271"/>
                </a:lnTo>
                <a:lnTo>
                  <a:pt x="0" y="0"/>
                </a:lnTo>
                <a:close/>
              </a:path>
            </a:pathLst>
          </a:custGeom>
          <a:solidFill>
            <a:schemeClr val="accent4"/>
          </a:solidFill>
          <a:ln w="9525">
            <a:noFill/>
          </a:ln>
          <a:effectLst>
            <a:outerShdw blurRad="508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eaLnBrk="1"/>
            <a:endParaRPr lang="en-US" sz="6660" dirty="0">
              <a:solidFill>
                <a:schemeClr val="tx1"/>
              </a:solidFill>
            </a:endParaRPr>
          </a:p>
        </p:txBody>
      </p:sp>
      <p:sp>
        <p:nvSpPr>
          <p:cNvPr id="63" name="Slide Number">
            <a:extLst>
              <a:ext uri="{FF2B5EF4-FFF2-40B4-BE49-F238E27FC236}">
                <a16:creationId xmlns:a16="http://schemas.microsoft.com/office/drawing/2014/main" id="{0001E0F9-F841-4179-83AB-629C0D318BAA}"/>
              </a:ext>
            </a:extLst>
          </p:cNvPr>
          <p:cNvSpPr txBox="1">
            <a:spLocks/>
          </p:cNvSpPr>
          <p:nvPr/>
        </p:nvSpPr>
        <p:spPr bwMode="gray">
          <a:xfrm>
            <a:off x="23299555" y="13256844"/>
            <a:ext cx="254878" cy="251159"/>
          </a:xfrm>
          <a:prstGeom prst="rect">
            <a:avLst/>
          </a:prstGeom>
        </p:spPr>
        <p:txBody>
          <a:bodyPr vert="horz" wrap="none" lIns="0" tIns="0" rIns="0" bIns="0" rtlCol="0" anchor="ctr">
            <a:spAutoFit/>
          </a:bodyPr>
          <a:lstStyle>
            <a:defPPr>
              <a:defRPr lang="en-US"/>
            </a:defPPr>
            <a:lvl1pPr>
              <a:defRPr sz="1000" baseline="0">
                <a:latin typeface="+mn-lt"/>
              </a:defRPr>
            </a:lvl1pPr>
          </a:lstStyle>
          <a:p>
            <a:pPr lvl="0"/>
            <a:fld id="{42C328C1-A84F-4A39-A664-DBA00541A8C6}" type="slidenum">
              <a:rPr lang="en-US" sz="1632" smtClean="0">
                <a:solidFill>
                  <a:schemeClr val="bg1"/>
                </a:solidFill>
              </a:rPr>
              <a:pPr lvl="0"/>
              <a:t>‹Nº›</a:t>
            </a:fld>
            <a:endParaRPr lang="en-US" sz="1632" dirty="0">
              <a:solidFill>
                <a:schemeClr val="bg1"/>
              </a:solidFill>
            </a:endParaRPr>
          </a:p>
        </p:txBody>
      </p:sp>
      <p:grpSp>
        <p:nvGrpSpPr>
          <p:cNvPr id="72" name="Group 71">
            <a:extLst>
              <a:ext uri="{FF2B5EF4-FFF2-40B4-BE49-F238E27FC236}">
                <a16:creationId xmlns:a16="http://schemas.microsoft.com/office/drawing/2014/main" id="{AE4C287A-7434-4E17-9EEE-B07B6568793B}"/>
              </a:ext>
            </a:extLst>
          </p:cNvPr>
          <p:cNvGrpSpPr/>
          <p:nvPr/>
        </p:nvGrpSpPr>
        <p:grpSpPr>
          <a:xfrm>
            <a:off x="21653830" y="13217140"/>
            <a:ext cx="1236821" cy="330567"/>
            <a:chOff x="4797041" y="952089"/>
            <a:chExt cx="2281238" cy="609599"/>
          </a:xfrm>
        </p:grpSpPr>
        <p:sp>
          <p:nvSpPr>
            <p:cNvPr id="73" name="Freeform 538">
              <a:extLst>
                <a:ext uri="{FF2B5EF4-FFF2-40B4-BE49-F238E27FC236}">
                  <a16:creationId xmlns:a16="http://schemas.microsoft.com/office/drawing/2014/main" id="{F42844E3-FA3E-45AE-9B99-16AD5522764E}"/>
                </a:ext>
              </a:extLst>
            </p:cNvPr>
            <p:cNvSpPr>
              <a:spLocks/>
            </p:cNvSpPr>
            <p:nvPr userDrawn="1"/>
          </p:nvSpPr>
          <p:spPr bwMode="auto">
            <a:xfrm>
              <a:off x="5736841" y="952089"/>
              <a:ext cx="482600" cy="609599"/>
            </a:xfrm>
            <a:custGeom>
              <a:avLst/>
              <a:gdLst>
                <a:gd name="T0" fmla="*/ 52 w 195"/>
                <a:gd name="T1" fmla="*/ 30 h 244"/>
                <a:gd name="T2" fmla="*/ 161 w 195"/>
                <a:gd name="T3" fmla="*/ 10 h 244"/>
                <a:gd name="T4" fmla="*/ 194 w 195"/>
                <a:gd name="T5" fmla="*/ 33 h 244"/>
                <a:gd name="T6" fmla="*/ 187 w 195"/>
                <a:gd name="T7" fmla="*/ 66 h 244"/>
                <a:gd name="T8" fmla="*/ 121 w 195"/>
                <a:gd name="T9" fmla="*/ 51 h 244"/>
                <a:gd name="T10" fmla="*/ 69 w 195"/>
                <a:gd name="T11" fmla="*/ 93 h 244"/>
                <a:gd name="T12" fmla="*/ 63 w 195"/>
                <a:gd name="T13" fmla="*/ 167 h 244"/>
                <a:gd name="T14" fmla="*/ 95 w 195"/>
                <a:gd name="T15" fmla="*/ 195 h 244"/>
                <a:gd name="T16" fmla="*/ 163 w 195"/>
                <a:gd name="T17" fmla="*/ 179 h 244"/>
                <a:gd name="T18" fmla="*/ 153 w 195"/>
                <a:gd name="T19" fmla="*/ 221 h 244"/>
                <a:gd name="T20" fmla="*/ 122 w 195"/>
                <a:gd name="T21" fmla="*/ 239 h 244"/>
                <a:gd name="T22" fmla="*/ 28 w 195"/>
                <a:gd name="T23" fmla="*/ 216 h 244"/>
                <a:gd name="T24" fmla="*/ 2 w 195"/>
                <a:gd name="T25" fmla="*/ 136 h 244"/>
                <a:gd name="T26" fmla="*/ 52 w 195"/>
                <a:gd name="T27" fmla="*/ 3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5" h="244">
                  <a:moveTo>
                    <a:pt x="52" y="30"/>
                  </a:moveTo>
                  <a:cubicBezTo>
                    <a:pt x="81" y="7"/>
                    <a:pt x="124" y="0"/>
                    <a:pt x="161" y="10"/>
                  </a:cubicBezTo>
                  <a:cubicBezTo>
                    <a:pt x="175" y="13"/>
                    <a:pt x="191" y="20"/>
                    <a:pt x="194" y="33"/>
                  </a:cubicBezTo>
                  <a:cubicBezTo>
                    <a:pt x="195" y="45"/>
                    <a:pt x="189" y="55"/>
                    <a:pt x="187" y="66"/>
                  </a:cubicBezTo>
                  <a:cubicBezTo>
                    <a:pt x="170" y="52"/>
                    <a:pt x="144" y="48"/>
                    <a:pt x="121" y="51"/>
                  </a:cubicBezTo>
                  <a:cubicBezTo>
                    <a:pt x="96" y="55"/>
                    <a:pt x="78" y="74"/>
                    <a:pt x="69" y="93"/>
                  </a:cubicBezTo>
                  <a:cubicBezTo>
                    <a:pt x="58" y="117"/>
                    <a:pt x="53" y="143"/>
                    <a:pt x="63" y="167"/>
                  </a:cubicBezTo>
                  <a:cubicBezTo>
                    <a:pt x="68" y="180"/>
                    <a:pt x="80" y="191"/>
                    <a:pt x="95" y="195"/>
                  </a:cubicBezTo>
                  <a:cubicBezTo>
                    <a:pt x="119" y="202"/>
                    <a:pt x="145" y="194"/>
                    <a:pt x="163" y="179"/>
                  </a:cubicBezTo>
                  <a:cubicBezTo>
                    <a:pt x="160" y="193"/>
                    <a:pt x="158" y="208"/>
                    <a:pt x="153" y="221"/>
                  </a:cubicBezTo>
                  <a:cubicBezTo>
                    <a:pt x="149" y="233"/>
                    <a:pt x="134" y="237"/>
                    <a:pt x="122" y="239"/>
                  </a:cubicBezTo>
                  <a:cubicBezTo>
                    <a:pt x="89" y="244"/>
                    <a:pt x="51" y="238"/>
                    <a:pt x="28" y="216"/>
                  </a:cubicBezTo>
                  <a:cubicBezTo>
                    <a:pt x="6" y="195"/>
                    <a:pt x="0" y="164"/>
                    <a:pt x="2" y="136"/>
                  </a:cubicBezTo>
                  <a:cubicBezTo>
                    <a:pt x="3" y="97"/>
                    <a:pt x="18" y="57"/>
                    <a:pt x="52" y="30"/>
                  </a:cubicBezTo>
                  <a:close/>
                </a:path>
              </a:pathLst>
            </a:custGeom>
            <a:solidFill>
              <a:srgbClr val="014B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a:endParaRPr lang="en-US" sz="6660" dirty="0"/>
            </a:p>
          </p:txBody>
        </p:sp>
        <p:sp>
          <p:nvSpPr>
            <p:cNvPr id="74" name="Freeform 539">
              <a:extLst>
                <a:ext uri="{FF2B5EF4-FFF2-40B4-BE49-F238E27FC236}">
                  <a16:creationId xmlns:a16="http://schemas.microsoft.com/office/drawing/2014/main" id="{6CC373D4-7D2A-47E3-B158-3797BAE3CCCF}"/>
                </a:ext>
              </a:extLst>
            </p:cNvPr>
            <p:cNvSpPr>
              <a:spLocks noEditPoints="1"/>
            </p:cNvSpPr>
            <p:nvPr userDrawn="1"/>
          </p:nvSpPr>
          <p:spPr bwMode="auto">
            <a:xfrm>
              <a:off x="5225666" y="971139"/>
              <a:ext cx="488950" cy="577850"/>
            </a:xfrm>
            <a:custGeom>
              <a:avLst/>
              <a:gdLst>
                <a:gd name="T0" fmla="*/ 41 w 198"/>
                <a:gd name="T1" fmla="*/ 6 h 231"/>
                <a:gd name="T2" fmla="*/ 114 w 198"/>
                <a:gd name="T3" fmla="*/ 1 h 231"/>
                <a:gd name="T4" fmla="*/ 177 w 198"/>
                <a:gd name="T5" fmla="*/ 20 h 231"/>
                <a:gd name="T6" fmla="*/ 182 w 198"/>
                <a:gd name="T7" fmla="*/ 85 h 231"/>
                <a:gd name="T8" fmla="*/ 142 w 198"/>
                <a:gd name="T9" fmla="*/ 107 h 231"/>
                <a:gd name="T10" fmla="*/ 173 w 198"/>
                <a:gd name="T11" fmla="*/ 129 h 231"/>
                <a:gd name="T12" fmla="*/ 155 w 198"/>
                <a:gd name="T13" fmla="*/ 208 h 231"/>
                <a:gd name="T14" fmla="*/ 83 w 198"/>
                <a:gd name="T15" fmla="*/ 230 h 231"/>
                <a:gd name="T16" fmla="*/ 26 w 198"/>
                <a:gd name="T17" fmla="*/ 225 h 231"/>
                <a:gd name="T18" fmla="*/ 5 w 198"/>
                <a:gd name="T19" fmla="*/ 207 h 231"/>
                <a:gd name="T20" fmla="*/ 5 w 198"/>
                <a:gd name="T21" fmla="*/ 169 h 231"/>
                <a:gd name="T22" fmla="*/ 41 w 198"/>
                <a:gd name="T23" fmla="*/ 6 h 231"/>
                <a:gd name="T24" fmla="*/ 86 w 198"/>
                <a:gd name="T25" fmla="*/ 40 h 231"/>
                <a:gd name="T26" fmla="*/ 76 w 198"/>
                <a:gd name="T27" fmla="*/ 86 h 231"/>
                <a:gd name="T28" fmla="*/ 86 w 198"/>
                <a:gd name="T29" fmla="*/ 92 h 231"/>
                <a:gd name="T30" fmla="*/ 132 w 198"/>
                <a:gd name="T31" fmla="*/ 80 h 231"/>
                <a:gd name="T32" fmla="*/ 129 w 198"/>
                <a:gd name="T33" fmla="*/ 43 h 231"/>
                <a:gd name="T34" fmla="*/ 86 w 198"/>
                <a:gd name="T35" fmla="*/ 40 h 231"/>
                <a:gd name="T36" fmla="*/ 67 w 198"/>
                <a:gd name="T37" fmla="*/ 127 h 231"/>
                <a:gd name="T38" fmla="*/ 57 w 198"/>
                <a:gd name="T39" fmla="*/ 172 h 231"/>
                <a:gd name="T40" fmla="*/ 57 w 198"/>
                <a:gd name="T41" fmla="*/ 192 h 231"/>
                <a:gd name="T42" fmla="*/ 109 w 198"/>
                <a:gd name="T43" fmla="*/ 184 h 231"/>
                <a:gd name="T44" fmla="*/ 118 w 198"/>
                <a:gd name="T45" fmla="*/ 136 h 231"/>
                <a:gd name="T46" fmla="*/ 67 w 198"/>
                <a:gd name="T47" fmla="*/ 127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8" h="231">
                  <a:moveTo>
                    <a:pt x="41" y="6"/>
                  </a:moveTo>
                  <a:cubicBezTo>
                    <a:pt x="65" y="2"/>
                    <a:pt x="90" y="0"/>
                    <a:pt x="114" y="1"/>
                  </a:cubicBezTo>
                  <a:cubicBezTo>
                    <a:pt x="137" y="2"/>
                    <a:pt x="161" y="6"/>
                    <a:pt x="177" y="20"/>
                  </a:cubicBezTo>
                  <a:cubicBezTo>
                    <a:pt x="197" y="37"/>
                    <a:pt x="198" y="66"/>
                    <a:pt x="182" y="85"/>
                  </a:cubicBezTo>
                  <a:cubicBezTo>
                    <a:pt x="172" y="96"/>
                    <a:pt x="158" y="104"/>
                    <a:pt x="142" y="107"/>
                  </a:cubicBezTo>
                  <a:cubicBezTo>
                    <a:pt x="154" y="112"/>
                    <a:pt x="167" y="118"/>
                    <a:pt x="173" y="129"/>
                  </a:cubicBezTo>
                  <a:cubicBezTo>
                    <a:pt x="187" y="155"/>
                    <a:pt x="179" y="189"/>
                    <a:pt x="155" y="208"/>
                  </a:cubicBezTo>
                  <a:cubicBezTo>
                    <a:pt x="135" y="223"/>
                    <a:pt x="108" y="229"/>
                    <a:pt x="83" y="230"/>
                  </a:cubicBezTo>
                  <a:cubicBezTo>
                    <a:pt x="64" y="231"/>
                    <a:pt x="44" y="230"/>
                    <a:pt x="26" y="225"/>
                  </a:cubicBezTo>
                  <a:cubicBezTo>
                    <a:pt x="16" y="223"/>
                    <a:pt x="8" y="216"/>
                    <a:pt x="5" y="207"/>
                  </a:cubicBezTo>
                  <a:cubicBezTo>
                    <a:pt x="0" y="195"/>
                    <a:pt x="2" y="182"/>
                    <a:pt x="5" y="169"/>
                  </a:cubicBezTo>
                  <a:cubicBezTo>
                    <a:pt x="17" y="115"/>
                    <a:pt x="29" y="60"/>
                    <a:pt x="41" y="6"/>
                  </a:cubicBezTo>
                  <a:close/>
                  <a:moveTo>
                    <a:pt x="86" y="40"/>
                  </a:moveTo>
                  <a:cubicBezTo>
                    <a:pt x="83" y="55"/>
                    <a:pt x="79" y="71"/>
                    <a:pt x="76" y="86"/>
                  </a:cubicBezTo>
                  <a:cubicBezTo>
                    <a:pt x="75" y="91"/>
                    <a:pt x="81" y="93"/>
                    <a:pt x="86" y="92"/>
                  </a:cubicBezTo>
                  <a:cubicBezTo>
                    <a:pt x="102" y="93"/>
                    <a:pt x="120" y="91"/>
                    <a:pt x="132" y="80"/>
                  </a:cubicBezTo>
                  <a:cubicBezTo>
                    <a:pt x="143" y="70"/>
                    <a:pt x="144" y="50"/>
                    <a:pt x="129" y="43"/>
                  </a:cubicBezTo>
                  <a:cubicBezTo>
                    <a:pt x="116" y="36"/>
                    <a:pt x="100" y="39"/>
                    <a:pt x="86" y="40"/>
                  </a:cubicBezTo>
                  <a:close/>
                  <a:moveTo>
                    <a:pt x="67" y="127"/>
                  </a:moveTo>
                  <a:cubicBezTo>
                    <a:pt x="63" y="142"/>
                    <a:pt x="60" y="157"/>
                    <a:pt x="57" y="172"/>
                  </a:cubicBezTo>
                  <a:cubicBezTo>
                    <a:pt x="56" y="179"/>
                    <a:pt x="52" y="186"/>
                    <a:pt x="57" y="192"/>
                  </a:cubicBezTo>
                  <a:cubicBezTo>
                    <a:pt x="75" y="192"/>
                    <a:pt x="93" y="193"/>
                    <a:pt x="109" y="184"/>
                  </a:cubicBezTo>
                  <a:cubicBezTo>
                    <a:pt x="127" y="175"/>
                    <a:pt x="133" y="150"/>
                    <a:pt x="118" y="136"/>
                  </a:cubicBezTo>
                  <a:cubicBezTo>
                    <a:pt x="104" y="125"/>
                    <a:pt x="84" y="128"/>
                    <a:pt x="67" y="127"/>
                  </a:cubicBezTo>
                  <a:close/>
                </a:path>
              </a:pathLst>
            </a:custGeom>
            <a:solidFill>
              <a:srgbClr val="014B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a:endParaRPr lang="en-US" sz="6660" dirty="0"/>
            </a:p>
          </p:txBody>
        </p:sp>
        <p:sp>
          <p:nvSpPr>
            <p:cNvPr id="75" name="Freeform 540">
              <a:extLst>
                <a:ext uri="{FF2B5EF4-FFF2-40B4-BE49-F238E27FC236}">
                  <a16:creationId xmlns:a16="http://schemas.microsoft.com/office/drawing/2014/main" id="{EE76D771-9744-40D7-91F3-7EE46F718FBB}"/>
                </a:ext>
              </a:extLst>
            </p:cNvPr>
            <p:cNvSpPr>
              <a:spLocks noEditPoints="1"/>
            </p:cNvSpPr>
            <p:nvPr userDrawn="1"/>
          </p:nvSpPr>
          <p:spPr bwMode="auto">
            <a:xfrm>
              <a:off x="6184516" y="975901"/>
              <a:ext cx="514350" cy="573087"/>
            </a:xfrm>
            <a:custGeom>
              <a:avLst/>
              <a:gdLst>
                <a:gd name="T0" fmla="*/ 50 w 208"/>
                <a:gd name="T1" fmla="*/ 6 h 229"/>
                <a:gd name="T2" fmla="*/ 102 w 208"/>
                <a:gd name="T3" fmla="*/ 0 h 229"/>
                <a:gd name="T4" fmla="*/ 174 w 208"/>
                <a:gd name="T5" fmla="*/ 12 h 229"/>
                <a:gd name="T6" fmla="*/ 202 w 208"/>
                <a:gd name="T7" fmla="*/ 51 h 229"/>
                <a:gd name="T8" fmla="*/ 151 w 208"/>
                <a:gd name="T9" fmla="*/ 143 h 229"/>
                <a:gd name="T10" fmla="*/ 70 w 208"/>
                <a:gd name="T11" fmla="*/ 154 h 229"/>
                <a:gd name="T12" fmla="*/ 58 w 208"/>
                <a:gd name="T13" fmla="*/ 207 h 229"/>
                <a:gd name="T14" fmla="*/ 38 w 208"/>
                <a:gd name="T15" fmla="*/ 228 h 229"/>
                <a:gd name="T16" fmla="*/ 0 w 208"/>
                <a:gd name="T17" fmla="*/ 228 h 229"/>
                <a:gd name="T18" fmla="*/ 50 w 208"/>
                <a:gd name="T19" fmla="*/ 6 h 229"/>
                <a:gd name="T20" fmla="*/ 99 w 208"/>
                <a:gd name="T21" fmla="*/ 39 h 229"/>
                <a:gd name="T22" fmla="*/ 84 w 208"/>
                <a:gd name="T23" fmla="*/ 104 h 229"/>
                <a:gd name="T24" fmla="*/ 91 w 208"/>
                <a:gd name="T25" fmla="*/ 114 h 229"/>
                <a:gd name="T26" fmla="*/ 130 w 208"/>
                <a:gd name="T27" fmla="*/ 108 h 229"/>
                <a:gd name="T28" fmla="*/ 151 w 208"/>
                <a:gd name="T29" fmla="*/ 51 h 229"/>
                <a:gd name="T30" fmla="*/ 99 w 208"/>
                <a:gd name="T31" fmla="*/ 3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8" h="229">
                  <a:moveTo>
                    <a:pt x="50" y="6"/>
                  </a:moveTo>
                  <a:cubicBezTo>
                    <a:pt x="66" y="1"/>
                    <a:pt x="85" y="1"/>
                    <a:pt x="102" y="0"/>
                  </a:cubicBezTo>
                  <a:cubicBezTo>
                    <a:pt x="127" y="0"/>
                    <a:pt x="153" y="0"/>
                    <a:pt x="174" y="12"/>
                  </a:cubicBezTo>
                  <a:cubicBezTo>
                    <a:pt x="190" y="20"/>
                    <a:pt x="200" y="35"/>
                    <a:pt x="202" y="51"/>
                  </a:cubicBezTo>
                  <a:cubicBezTo>
                    <a:pt x="208" y="87"/>
                    <a:pt x="188" y="125"/>
                    <a:pt x="151" y="143"/>
                  </a:cubicBezTo>
                  <a:cubicBezTo>
                    <a:pt x="126" y="155"/>
                    <a:pt x="98" y="155"/>
                    <a:pt x="70" y="154"/>
                  </a:cubicBezTo>
                  <a:cubicBezTo>
                    <a:pt x="66" y="171"/>
                    <a:pt x="63" y="189"/>
                    <a:pt x="58" y="207"/>
                  </a:cubicBezTo>
                  <a:cubicBezTo>
                    <a:pt x="56" y="216"/>
                    <a:pt x="49" y="225"/>
                    <a:pt x="38" y="228"/>
                  </a:cubicBezTo>
                  <a:cubicBezTo>
                    <a:pt x="25" y="229"/>
                    <a:pt x="13" y="228"/>
                    <a:pt x="0" y="228"/>
                  </a:cubicBezTo>
                  <a:cubicBezTo>
                    <a:pt x="17" y="154"/>
                    <a:pt x="33" y="80"/>
                    <a:pt x="50" y="6"/>
                  </a:cubicBezTo>
                  <a:close/>
                  <a:moveTo>
                    <a:pt x="99" y="39"/>
                  </a:moveTo>
                  <a:cubicBezTo>
                    <a:pt x="94" y="61"/>
                    <a:pt x="89" y="82"/>
                    <a:pt x="84" y="104"/>
                  </a:cubicBezTo>
                  <a:cubicBezTo>
                    <a:pt x="83" y="108"/>
                    <a:pt x="87" y="112"/>
                    <a:pt x="91" y="114"/>
                  </a:cubicBezTo>
                  <a:cubicBezTo>
                    <a:pt x="104" y="116"/>
                    <a:pt x="118" y="114"/>
                    <a:pt x="130" y="108"/>
                  </a:cubicBezTo>
                  <a:cubicBezTo>
                    <a:pt x="152" y="97"/>
                    <a:pt x="161" y="71"/>
                    <a:pt x="151" y="51"/>
                  </a:cubicBezTo>
                  <a:cubicBezTo>
                    <a:pt x="140" y="35"/>
                    <a:pt x="116" y="38"/>
                    <a:pt x="99" y="39"/>
                  </a:cubicBezTo>
                  <a:close/>
                </a:path>
              </a:pathLst>
            </a:custGeom>
            <a:solidFill>
              <a:srgbClr val="014B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a:endParaRPr lang="en-US" sz="6660" dirty="0"/>
            </a:p>
          </p:txBody>
        </p:sp>
        <p:sp>
          <p:nvSpPr>
            <p:cNvPr id="76" name="Freeform 541">
              <a:extLst>
                <a:ext uri="{FF2B5EF4-FFF2-40B4-BE49-F238E27FC236}">
                  <a16:creationId xmlns:a16="http://schemas.microsoft.com/office/drawing/2014/main" id="{2C624AAB-EEC8-48F1-B71D-113F37C7CE1B}"/>
                </a:ext>
              </a:extLst>
            </p:cNvPr>
            <p:cNvSpPr>
              <a:spLocks/>
            </p:cNvSpPr>
            <p:nvPr userDrawn="1"/>
          </p:nvSpPr>
          <p:spPr bwMode="auto">
            <a:xfrm>
              <a:off x="6746491" y="1006064"/>
              <a:ext cx="182563" cy="222250"/>
            </a:xfrm>
            <a:custGeom>
              <a:avLst/>
              <a:gdLst>
                <a:gd name="T0" fmla="*/ 0 w 74"/>
                <a:gd name="T1" fmla="*/ 43 h 89"/>
                <a:gd name="T2" fmla="*/ 37 w 74"/>
                <a:gd name="T3" fmla="*/ 4 h 89"/>
                <a:gd name="T4" fmla="*/ 63 w 74"/>
                <a:gd name="T5" fmla="*/ 12 h 89"/>
                <a:gd name="T6" fmla="*/ 63 w 74"/>
                <a:gd name="T7" fmla="*/ 89 h 89"/>
                <a:gd name="T8" fmla="*/ 0 w 74"/>
                <a:gd name="T9" fmla="*/ 43 h 89"/>
              </a:gdLst>
              <a:ahLst/>
              <a:cxnLst>
                <a:cxn ang="0">
                  <a:pos x="T0" y="T1"/>
                </a:cxn>
                <a:cxn ang="0">
                  <a:pos x="T2" y="T3"/>
                </a:cxn>
                <a:cxn ang="0">
                  <a:pos x="T4" y="T5"/>
                </a:cxn>
                <a:cxn ang="0">
                  <a:pos x="T6" y="T7"/>
                </a:cxn>
                <a:cxn ang="0">
                  <a:pos x="T8" y="T9"/>
                </a:cxn>
              </a:cxnLst>
              <a:rect l="0" t="0" r="r" b="b"/>
              <a:pathLst>
                <a:path w="74" h="89">
                  <a:moveTo>
                    <a:pt x="0" y="43"/>
                  </a:moveTo>
                  <a:cubicBezTo>
                    <a:pt x="8" y="27"/>
                    <a:pt x="18" y="10"/>
                    <a:pt x="37" y="4"/>
                  </a:cubicBezTo>
                  <a:cubicBezTo>
                    <a:pt x="47" y="0"/>
                    <a:pt x="57" y="5"/>
                    <a:pt x="63" y="12"/>
                  </a:cubicBezTo>
                  <a:cubicBezTo>
                    <a:pt x="74" y="36"/>
                    <a:pt x="72" y="64"/>
                    <a:pt x="63" y="89"/>
                  </a:cubicBezTo>
                  <a:cubicBezTo>
                    <a:pt x="45" y="70"/>
                    <a:pt x="24" y="55"/>
                    <a:pt x="0" y="43"/>
                  </a:cubicBezTo>
                  <a:close/>
                </a:path>
              </a:pathLst>
            </a:custGeom>
            <a:solidFill>
              <a:srgbClr val="014B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a:endParaRPr lang="en-US" sz="6660" dirty="0"/>
            </a:p>
          </p:txBody>
        </p:sp>
        <p:sp>
          <p:nvSpPr>
            <p:cNvPr id="77" name="Freeform 542">
              <a:extLst>
                <a:ext uri="{FF2B5EF4-FFF2-40B4-BE49-F238E27FC236}">
                  <a16:creationId xmlns:a16="http://schemas.microsoft.com/office/drawing/2014/main" id="{9F7706B4-407D-4EE9-85C0-1509EEF7D00B}"/>
                </a:ext>
              </a:extLst>
            </p:cNvPr>
            <p:cNvSpPr>
              <a:spLocks/>
            </p:cNvSpPr>
            <p:nvPr userDrawn="1"/>
          </p:nvSpPr>
          <p:spPr bwMode="auto">
            <a:xfrm>
              <a:off x="6687754" y="1036226"/>
              <a:ext cx="390525" cy="477837"/>
            </a:xfrm>
            <a:custGeom>
              <a:avLst/>
              <a:gdLst>
                <a:gd name="T0" fmla="*/ 87 w 158"/>
                <a:gd name="T1" fmla="*/ 0 h 191"/>
                <a:gd name="T2" fmla="*/ 139 w 158"/>
                <a:gd name="T3" fmla="*/ 44 h 191"/>
                <a:gd name="T4" fmla="*/ 156 w 158"/>
                <a:gd name="T5" fmla="*/ 88 h 191"/>
                <a:gd name="T6" fmla="*/ 137 w 158"/>
                <a:gd name="T7" fmla="*/ 125 h 191"/>
                <a:gd name="T8" fmla="*/ 71 w 158"/>
                <a:gd name="T9" fmla="*/ 180 h 191"/>
                <a:gd name="T10" fmla="*/ 35 w 158"/>
                <a:gd name="T11" fmla="*/ 187 h 191"/>
                <a:gd name="T12" fmla="*/ 0 w 158"/>
                <a:gd name="T13" fmla="*/ 157 h 191"/>
                <a:gd name="T14" fmla="*/ 87 w 158"/>
                <a:gd name="T15" fmla="*/ 77 h 191"/>
                <a:gd name="T16" fmla="*/ 87 w 158"/>
                <a:gd name="T17"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191">
                  <a:moveTo>
                    <a:pt x="87" y="0"/>
                  </a:moveTo>
                  <a:cubicBezTo>
                    <a:pt x="109" y="9"/>
                    <a:pt x="124" y="27"/>
                    <a:pt x="139" y="44"/>
                  </a:cubicBezTo>
                  <a:cubicBezTo>
                    <a:pt x="150" y="56"/>
                    <a:pt x="158" y="72"/>
                    <a:pt x="156" y="88"/>
                  </a:cubicBezTo>
                  <a:cubicBezTo>
                    <a:pt x="155" y="102"/>
                    <a:pt x="147" y="114"/>
                    <a:pt x="137" y="125"/>
                  </a:cubicBezTo>
                  <a:cubicBezTo>
                    <a:pt x="119" y="146"/>
                    <a:pt x="96" y="165"/>
                    <a:pt x="71" y="180"/>
                  </a:cubicBezTo>
                  <a:cubicBezTo>
                    <a:pt x="60" y="186"/>
                    <a:pt x="48" y="191"/>
                    <a:pt x="35" y="187"/>
                  </a:cubicBezTo>
                  <a:cubicBezTo>
                    <a:pt x="18" y="184"/>
                    <a:pt x="7" y="170"/>
                    <a:pt x="0" y="157"/>
                  </a:cubicBezTo>
                  <a:cubicBezTo>
                    <a:pt x="37" y="139"/>
                    <a:pt x="71" y="113"/>
                    <a:pt x="87" y="77"/>
                  </a:cubicBezTo>
                  <a:cubicBezTo>
                    <a:pt x="96" y="52"/>
                    <a:pt x="98" y="24"/>
                    <a:pt x="87" y="0"/>
                  </a:cubicBezTo>
                  <a:close/>
                </a:path>
              </a:pathLst>
            </a:custGeom>
            <a:solidFill>
              <a:srgbClr val="F57D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a:endParaRPr lang="en-US" sz="6660" dirty="0"/>
            </a:p>
          </p:txBody>
        </p:sp>
        <p:sp>
          <p:nvSpPr>
            <p:cNvPr id="78" name="Freeform 543">
              <a:extLst>
                <a:ext uri="{FF2B5EF4-FFF2-40B4-BE49-F238E27FC236}">
                  <a16:creationId xmlns:a16="http://schemas.microsoft.com/office/drawing/2014/main" id="{D6DABB6B-85DC-4FA3-A00C-412C0C3FB056}"/>
                </a:ext>
              </a:extLst>
            </p:cNvPr>
            <p:cNvSpPr>
              <a:spLocks/>
            </p:cNvSpPr>
            <p:nvPr userDrawn="1"/>
          </p:nvSpPr>
          <p:spPr bwMode="auto">
            <a:xfrm>
              <a:off x="4857366" y="1006064"/>
              <a:ext cx="182563" cy="222250"/>
            </a:xfrm>
            <a:custGeom>
              <a:avLst/>
              <a:gdLst>
                <a:gd name="T0" fmla="*/ 0 w 74"/>
                <a:gd name="T1" fmla="*/ 43 h 89"/>
                <a:gd name="T2" fmla="*/ 37 w 74"/>
                <a:gd name="T3" fmla="*/ 4 h 89"/>
                <a:gd name="T4" fmla="*/ 62 w 74"/>
                <a:gd name="T5" fmla="*/ 12 h 89"/>
                <a:gd name="T6" fmla="*/ 62 w 74"/>
                <a:gd name="T7" fmla="*/ 89 h 89"/>
                <a:gd name="T8" fmla="*/ 0 w 74"/>
                <a:gd name="T9" fmla="*/ 43 h 89"/>
              </a:gdLst>
              <a:ahLst/>
              <a:cxnLst>
                <a:cxn ang="0">
                  <a:pos x="T0" y="T1"/>
                </a:cxn>
                <a:cxn ang="0">
                  <a:pos x="T2" y="T3"/>
                </a:cxn>
                <a:cxn ang="0">
                  <a:pos x="T4" y="T5"/>
                </a:cxn>
                <a:cxn ang="0">
                  <a:pos x="T6" y="T7"/>
                </a:cxn>
                <a:cxn ang="0">
                  <a:pos x="T8" y="T9"/>
                </a:cxn>
              </a:cxnLst>
              <a:rect l="0" t="0" r="r" b="b"/>
              <a:pathLst>
                <a:path w="74" h="89">
                  <a:moveTo>
                    <a:pt x="0" y="43"/>
                  </a:moveTo>
                  <a:cubicBezTo>
                    <a:pt x="7" y="27"/>
                    <a:pt x="18" y="10"/>
                    <a:pt x="37" y="4"/>
                  </a:cubicBezTo>
                  <a:cubicBezTo>
                    <a:pt x="46" y="0"/>
                    <a:pt x="57" y="5"/>
                    <a:pt x="62" y="12"/>
                  </a:cubicBezTo>
                  <a:cubicBezTo>
                    <a:pt x="74" y="36"/>
                    <a:pt x="71" y="64"/>
                    <a:pt x="62" y="89"/>
                  </a:cubicBezTo>
                  <a:cubicBezTo>
                    <a:pt x="45" y="70"/>
                    <a:pt x="24" y="55"/>
                    <a:pt x="0" y="43"/>
                  </a:cubicBezTo>
                  <a:close/>
                </a:path>
              </a:pathLst>
            </a:custGeom>
            <a:solidFill>
              <a:srgbClr val="014B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a:endParaRPr lang="en-US" sz="6660" dirty="0"/>
            </a:p>
          </p:txBody>
        </p:sp>
        <p:sp>
          <p:nvSpPr>
            <p:cNvPr id="79" name="Freeform 544">
              <a:extLst>
                <a:ext uri="{FF2B5EF4-FFF2-40B4-BE49-F238E27FC236}">
                  <a16:creationId xmlns:a16="http://schemas.microsoft.com/office/drawing/2014/main" id="{F5793161-6CEC-4AEC-A378-50BB4043ACED}"/>
                </a:ext>
              </a:extLst>
            </p:cNvPr>
            <p:cNvSpPr>
              <a:spLocks/>
            </p:cNvSpPr>
            <p:nvPr userDrawn="1"/>
          </p:nvSpPr>
          <p:spPr bwMode="auto">
            <a:xfrm>
              <a:off x="4797041" y="1036226"/>
              <a:ext cx="388938" cy="477837"/>
            </a:xfrm>
            <a:custGeom>
              <a:avLst/>
              <a:gdLst>
                <a:gd name="T0" fmla="*/ 86 w 157"/>
                <a:gd name="T1" fmla="*/ 0 h 191"/>
                <a:gd name="T2" fmla="*/ 138 w 157"/>
                <a:gd name="T3" fmla="*/ 44 h 191"/>
                <a:gd name="T4" fmla="*/ 155 w 157"/>
                <a:gd name="T5" fmla="*/ 88 h 191"/>
                <a:gd name="T6" fmla="*/ 137 w 157"/>
                <a:gd name="T7" fmla="*/ 125 h 191"/>
                <a:gd name="T8" fmla="*/ 70 w 157"/>
                <a:gd name="T9" fmla="*/ 180 h 191"/>
                <a:gd name="T10" fmla="*/ 35 w 157"/>
                <a:gd name="T11" fmla="*/ 187 h 191"/>
                <a:gd name="T12" fmla="*/ 0 w 157"/>
                <a:gd name="T13" fmla="*/ 157 h 191"/>
                <a:gd name="T14" fmla="*/ 86 w 157"/>
                <a:gd name="T15" fmla="*/ 77 h 191"/>
                <a:gd name="T16" fmla="*/ 86 w 157"/>
                <a:gd name="T17"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191">
                  <a:moveTo>
                    <a:pt x="86" y="0"/>
                  </a:moveTo>
                  <a:cubicBezTo>
                    <a:pt x="108" y="9"/>
                    <a:pt x="124" y="27"/>
                    <a:pt x="138" y="44"/>
                  </a:cubicBezTo>
                  <a:cubicBezTo>
                    <a:pt x="150" y="56"/>
                    <a:pt x="157" y="72"/>
                    <a:pt x="155" y="88"/>
                  </a:cubicBezTo>
                  <a:cubicBezTo>
                    <a:pt x="154" y="102"/>
                    <a:pt x="146" y="114"/>
                    <a:pt x="137" y="125"/>
                  </a:cubicBezTo>
                  <a:cubicBezTo>
                    <a:pt x="118" y="146"/>
                    <a:pt x="95" y="165"/>
                    <a:pt x="70" y="180"/>
                  </a:cubicBezTo>
                  <a:cubicBezTo>
                    <a:pt x="60" y="186"/>
                    <a:pt x="47" y="191"/>
                    <a:pt x="35" y="187"/>
                  </a:cubicBezTo>
                  <a:cubicBezTo>
                    <a:pt x="18" y="184"/>
                    <a:pt x="7" y="170"/>
                    <a:pt x="0" y="157"/>
                  </a:cubicBezTo>
                  <a:cubicBezTo>
                    <a:pt x="36" y="139"/>
                    <a:pt x="71" y="113"/>
                    <a:pt x="86" y="77"/>
                  </a:cubicBezTo>
                  <a:cubicBezTo>
                    <a:pt x="95" y="52"/>
                    <a:pt x="98" y="24"/>
                    <a:pt x="86" y="0"/>
                  </a:cubicBezTo>
                  <a:close/>
                </a:path>
              </a:pathLst>
            </a:custGeom>
            <a:solidFill>
              <a:srgbClr val="F57D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a:endParaRPr lang="en-US" sz="6660" dirty="0"/>
            </a:p>
          </p:txBody>
        </p:sp>
      </p:grpSp>
    </p:spTree>
    <p:extLst>
      <p:ext uri="{BB962C8B-B14F-4D97-AF65-F5344CB8AC3E}">
        <p14:creationId xmlns:p14="http://schemas.microsoft.com/office/powerpoint/2010/main" val="37028346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1" r:id="rId8"/>
  </p:sldLayoutIdLst>
  <p:txStyles>
    <p:titleStyle>
      <a:lvl1pPr algn="l" defTabSz="2435833" rtl="0" eaLnBrk="1" fontAlgn="base" hangingPunct="1">
        <a:spcBef>
          <a:spcPct val="0"/>
        </a:spcBef>
        <a:spcAft>
          <a:spcPct val="0"/>
        </a:spcAft>
        <a:tabLst>
          <a:tab pos="734204" algn="l"/>
        </a:tabLst>
        <a:defRPr sz="5305" b="0" baseline="0">
          <a:solidFill>
            <a:schemeClr val="tx2"/>
          </a:solidFill>
          <a:latin typeface="+mj-lt"/>
          <a:ea typeface="+mj-ea"/>
          <a:cs typeface="+mj-cs"/>
        </a:defRPr>
      </a:lvl1pPr>
      <a:lvl2pPr algn="l" defTabSz="2435833" rtl="0" eaLnBrk="1" fontAlgn="base" hangingPunct="1">
        <a:spcBef>
          <a:spcPct val="0"/>
        </a:spcBef>
        <a:spcAft>
          <a:spcPct val="0"/>
        </a:spcAft>
        <a:defRPr sz="5168" b="1">
          <a:solidFill>
            <a:schemeClr val="tx2"/>
          </a:solidFill>
          <a:latin typeface="Arial" charset="0"/>
        </a:defRPr>
      </a:lvl2pPr>
      <a:lvl3pPr algn="l" defTabSz="2435833" rtl="0" eaLnBrk="1" fontAlgn="base" hangingPunct="1">
        <a:spcBef>
          <a:spcPct val="0"/>
        </a:spcBef>
        <a:spcAft>
          <a:spcPct val="0"/>
        </a:spcAft>
        <a:defRPr sz="5168" b="1">
          <a:solidFill>
            <a:schemeClr val="tx2"/>
          </a:solidFill>
          <a:latin typeface="Arial" charset="0"/>
        </a:defRPr>
      </a:lvl3pPr>
      <a:lvl4pPr algn="l" defTabSz="2435833" rtl="0" eaLnBrk="1" fontAlgn="base" hangingPunct="1">
        <a:spcBef>
          <a:spcPct val="0"/>
        </a:spcBef>
        <a:spcAft>
          <a:spcPct val="0"/>
        </a:spcAft>
        <a:defRPr sz="5168" b="1">
          <a:solidFill>
            <a:schemeClr val="tx2"/>
          </a:solidFill>
          <a:latin typeface="Arial" charset="0"/>
        </a:defRPr>
      </a:lvl4pPr>
      <a:lvl5pPr algn="l" defTabSz="2435833" rtl="0" eaLnBrk="1" fontAlgn="base" hangingPunct="1">
        <a:spcBef>
          <a:spcPct val="0"/>
        </a:spcBef>
        <a:spcAft>
          <a:spcPct val="0"/>
        </a:spcAft>
        <a:defRPr sz="5168" b="1">
          <a:solidFill>
            <a:schemeClr val="tx2"/>
          </a:solidFill>
          <a:latin typeface="Arial" charset="0"/>
        </a:defRPr>
      </a:lvl5pPr>
      <a:lvl6pPr marL="1243828" algn="l" defTabSz="2435833" rtl="0" eaLnBrk="1" fontAlgn="base" hangingPunct="1">
        <a:spcBef>
          <a:spcPct val="0"/>
        </a:spcBef>
        <a:spcAft>
          <a:spcPct val="0"/>
        </a:spcAft>
        <a:defRPr sz="5168" b="1">
          <a:solidFill>
            <a:schemeClr val="tx2"/>
          </a:solidFill>
          <a:latin typeface="Arial" charset="0"/>
        </a:defRPr>
      </a:lvl6pPr>
      <a:lvl7pPr marL="2487658" algn="l" defTabSz="2435833" rtl="0" eaLnBrk="1" fontAlgn="base" hangingPunct="1">
        <a:spcBef>
          <a:spcPct val="0"/>
        </a:spcBef>
        <a:spcAft>
          <a:spcPct val="0"/>
        </a:spcAft>
        <a:defRPr sz="5168" b="1">
          <a:solidFill>
            <a:schemeClr val="tx2"/>
          </a:solidFill>
          <a:latin typeface="Arial" charset="0"/>
        </a:defRPr>
      </a:lvl7pPr>
      <a:lvl8pPr marL="3731486" algn="l" defTabSz="2435833" rtl="0" eaLnBrk="1" fontAlgn="base" hangingPunct="1">
        <a:spcBef>
          <a:spcPct val="0"/>
        </a:spcBef>
        <a:spcAft>
          <a:spcPct val="0"/>
        </a:spcAft>
        <a:defRPr sz="5168" b="1">
          <a:solidFill>
            <a:schemeClr val="tx2"/>
          </a:solidFill>
          <a:latin typeface="Arial" charset="0"/>
        </a:defRPr>
      </a:lvl8pPr>
      <a:lvl9pPr marL="4975316" algn="l" defTabSz="2435833" rtl="0" eaLnBrk="1" fontAlgn="base" hangingPunct="1">
        <a:spcBef>
          <a:spcPct val="0"/>
        </a:spcBef>
        <a:spcAft>
          <a:spcPct val="0"/>
        </a:spcAft>
        <a:defRPr sz="5168" b="1">
          <a:solidFill>
            <a:schemeClr val="tx2"/>
          </a:solidFill>
          <a:latin typeface="Arial" charset="0"/>
        </a:defRPr>
      </a:lvl9pPr>
    </p:titleStyle>
    <p:bodyStyle>
      <a:lvl1pPr marL="0" indent="0" algn="l" defTabSz="1826783" rtl="0" eaLnBrk="1" fontAlgn="base" latinLnBrk="0" hangingPunct="1">
        <a:spcBef>
          <a:spcPct val="0"/>
        </a:spcBef>
        <a:spcAft>
          <a:spcPct val="0"/>
        </a:spcAft>
        <a:buClr>
          <a:schemeClr val="tx2"/>
        </a:buClr>
        <a:buSzPct val="100000"/>
        <a:defRPr lang="en-US" sz="3264" baseline="0" dirty="0">
          <a:solidFill>
            <a:schemeClr val="tx1"/>
          </a:solidFill>
          <a:latin typeface="+mn-lt"/>
          <a:ea typeface="+mn-ea"/>
          <a:cs typeface="+mn-cs"/>
        </a:defRPr>
      </a:lvl1pPr>
      <a:lvl2pPr marL="396634" indent="-389289" algn="l" defTabSz="1826783" rtl="0" eaLnBrk="1" fontAlgn="base" latinLnBrk="0" hangingPunct="1">
        <a:spcBef>
          <a:spcPct val="0"/>
        </a:spcBef>
        <a:spcAft>
          <a:spcPct val="0"/>
        </a:spcAft>
        <a:buClr>
          <a:schemeClr val="tx2"/>
        </a:buClr>
        <a:buSzPct val="125000"/>
        <a:buFont typeface="Arial" charset="0"/>
        <a:buChar char="▪"/>
        <a:defRPr lang="en-US" sz="3264" baseline="0" dirty="0">
          <a:solidFill>
            <a:schemeClr val="tx1"/>
          </a:solidFill>
          <a:latin typeface="+mn-lt"/>
          <a:ea typeface="+mn-ea"/>
          <a:cs typeface="+mn-cs"/>
        </a:defRPr>
      </a:lvl2pPr>
      <a:lvl3pPr marL="910790" indent="-506811" algn="l" defTabSz="1826783" rtl="0" eaLnBrk="1" fontAlgn="base" latinLnBrk="0" hangingPunct="1">
        <a:spcBef>
          <a:spcPct val="0"/>
        </a:spcBef>
        <a:spcAft>
          <a:spcPct val="0"/>
        </a:spcAft>
        <a:buClr>
          <a:schemeClr val="tx2"/>
        </a:buClr>
        <a:buSzPct val="120000"/>
        <a:buFont typeface="Arial" charset="0"/>
        <a:buChar char="–"/>
        <a:defRPr lang="en-US" sz="3264" baseline="0" dirty="0">
          <a:solidFill>
            <a:schemeClr val="tx1"/>
          </a:solidFill>
          <a:latin typeface="+mn-lt"/>
          <a:ea typeface="+mn-ea"/>
          <a:cs typeface="+mn-cs"/>
        </a:defRPr>
      </a:lvl3pPr>
      <a:lvl4pPr marL="1256009" indent="-315838" algn="l" defTabSz="1826783" rtl="0" eaLnBrk="1" fontAlgn="base" latinLnBrk="0" hangingPunct="1">
        <a:spcBef>
          <a:spcPct val="0"/>
        </a:spcBef>
        <a:spcAft>
          <a:spcPct val="0"/>
        </a:spcAft>
        <a:buClr>
          <a:schemeClr val="tx2"/>
        </a:buClr>
        <a:buSzPct val="120000"/>
        <a:buFont typeface="Arial" charset="0"/>
        <a:buChar char="▫"/>
        <a:defRPr lang="en-US" sz="3264" baseline="0" dirty="0">
          <a:solidFill>
            <a:schemeClr val="tx1"/>
          </a:solidFill>
          <a:latin typeface="+mn-lt"/>
          <a:ea typeface="+mn-ea"/>
          <a:cs typeface="+mn-cs"/>
        </a:defRPr>
      </a:lvl4pPr>
      <a:lvl5pPr marL="1527777" indent="-264423" algn="l" defTabSz="1826783" rtl="0" eaLnBrk="1" fontAlgn="base" latinLnBrk="0" hangingPunct="1">
        <a:spcBef>
          <a:spcPct val="0"/>
        </a:spcBef>
        <a:spcAft>
          <a:spcPct val="0"/>
        </a:spcAft>
        <a:buClr>
          <a:schemeClr val="tx2"/>
        </a:buClr>
        <a:buSzPct val="89000"/>
        <a:buFont typeface="Arial" charset="0"/>
        <a:buChar char="-"/>
        <a:defRPr lang="en-US" sz="3264" baseline="0" dirty="0">
          <a:solidFill>
            <a:schemeClr val="tx1"/>
          </a:solidFill>
          <a:latin typeface="+mn-lt"/>
          <a:ea typeface="+mn-ea"/>
          <a:cs typeface="+mn-cs"/>
        </a:defRPr>
      </a:lvl5pPr>
      <a:lvl6pPr marL="2039880" indent="-354145" algn="l" defTabSz="2435833" rtl="0" eaLnBrk="1" fontAlgn="base" hangingPunct="1">
        <a:spcBef>
          <a:spcPct val="0"/>
        </a:spcBef>
        <a:spcAft>
          <a:spcPct val="0"/>
        </a:spcAft>
        <a:buClr>
          <a:schemeClr val="tx2"/>
        </a:buClr>
        <a:buSzPct val="89000"/>
        <a:buFont typeface="Arial" charset="0"/>
        <a:buChar char="-"/>
        <a:defRPr sz="4352" baseline="0">
          <a:solidFill>
            <a:schemeClr val="tx1"/>
          </a:solidFill>
          <a:latin typeface="+mn-lt"/>
        </a:defRPr>
      </a:lvl6pPr>
      <a:lvl7pPr marL="2039880" indent="-354145" algn="l" defTabSz="2435833" rtl="0" eaLnBrk="1" fontAlgn="base" hangingPunct="1">
        <a:spcBef>
          <a:spcPct val="0"/>
        </a:spcBef>
        <a:spcAft>
          <a:spcPct val="0"/>
        </a:spcAft>
        <a:buClr>
          <a:schemeClr val="tx2"/>
        </a:buClr>
        <a:buSzPct val="89000"/>
        <a:buFont typeface="Arial" charset="0"/>
        <a:buChar char="-"/>
        <a:defRPr sz="4352" baseline="0">
          <a:solidFill>
            <a:schemeClr val="tx1"/>
          </a:solidFill>
          <a:latin typeface="+mn-lt"/>
        </a:defRPr>
      </a:lvl7pPr>
      <a:lvl8pPr marL="2039880" indent="-354145" algn="l" defTabSz="2435833" rtl="0" eaLnBrk="1" fontAlgn="base" hangingPunct="1">
        <a:spcBef>
          <a:spcPct val="0"/>
        </a:spcBef>
        <a:spcAft>
          <a:spcPct val="0"/>
        </a:spcAft>
        <a:buClr>
          <a:schemeClr val="tx2"/>
        </a:buClr>
        <a:buSzPct val="89000"/>
        <a:buFont typeface="Arial" charset="0"/>
        <a:buChar char="-"/>
        <a:defRPr sz="4352" baseline="0">
          <a:solidFill>
            <a:schemeClr val="tx1"/>
          </a:solidFill>
          <a:latin typeface="+mn-lt"/>
        </a:defRPr>
      </a:lvl8pPr>
      <a:lvl9pPr marL="2039880" indent="-354145" algn="l" defTabSz="2435833" rtl="0" eaLnBrk="1" fontAlgn="base" hangingPunct="1">
        <a:spcBef>
          <a:spcPct val="0"/>
        </a:spcBef>
        <a:spcAft>
          <a:spcPct val="0"/>
        </a:spcAft>
        <a:buClr>
          <a:schemeClr val="tx2"/>
        </a:buClr>
        <a:buSzPct val="89000"/>
        <a:buFont typeface="Arial" charset="0"/>
        <a:buChar char="-"/>
        <a:defRPr sz="4352" baseline="0">
          <a:solidFill>
            <a:schemeClr val="tx1"/>
          </a:solidFill>
          <a:latin typeface="+mn-lt"/>
        </a:defRPr>
      </a:lvl9pPr>
    </p:bodyStyle>
    <p:otherStyle>
      <a:defPPr>
        <a:defRPr lang="en-US"/>
      </a:defPPr>
      <a:lvl1pPr marL="0" algn="l" defTabSz="2487658" rtl="0" eaLnBrk="1" latinLnBrk="0" hangingPunct="1">
        <a:defRPr sz="4897" kern="1200">
          <a:solidFill>
            <a:schemeClr val="tx1"/>
          </a:solidFill>
          <a:latin typeface="+mn-lt"/>
          <a:ea typeface="+mn-ea"/>
          <a:cs typeface="+mn-cs"/>
        </a:defRPr>
      </a:lvl1pPr>
      <a:lvl2pPr marL="1243828" algn="l" defTabSz="2487658" rtl="0" eaLnBrk="1" latinLnBrk="0" hangingPunct="1">
        <a:defRPr sz="4897" kern="1200">
          <a:solidFill>
            <a:schemeClr val="tx1"/>
          </a:solidFill>
          <a:latin typeface="+mn-lt"/>
          <a:ea typeface="+mn-ea"/>
          <a:cs typeface="+mn-cs"/>
        </a:defRPr>
      </a:lvl2pPr>
      <a:lvl3pPr marL="2487658" algn="l" defTabSz="2487658" rtl="0" eaLnBrk="1" latinLnBrk="0" hangingPunct="1">
        <a:defRPr sz="4897" kern="1200">
          <a:solidFill>
            <a:schemeClr val="tx1"/>
          </a:solidFill>
          <a:latin typeface="+mn-lt"/>
          <a:ea typeface="+mn-ea"/>
          <a:cs typeface="+mn-cs"/>
        </a:defRPr>
      </a:lvl3pPr>
      <a:lvl4pPr marL="3731486" algn="l" defTabSz="2487658" rtl="0" eaLnBrk="1" latinLnBrk="0" hangingPunct="1">
        <a:defRPr sz="4897" kern="1200">
          <a:solidFill>
            <a:schemeClr val="tx1"/>
          </a:solidFill>
          <a:latin typeface="+mn-lt"/>
          <a:ea typeface="+mn-ea"/>
          <a:cs typeface="+mn-cs"/>
        </a:defRPr>
      </a:lvl4pPr>
      <a:lvl5pPr marL="4975316" algn="l" defTabSz="2487658" rtl="0" eaLnBrk="1" latinLnBrk="0" hangingPunct="1">
        <a:defRPr sz="4897" kern="1200">
          <a:solidFill>
            <a:schemeClr val="tx1"/>
          </a:solidFill>
          <a:latin typeface="+mn-lt"/>
          <a:ea typeface="+mn-ea"/>
          <a:cs typeface="+mn-cs"/>
        </a:defRPr>
      </a:lvl5pPr>
      <a:lvl6pPr marL="6219145" algn="l" defTabSz="2487658" rtl="0" eaLnBrk="1" latinLnBrk="0" hangingPunct="1">
        <a:defRPr sz="4897" kern="1200">
          <a:solidFill>
            <a:schemeClr val="tx1"/>
          </a:solidFill>
          <a:latin typeface="+mn-lt"/>
          <a:ea typeface="+mn-ea"/>
          <a:cs typeface="+mn-cs"/>
        </a:defRPr>
      </a:lvl6pPr>
      <a:lvl7pPr marL="7462975" algn="l" defTabSz="2487658" rtl="0" eaLnBrk="1" latinLnBrk="0" hangingPunct="1">
        <a:defRPr sz="4897" kern="1200">
          <a:solidFill>
            <a:schemeClr val="tx1"/>
          </a:solidFill>
          <a:latin typeface="+mn-lt"/>
          <a:ea typeface="+mn-ea"/>
          <a:cs typeface="+mn-cs"/>
        </a:defRPr>
      </a:lvl7pPr>
      <a:lvl8pPr marL="8706803" algn="l" defTabSz="2487658" rtl="0" eaLnBrk="1" latinLnBrk="0" hangingPunct="1">
        <a:defRPr sz="4897" kern="1200">
          <a:solidFill>
            <a:schemeClr val="tx1"/>
          </a:solidFill>
          <a:latin typeface="+mn-lt"/>
          <a:ea typeface="+mn-ea"/>
          <a:cs typeface="+mn-cs"/>
        </a:defRPr>
      </a:lvl8pPr>
      <a:lvl9pPr marL="9950633" algn="l" defTabSz="2487658" rtl="0" eaLnBrk="1" latinLnBrk="0" hangingPunct="1">
        <a:defRPr sz="4897"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073" y="730251"/>
            <a:ext cx="21027093"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6073" y="3651250"/>
            <a:ext cx="21027093" cy="87026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676072" y="12712701"/>
            <a:ext cx="5485329" cy="730250"/>
          </a:xfrm>
          <a:prstGeom prst="rect">
            <a:avLst/>
          </a:prstGeom>
        </p:spPr>
        <p:txBody>
          <a:bodyPr vert="horz" lIns="91440" tIns="45720" rIns="91440" bIns="45720" rtlCol="0" anchor="ctr"/>
          <a:lstStyle>
            <a:lvl1pPr algn="l">
              <a:defRPr sz="2400">
                <a:solidFill>
                  <a:schemeClr val="tx1">
                    <a:tint val="75000"/>
                  </a:schemeClr>
                </a:solidFill>
              </a:defRPr>
            </a:lvl1pPr>
          </a:lstStyle>
          <a:p>
            <a:fld id="{C764DE79-268F-4C1A-8933-263129D2AF90}" type="datetimeFigureOut">
              <a:rPr lang="en-US" dirty="0"/>
              <a:t>3/19/2022</a:t>
            </a:fld>
            <a:endParaRPr lang="en-US" dirty="0"/>
          </a:p>
        </p:txBody>
      </p:sp>
      <p:sp>
        <p:nvSpPr>
          <p:cNvPr id="5" name="Footer Placeholder 4"/>
          <p:cNvSpPr>
            <a:spLocks noGrp="1"/>
          </p:cNvSpPr>
          <p:nvPr>
            <p:ph type="ftr" sz="quarter" idx="3"/>
          </p:nvPr>
        </p:nvSpPr>
        <p:spPr>
          <a:xfrm>
            <a:off x="8075623" y="12712701"/>
            <a:ext cx="8227993" cy="730250"/>
          </a:xfrm>
          <a:prstGeom prst="rect">
            <a:avLst/>
          </a:prstGeom>
        </p:spPr>
        <p:txBody>
          <a:bodyPr vert="horz" lIns="91440" tIns="45720" rIns="91440" bIns="45720" rtlCol="0" anchor="ctr"/>
          <a:lstStyle>
            <a:lvl1pPr algn="ctr">
              <a:defRPr sz="24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7837" y="12712701"/>
            <a:ext cx="5485329" cy="730250"/>
          </a:xfrm>
          <a:prstGeom prst="rect">
            <a:avLst/>
          </a:prstGeom>
        </p:spPr>
        <p:txBody>
          <a:bodyPr vert="horz" lIns="91440" tIns="45720" rIns="91440" bIns="45720" rtlCol="0" anchor="ctr"/>
          <a:lstStyle>
            <a:lvl1pPr algn="r">
              <a:defRPr sz="2400">
                <a:solidFill>
                  <a:schemeClr val="tx1">
                    <a:tint val="75000"/>
                  </a:schemeClr>
                </a:solidFill>
              </a:defRPr>
            </a:lvl1pPr>
          </a:lstStyle>
          <a:p>
            <a:fld id="{48F63A3B-78C7-47BE-AE5E-E10140E04643}" type="slidenum">
              <a:rPr lang="en-US" dirty="0"/>
              <a:t>‹Nº›</a:t>
            </a:fld>
            <a:endParaRPr lang="en-US" dirty="0"/>
          </a:p>
        </p:txBody>
      </p:sp>
    </p:spTree>
    <p:extLst>
      <p:ext uri="{BB962C8B-B14F-4D97-AF65-F5344CB8AC3E}">
        <p14:creationId xmlns:p14="http://schemas.microsoft.com/office/powerpoint/2010/main" val="3827843613"/>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1828434"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457109" indent="-457109" algn="l" defTabSz="1828434" rtl="0" eaLnBrk="1" latinLnBrk="0" hangingPunct="1">
        <a:lnSpc>
          <a:spcPct val="90000"/>
        </a:lnSpc>
        <a:spcBef>
          <a:spcPts val="2000"/>
        </a:spcBef>
        <a:buFont typeface="Arial" panose="020B0604020202020204" pitchFamily="34" charset="0"/>
        <a:buChar char="•"/>
        <a:defRPr sz="5599" kern="1200">
          <a:solidFill>
            <a:schemeClr val="tx1"/>
          </a:solidFill>
          <a:latin typeface="+mn-lt"/>
          <a:ea typeface="+mn-ea"/>
          <a:cs typeface="+mn-cs"/>
        </a:defRPr>
      </a:lvl1pPr>
      <a:lvl2pPr marL="1371326" indent="-457109" algn="l" defTabSz="1828434" rtl="0" eaLnBrk="1" latinLnBrk="0" hangingPunct="1">
        <a:lnSpc>
          <a:spcPct val="90000"/>
        </a:lnSpc>
        <a:spcBef>
          <a:spcPts val="1000"/>
        </a:spcBef>
        <a:buFont typeface="Arial" panose="020B0604020202020204" pitchFamily="34" charset="0"/>
        <a:buChar char="•"/>
        <a:defRPr sz="4799" kern="1200">
          <a:solidFill>
            <a:schemeClr val="tx1"/>
          </a:solidFill>
          <a:latin typeface="+mn-lt"/>
          <a:ea typeface="+mn-ea"/>
          <a:cs typeface="+mn-cs"/>
        </a:defRPr>
      </a:lvl2pPr>
      <a:lvl3pPr marL="2285543" indent="-457109" algn="l" defTabSz="1828434" rtl="0" eaLnBrk="1" latinLnBrk="0" hangingPunct="1">
        <a:lnSpc>
          <a:spcPct val="90000"/>
        </a:lnSpc>
        <a:spcBef>
          <a:spcPts val="1000"/>
        </a:spcBef>
        <a:buFont typeface="Arial" panose="020B0604020202020204" pitchFamily="34" charset="0"/>
        <a:buChar char="•"/>
        <a:defRPr sz="3999" kern="1200">
          <a:solidFill>
            <a:schemeClr val="tx1"/>
          </a:solidFill>
          <a:latin typeface="+mn-lt"/>
          <a:ea typeface="+mn-ea"/>
          <a:cs typeface="+mn-cs"/>
        </a:defRPr>
      </a:lvl3pPr>
      <a:lvl4pPr marL="3199760" indent="-457109" algn="l" defTabSz="1828434"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4pPr>
      <a:lvl5pPr marL="4113977" indent="-457109" algn="l" defTabSz="1828434"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5pPr>
      <a:lvl6pPr marL="5028194" indent="-457109" algn="l" defTabSz="1828434"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434" rtl="0" eaLnBrk="1" latinLnBrk="0" hangingPunct="1">
        <a:defRPr sz="3599" kern="1200">
          <a:solidFill>
            <a:schemeClr val="tx1"/>
          </a:solidFill>
          <a:latin typeface="+mn-lt"/>
          <a:ea typeface="+mn-ea"/>
          <a:cs typeface="+mn-cs"/>
        </a:defRPr>
      </a:lvl1pPr>
      <a:lvl2pPr marL="914217" algn="l" defTabSz="1828434" rtl="0" eaLnBrk="1" latinLnBrk="0" hangingPunct="1">
        <a:defRPr sz="3599" kern="1200">
          <a:solidFill>
            <a:schemeClr val="tx1"/>
          </a:solidFill>
          <a:latin typeface="+mn-lt"/>
          <a:ea typeface="+mn-ea"/>
          <a:cs typeface="+mn-cs"/>
        </a:defRPr>
      </a:lvl2pPr>
      <a:lvl3pPr marL="1828434" algn="l" defTabSz="1828434" rtl="0" eaLnBrk="1" latinLnBrk="0" hangingPunct="1">
        <a:defRPr sz="3599" kern="1200">
          <a:solidFill>
            <a:schemeClr val="tx1"/>
          </a:solidFill>
          <a:latin typeface="+mn-lt"/>
          <a:ea typeface="+mn-ea"/>
          <a:cs typeface="+mn-cs"/>
        </a:defRPr>
      </a:lvl3pPr>
      <a:lvl4pPr marL="2742651" algn="l" defTabSz="1828434" rtl="0" eaLnBrk="1" latinLnBrk="0" hangingPunct="1">
        <a:defRPr sz="3599" kern="1200">
          <a:solidFill>
            <a:schemeClr val="tx1"/>
          </a:solidFill>
          <a:latin typeface="+mn-lt"/>
          <a:ea typeface="+mn-ea"/>
          <a:cs typeface="+mn-cs"/>
        </a:defRPr>
      </a:lvl4pPr>
      <a:lvl5pPr marL="3656868" algn="l" defTabSz="1828434" rtl="0" eaLnBrk="1" latinLnBrk="0" hangingPunct="1">
        <a:defRPr sz="3599" kern="1200">
          <a:solidFill>
            <a:schemeClr val="tx1"/>
          </a:solidFill>
          <a:latin typeface="+mn-lt"/>
          <a:ea typeface="+mn-ea"/>
          <a:cs typeface="+mn-cs"/>
        </a:defRPr>
      </a:lvl5pPr>
      <a:lvl6pPr marL="4571086" algn="l" defTabSz="1828434" rtl="0" eaLnBrk="1" latinLnBrk="0" hangingPunct="1">
        <a:defRPr sz="3599" kern="1200">
          <a:solidFill>
            <a:schemeClr val="tx1"/>
          </a:solidFill>
          <a:latin typeface="+mn-lt"/>
          <a:ea typeface="+mn-ea"/>
          <a:cs typeface="+mn-cs"/>
        </a:defRPr>
      </a:lvl6pPr>
      <a:lvl7pPr marL="5485303" algn="l" defTabSz="1828434" rtl="0" eaLnBrk="1" latinLnBrk="0" hangingPunct="1">
        <a:defRPr sz="3599" kern="1200">
          <a:solidFill>
            <a:schemeClr val="tx1"/>
          </a:solidFill>
          <a:latin typeface="+mn-lt"/>
          <a:ea typeface="+mn-ea"/>
          <a:cs typeface="+mn-cs"/>
        </a:defRPr>
      </a:lvl7pPr>
      <a:lvl8pPr marL="6399520" algn="l" defTabSz="1828434" rtl="0" eaLnBrk="1" latinLnBrk="0" hangingPunct="1">
        <a:defRPr sz="3599" kern="1200">
          <a:solidFill>
            <a:schemeClr val="tx1"/>
          </a:solidFill>
          <a:latin typeface="+mn-lt"/>
          <a:ea typeface="+mn-ea"/>
          <a:cs typeface="+mn-cs"/>
        </a:defRPr>
      </a:lvl8pPr>
      <a:lvl9pPr marL="7313737" algn="l" defTabSz="1828434"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4.xml"/><Relationship Id="rId7" Type="http://schemas.openxmlformats.org/officeDocument/2006/relationships/image" Target="../media/image14.emf"/><Relationship Id="rId2" Type="http://schemas.openxmlformats.org/officeDocument/2006/relationships/tags" Target="../tags/tag33.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notesSlide" Target="../notesSlides/notesSlide1.xml"/><Relationship Id="rId4"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tags" Target="../tags/tag36.xml"/><Relationship Id="rId7" Type="http://schemas.openxmlformats.org/officeDocument/2006/relationships/image" Target="../media/image14.emf"/><Relationship Id="rId2" Type="http://schemas.openxmlformats.org/officeDocument/2006/relationships/tags" Target="../tags/tag35.xml"/><Relationship Id="rId1" Type="http://schemas.openxmlformats.org/officeDocument/2006/relationships/vmlDrawing" Target="../drawings/vmlDrawing10.vml"/><Relationship Id="rId6" Type="http://schemas.openxmlformats.org/officeDocument/2006/relationships/oleObject" Target="../embeddings/oleObject10.bin"/><Relationship Id="rId5" Type="http://schemas.openxmlformats.org/officeDocument/2006/relationships/notesSlide" Target="../notesSlides/notesSlide2.xml"/><Relationship Id="rId4"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4322" y="-2281670"/>
          <a:ext cx="4317" cy="4317"/>
        </p:xfrm>
        <a:graphic>
          <a:graphicData uri="http://schemas.openxmlformats.org/presentationml/2006/ole">
            <mc:AlternateContent xmlns:mc="http://schemas.openxmlformats.org/markup-compatibility/2006">
              <mc:Choice xmlns:v="urn:schemas-microsoft-com:vml" Requires="v">
                <p:oleObj spid="_x0000_s9929" name="think-cell Slide" r:id="rId6" imgW="353" imgH="353" progId="TCLayout.ActiveDocument.1">
                  <p:embed/>
                </p:oleObj>
              </mc:Choice>
              <mc:Fallback>
                <p:oleObj name="think-cell Slide" r:id="rId6" imgW="353" imgH="353" progId="TCLayout.ActiveDocument.1">
                  <p:embed/>
                  <p:pic>
                    <p:nvPicPr>
                      <p:cNvPr id="4" name="Object 3" hidden="1"/>
                      <p:cNvPicPr/>
                      <p:nvPr/>
                    </p:nvPicPr>
                    <p:blipFill>
                      <a:blip r:embed="rId7"/>
                      <a:stretch>
                        <a:fillRect/>
                      </a:stretch>
                    </p:blipFill>
                    <p:spPr>
                      <a:xfrm>
                        <a:off x="4322" y="-2281670"/>
                        <a:ext cx="4317" cy="4317"/>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6FA10F75-1D0E-48F5-8D23-C36A6CAE9355}"/>
              </a:ext>
            </a:extLst>
          </p:cNvPr>
          <p:cNvSpPr/>
          <p:nvPr>
            <p:custDataLst>
              <p:tags r:id="rId3"/>
            </p:custDataLst>
          </p:nvPr>
        </p:nvSpPr>
        <p:spPr>
          <a:xfrm>
            <a:off x="1" y="1240"/>
            <a:ext cx="323890" cy="323890"/>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en-US" sz="6529" dirty="0">
              <a:solidFill>
                <a:schemeClr val="tx1"/>
              </a:solidFill>
              <a:latin typeface="Arial" panose="020B0604020202020204" pitchFamily="34" charset="0"/>
              <a:ea typeface="+mj-ea"/>
              <a:cs typeface="+mj-cs"/>
              <a:sym typeface="Arial" panose="020B0604020202020204" pitchFamily="34" charset="0"/>
            </a:endParaRPr>
          </a:p>
        </p:txBody>
      </p:sp>
      <p:sp>
        <p:nvSpPr>
          <p:cNvPr id="7" name="Document type"/>
          <p:cNvSpPr txBox="1">
            <a:spLocks noChangeArrowheads="1"/>
          </p:cNvSpPr>
          <p:nvPr/>
        </p:nvSpPr>
        <p:spPr bwMode="gray">
          <a:xfrm>
            <a:off x="283417" y="9842407"/>
            <a:ext cx="9627996" cy="439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defPPr>
              <a:defRPr lang="en-US"/>
            </a:defPPr>
            <a:lvl1pPr eaLnBrk="1" hangingPunct="1">
              <a:defRPr sz="1400" baseline="0">
                <a:solidFill>
                  <a:schemeClr val="accent6"/>
                </a:solidFill>
                <a:latin typeface="+mn-lt"/>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s-PE" sz="2856" dirty="0">
                <a:solidFill>
                  <a:schemeClr val="bg1"/>
                </a:solidFill>
              </a:rPr>
              <a:t>Octubre</a:t>
            </a:r>
            <a:r>
              <a:rPr lang="en-US" sz="2856" dirty="0">
                <a:solidFill>
                  <a:schemeClr val="bg1"/>
                </a:solidFill>
              </a:rPr>
              <a:t> 2019</a:t>
            </a:r>
          </a:p>
        </p:txBody>
      </p:sp>
      <p:sp>
        <p:nvSpPr>
          <p:cNvPr id="8" name="Title 7"/>
          <p:cNvSpPr>
            <a:spLocks noGrp="1"/>
          </p:cNvSpPr>
          <p:nvPr>
            <p:ph type="ctrTitle"/>
          </p:nvPr>
        </p:nvSpPr>
        <p:spPr bwMode="gray">
          <a:xfrm>
            <a:off x="283418" y="6766517"/>
            <a:ext cx="19030081" cy="1490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a:solidFill>
                  <a:schemeClr val="tx2"/>
                </a:solidFill>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nchorCtr="0">
            <a:noAutofit/>
          </a:bodyPr>
          <a:lstStyle/>
          <a:p>
            <a:br>
              <a:rPr lang="es-PE" dirty="0"/>
            </a:br>
            <a:r>
              <a:rPr lang="es-PE" dirty="0" err="1"/>
              <a:t>Frontend</a:t>
            </a:r>
            <a:r>
              <a:rPr lang="es-PE" dirty="0"/>
              <a:t> Challenge </a:t>
            </a:r>
            <a:br>
              <a:rPr lang="es-PE" dirty="0"/>
            </a:br>
            <a:endParaRPr lang="es-PE" sz="3673" i="1" dirty="0"/>
          </a:p>
        </p:txBody>
      </p:sp>
      <p:sp>
        <p:nvSpPr>
          <p:cNvPr id="5" name="Subtitle 4">
            <a:extLst>
              <a:ext uri="{FF2B5EF4-FFF2-40B4-BE49-F238E27FC236}">
                <a16:creationId xmlns:a16="http://schemas.microsoft.com/office/drawing/2014/main" id="{B1DC7E0C-00BA-450B-A3BF-E9573E138F3C}"/>
              </a:ext>
            </a:extLst>
          </p:cNvPr>
          <p:cNvSpPr>
            <a:spLocks noGrp="1"/>
          </p:cNvSpPr>
          <p:nvPr>
            <p:ph type="subTitle" idx="1"/>
          </p:nvPr>
        </p:nvSpPr>
        <p:spPr>
          <a:xfrm>
            <a:off x="283417" y="9135357"/>
            <a:ext cx="9627996" cy="439561"/>
          </a:xfrm>
          <a:noFill/>
          <a:ln/>
          <a:extLst>
            <a:ext uri="{909E8E84-426E-40DD-AFC4-6F175D3DCCD1}">
              <a14:hiddenFill xmlns:a14="http://schemas.microsoft.com/office/drawing/2010/main">
                <a:solidFill>
                  <a:srgbClr val="FFFFFF"/>
                </a:solidFill>
              </a14:hiddenFill>
            </a:ext>
          </a:extLst>
        </p:spPr>
        <p:txBody>
          <a:bodyPr wrap="square" anchor="t" anchorCtr="0">
            <a:noAutofit/>
          </a:bodyPr>
          <a:lstStyle/>
          <a:p>
            <a:r>
              <a:rPr lang="es-PE" dirty="0"/>
              <a:t>DIVIsIÓN de ti</a:t>
            </a:r>
          </a:p>
        </p:txBody>
      </p:sp>
    </p:spTree>
    <p:extLst>
      <p:ext uri="{BB962C8B-B14F-4D97-AF65-F5344CB8AC3E}">
        <p14:creationId xmlns:p14="http://schemas.microsoft.com/office/powerpoint/2010/main" val="1504412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590148-F5B8-4406-AB06-97AE74F0CD22}"/>
              </a:ext>
            </a:extLst>
          </p:cNvPr>
          <p:cNvSpPr>
            <a:spLocks noGrp="1"/>
          </p:cNvSpPr>
          <p:nvPr>
            <p:ph type="title"/>
          </p:nvPr>
        </p:nvSpPr>
        <p:spPr>
          <a:xfrm>
            <a:off x="1304978" y="694274"/>
            <a:ext cx="21670869" cy="1758082"/>
          </a:xfrm>
        </p:spPr>
        <p:txBody>
          <a:bodyPr vert="horz" lIns="182844" tIns="91422" rIns="182844" bIns="91422" rtlCol="0" anchor="ctr">
            <a:normAutofit/>
          </a:bodyPr>
          <a:lstStyle/>
          <a:p>
            <a:r>
              <a:rPr lang="es-PE" sz="6529" b="1" dirty="0">
                <a:solidFill>
                  <a:schemeClr val="accent1">
                    <a:lumMod val="75000"/>
                  </a:schemeClr>
                </a:solidFill>
                <a:latin typeface="Flexo" pitchFamily="50" charset="0"/>
              </a:rPr>
              <a:t>Desafio a Técnico – Descripción</a:t>
            </a:r>
          </a:p>
        </p:txBody>
      </p:sp>
      <p:cxnSp>
        <p:nvCxnSpPr>
          <p:cNvPr id="30" name="Straight Connector 26">
            <a:extLst>
              <a:ext uri="{FF2B5EF4-FFF2-40B4-BE49-F238E27FC236}">
                <a16:creationId xmlns:a16="http://schemas.microsoft.com/office/drawing/2014/main" id="{EBC04500-C2B8-484D-B51E-A17534DB6982}"/>
              </a:ext>
            </a:extLst>
          </p:cNvPr>
          <p:cNvCxnSpPr>
            <a:cxnSpLocks/>
          </p:cNvCxnSpPr>
          <p:nvPr/>
        </p:nvCxnSpPr>
        <p:spPr>
          <a:xfrm>
            <a:off x="2" y="2055605"/>
            <a:ext cx="24379239"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052BAA33-FD25-E44B-8C38-A5FBBA84F77A}"/>
              </a:ext>
            </a:extLst>
          </p:cNvPr>
          <p:cNvSpPr txBox="1"/>
          <p:nvPr/>
        </p:nvSpPr>
        <p:spPr>
          <a:xfrm>
            <a:off x="432063" y="2642677"/>
            <a:ext cx="16603607" cy="830960"/>
          </a:xfrm>
          <a:prstGeom prst="rect">
            <a:avLst/>
          </a:prstGeom>
          <a:noFill/>
        </p:spPr>
        <p:txBody>
          <a:bodyPr wrap="square" lIns="182843" tIns="91422" rIns="182843" bIns="91422" rtlCol="0">
            <a:spAutoFit/>
          </a:bodyPr>
          <a:lstStyle/>
          <a:p>
            <a:pPr marL="0" marR="0" lvl="0" indent="0" defTabSz="1828434" eaLnBrk="1" fontAlgn="auto" latinLnBrk="0" hangingPunct="1">
              <a:lnSpc>
                <a:spcPct val="100000"/>
              </a:lnSpc>
              <a:spcBef>
                <a:spcPts val="0"/>
              </a:spcBef>
              <a:spcAft>
                <a:spcPts val="0"/>
              </a:spcAft>
              <a:buClrTx/>
              <a:buSzTx/>
              <a:buFontTx/>
              <a:buNone/>
              <a:tabLst/>
              <a:defRPr/>
            </a:pPr>
            <a:r>
              <a:rPr kumimoji="0" lang="es-PE" sz="4200" b="1" i="0" u="none" strike="noStrike" kern="0" cap="none" spc="0" normalizeH="0" baseline="0" noProof="0" dirty="0">
                <a:ln>
                  <a:noFill/>
                </a:ln>
                <a:solidFill>
                  <a:srgbClr val="004A8F"/>
                </a:solidFill>
                <a:effectLst/>
                <a:uLnTx/>
                <a:uFillTx/>
                <a:latin typeface="Lato Regular"/>
                <a:cs typeface="Lato Regular"/>
              </a:rPr>
              <a:t>Desarrollar una Web c</a:t>
            </a:r>
            <a:r>
              <a:rPr kumimoji="0" lang="id-ID" sz="4200" b="1" i="0" u="none" strike="noStrike" kern="0" cap="none" spc="0" normalizeH="0" baseline="0" noProof="0" dirty="0">
                <a:ln>
                  <a:noFill/>
                </a:ln>
                <a:solidFill>
                  <a:srgbClr val="004A8F"/>
                </a:solidFill>
                <a:effectLst/>
                <a:uLnTx/>
                <a:uFillTx/>
                <a:latin typeface="Lato Regular"/>
                <a:cs typeface="Lato Regular"/>
              </a:rPr>
              <a:t>on las siguientes consideraciones:</a:t>
            </a:r>
            <a:endParaRPr kumimoji="0" lang="en-US" sz="4200" b="1" i="0" u="none" strike="noStrike" kern="0" cap="none" spc="0" normalizeH="0" baseline="0" noProof="0" dirty="0">
              <a:ln>
                <a:noFill/>
              </a:ln>
              <a:solidFill>
                <a:srgbClr val="004A8F"/>
              </a:solidFill>
              <a:effectLst/>
              <a:uLnTx/>
              <a:uFillTx/>
              <a:latin typeface="Lato Regular"/>
              <a:cs typeface="Lato Regular"/>
            </a:endParaRPr>
          </a:p>
        </p:txBody>
      </p:sp>
      <p:sp>
        <p:nvSpPr>
          <p:cNvPr id="33" name="Content Placeholder 19">
            <a:extLst>
              <a:ext uri="{FF2B5EF4-FFF2-40B4-BE49-F238E27FC236}">
                <a16:creationId xmlns:a16="http://schemas.microsoft.com/office/drawing/2014/main" id="{A8989A68-7853-D647-B393-ED5CA62B4E09}"/>
              </a:ext>
            </a:extLst>
          </p:cNvPr>
          <p:cNvSpPr txBox="1">
            <a:spLocks/>
          </p:cNvSpPr>
          <p:nvPr/>
        </p:nvSpPr>
        <p:spPr>
          <a:xfrm>
            <a:off x="432063" y="3813686"/>
            <a:ext cx="20559380" cy="8948157"/>
          </a:xfrm>
          <a:prstGeom prst="rect">
            <a:avLst/>
          </a:prstGeom>
        </p:spPr>
        <p:txBody>
          <a:bodyPr vert="horz" lIns="182843" tIns="91422" rIns="182843" bIns="91422"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s-PE" sz="3800" dirty="0">
                <a:solidFill>
                  <a:srgbClr val="445469"/>
                </a:solidFill>
                <a:latin typeface="Lato Light"/>
                <a:ea typeface="Open Sans Light" panose="020B0306030504020204" pitchFamily="34" charset="0"/>
                <a:cs typeface="Lato Light"/>
              </a:rPr>
              <a:t>Lenguaje de Programación:</a:t>
            </a:r>
          </a:p>
          <a:p>
            <a:pPr lvl="1" fontAlgn="auto">
              <a:spcAft>
                <a:spcPts val="0"/>
              </a:spcAft>
            </a:pPr>
            <a:r>
              <a:rPr lang="es-PE" sz="3400" dirty="0">
                <a:solidFill>
                  <a:srgbClr val="445469"/>
                </a:solidFill>
                <a:latin typeface="Lato Light"/>
                <a:ea typeface="Open Sans Light" panose="020B0306030504020204" pitchFamily="34" charset="0"/>
                <a:cs typeface="Lato Light"/>
              </a:rPr>
              <a:t>El lenguaje de programación a utilizar es </a:t>
            </a:r>
            <a:r>
              <a:rPr lang="es-PE" sz="3400" b="1" dirty="0" err="1">
                <a:solidFill>
                  <a:srgbClr val="445469"/>
                </a:solidFill>
                <a:latin typeface="Lato Light"/>
                <a:ea typeface="Open Sans Light" panose="020B0306030504020204" pitchFamily="34" charset="0"/>
                <a:cs typeface="Lato Light"/>
              </a:rPr>
              <a:t>TypeScript</a:t>
            </a:r>
            <a:r>
              <a:rPr lang="es-PE" sz="3400" dirty="0">
                <a:solidFill>
                  <a:srgbClr val="445469"/>
                </a:solidFill>
                <a:latin typeface="Lato Light"/>
                <a:ea typeface="Open Sans Light" panose="020B0306030504020204" pitchFamily="34" charset="0"/>
                <a:cs typeface="Lato Light"/>
              </a:rPr>
              <a:t> con el </a:t>
            </a:r>
            <a:r>
              <a:rPr lang="es-PE" sz="3400" dirty="0" err="1">
                <a:solidFill>
                  <a:srgbClr val="445469"/>
                </a:solidFill>
                <a:latin typeface="Lato Light"/>
                <a:ea typeface="Open Sans Light" panose="020B0306030504020204" pitchFamily="34" charset="0"/>
                <a:cs typeface="Lato Light"/>
              </a:rPr>
              <a:t>framework</a:t>
            </a:r>
            <a:r>
              <a:rPr lang="es-PE" sz="3400" dirty="0">
                <a:solidFill>
                  <a:srgbClr val="445469"/>
                </a:solidFill>
                <a:latin typeface="Lato Light"/>
                <a:ea typeface="Open Sans Light" panose="020B0306030504020204" pitchFamily="34" charset="0"/>
                <a:cs typeface="Lato Light"/>
              </a:rPr>
              <a:t> </a:t>
            </a:r>
            <a:r>
              <a:rPr lang="es-PE" sz="3400" b="1" dirty="0">
                <a:solidFill>
                  <a:srgbClr val="445469"/>
                </a:solidFill>
                <a:latin typeface="Lato Light"/>
                <a:ea typeface="Open Sans Light" panose="020B0306030504020204" pitchFamily="34" charset="0"/>
                <a:cs typeface="Lato Light"/>
              </a:rPr>
              <a:t>Angular</a:t>
            </a:r>
            <a:r>
              <a:rPr lang="es-PE" sz="3400" dirty="0">
                <a:solidFill>
                  <a:srgbClr val="445469"/>
                </a:solidFill>
                <a:latin typeface="Lato Light"/>
                <a:ea typeface="Open Sans Light" panose="020B0306030504020204" pitchFamily="34" charset="0"/>
                <a:cs typeface="Lato Light"/>
              </a:rPr>
              <a:t>.</a:t>
            </a:r>
          </a:p>
          <a:p>
            <a:pPr lvl="1" fontAlgn="auto">
              <a:spcAft>
                <a:spcPts val="0"/>
              </a:spcAft>
            </a:pPr>
            <a:endParaRPr lang="es-PE" sz="3400" dirty="0">
              <a:solidFill>
                <a:srgbClr val="445469"/>
              </a:solidFill>
              <a:latin typeface="Lato Light"/>
              <a:ea typeface="Open Sans Light" panose="020B0306030504020204" pitchFamily="34" charset="0"/>
              <a:cs typeface="Lato Light"/>
            </a:endParaRPr>
          </a:p>
          <a:p>
            <a:pPr fontAlgn="auto">
              <a:spcAft>
                <a:spcPts val="0"/>
              </a:spcAft>
            </a:pPr>
            <a:r>
              <a:rPr lang="es-PE" sz="3800" dirty="0">
                <a:solidFill>
                  <a:srgbClr val="445469"/>
                </a:solidFill>
                <a:latin typeface="Lato Light"/>
                <a:ea typeface="Open Sans Light" panose="020B0306030504020204" pitchFamily="34" charset="0"/>
                <a:cs typeface="Lato Light"/>
              </a:rPr>
              <a:t>Funcionalidades Requeridas:</a:t>
            </a:r>
          </a:p>
          <a:p>
            <a:pPr lvl="1" fontAlgn="auto">
              <a:spcAft>
                <a:spcPts val="0"/>
              </a:spcAft>
            </a:pPr>
            <a:r>
              <a:rPr lang="es-PE" sz="3400" b="1" dirty="0">
                <a:solidFill>
                  <a:srgbClr val="445469"/>
                </a:solidFill>
                <a:latin typeface="Lato Light"/>
                <a:ea typeface="Open Sans Light" panose="020B0306030504020204" pitchFamily="34" charset="0"/>
                <a:cs typeface="Lato Light"/>
              </a:rPr>
              <a:t>Pantalla 1</a:t>
            </a:r>
            <a:r>
              <a:rPr lang="es-PE" sz="3400" dirty="0">
                <a:solidFill>
                  <a:srgbClr val="445469"/>
                </a:solidFill>
                <a:latin typeface="Lato Light"/>
                <a:ea typeface="Open Sans Light" panose="020B0306030504020204" pitchFamily="34" charset="0"/>
                <a:cs typeface="Lato Light"/>
              </a:rPr>
              <a:t>: Un </a:t>
            </a:r>
            <a:r>
              <a:rPr lang="es-PE" sz="3400" dirty="0" err="1">
                <a:solidFill>
                  <a:srgbClr val="445469"/>
                </a:solidFill>
                <a:latin typeface="Lato Light"/>
                <a:ea typeface="Open Sans Light" panose="020B0306030504020204" pitchFamily="34" charset="0"/>
                <a:cs typeface="Lato Light"/>
              </a:rPr>
              <a:t>loading</a:t>
            </a:r>
            <a:r>
              <a:rPr lang="es-PE" sz="3400" dirty="0">
                <a:solidFill>
                  <a:srgbClr val="445469"/>
                </a:solidFill>
                <a:latin typeface="Lato Light"/>
                <a:ea typeface="Open Sans Light" panose="020B0306030504020204" pitchFamily="34" charset="0"/>
                <a:cs typeface="Lato Light"/>
              </a:rPr>
              <a:t> simple que muestre la carga de la página</a:t>
            </a:r>
          </a:p>
          <a:p>
            <a:pPr lvl="1" fontAlgn="auto">
              <a:spcAft>
                <a:spcPts val="0"/>
              </a:spcAft>
            </a:pPr>
            <a:r>
              <a:rPr lang="es-PE" sz="3400" b="1" dirty="0">
                <a:solidFill>
                  <a:srgbClr val="445469"/>
                </a:solidFill>
                <a:latin typeface="Lato Light"/>
                <a:ea typeface="Open Sans Light" panose="020B0306030504020204" pitchFamily="34" charset="0"/>
                <a:cs typeface="Lato Light"/>
              </a:rPr>
              <a:t>Pantalla 2</a:t>
            </a:r>
            <a:r>
              <a:rPr lang="es-PE" sz="3400" dirty="0">
                <a:solidFill>
                  <a:srgbClr val="445469"/>
                </a:solidFill>
                <a:latin typeface="Lato Light"/>
                <a:ea typeface="Open Sans Light" panose="020B0306030504020204" pitchFamily="34" charset="0"/>
                <a:cs typeface="Lato Light"/>
              </a:rPr>
              <a:t>: Se debe mostrar una lista de agencias del BCP, utilizando la data del archivo </a:t>
            </a:r>
            <a:r>
              <a:rPr lang="es-PE" sz="3400" b="1" dirty="0" err="1">
                <a:solidFill>
                  <a:srgbClr val="445469"/>
                </a:solidFill>
                <a:latin typeface="Lato Light"/>
                <a:ea typeface="Open Sans Light" panose="020B0306030504020204" pitchFamily="34" charset="0"/>
                <a:cs typeface="Lato Light"/>
              </a:rPr>
              <a:t>agencias.json</a:t>
            </a:r>
            <a:r>
              <a:rPr lang="es-PE" sz="3400" b="1" dirty="0">
                <a:solidFill>
                  <a:srgbClr val="445469"/>
                </a:solidFill>
                <a:latin typeface="Lato Light"/>
                <a:ea typeface="Open Sans Light" panose="020B0306030504020204" pitchFamily="34" charset="0"/>
                <a:cs typeface="Lato Light"/>
              </a:rPr>
              <a:t>, </a:t>
            </a:r>
            <a:r>
              <a:rPr lang="es-PE" sz="3400" dirty="0">
                <a:solidFill>
                  <a:srgbClr val="445469"/>
                </a:solidFill>
                <a:latin typeface="Lato Light"/>
                <a:ea typeface="Open Sans Light" panose="020B0306030504020204" pitchFamily="34" charset="0"/>
                <a:cs typeface="Lato Light"/>
              </a:rPr>
              <a:t>poner una imagen aleatoria para cada agencia.</a:t>
            </a:r>
            <a:endParaRPr lang="es-PE" sz="3400" b="1" dirty="0">
              <a:solidFill>
                <a:srgbClr val="445469"/>
              </a:solidFill>
              <a:latin typeface="Lato Light"/>
              <a:ea typeface="Open Sans Light" panose="020B0306030504020204" pitchFamily="34" charset="0"/>
              <a:cs typeface="Lato Light"/>
            </a:endParaRPr>
          </a:p>
          <a:p>
            <a:pPr lvl="1" fontAlgn="auto">
              <a:spcAft>
                <a:spcPts val="0"/>
              </a:spcAft>
            </a:pPr>
            <a:r>
              <a:rPr lang="es-PE" sz="3400" b="1" dirty="0">
                <a:solidFill>
                  <a:srgbClr val="445469"/>
                </a:solidFill>
                <a:latin typeface="Lato Light"/>
                <a:ea typeface="Open Sans Light" panose="020B0306030504020204" pitchFamily="34" charset="0"/>
                <a:cs typeface="Lato Light"/>
              </a:rPr>
              <a:t>Pantalla 3:</a:t>
            </a:r>
            <a:r>
              <a:rPr lang="es-PE" sz="3400" dirty="0">
                <a:solidFill>
                  <a:srgbClr val="445469"/>
                </a:solidFill>
                <a:latin typeface="Lato Light"/>
                <a:ea typeface="Open Sans Light" panose="020B0306030504020204" pitchFamily="34" charset="0"/>
                <a:cs typeface="Lato Light"/>
              </a:rPr>
              <a:t> Por cada agencia se debe mostrar un detalle que permita actualizar la información, esta información debe ser actualizada en el Storage del dispositivo, de tal modo este disponible cuando se vuelva a ingresar a la aplicación. Debe permitir volver a la pantalla 2 donde muestre los datos actualizados de la agencia.</a:t>
            </a:r>
          </a:p>
          <a:p>
            <a:pPr lvl="1" fontAlgn="auto">
              <a:spcAft>
                <a:spcPts val="0"/>
              </a:spcAft>
            </a:pPr>
            <a:endParaRPr lang="es-PE" sz="3400" dirty="0">
              <a:solidFill>
                <a:srgbClr val="445469"/>
              </a:solidFill>
              <a:latin typeface="Lato Light"/>
              <a:ea typeface="Open Sans Light" panose="020B0306030504020204" pitchFamily="34" charset="0"/>
              <a:cs typeface="Lato Light"/>
            </a:endParaRPr>
          </a:p>
          <a:p>
            <a:pPr fontAlgn="auto">
              <a:spcAft>
                <a:spcPts val="0"/>
              </a:spcAft>
            </a:pPr>
            <a:r>
              <a:rPr lang="es-PE" sz="3800" dirty="0">
                <a:solidFill>
                  <a:srgbClr val="445469"/>
                </a:solidFill>
                <a:latin typeface="Lato Light"/>
                <a:ea typeface="Open Sans Light" panose="020B0306030504020204" pitchFamily="34" charset="0"/>
                <a:cs typeface="Lato Light"/>
              </a:rPr>
              <a:t>Funcionalidades Opcionales:</a:t>
            </a:r>
          </a:p>
          <a:p>
            <a:pPr lvl="1" fontAlgn="auto">
              <a:spcAft>
                <a:spcPts val="0"/>
              </a:spcAft>
            </a:pPr>
            <a:r>
              <a:rPr lang="es-PE" sz="3400" dirty="0">
                <a:solidFill>
                  <a:srgbClr val="445469"/>
                </a:solidFill>
                <a:latin typeface="Lato Light"/>
                <a:ea typeface="Open Sans Light" panose="020B0306030504020204" pitchFamily="34" charset="0"/>
                <a:cs typeface="Lato Light"/>
              </a:rPr>
              <a:t>En la pantalla 2 mostrar un mapa en base a las coordenadas de la agencia</a:t>
            </a:r>
          </a:p>
          <a:p>
            <a:pPr lvl="1" fontAlgn="auto">
              <a:spcAft>
                <a:spcPts val="0"/>
              </a:spcAft>
            </a:pPr>
            <a:r>
              <a:rPr lang="es-PE" sz="3400" dirty="0">
                <a:solidFill>
                  <a:srgbClr val="445469"/>
                </a:solidFill>
                <a:latin typeface="Lato Light"/>
                <a:ea typeface="Open Sans Light" panose="020B0306030504020204" pitchFamily="34" charset="0"/>
                <a:cs typeface="Lato Light"/>
              </a:rPr>
              <a:t>Aplicar un patrón de diseño que más domine y justifique su uso.</a:t>
            </a:r>
          </a:p>
          <a:p>
            <a:pPr lvl="1" fontAlgn="auto">
              <a:spcAft>
                <a:spcPts val="0"/>
              </a:spcAft>
            </a:pPr>
            <a:endParaRPr lang="en-US" sz="3400" dirty="0">
              <a:solidFill>
                <a:srgbClr val="445469"/>
              </a:solidFill>
              <a:latin typeface="Lato Light"/>
              <a:ea typeface="Open Sans Light" panose="020B0306030504020204" pitchFamily="34" charset="0"/>
              <a:cs typeface="Lato Light"/>
            </a:endParaRPr>
          </a:p>
          <a:p>
            <a:pPr marL="0" indent="0" fontAlgn="auto">
              <a:spcAft>
                <a:spcPts val="0"/>
              </a:spcAft>
              <a:buNone/>
            </a:pPr>
            <a:endParaRPr lang="en-US" sz="3800" dirty="0">
              <a:solidFill>
                <a:srgbClr val="445469"/>
              </a:solidFill>
              <a:latin typeface="Lato Light"/>
              <a:ea typeface="Open Sans Light" panose="020B0306030504020204" pitchFamily="34" charset="0"/>
              <a:cs typeface="Lato Light"/>
            </a:endParaRPr>
          </a:p>
          <a:p>
            <a:pPr fontAlgn="auto">
              <a:spcAft>
                <a:spcPts val="0"/>
              </a:spcAft>
            </a:pPr>
            <a:endParaRPr lang="en-US" sz="3800" u="sng" dirty="0">
              <a:solidFill>
                <a:srgbClr val="445469"/>
              </a:solidFill>
              <a:latin typeface="Lato Light"/>
              <a:ea typeface="Open Sans Light" panose="020B0306030504020204" pitchFamily="34" charset="0"/>
              <a:cs typeface="Lato Light"/>
            </a:endParaRPr>
          </a:p>
        </p:txBody>
      </p:sp>
    </p:spTree>
    <p:extLst>
      <p:ext uri="{BB962C8B-B14F-4D97-AF65-F5344CB8AC3E}">
        <p14:creationId xmlns:p14="http://schemas.microsoft.com/office/powerpoint/2010/main" val="3317404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1">
            <a:extLst>
              <a:ext uri="{FF2B5EF4-FFF2-40B4-BE49-F238E27FC236}">
                <a16:creationId xmlns:a16="http://schemas.microsoft.com/office/drawing/2014/main" id="{412D341C-8D1C-4D81-A0E8-E67A4EF8D68F}"/>
              </a:ext>
            </a:extLst>
          </p:cNvPr>
          <p:cNvSpPr txBox="1"/>
          <p:nvPr/>
        </p:nvSpPr>
        <p:spPr>
          <a:xfrm>
            <a:off x="432063" y="2642677"/>
            <a:ext cx="20519624" cy="830960"/>
          </a:xfrm>
          <a:prstGeom prst="rect">
            <a:avLst/>
          </a:prstGeom>
          <a:noFill/>
        </p:spPr>
        <p:txBody>
          <a:bodyPr wrap="square" lIns="182843" tIns="91422" rIns="182843" bIns="91422" rtlCol="0">
            <a:spAutoFit/>
          </a:bodyPr>
          <a:lstStyle/>
          <a:p>
            <a:pPr marL="0" marR="0" lvl="0" indent="0" defTabSz="1828434" eaLnBrk="1" fontAlgn="auto" latinLnBrk="0" hangingPunct="1">
              <a:lnSpc>
                <a:spcPct val="100000"/>
              </a:lnSpc>
              <a:spcBef>
                <a:spcPts val="0"/>
              </a:spcBef>
              <a:spcAft>
                <a:spcPts val="0"/>
              </a:spcAft>
              <a:buClrTx/>
              <a:buSzTx/>
              <a:buFontTx/>
              <a:buNone/>
              <a:tabLst/>
              <a:defRPr/>
            </a:pPr>
            <a:r>
              <a:rPr kumimoji="0" lang="es-PE" sz="4200" b="1" i="0" u="none" strike="noStrike" kern="0" cap="none" spc="0" normalizeH="0" baseline="0" dirty="0">
                <a:ln>
                  <a:noFill/>
                </a:ln>
                <a:solidFill>
                  <a:srgbClr val="004A8F"/>
                </a:solidFill>
                <a:effectLst/>
                <a:uLnTx/>
                <a:uFillTx/>
                <a:latin typeface="Lato Regular"/>
                <a:cs typeface="Lato Regular"/>
              </a:rPr>
              <a:t>Implementar la Web con las siguientes consideraciones en las pantallas:</a:t>
            </a:r>
          </a:p>
        </p:txBody>
      </p:sp>
      <p:cxnSp>
        <p:nvCxnSpPr>
          <p:cNvPr id="6" name="Straight Connector 26">
            <a:extLst>
              <a:ext uri="{FF2B5EF4-FFF2-40B4-BE49-F238E27FC236}">
                <a16:creationId xmlns:a16="http://schemas.microsoft.com/office/drawing/2014/main" id="{63EFDF52-1A6A-41FC-A3B8-9B136107DFBF}"/>
              </a:ext>
            </a:extLst>
          </p:cNvPr>
          <p:cNvCxnSpPr>
            <a:cxnSpLocks/>
          </p:cNvCxnSpPr>
          <p:nvPr/>
        </p:nvCxnSpPr>
        <p:spPr>
          <a:xfrm>
            <a:off x="2" y="2055605"/>
            <a:ext cx="24379239"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ítulo 1">
            <a:extLst>
              <a:ext uri="{FF2B5EF4-FFF2-40B4-BE49-F238E27FC236}">
                <a16:creationId xmlns:a16="http://schemas.microsoft.com/office/drawing/2014/main" id="{ED5EF79E-64AE-43CF-8EE6-F64BC82DEA04}"/>
              </a:ext>
            </a:extLst>
          </p:cNvPr>
          <p:cNvSpPr>
            <a:spLocks noGrp="1"/>
          </p:cNvSpPr>
          <p:nvPr>
            <p:ph type="title"/>
          </p:nvPr>
        </p:nvSpPr>
        <p:spPr>
          <a:xfrm>
            <a:off x="1304978" y="694274"/>
            <a:ext cx="21670869" cy="1758082"/>
          </a:xfrm>
        </p:spPr>
        <p:txBody>
          <a:bodyPr vert="horz" lIns="182844" tIns="91422" rIns="182844" bIns="91422" rtlCol="0" anchor="ctr">
            <a:normAutofit/>
          </a:bodyPr>
          <a:lstStyle/>
          <a:p>
            <a:r>
              <a:rPr lang="es-PE" sz="6529" b="1" dirty="0">
                <a:solidFill>
                  <a:schemeClr val="accent1">
                    <a:lumMod val="75000"/>
                  </a:schemeClr>
                </a:solidFill>
                <a:latin typeface="Flexo" pitchFamily="50" charset="0"/>
              </a:rPr>
              <a:t>Desafio Técnico – Pantallas</a:t>
            </a:r>
          </a:p>
        </p:txBody>
      </p:sp>
      <p:sp>
        <p:nvSpPr>
          <p:cNvPr id="9" name="Content Placeholder 19">
            <a:extLst>
              <a:ext uri="{FF2B5EF4-FFF2-40B4-BE49-F238E27FC236}">
                <a16:creationId xmlns:a16="http://schemas.microsoft.com/office/drawing/2014/main" id="{67434523-F966-4E3C-8946-70D521B9B237}"/>
              </a:ext>
            </a:extLst>
          </p:cNvPr>
          <p:cNvSpPr txBox="1">
            <a:spLocks/>
          </p:cNvSpPr>
          <p:nvPr/>
        </p:nvSpPr>
        <p:spPr>
          <a:xfrm>
            <a:off x="495985" y="3813687"/>
            <a:ext cx="20519624" cy="8948157"/>
          </a:xfrm>
          <a:prstGeom prst="rect">
            <a:avLst/>
          </a:prstGeom>
        </p:spPr>
        <p:txBody>
          <a:bodyPr vert="horz" lIns="182843" tIns="91422" rIns="182843" bIns="91422"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s-PE" sz="3800" dirty="0">
                <a:solidFill>
                  <a:srgbClr val="445469"/>
                </a:solidFill>
                <a:latin typeface="Lato Light"/>
                <a:ea typeface="Open Sans Light" panose="020B0306030504020204" pitchFamily="34" charset="0"/>
                <a:cs typeface="Lato Light"/>
              </a:rPr>
              <a:t>Considerar:</a:t>
            </a:r>
          </a:p>
          <a:p>
            <a:pPr lvl="1" fontAlgn="auto">
              <a:spcAft>
                <a:spcPts val="0"/>
              </a:spcAft>
            </a:pPr>
            <a:r>
              <a:rPr lang="es-PE" sz="3400" dirty="0">
                <a:solidFill>
                  <a:srgbClr val="445469"/>
                </a:solidFill>
                <a:latin typeface="Lato Light"/>
                <a:ea typeface="Open Sans Light" panose="020B0306030504020204" pitchFamily="34" charset="0"/>
                <a:cs typeface="Lato Light"/>
              </a:rPr>
              <a:t>Se puede utilizar Bootstrap u otra biblioteca que se conozca. </a:t>
            </a:r>
          </a:p>
          <a:p>
            <a:pPr lvl="1" fontAlgn="auto">
              <a:spcAft>
                <a:spcPts val="0"/>
              </a:spcAft>
            </a:pPr>
            <a:r>
              <a:rPr lang="es-PE" sz="3400" dirty="0">
                <a:solidFill>
                  <a:srgbClr val="445469"/>
                </a:solidFill>
                <a:latin typeface="Lato Light"/>
                <a:ea typeface="Open Sans Light" panose="020B0306030504020204" pitchFamily="34" charset="0"/>
                <a:cs typeface="Lato Light"/>
              </a:rPr>
              <a:t>Los colores son referenciales, no tienen que ser exactos.</a:t>
            </a:r>
          </a:p>
          <a:p>
            <a:pPr lvl="1" fontAlgn="auto">
              <a:spcAft>
                <a:spcPts val="0"/>
              </a:spcAft>
            </a:pPr>
            <a:r>
              <a:rPr lang="es-PE" sz="3400" dirty="0">
                <a:solidFill>
                  <a:srgbClr val="445469"/>
                </a:solidFill>
                <a:latin typeface="Lato Light"/>
                <a:ea typeface="Open Sans Light" panose="020B0306030504020204" pitchFamily="34" charset="0"/>
                <a:cs typeface="Lato Light"/>
              </a:rPr>
              <a:t>Utilizar buenas practicas.</a:t>
            </a:r>
          </a:p>
          <a:p>
            <a:pPr lvl="1" fontAlgn="auto">
              <a:spcAft>
                <a:spcPts val="0"/>
              </a:spcAft>
            </a:pPr>
            <a:endParaRPr lang="en-US" sz="3400" dirty="0">
              <a:solidFill>
                <a:srgbClr val="445469"/>
              </a:solidFill>
              <a:latin typeface="Lato Light"/>
              <a:ea typeface="Open Sans Light" panose="020B0306030504020204" pitchFamily="34" charset="0"/>
              <a:cs typeface="Lato Light"/>
            </a:endParaRPr>
          </a:p>
          <a:p>
            <a:pPr marL="0" indent="0" fontAlgn="auto">
              <a:spcAft>
                <a:spcPts val="0"/>
              </a:spcAft>
              <a:buNone/>
            </a:pPr>
            <a:endParaRPr lang="en-US" sz="3800" dirty="0">
              <a:solidFill>
                <a:srgbClr val="445469"/>
              </a:solidFill>
              <a:latin typeface="Lato Light"/>
              <a:ea typeface="Open Sans Light" panose="020B0306030504020204" pitchFamily="34" charset="0"/>
              <a:cs typeface="Lato Light"/>
            </a:endParaRPr>
          </a:p>
          <a:p>
            <a:pPr fontAlgn="auto">
              <a:spcAft>
                <a:spcPts val="0"/>
              </a:spcAft>
            </a:pPr>
            <a:endParaRPr lang="en-US" sz="3800" dirty="0">
              <a:solidFill>
                <a:srgbClr val="445469"/>
              </a:solidFill>
              <a:latin typeface="Lato Light"/>
              <a:ea typeface="Open Sans Light" panose="020B0306030504020204" pitchFamily="34" charset="0"/>
              <a:cs typeface="Lato Light"/>
            </a:endParaRPr>
          </a:p>
        </p:txBody>
      </p:sp>
      <p:pic>
        <p:nvPicPr>
          <p:cNvPr id="10" name="Picture 3">
            <a:extLst>
              <a:ext uri="{FF2B5EF4-FFF2-40B4-BE49-F238E27FC236}">
                <a16:creationId xmlns:a16="http://schemas.microsoft.com/office/drawing/2014/main" id="{9EAD9945-F7B9-4B25-B27E-9212D862B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3194" y="6512982"/>
            <a:ext cx="10547951" cy="6248862"/>
          </a:xfrm>
          <a:prstGeom prst="rect">
            <a:avLst/>
          </a:prstGeom>
        </p:spPr>
      </p:pic>
    </p:spTree>
    <p:extLst>
      <p:ext uri="{BB962C8B-B14F-4D97-AF65-F5344CB8AC3E}">
        <p14:creationId xmlns:p14="http://schemas.microsoft.com/office/powerpoint/2010/main" val="4011897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590148-F5B8-4406-AB06-97AE74F0CD22}"/>
              </a:ext>
            </a:extLst>
          </p:cNvPr>
          <p:cNvSpPr>
            <a:spLocks noGrp="1"/>
          </p:cNvSpPr>
          <p:nvPr>
            <p:ph type="title"/>
          </p:nvPr>
        </p:nvSpPr>
        <p:spPr>
          <a:xfrm>
            <a:off x="1304978" y="694274"/>
            <a:ext cx="21670869" cy="1758082"/>
          </a:xfrm>
        </p:spPr>
        <p:txBody>
          <a:bodyPr vert="horz" lIns="182844" tIns="91422" rIns="182844" bIns="91422" rtlCol="0" anchor="ctr">
            <a:normAutofit/>
          </a:bodyPr>
          <a:lstStyle/>
          <a:p>
            <a:r>
              <a:rPr lang="es-PE" sz="6529" b="1" dirty="0">
                <a:solidFill>
                  <a:schemeClr val="accent1">
                    <a:lumMod val="75000"/>
                  </a:schemeClr>
                </a:solidFill>
                <a:latin typeface="Flexo" pitchFamily="50" charset="0"/>
              </a:rPr>
              <a:t>Desafio Técnico – Data (</a:t>
            </a:r>
            <a:r>
              <a:rPr lang="en-US" sz="6600" b="1" dirty="0" err="1">
                <a:solidFill>
                  <a:srgbClr val="445469"/>
                </a:solidFill>
                <a:latin typeface="Lato Light"/>
                <a:ea typeface="Open Sans Light" panose="020B0306030504020204" pitchFamily="34" charset="0"/>
                <a:cs typeface="Lato Light"/>
              </a:rPr>
              <a:t>agencias.json</a:t>
            </a:r>
            <a:r>
              <a:rPr lang="es-PE" sz="6529" b="1" dirty="0">
                <a:solidFill>
                  <a:schemeClr val="accent1">
                    <a:lumMod val="75000"/>
                  </a:schemeClr>
                </a:solidFill>
                <a:latin typeface="Flexo" pitchFamily="50" charset="0"/>
              </a:rPr>
              <a:t>) </a:t>
            </a:r>
          </a:p>
        </p:txBody>
      </p:sp>
      <p:cxnSp>
        <p:nvCxnSpPr>
          <p:cNvPr id="30" name="Straight Connector 26">
            <a:extLst>
              <a:ext uri="{FF2B5EF4-FFF2-40B4-BE49-F238E27FC236}">
                <a16:creationId xmlns:a16="http://schemas.microsoft.com/office/drawing/2014/main" id="{EBC04500-C2B8-484D-B51E-A17534DB6982}"/>
              </a:ext>
            </a:extLst>
          </p:cNvPr>
          <p:cNvCxnSpPr>
            <a:cxnSpLocks/>
          </p:cNvCxnSpPr>
          <p:nvPr/>
        </p:nvCxnSpPr>
        <p:spPr>
          <a:xfrm>
            <a:off x="2" y="2055605"/>
            <a:ext cx="24379239"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6F57CB9-2529-6D42-A635-CD656602AEC6}"/>
              </a:ext>
            </a:extLst>
          </p:cNvPr>
          <p:cNvSpPr txBox="1"/>
          <p:nvPr/>
        </p:nvSpPr>
        <p:spPr>
          <a:xfrm>
            <a:off x="839132" y="2452356"/>
            <a:ext cx="22700973" cy="94825959"/>
          </a:xfrm>
          <a:prstGeom prst="rect">
            <a:avLst/>
          </a:prstGeom>
          <a:noFill/>
        </p:spPr>
        <p:txBody>
          <a:bodyPr wrap="square" rtlCol="0">
            <a:spAutoFit/>
          </a:bodyPr>
          <a:lstStyle/>
          <a:p>
            <a:r>
              <a:rPr lang="es-ES_tradnl" sz="1800" dirty="0"/>
              <a:t>[</a:t>
            </a:r>
          </a:p>
          <a:p>
            <a:r>
              <a:rPr lang="es-ES_tradnl" sz="1800" dirty="0"/>
              <a:t> {</a:t>
            </a:r>
          </a:p>
          <a:p>
            <a:r>
              <a:rPr lang="es-ES_tradnl" sz="1800" dirty="0"/>
              <a:t>   "agencia": "Las Flores",</a:t>
            </a:r>
          </a:p>
          <a:p>
            <a:r>
              <a:rPr lang="es-ES_tradnl" sz="1800" dirty="0"/>
              <a:t>   "distrito": "San Juan De Lurigancho",</a:t>
            </a:r>
          </a:p>
          <a:p>
            <a:r>
              <a:rPr lang="es-ES_tradnl" sz="1800" dirty="0"/>
              <a:t>   "provincia": "Lima",</a:t>
            </a:r>
          </a:p>
          <a:p>
            <a:r>
              <a:rPr lang="es-ES_tradnl" sz="1800" dirty="0"/>
              <a:t>   "departamento": "Lima",</a:t>
            </a:r>
          </a:p>
          <a:p>
            <a:r>
              <a:rPr lang="es-ES_tradnl" sz="1800" dirty="0"/>
              <a:t>   "</a:t>
            </a:r>
            <a:r>
              <a:rPr lang="es-ES_tradnl" sz="1800" dirty="0" err="1"/>
              <a:t>direccion</a:t>
            </a:r>
            <a:r>
              <a:rPr lang="es-ES_tradnl" sz="1800" dirty="0"/>
              <a:t>": "Las Flores de Primavera 1487",</a:t>
            </a:r>
          </a:p>
          <a:p>
            <a:r>
              <a:rPr lang="es-ES_tradnl" sz="1800" dirty="0"/>
              <a:t>   "</a:t>
            </a:r>
            <a:r>
              <a:rPr lang="es-ES_tradnl" sz="1800" dirty="0" err="1"/>
              <a:t>lat</a:t>
            </a:r>
            <a:r>
              <a:rPr lang="es-ES_tradnl" sz="1800" dirty="0"/>
              <a:t>": -77.01232817,</a:t>
            </a:r>
          </a:p>
          <a:p>
            <a:r>
              <a:rPr lang="es-ES_tradnl" sz="1800" dirty="0"/>
              <a:t>   "</a:t>
            </a:r>
            <a:r>
              <a:rPr lang="es-ES_tradnl" sz="1800" dirty="0" err="1"/>
              <a:t>lon</a:t>
            </a:r>
            <a:r>
              <a:rPr lang="es-ES_tradnl" sz="1800" dirty="0"/>
              <a:t>": -12.0046896</a:t>
            </a:r>
          </a:p>
          <a:p>
            <a:r>
              <a:rPr lang="es-ES_tradnl" sz="1800" dirty="0"/>
              <a:t> },</a:t>
            </a:r>
          </a:p>
          <a:p>
            <a:r>
              <a:rPr lang="es-ES_tradnl" sz="1800" dirty="0"/>
              <a:t> {</a:t>
            </a:r>
          </a:p>
          <a:p>
            <a:r>
              <a:rPr lang="es-ES_tradnl" sz="1800" dirty="0"/>
              <a:t>   "agencia": "</a:t>
            </a:r>
            <a:r>
              <a:rPr lang="es-ES_tradnl" sz="1800" dirty="0" err="1"/>
              <a:t>Punchana</a:t>
            </a:r>
            <a:r>
              <a:rPr lang="es-ES_tradnl" sz="1800" dirty="0"/>
              <a:t>",</a:t>
            </a:r>
          </a:p>
          <a:p>
            <a:r>
              <a:rPr lang="es-ES_tradnl" sz="1800" dirty="0"/>
              <a:t>   "distrito": "</a:t>
            </a:r>
            <a:r>
              <a:rPr lang="es-ES_tradnl" sz="1800" dirty="0" err="1"/>
              <a:t>Punchana</a:t>
            </a:r>
            <a:r>
              <a:rPr lang="es-ES_tradnl" sz="1800" dirty="0"/>
              <a:t>",</a:t>
            </a:r>
          </a:p>
          <a:p>
            <a:r>
              <a:rPr lang="es-ES_tradnl" sz="1800" dirty="0"/>
              <a:t>   "provincia": "</a:t>
            </a:r>
            <a:r>
              <a:rPr lang="es-ES_tradnl" sz="1800" dirty="0" err="1"/>
              <a:t>Maynas</a:t>
            </a:r>
            <a:r>
              <a:rPr lang="es-ES_tradnl" sz="1800" dirty="0"/>
              <a:t>",</a:t>
            </a:r>
          </a:p>
          <a:p>
            <a:r>
              <a:rPr lang="es-ES_tradnl" sz="1800" dirty="0"/>
              <a:t>   "departamento": "Loreto",</a:t>
            </a:r>
          </a:p>
          <a:p>
            <a:r>
              <a:rPr lang="es-ES_tradnl" sz="1800" dirty="0"/>
              <a:t>   "</a:t>
            </a:r>
            <a:r>
              <a:rPr lang="es-ES_tradnl" sz="1800" dirty="0" err="1"/>
              <a:t>direccion</a:t>
            </a:r>
            <a:r>
              <a:rPr lang="es-ES_tradnl" sz="1800" dirty="0"/>
              <a:t>": "Av. La Marina N° 944",</a:t>
            </a:r>
          </a:p>
          <a:p>
            <a:r>
              <a:rPr lang="es-ES_tradnl" sz="1800" dirty="0"/>
              <a:t>   "</a:t>
            </a:r>
            <a:r>
              <a:rPr lang="es-ES_tradnl" sz="1800" dirty="0" err="1"/>
              <a:t>lat</a:t>
            </a:r>
            <a:r>
              <a:rPr lang="es-ES_tradnl" sz="1800" dirty="0"/>
              <a:t>": -73.240647,</a:t>
            </a:r>
          </a:p>
          <a:p>
            <a:r>
              <a:rPr lang="es-ES_tradnl" sz="1800" dirty="0"/>
              <a:t>   "</a:t>
            </a:r>
            <a:r>
              <a:rPr lang="es-ES_tradnl" sz="1800" dirty="0" err="1"/>
              <a:t>lon</a:t>
            </a:r>
            <a:r>
              <a:rPr lang="es-ES_tradnl" sz="1800" dirty="0"/>
              <a:t>": -3.731367</a:t>
            </a:r>
          </a:p>
          <a:p>
            <a:r>
              <a:rPr lang="es-ES_tradnl" sz="1800" dirty="0"/>
              <a:t> },</a:t>
            </a:r>
          </a:p>
          <a:p>
            <a:r>
              <a:rPr lang="es-ES_tradnl" sz="1800" dirty="0"/>
              <a:t> {</a:t>
            </a:r>
          </a:p>
          <a:p>
            <a:r>
              <a:rPr lang="es-ES_tradnl" sz="1800" dirty="0"/>
              <a:t>   "agencia": "Conquistadores",</a:t>
            </a:r>
          </a:p>
          <a:p>
            <a:r>
              <a:rPr lang="es-ES_tradnl" sz="1800" dirty="0"/>
              <a:t>   "distrito": "San Isidro",</a:t>
            </a:r>
          </a:p>
          <a:p>
            <a:r>
              <a:rPr lang="es-ES_tradnl" sz="1800" dirty="0"/>
              <a:t>   "provincia": "Lima",</a:t>
            </a:r>
          </a:p>
          <a:p>
            <a:r>
              <a:rPr lang="es-ES_tradnl" sz="1800" dirty="0"/>
              <a:t>   "departamento": "Lima",</a:t>
            </a:r>
          </a:p>
          <a:p>
            <a:r>
              <a:rPr lang="es-ES_tradnl" sz="1800" dirty="0"/>
              <a:t>   "</a:t>
            </a:r>
            <a:r>
              <a:rPr lang="es-ES_tradnl" sz="1800" dirty="0" err="1"/>
              <a:t>direccion</a:t>
            </a:r>
            <a:r>
              <a:rPr lang="es-ES_tradnl" sz="1800" dirty="0"/>
              <a:t>": "Av. Conquistadores 968",</a:t>
            </a:r>
          </a:p>
          <a:p>
            <a:r>
              <a:rPr lang="es-ES_tradnl" sz="1800" dirty="0"/>
              <a:t>   "</a:t>
            </a:r>
            <a:r>
              <a:rPr lang="es-ES_tradnl" sz="1800" dirty="0" err="1"/>
              <a:t>lat</a:t>
            </a:r>
            <a:r>
              <a:rPr lang="es-ES_tradnl" sz="1800" dirty="0"/>
              <a:t>": -77.03735314,</a:t>
            </a:r>
          </a:p>
          <a:p>
            <a:r>
              <a:rPr lang="es-ES_tradnl" sz="1800" dirty="0"/>
              <a:t>   "</a:t>
            </a:r>
            <a:r>
              <a:rPr lang="es-ES_tradnl" sz="1800" dirty="0" err="1"/>
              <a:t>lon</a:t>
            </a:r>
            <a:r>
              <a:rPr lang="es-ES_tradnl" sz="1800" dirty="0"/>
              <a:t>": -12.10568371</a:t>
            </a:r>
          </a:p>
          <a:p>
            <a:r>
              <a:rPr lang="es-ES_tradnl" sz="1800" dirty="0"/>
              <a:t> },</a:t>
            </a:r>
          </a:p>
          <a:p>
            <a:r>
              <a:rPr lang="es-ES_tradnl" sz="1800" dirty="0"/>
              <a:t> {</a:t>
            </a:r>
          </a:p>
          <a:p>
            <a:r>
              <a:rPr lang="es-ES_tradnl" sz="1800" dirty="0"/>
              <a:t>   "agencia": "Salvador Allende",</a:t>
            </a:r>
          </a:p>
          <a:p>
            <a:r>
              <a:rPr lang="es-ES_tradnl" sz="1800" dirty="0"/>
              <a:t>   "distrito": "Villa </a:t>
            </a:r>
            <a:r>
              <a:rPr lang="es-ES_tradnl" sz="1800" dirty="0" err="1"/>
              <a:t>Maria</a:t>
            </a:r>
            <a:r>
              <a:rPr lang="es-ES_tradnl" sz="1800" dirty="0"/>
              <a:t> del Triunfo",</a:t>
            </a:r>
          </a:p>
          <a:p>
            <a:r>
              <a:rPr lang="es-ES_tradnl" sz="1800" dirty="0"/>
              <a:t>   "provincia": "Lima",</a:t>
            </a:r>
          </a:p>
          <a:p>
            <a:r>
              <a:rPr lang="es-ES_tradnl" sz="1800" dirty="0"/>
              <a:t>   "departamento": "Lima",</a:t>
            </a:r>
          </a:p>
          <a:p>
            <a:r>
              <a:rPr lang="es-ES_tradnl" sz="1800" dirty="0"/>
              <a:t>   "</a:t>
            </a:r>
            <a:r>
              <a:rPr lang="es-ES_tradnl" sz="1800" dirty="0" err="1"/>
              <a:t>direccion</a:t>
            </a:r>
            <a:r>
              <a:rPr lang="es-ES_tradnl" sz="1800" dirty="0"/>
              <a:t>": "Av. Salvador Allende 468 – Villa María del Triunfo",</a:t>
            </a:r>
          </a:p>
          <a:p>
            <a:r>
              <a:rPr lang="es-ES_tradnl" sz="1800" dirty="0"/>
              <a:t>   "</a:t>
            </a:r>
            <a:r>
              <a:rPr lang="es-ES_tradnl" sz="1800" dirty="0" err="1"/>
              <a:t>lat</a:t>
            </a:r>
            <a:r>
              <a:rPr lang="es-ES_tradnl" sz="1800" dirty="0"/>
              <a:t>": -76.957646,</a:t>
            </a:r>
          </a:p>
          <a:p>
            <a:r>
              <a:rPr lang="es-ES_tradnl" sz="1800" dirty="0"/>
              <a:t>   "</a:t>
            </a:r>
            <a:r>
              <a:rPr lang="es-ES_tradnl" sz="1800" dirty="0" err="1"/>
              <a:t>lon</a:t>
            </a:r>
            <a:r>
              <a:rPr lang="es-ES_tradnl" sz="1800" dirty="0"/>
              <a:t>": -12.158153</a:t>
            </a:r>
          </a:p>
          <a:p>
            <a:r>
              <a:rPr lang="es-ES_tradnl" sz="1800" dirty="0"/>
              <a:t> },</a:t>
            </a:r>
          </a:p>
          <a:p>
            <a:r>
              <a:rPr lang="es-ES_tradnl" sz="1800" dirty="0"/>
              <a:t> {</a:t>
            </a:r>
          </a:p>
          <a:p>
            <a:r>
              <a:rPr lang="es-ES_tradnl" sz="1800" dirty="0"/>
              <a:t>   "agencia": "Siglo XX (030)",</a:t>
            </a:r>
          </a:p>
          <a:p>
            <a:r>
              <a:rPr lang="es-ES_tradnl" sz="1800" dirty="0"/>
              <a:t>   "distrito": "Arequipa",</a:t>
            </a:r>
          </a:p>
          <a:p>
            <a:r>
              <a:rPr lang="es-ES_tradnl" sz="1800" dirty="0"/>
              <a:t>   "provincia": "Arequipa",</a:t>
            </a:r>
          </a:p>
          <a:p>
            <a:r>
              <a:rPr lang="es-ES_tradnl" sz="1800" dirty="0"/>
              <a:t>   "departamento": "Arequipa",</a:t>
            </a:r>
          </a:p>
          <a:p>
            <a:r>
              <a:rPr lang="es-ES_tradnl" sz="1800" dirty="0"/>
              <a:t>   "</a:t>
            </a:r>
            <a:r>
              <a:rPr lang="es-ES_tradnl" sz="1800" dirty="0" err="1"/>
              <a:t>direccion</a:t>
            </a:r>
            <a:r>
              <a:rPr lang="es-ES_tradnl" sz="1800" dirty="0"/>
              <a:t>": "Av. Siglo XX N°122 Cercado de Arequipa",</a:t>
            </a:r>
          </a:p>
          <a:p>
            <a:r>
              <a:rPr lang="es-ES_tradnl" sz="1800" dirty="0"/>
              <a:t>   "</a:t>
            </a:r>
            <a:r>
              <a:rPr lang="es-ES_tradnl" sz="1800" dirty="0" err="1"/>
              <a:t>lat</a:t>
            </a:r>
            <a:r>
              <a:rPr lang="es-ES_tradnl" sz="1800" dirty="0"/>
              <a:t>": -71.530671,</a:t>
            </a:r>
          </a:p>
          <a:p>
            <a:r>
              <a:rPr lang="es-ES_tradnl" sz="1800" dirty="0"/>
              <a:t>   "</a:t>
            </a:r>
            <a:r>
              <a:rPr lang="es-ES_tradnl" sz="1800" dirty="0" err="1"/>
              <a:t>lon</a:t>
            </a:r>
            <a:r>
              <a:rPr lang="es-ES_tradnl" sz="1800" dirty="0"/>
              <a:t>": -16.399615</a:t>
            </a:r>
          </a:p>
          <a:p>
            <a:r>
              <a:rPr lang="es-ES_tradnl" sz="1800" dirty="0"/>
              <a:t> },</a:t>
            </a:r>
          </a:p>
          <a:p>
            <a:r>
              <a:rPr lang="es-ES_tradnl" sz="1800" dirty="0"/>
              <a:t> {</a:t>
            </a:r>
          </a:p>
          <a:p>
            <a:r>
              <a:rPr lang="es-ES_tradnl" sz="1800" dirty="0"/>
              <a:t>   "agencia": "Constructores",</a:t>
            </a:r>
          </a:p>
          <a:p>
            <a:r>
              <a:rPr lang="es-ES_tradnl" sz="1800" dirty="0"/>
              <a:t>   "distrito": "La Molina",</a:t>
            </a:r>
          </a:p>
          <a:p>
            <a:r>
              <a:rPr lang="es-ES_tradnl" sz="1800" dirty="0"/>
              <a:t>   "provincia": "Lima",</a:t>
            </a:r>
          </a:p>
          <a:p>
            <a:r>
              <a:rPr lang="es-ES_tradnl" sz="1800" dirty="0"/>
              <a:t>   "departamento": "Lima",</a:t>
            </a:r>
          </a:p>
          <a:p>
            <a:r>
              <a:rPr lang="es-ES_tradnl" sz="1800" dirty="0"/>
              <a:t>   "</a:t>
            </a:r>
            <a:r>
              <a:rPr lang="es-ES_tradnl" sz="1800" dirty="0" err="1"/>
              <a:t>direccion</a:t>
            </a:r>
            <a:r>
              <a:rPr lang="es-ES_tradnl" sz="1800" dirty="0"/>
              <a:t>": "</a:t>
            </a:r>
            <a:r>
              <a:rPr lang="es-ES_tradnl" sz="1800" dirty="0" err="1"/>
              <a:t>Av</a:t>
            </a:r>
            <a:r>
              <a:rPr lang="es-ES_tradnl" sz="1800" dirty="0"/>
              <a:t> Constructores Cuadra 1 </a:t>
            </a:r>
            <a:r>
              <a:rPr lang="es-ES_tradnl" sz="1800" dirty="0" err="1"/>
              <a:t>Mz</a:t>
            </a:r>
            <a:r>
              <a:rPr lang="es-ES_tradnl" sz="1800" dirty="0"/>
              <a:t>. D Lote 5",</a:t>
            </a:r>
          </a:p>
          <a:p>
            <a:r>
              <a:rPr lang="es-ES_tradnl" sz="1800" dirty="0"/>
              <a:t>   "</a:t>
            </a:r>
            <a:r>
              <a:rPr lang="es-ES_tradnl" sz="1800" dirty="0" err="1"/>
              <a:t>lat</a:t>
            </a:r>
            <a:r>
              <a:rPr lang="es-ES_tradnl" sz="1800" dirty="0"/>
              <a:t>": -76.957802,</a:t>
            </a:r>
          </a:p>
          <a:p>
            <a:r>
              <a:rPr lang="es-ES_tradnl" sz="1800" dirty="0"/>
              <a:t>   "</a:t>
            </a:r>
            <a:r>
              <a:rPr lang="es-ES_tradnl" sz="1800" dirty="0" err="1"/>
              <a:t>lon</a:t>
            </a:r>
            <a:r>
              <a:rPr lang="es-ES_tradnl" sz="1800" dirty="0"/>
              <a:t>": -12.067233</a:t>
            </a:r>
          </a:p>
          <a:p>
            <a:r>
              <a:rPr lang="es-ES_tradnl" sz="1800" dirty="0"/>
              <a:t> },</a:t>
            </a:r>
          </a:p>
          <a:p>
            <a:r>
              <a:rPr lang="es-ES_tradnl" sz="1800" dirty="0"/>
              <a:t> {</a:t>
            </a:r>
          </a:p>
          <a:p>
            <a:r>
              <a:rPr lang="es-ES_tradnl" sz="1800" dirty="0"/>
              <a:t>   "agencia": "</a:t>
            </a:r>
            <a:r>
              <a:rPr lang="es-ES_tradnl" sz="1800" dirty="0" err="1"/>
              <a:t>Victor</a:t>
            </a:r>
            <a:r>
              <a:rPr lang="es-ES_tradnl" sz="1800" dirty="0"/>
              <a:t> Larco",</a:t>
            </a:r>
          </a:p>
          <a:p>
            <a:r>
              <a:rPr lang="es-ES_tradnl" sz="1800" dirty="0"/>
              <a:t>   "distrito": "Trujillo",</a:t>
            </a:r>
          </a:p>
          <a:p>
            <a:r>
              <a:rPr lang="es-ES_tradnl" sz="1800" dirty="0"/>
              <a:t>   "provincia": "Trujillo",</a:t>
            </a:r>
          </a:p>
          <a:p>
            <a:r>
              <a:rPr lang="es-ES_tradnl" sz="1800" dirty="0"/>
              <a:t>   "departamento": "La Libertad",</a:t>
            </a:r>
          </a:p>
          <a:p>
            <a:r>
              <a:rPr lang="es-ES_tradnl" sz="1800" dirty="0"/>
              <a:t>   "</a:t>
            </a:r>
            <a:r>
              <a:rPr lang="es-ES_tradnl" sz="1800" dirty="0" err="1"/>
              <a:t>direccion</a:t>
            </a:r>
            <a:r>
              <a:rPr lang="es-ES_tradnl" sz="1800" dirty="0"/>
              <a:t>": "Av. Víctor Larco Herrera N° 1631 Urbanización Fátima",</a:t>
            </a:r>
          </a:p>
          <a:p>
            <a:r>
              <a:rPr lang="es-ES_tradnl" sz="1800" dirty="0"/>
              <a:t>   "</a:t>
            </a:r>
            <a:r>
              <a:rPr lang="es-ES_tradnl" sz="1800" dirty="0" err="1"/>
              <a:t>lat</a:t>
            </a:r>
            <a:r>
              <a:rPr lang="es-ES_tradnl" sz="1800" dirty="0"/>
              <a:t>": -79.042123,</a:t>
            </a:r>
          </a:p>
          <a:p>
            <a:r>
              <a:rPr lang="es-ES_tradnl" sz="1800" dirty="0"/>
              <a:t>   "</a:t>
            </a:r>
            <a:r>
              <a:rPr lang="es-ES_tradnl" sz="1800" dirty="0" err="1"/>
              <a:t>lon</a:t>
            </a:r>
            <a:r>
              <a:rPr lang="es-ES_tradnl" sz="1800" dirty="0"/>
              <a:t>": -8.128624</a:t>
            </a:r>
          </a:p>
          <a:p>
            <a:r>
              <a:rPr lang="es-ES_tradnl" sz="1800" dirty="0"/>
              <a:t> },</a:t>
            </a:r>
          </a:p>
          <a:p>
            <a:r>
              <a:rPr lang="es-ES_tradnl" sz="1800" dirty="0"/>
              <a:t> {</a:t>
            </a:r>
          </a:p>
          <a:p>
            <a:endParaRPr lang="es-ES_tradnl" sz="1800" dirty="0"/>
          </a:p>
          <a:p>
            <a:r>
              <a:rPr lang="es-ES_tradnl" sz="1800" dirty="0"/>
              <a:t>   "agencia": "</a:t>
            </a:r>
            <a:r>
              <a:rPr lang="es-ES_tradnl" sz="1800" dirty="0" err="1"/>
              <a:t>Socabaya</a:t>
            </a:r>
            <a:r>
              <a:rPr lang="es-ES_tradnl" sz="1800" dirty="0"/>
              <a:t>",</a:t>
            </a:r>
          </a:p>
          <a:p>
            <a:endParaRPr lang="es-ES_tradnl" sz="1800" dirty="0"/>
          </a:p>
          <a:p>
            <a:r>
              <a:rPr lang="es-ES_tradnl" sz="1800" dirty="0"/>
              <a:t>   "distrito": "</a:t>
            </a:r>
            <a:r>
              <a:rPr lang="es-ES_tradnl" sz="1800" dirty="0" err="1"/>
              <a:t>Socabaya</a:t>
            </a:r>
            <a:r>
              <a:rPr lang="es-ES_tradnl" sz="1800" dirty="0"/>
              <a:t>",</a:t>
            </a:r>
          </a:p>
          <a:p>
            <a:endParaRPr lang="es-ES_tradnl" sz="1800" dirty="0"/>
          </a:p>
          <a:p>
            <a:r>
              <a:rPr lang="es-ES_tradnl" sz="1800" dirty="0"/>
              <a:t>   "provincia": "Arequipa",</a:t>
            </a:r>
          </a:p>
          <a:p>
            <a:endParaRPr lang="es-ES_tradnl" sz="1800" dirty="0"/>
          </a:p>
          <a:p>
            <a:r>
              <a:rPr lang="es-ES_tradnl" sz="1800" dirty="0"/>
              <a:t>   "departamento": "Arequipa",</a:t>
            </a:r>
          </a:p>
          <a:p>
            <a:endParaRPr lang="es-ES_tradnl" sz="1800" dirty="0"/>
          </a:p>
          <a:p>
            <a:r>
              <a:rPr lang="es-ES_tradnl" sz="1800" dirty="0"/>
              <a:t>   "</a:t>
            </a:r>
            <a:r>
              <a:rPr lang="es-ES_tradnl" sz="1800" dirty="0" err="1"/>
              <a:t>direccion</a:t>
            </a:r>
            <a:r>
              <a:rPr lang="es-ES_tradnl" sz="1800" dirty="0"/>
              <a:t>": "Av. San Martín de </a:t>
            </a:r>
            <a:r>
              <a:rPr lang="es-ES_tradnl" sz="1800" dirty="0" err="1"/>
              <a:t>Socabaya</a:t>
            </a:r>
            <a:r>
              <a:rPr lang="es-ES_tradnl" sz="1800" dirty="0"/>
              <a:t> N° 307 </a:t>
            </a:r>
            <a:r>
              <a:rPr lang="es-ES_tradnl" sz="1800" dirty="0" err="1"/>
              <a:t>Socabaya</a:t>
            </a:r>
            <a:r>
              <a:rPr lang="es-ES_tradnl" sz="1800" dirty="0"/>
              <a:t>",</a:t>
            </a:r>
          </a:p>
          <a:p>
            <a:endParaRPr lang="es-ES_tradnl" sz="1800" dirty="0"/>
          </a:p>
          <a:p>
            <a:r>
              <a:rPr lang="es-ES_tradnl" sz="1800" dirty="0"/>
              <a:t>   "</a:t>
            </a:r>
            <a:r>
              <a:rPr lang="es-ES_tradnl" sz="1800" dirty="0" err="1"/>
              <a:t>lat</a:t>
            </a:r>
            <a:r>
              <a:rPr lang="es-ES_tradnl" sz="1800" dirty="0"/>
              <a:t>": -71.529979,</a:t>
            </a:r>
          </a:p>
          <a:p>
            <a:endParaRPr lang="es-ES_tradnl" sz="1800" dirty="0"/>
          </a:p>
          <a:p>
            <a:r>
              <a:rPr lang="es-ES_tradnl" sz="1800" dirty="0"/>
              <a:t>   "</a:t>
            </a:r>
            <a:r>
              <a:rPr lang="es-ES_tradnl" sz="1800" dirty="0" err="1"/>
              <a:t>lon</a:t>
            </a:r>
            <a:r>
              <a:rPr lang="es-ES_tradnl" sz="1800" dirty="0"/>
              <a:t>": -16.438285</a:t>
            </a:r>
          </a:p>
          <a:p>
            <a:endParaRPr lang="es-ES_tradnl" sz="1800" dirty="0"/>
          </a:p>
          <a:p>
            <a:r>
              <a:rPr lang="es-ES_tradnl" sz="1800" dirty="0"/>
              <a:t> },</a:t>
            </a:r>
          </a:p>
          <a:p>
            <a:endParaRPr lang="es-ES_tradnl" sz="1800" dirty="0"/>
          </a:p>
          <a:p>
            <a:r>
              <a:rPr lang="es-ES_tradnl" sz="1800" dirty="0"/>
              <a:t> {</a:t>
            </a:r>
          </a:p>
          <a:p>
            <a:endParaRPr lang="es-ES_tradnl" sz="1800" dirty="0"/>
          </a:p>
          <a:p>
            <a:r>
              <a:rPr lang="es-ES_tradnl" sz="1800" dirty="0"/>
              <a:t>   "agencia": "Colonial",</a:t>
            </a:r>
          </a:p>
          <a:p>
            <a:endParaRPr lang="es-ES_tradnl" sz="1800" dirty="0"/>
          </a:p>
          <a:p>
            <a:r>
              <a:rPr lang="es-ES_tradnl" sz="1800" dirty="0"/>
              <a:t>   "distrito": "Callao",</a:t>
            </a:r>
          </a:p>
          <a:p>
            <a:endParaRPr lang="es-ES_tradnl" sz="1800" dirty="0"/>
          </a:p>
          <a:p>
            <a:r>
              <a:rPr lang="es-ES_tradnl" sz="1800" dirty="0"/>
              <a:t>   "provincia": "Callao",</a:t>
            </a:r>
          </a:p>
          <a:p>
            <a:endParaRPr lang="es-ES_tradnl" sz="1800" dirty="0"/>
          </a:p>
          <a:p>
            <a:r>
              <a:rPr lang="es-ES_tradnl" sz="1800" dirty="0"/>
              <a:t>   "departamento": "Lima",</a:t>
            </a:r>
          </a:p>
          <a:p>
            <a:endParaRPr lang="es-ES_tradnl" sz="1800" dirty="0"/>
          </a:p>
          <a:p>
            <a:r>
              <a:rPr lang="es-ES_tradnl" sz="1800" dirty="0"/>
              <a:t>   "</a:t>
            </a:r>
            <a:r>
              <a:rPr lang="es-ES_tradnl" sz="1800" dirty="0" err="1"/>
              <a:t>direccion</a:t>
            </a:r>
            <a:r>
              <a:rPr lang="es-ES_tradnl" sz="1800" dirty="0"/>
              <a:t>": "Av. Oscar Benavides </a:t>
            </a:r>
            <a:r>
              <a:rPr lang="es-ES_tradnl" sz="1800" dirty="0" err="1"/>
              <a:t>Mz</a:t>
            </a:r>
            <a:r>
              <a:rPr lang="es-ES_tradnl" sz="1800" dirty="0"/>
              <a:t>. V Lotes 38 y 39",</a:t>
            </a:r>
          </a:p>
          <a:p>
            <a:endParaRPr lang="es-ES_tradnl" sz="1800" dirty="0"/>
          </a:p>
          <a:p>
            <a:r>
              <a:rPr lang="es-ES_tradnl" sz="1800" dirty="0"/>
              <a:t>   "</a:t>
            </a:r>
            <a:r>
              <a:rPr lang="es-ES_tradnl" sz="1800" dirty="0" err="1"/>
              <a:t>lat</a:t>
            </a:r>
            <a:r>
              <a:rPr lang="es-ES_tradnl" sz="1800" dirty="0"/>
              <a:t>": -77.094569,</a:t>
            </a:r>
          </a:p>
          <a:p>
            <a:endParaRPr lang="es-ES_tradnl" sz="1800" dirty="0"/>
          </a:p>
          <a:p>
            <a:r>
              <a:rPr lang="es-ES_tradnl" sz="1800" dirty="0"/>
              <a:t>   "</a:t>
            </a:r>
            <a:r>
              <a:rPr lang="es-ES_tradnl" sz="1800" dirty="0" err="1"/>
              <a:t>lon</a:t>
            </a:r>
            <a:r>
              <a:rPr lang="es-ES_tradnl" sz="1800" dirty="0"/>
              <a:t>": -12.05266</a:t>
            </a:r>
          </a:p>
          <a:p>
            <a:endParaRPr lang="es-ES_tradnl" sz="1800" dirty="0"/>
          </a:p>
          <a:p>
            <a:r>
              <a:rPr lang="es-ES_tradnl" sz="1800" dirty="0"/>
              <a:t> },</a:t>
            </a:r>
          </a:p>
          <a:p>
            <a:endParaRPr lang="es-ES_tradnl" sz="1800" dirty="0"/>
          </a:p>
          <a:p>
            <a:r>
              <a:rPr lang="es-ES_tradnl" sz="1800" dirty="0"/>
              <a:t> {</a:t>
            </a:r>
          </a:p>
          <a:p>
            <a:endParaRPr lang="es-ES_tradnl" sz="1800" dirty="0"/>
          </a:p>
          <a:p>
            <a:r>
              <a:rPr lang="es-ES_tradnl" sz="1800" dirty="0"/>
              <a:t>   "agencia": "Bagua",</a:t>
            </a:r>
          </a:p>
          <a:p>
            <a:endParaRPr lang="es-ES_tradnl" sz="1800" dirty="0"/>
          </a:p>
          <a:p>
            <a:r>
              <a:rPr lang="es-ES_tradnl" sz="1800" dirty="0"/>
              <a:t>   "distrito": "Bagua Chica",</a:t>
            </a:r>
          </a:p>
          <a:p>
            <a:endParaRPr lang="es-ES_tradnl" sz="1800" dirty="0"/>
          </a:p>
          <a:p>
            <a:r>
              <a:rPr lang="es-ES_tradnl" sz="1800" dirty="0"/>
              <a:t>   "provincia": "Bagua",</a:t>
            </a:r>
          </a:p>
          <a:p>
            <a:endParaRPr lang="es-ES_tradnl" sz="1800" dirty="0"/>
          </a:p>
          <a:p>
            <a:r>
              <a:rPr lang="es-ES_tradnl" sz="1800" dirty="0"/>
              <a:t>   "departamento": "Amazonas",</a:t>
            </a:r>
          </a:p>
          <a:p>
            <a:endParaRPr lang="es-ES_tradnl" sz="1800" dirty="0"/>
          </a:p>
          <a:p>
            <a:r>
              <a:rPr lang="es-ES_tradnl" sz="1800" dirty="0"/>
              <a:t>   "</a:t>
            </a:r>
            <a:r>
              <a:rPr lang="es-ES_tradnl" sz="1800" dirty="0" err="1"/>
              <a:t>direccion</a:t>
            </a:r>
            <a:r>
              <a:rPr lang="es-ES_tradnl" sz="1800" dirty="0"/>
              <a:t>": "Jr. Comercio  N°  532 (C-5 </a:t>
            </a:r>
            <a:r>
              <a:rPr lang="es-ES_tradnl" sz="1800" dirty="0" err="1"/>
              <a:t>Mz</a:t>
            </a:r>
            <a:r>
              <a:rPr lang="es-ES_tradnl" sz="1800" dirty="0"/>
              <a:t> 220 Lote 31)",</a:t>
            </a:r>
          </a:p>
          <a:p>
            <a:endParaRPr lang="es-ES_tradnl" sz="1800" dirty="0"/>
          </a:p>
          <a:p>
            <a:r>
              <a:rPr lang="es-ES_tradnl" sz="1800" dirty="0"/>
              <a:t>   "</a:t>
            </a:r>
            <a:r>
              <a:rPr lang="es-ES_tradnl" sz="1800" dirty="0" err="1"/>
              <a:t>lat</a:t>
            </a:r>
            <a:r>
              <a:rPr lang="es-ES_tradnl" sz="1800" dirty="0"/>
              <a:t>": -78.53162,</a:t>
            </a:r>
          </a:p>
          <a:p>
            <a:endParaRPr lang="es-ES_tradnl" sz="1800" dirty="0"/>
          </a:p>
          <a:p>
            <a:r>
              <a:rPr lang="es-ES_tradnl" sz="1800" dirty="0"/>
              <a:t>   "</a:t>
            </a:r>
            <a:r>
              <a:rPr lang="es-ES_tradnl" sz="1800" dirty="0" err="1"/>
              <a:t>lon</a:t>
            </a:r>
            <a:r>
              <a:rPr lang="es-ES_tradnl" sz="1800" dirty="0"/>
              <a:t>": -5.639817</a:t>
            </a:r>
          </a:p>
          <a:p>
            <a:endParaRPr lang="es-ES_tradnl" sz="1800" dirty="0"/>
          </a:p>
          <a:p>
            <a:r>
              <a:rPr lang="es-ES_tradnl" sz="1800" dirty="0"/>
              <a:t> },</a:t>
            </a:r>
          </a:p>
          <a:p>
            <a:endParaRPr lang="es-ES_tradnl" sz="1800" dirty="0"/>
          </a:p>
          <a:p>
            <a:r>
              <a:rPr lang="es-ES_tradnl" sz="1800" dirty="0"/>
              <a:t> {</a:t>
            </a:r>
          </a:p>
          <a:p>
            <a:endParaRPr lang="es-ES_tradnl" sz="1800" dirty="0"/>
          </a:p>
          <a:p>
            <a:r>
              <a:rPr lang="es-ES_tradnl" sz="1800" dirty="0"/>
              <a:t>   "agencia": "El Porvenir",</a:t>
            </a:r>
          </a:p>
          <a:p>
            <a:endParaRPr lang="es-ES_tradnl" sz="1800" dirty="0"/>
          </a:p>
          <a:p>
            <a:r>
              <a:rPr lang="es-ES_tradnl" sz="1800" dirty="0"/>
              <a:t>   "distrito": "El Porvenir",</a:t>
            </a:r>
          </a:p>
          <a:p>
            <a:endParaRPr lang="es-ES_tradnl" sz="1800" dirty="0"/>
          </a:p>
          <a:p>
            <a:r>
              <a:rPr lang="es-ES_tradnl" sz="1800" dirty="0"/>
              <a:t>   "provincia": "Trujillo",</a:t>
            </a:r>
          </a:p>
          <a:p>
            <a:endParaRPr lang="es-ES_tradnl" sz="1800" dirty="0"/>
          </a:p>
          <a:p>
            <a:r>
              <a:rPr lang="es-ES_tradnl" sz="1800" dirty="0"/>
              <a:t>   "departamento": "La Libertad",</a:t>
            </a:r>
          </a:p>
          <a:p>
            <a:endParaRPr lang="es-ES_tradnl" sz="1800" dirty="0"/>
          </a:p>
          <a:p>
            <a:r>
              <a:rPr lang="es-ES_tradnl" sz="1800" dirty="0"/>
              <a:t>   "</a:t>
            </a:r>
            <a:r>
              <a:rPr lang="es-ES_tradnl" sz="1800" dirty="0" err="1"/>
              <a:t>direccion</a:t>
            </a:r>
            <a:r>
              <a:rPr lang="es-ES_tradnl" sz="1800" dirty="0"/>
              <a:t>": "Jr. Micaela Bastidas N° 1201 ",</a:t>
            </a:r>
          </a:p>
          <a:p>
            <a:endParaRPr lang="es-ES_tradnl" sz="1800" dirty="0"/>
          </a:p>
          <a:p>
            <a:r>
              <a:rPr lang="es-ES_tradnl" sz="1800" dirty="0"/>
              <a:t>   "</a:t>
            </a:r>
            <a:r>
              <a:rPr lang="es-ES_tradnl" sz="1800" dirty="0" err="1"/>
              <a:t>lat</a:t>
            </a:r>
            <a:r>
              <a:rPr lang="es-ES_tradnl" sz="1800" dirty="0"/>
              <a:t>": -79.00303884,</a:t>
            </a:r>
          </a:p>
          <a:p>
            <a:endParaRPr lang="es-ES_tradnl" sz="1800" dirty="0"/>
          </a:p>
          <a:p>
            <a:r>
              <a:rPr lang="es-ES_tradnl" sz="1800" dirty="0"/>
              <a:t>   "</a:t>
            </a:r>
            <a:r>
              <a:rPr lang="es-ES_tradnl" sz="1800" dirty="0" err="1"/>
              <a:t>lon</a:t>
            </a:r>
            <a:r>
              <a:rPr lang="es-ES_tradnl" sz="1800" dirty="0"/>
              <a:t>": -8.08513996</a:t>
            </a:r>
          </a:p>
          <a:p>
            <a:endParaRPr lang="es-ES_tradnl" sz="1800" dirty="0"/>
          </a:p>
          <a:p>
            <a:r>
              <a:rPr lang="es-ES_tradnl" sz="1800" dirty="0"/>
              <a:t> },</a:t>
            </a:r>
          </a:p>
          <a:p>
            <a:endParaRPr lang="es-ES_tradnl" sz="1800" dirty="0"/>
          </a:p>
          <a:p>
            <a:r>
              <a:rPr lang="es-ES_tradnl" sz="1800" dirty="0"/>
              <a:t> {</a:t>
            </a:r>
          </a:p>
          <a:p>
            <a:endParaRPr lang="es-ES_tradnl" sz="1800" dirty="0"/>
          </a:p>
          <a:p>
            <a:r>
              <a:rPr lang="es-ES_tradnl" sz="1800" dirty="0"/>
              <a:t>   "agencia": "Faber Castell",</a:t>
            </a:r>
          </a:p>
          <a:p>
            <a:endParaRPr lang="es-ES_tradnl" sz="1800" dirty="0"/>
          </a:p>
          <a:p>
            <a:r>
              <a:rPr lang="es-ES_tradnl" sz="1800" dirty="0"/>
              <a:t>   "distrito": "Ate",</a:t>
            </a:r>
          </a:p>
          <a:p>
            <a:endParaRPr lang="es-ES_tradnl" sz="1800" dirty="0"/>
          </a:p>
          <a:p>
            <a:r>
              <a:rPr lang="es-ES_tradnl" sz="1800" dirty="0"/>
              <a:t>   "provincia": "Lima",</a:t>
            </a:r>
          </a:p>
          <a:p>
            <a:endParaRPr lang="es-ES_tradnl" sz="1800" dirty="0"/>
          </a:p>
          <a:p>
            <a:r>
              <a:rPr lang="es-ES_tradnl" sz="1800" dirty="0"/>
              <a:t>   "departamento": "Lima",</a:t>
            </a:r>
          </a:p>
          <a:p>
            <a:endParaRPr lang="es-ES_tradnl" sz="1800" dirty="0"/>
          </a:p>
          <a:p>
            <a:r>
              <a:rPr lang="es-ES_tradnl" sz="1800" dirty="0"/>
              <a:t>   "</a:t>
            </a:r>
            <a:r>
              <a:rPr lang="es-ES_tradnl" sz="1800" dirty="0" err="1"/>
              <a:t>direccion</a:t>
            </a:r>
            <a:r>
              <a:rPr lang="es-ES_tradnl" sz="1800" dirty="0"/>
              <a:t>": "Av. La Molina N. 161",</a:t>
            </a:r>
          </a:p>
          <a:p>
            <a:endParaRPr lang="es-ES_tradnl" sz="1800" dirty="0"/>
          </a:p>
          <a:p>
            <a:r>
              <a:rPr lang="es-ES_tradnl" sz="1800" dirty="0"/>
              <a:t>   "</a:t>
            </a:r>
            <a:r>
              <a:rPr lang="es-ES_tradnl" sz="1800" dirty="0" err="1"/>
              <a:t>lat</a:t>
            </a:r>
            <a:r>
              <a:rPr lang="es-ES_tradnl" sz="1800" dirty="0"/>
              <a:t>": -76.963932,</a:t>
            </a:r>
          </a:p>
          <a:p>
            <a:endParaRPr lang="es-ES_tradnl" sz="1800" dirty="0"/>
          </a:p>
          <a:p>
            <a:r>
              <a:rPr lang="es-ES_tradnl" sz="1800" dirty="0"/>
              <a:t>   "</a:t>
            </a:r>
            <a:r>
              <a:rPr lang="es-ES_tradnl" sz="1800" dirty="0" err="1"/>
              <a:t>lon</a:t>
            </a:r>
            <a:r>
              <a:rPr lang="es-ES_tradnl" sz="1800" dirty="0"/>
              <a:t>": -12.055857</a:t>
            </a:r>
          </a:p>
          <a:p>
            <a:endParaRPr lang="es-ES_tradnl" sz="1800" dirty="0"/>
          </a:p>
          <a:p>
            <a:r>
              <a:rPr lang="es-ES_tradnl" sz="1800" dirty="0"/>
              <a:t> },</a:t>
            </a:r>
          </a:p>
          <a:p>
            <a:endParaRPr lang="es-ES_tradnl" sz="1800" dirty="0"/>
          </a:p>
          <a:p>
            <a:r>
              <a:rPr lang="es-ES_tradnl" sz="1800" dirty="0"/>
              <a:t> {</a:t>
            </a:r>
          </a:p>
          <a:p>
            <a:endParaRPr lang="es-ES_tradnl" sz="1800" dirty="0"/>
          </a:p>
          <a:p>
            <a:r>
              <a:rPr lang="es-ES_tradnl" sz="1800" dirty="0"/>
              <a:t>   "agencia": "Real Plaza Salaverry",</a:t>
            </a:r>
          </a:p>
          <a:p>
            <a:endParaRPr lang="es-ES_tradnl" sz="1800" dirty="0"/>
          </a:p>
          <a:p>
            <a:r>
              <a:rPr lang="es-ES_tradnl" sz="1800" dirty="0"/>
              <a:t>   "distrito": "Jesús María",</a:t>
            </a:r>
          </a:p>
          <a:p>
            <a:endParaRPr lang="es-ES_tradnl" sz="1800" dirty="0"/>
          </a:p>
          <a:p>
            <a:r>
              <a:rPr lang="es-ES_tradnl" sz="1800" dirty="0"/>
              <a:t>   "provincia": "Lima",</a:t>
            </a:r>
          </a:p>
          <a:p>
            <a:endParaRPr lang="es-ES_tradnl" sz="1800" dirty="0"/>
          </a:p>
          <a:p>
            <a:r>
              <a:rPr lang="es-ES_tradnl" sz="1800" dirty="0"/>
              <a:t>   "departamento": "Lima",</a:t>
            </a:r>
          </a:p>
          <a:p>
            <a:endParaRPr lang="es-ES_tradnl" sz="1800" dirty="0"/>
          </a:p>
          <a:p>
            <a:r>
              <a:rPr lang="es-ES_tradnl" sz="1800" dirty="0"/>
              <a:t>   "</a:t>
            </a:r>
            <a:r>
              <a:rPr lang="es-ES_tradnl" sz="1800" dirty="0" err="1"/>
              <a:t>direccion</a:t>
            </a:r>
            <a:r>
              <a:rPr lang="es-ES_tradnl" sz="1800" dirty="0"/>
              <a:t>": "Av. Salaverry Cdra. 23 y 24",</a:t>
            </a:r>
          </a:p>
          <a:p>
            <a:endParaRPr lang="es-ES_tradnl" sz="1800" dirty="0"/>
          </a:p>
          <a:p>
            <a:r>
              <a:rPr lang="es-ES_tradnl" sz="1800" dirty="0"/>
              <a:t>   "</a:t>
            </a:r>
            <a:r>
              <a:rPr lang="es-ES_tradnl" sz="1800" dirty="0" err="1"/>
              <a:t>lat</a:t>
            </a:r>
            <a:r>
              <a:rPr lang="es-ES_tradnl" sz="1800" dirty="0"/>
              <a:t>": -77.051717,</a:t>
            </a:r>
          </a:p>
          <a:p>
            <a:endParaRPr lang="es-ES_tradnl" sz="1800" dirty="0"/>
          </a:p>
          <a:p>
            <a:r>
              <a:rPr lang="es-ES_tradnl" sz="1800" dirty="0"/>
              <a:t>   "</a:t>
            </a:r>
            <a:r>
              <a:rPr lang="es-ES_tradnl" sz="1800" dirty="0" err="1"/>
              <a:t>lon</a:t>
            </a:r>
            <a:r>
              <a:rPr lang="es-ES_tradnl" sz="1800" dirty="0"/>
              <a:t>": -12.089713</a:t>
            </a:r>
          </a:p>
          <a:p>
            <a:endParaRPr lang="es-ES_tradnl" sz="1800" dirty="0"/>
          </a:p>
          <a:p>
            <a:r>
              <a:rPr lang="es-ES_tradnl" sz="1800" dirty="0"/>
              <a:t> },</a:t>
            </a:r>
          </a:p>
          <a:p>
            <a:endParaRPr lang="es-ES_tradnl" sz="1800" dirty="0"/>
          </a:p>
          <a:p>
            <a:r>
              <a:rPr lang="es-ES_tradnl" sz="1800" dirty="0"/>
              <a:t> {</a:t>
            </a:r>
          </a:p>
          <a:p>
            <a:endParaRPr lang="es-ES_tradnl" sz="1800" dirty="0"/>
          </a:p>
          <a:p>
            <a:r>
              <a:rPr lang="es-ES_tradnl" sz="1800" dirty="0"/>
              <a:t>   "agencia": "</a:t>
            </a:r>
            <a:r>
              <a:rPr lang="es-ES_tradnl" sz="1800" dirty="0" err="1"/>
              <a:t>Tottus</a:t>
            </a:r>
            <a:r>
              <a:rPr lang="es-ES_tradnl" sz="1800" dirty="0"/>
              <a:t> Sullana",</a:t>
            </a:r>
          </a:p>
          <a:p>
            <a:endParaRPr lang="es-ES_tradnl" sz="1800" dirty="0"/>
          </a:p>
          <a:p>
            <a:r>
              <a:rPr lang="es-ES_tradnl" sz="1800" dirty="0"/>
              <a:t>   "distrito": "Sullana",</a:t>
            </a:r>
          </a:p>
          <a:p>
            <a:endParaRPr lang="es-ES_tradnl" sz="1800" dirty="0"/>
          </a:p>
          <a:p>
            <a:r>
              <a:rPr lang="es-ES_tradnl" sz="1800" dirty="0"/>
              <a:t>   "provincia": "Sullana",</a:t>
            </a:r>
          </a:p>
          <a:p>
            <a:endParaRPr lang="es-ES_tradnl" sz="1800" dirty="0"/>
          </a:p>
          <a:p>
            <a:r>
              <a:rPr lang="es-ES_tradnl" sz="1800" dirty="0"/>
              <a:t>   "departamento": "Piura",</a:t>
            </a:r>
          </a:p>
          <a:p>
            <a:endParaRPr lang="es-ES_tradnl" sz="1800" dirty="0"/>
          </a:p>
          <a:p>
            <a:r>
              <a:rPr lang="es-ES_tradnl" sz="1800" dirty="0"/>
              <a:t>   "</a:t>
            </a:r>
            <a:r>
              <a:rPr lang="es-ES_tradnl" sz="1800" dirty="0" err="1"/>
              <a:t>direccion</a:t>
            </a:r>
            <a:r>
              <a:rPr lang="es-ES_tradnl" sz="1800" dirty="0"/>
              <a:t>": "Av. Panamericana N°461 Urbanización Santa Rosa",</a:t>
            </a:r>
          </a:p>
          <a:p>
            <a:endParaRPr lang="es-ES_tradnl" sz="1800" dirty="0"/>
          </a:p>
          <a:p>
            <a:r>
              <a:rPr lang="es-ES_tradnl" sz="1800" dirty="0"/>
              <a:t>   "</a:t>
            </a:r>
            <a:r>
              <a:rPr lang="es-ES_tradnl" sz="1800" dirty="0" err="1"/>
              <a:t>lat</a:t>
            </a:r>
            <a:r>
              <a:rPr lang="es-ES_tradnl" sz="1800" dirty="0"/>
              <a:t>": -80.697197,</a:t>
            </a:r>
          </a:p>
          <a:p>
            <a:endParaRPr lang="es-ES_tradnl" sz="1800" dirty="0"/>
          </a:p>
          <a:p>
            <a:r>
              <a:rPr lang="es-ES_tradnl" sz="1800" dirty="0"/>
              <a:t>   "</a:t>
            </a:r>
            <a:r>
              <a:rPr lang="es-ES_tradnl" sz="1800" dirty="0" err="1"/>
              <a:t>lon</a:t>
            </a:r>
            <a:r>
              <a:rPr lang="es-ES_tradnl" sz="1800" dirty="0"/>
              <a:t>": -4.903301</a:t>
            </a:r>
          </a:p>
          <a:p>
            <a:endParaRPr lang="es-ES_tradnl" sz="1800" dirty="0"/>
          </a:p>
          <a:p>
            <a:r>
              <a:rPr lang="es-ES_tradnl" sz="1800" dirty="0"/>
              <a:t> },</a:t>
            </a:r>
          </a:p>
          <a:p>
            <a:endParaRPr lang="es-ES_tradnl" sz="1800" dirty="0"/>
          </a:p>
          <a:p>
            <a:r>
              <a:rPr lang="es-ES_tradnl" sz="1800" dirty="0"/>
              <a:t> {</a:t>
            </a:r>
          </a:p>
          <a:p>
            <a:endParaRPr lang="es-ES_tradnl" sz="1800" dirty="0"/>
          </a:p>
          <a:p>
            <a:r>
              <a:rPr lang="es-ES_tradnl" sz="1800" dirty="0"/>
              <a:t>   "agencia": "Open Plaza Pucallpa",</a:t>
            </a:r>
          </a:p>
          <a:p>
            <a:endParaRPr lang="es-ES_tradnl" sz="1800" dirty="0"/>
          </a:p>
          <a:p>
            <a:r>
              <a:rPr lang="es-ES_tradnl" sz="1800" dirty="0"/>
              <a:t>   "distrito": "</a:t>
            </a:r>
            <a:r>
              <a:rPr lang="es-ES_tradnl" sz="1800" dirty="0" err="1"/>
              <a:t>Calleria</a:t>
            </a:r>
            <a:r>
              <a:rPr lang="es-ES_tradnl" sz="1800" dirty="0"/>
              <a:t>",</a:t>
            </a:r>
          </a:p>
          <a:p>
            <a:endParaRPr lang="es-ES_tradnl" sz="1800" dirty="0"/>
          </a:p>
          <a:p>
            <a:r>
              <a:rPr lang="es-ES_tradnl" sz="1800" dirty="0"/>
              <a:t>   "provincia": "Coronel Portillo",</a:t>
            </a:r>
          </a:p>
          <a:p>
            <a:endParaRPr lang="es-ES_tradnl" sz="1800" dirty="0"/>
          </a:p>
          <a:p>
            <a:r>
              <a:rPr lang="es-ES_tradnl" sz="1800" dirty="0"/>
              <a:t>   "departamento": "Ucayali",</a:t>
            </a:r>
          </a:p>
          <a:p>
            <a:endParaRPr lang="es-ES_tradnl" sz="1800" dirty="0"/>
          </a:p>
          <a:p>
            <a:r>
              <a:rPr lang="es-ES_tradnl" sz="1800" dirty="0"/>
              <a:t>   "</a:t>
            </a:r>
            <a:r>
              <a:rPr lang="es-ES_tradnl" sz="1800" dirty="0" err="1"/>
              <a:t>direccion</a:t>
            </a:r>
            <a:r>
              <a:rPr lang="es-ES_tradnl" sz="1800" dirty="0"/>
              <a:t>": "Av. Centenario – Av. Juan Vargas",</a:t>
            </a:r>
          </a:p>
          <a:p>
            <a:endParaRPr lang="es-ES_tradnl" sz="1800" dirty="0"/>
          </a:p>
          <a:p>
            <a:r>
              <a:rPr lang="es-ES_tradnl" sz="1800" dirty="0"/>
              <a:t>   "</a:t>
            </a:r>
            <a:r>
              <a:rPr lang="es-ES_tradnl" sz="1800" dirty="0" err="1"/>
              <a:t>lat</a:t>
            </a:r>
            <a:r>
              <a:rPr lang="es-ES_tradnl" sz="1800" dirty="0"/>
              <a:t>": -74.566592,</a:t>
            </a:r>
          </a:p>
          <a:p>
            <a:endParaRPr lang="es-ES_tradnl" sz="1800" dirty="0"/>
          </a:p>
          <a:p>
            <a:r>
              <a:rPr lang="es-ES_tradnl" sz="1800" dirty="0"/>
              <a:t>   "</a:t>
            </a:r>
            <a:r>
              <a:rPr lang="es-ES_tradnl" sz="1800" dirty="0" err="1"/>
              <a:t>lon</a:t>
            </a:r>
            <a:r>
              <a:rPr lang="es-ES_tradnl" sz="1800" dirty="0"/>
              <a:t>": -8.387681</a:t>
            </a:r>
          </a:p>
          <a:p>
            <a:endParaRPr lang="es-ES_tradnl" sz="1800" dirty="0"/>
          </a:p>
          <a:p>
            <a:r>
              <a:rPr lang="es-ES_tradnl" sz="1800" dirty="0"/>
              <a:t> },</a:t>
            </a:r>
          </a:p>
          <a:p>
            <a:endParaRPr lang="es-ES_tradnl" sz="1800" dirty="0"/>
          </a:p>
          <a:p>
            <a:r>
              <a:rPr lang="es-ES_tradnl" sz="1800" dirty="0"/>
              <a:t> {</a:t>
            </a:r>
          </a:p>
          <a:p>
            <a:endParaRPr lang="es-ES_tradnl" sz="1800" dirty="0"/>
          </a:p>
          <a:p>
            <a:r>
              <a:rPr lang="es-ES_tradnl" sz="1800" dirty="0"/>
              <a:t>   "agencia": "</a:t>
            </a:r>
            <a:r>
              <a:rPr lang="es-ES_tradnl" sz="1800" dirty="0" err="1"/>
              <a:t>Yanahuara</a:t>
            </a:r>
            <a:r>
              <a:rPr lang="es-ES_tradnl" sz="1800" dirty="0"/>
              <a:t>",</a:t>
            </a:r>
          </a:p>
          <a:p>
            <a:endParaRPr lang="es-ES_tradnl" sz="1800" dirty="0"/>
          </a:p>
          <a:p>
            <a:r>
              <a:rPr lang="es-ES_tradnl" sz="1800" dirty="0"/>
              <a:t>   "distrito": "</a:t>
            </a:r>
            <a:r>
              <a:rPr lang="es-ES_tradnl" sz="1800" dirty="0" err="1"/>
              <a:t>Yanahuara</a:t>
            </a:r>
            <a:r>
              <a:rPr lang="es-ES_tradnl" sz="1800" dirty="0"/>
              <a:t>",</a:t>
            </a:r>
          </a:p>
          <a:p>
            <a:endParaRPr lang="es-ES_tradnl" sz="1800" dirty="0"/>
          </a:p>
          <a:p>
            <a:r>
              <a:rPr lang="es-ES_tradnl" sz="1800" dirty="0"/>
              <a:t>   "provincia": "Arequipa",</a:t>
            </a:r>
          </a:p>
          <a:p>
            <a:endParaRPr lang="es-ES_tradnl" sz="1800" dirty="0"/>
          </a:p>
          <a:p>
            <a:r>
              <a:rPr lang="es-ES_tradnl" sz="1800" dirty="0"/>
              <a:t>   "departamento": "Arequipa",</a:t>
            </a:r>
          </a:p>
          <a:p>
            <a:endParaRPr lang="es-ES_tradnl" sz="1800" dirty="0"/>
          </a:p>
          <a:p>
            <a:r>
              <a:rPr lang="es-ES_tradnl" sz="1800" dirty="0"/>
              <a:t>   "</a:t>
            </a:r>
            <a:r>
              <a:rPr lang="es-ES_tradnl" sz="1800" dirty="0" err="1"/>
              <a:t>direccion</a:t>
            </a:r>
            <a:r>
              <a:rPr lang="es-ES_tradnl" sz="1800" dirty="0"/>
              <a:t>": "Av. Ejército  / Urb. Jardín </a:t>
            </a:r>
            <a:r>
              <a:rPr lang="es-ES_tradnl" sz="1800" dirty="0" err="1"/>
              <a:t>Mz</a:t>
            </a:r>
            <a:r>
              <a:rPr lang="es-ES_tradnl" sz="1800" dirty="0"/>
              <a:t>. A </a:t>
            </a:r>
            <a:r>
              <a:rPr lang="es-ES_tradnl" sz="1800" dirty="0" err="1"/>
              <a:t>Lt</a:t>
            </a:r>
            <a:r>
              <a:rPr lang="es-ES_tradnl" sz="1800" dirty="0"/>
              <a:t>. 03",</a:t>
            </a:r>
          </a:p>
          <a:p>
            <a:endParaRPr lang="es-ES_tradnl" sz="1800" dirty="0"/>
          </a:p>
          <a:p>
            <a:r>
              <a:rPr lang="es-ES_tradnl" sz="1800" dirty="0"/>
              <a:t>   "</a:t>
            </a:r>
            <a:r>
              <a:rPr lang="es-ES_tradnl" sz="1800" dirty="0" err="1"/>
              <a:t>lat</a:t>
            </a:r>
            <a:r>
              <a:rPr lang="es-ES_tradnl" sz="1800" dirty="0"/>
              <a:t>": -71.542328,</a:t>
            </a:r>
          </a:p>
          <a:p>
            <a:endParaRPr lang="es-ES_tradnl" sz="1800" dirty="0"/>
          </a:p>
          <a:p>
            <a:r>
              <a:rPr lang="es-ES_tradnl" sz="1800" dirty="0"/>
              <a:t>   "</a:t>
            </a:r>
            <a:r>
              <a:rPr lang="es-ES_tradnl" sz="1800" dirty="0" err="1"/>
              <a:t>lon</a:t>
            </a:r>
            <a:r>
              <a:rPr lang="es-ES_tradnl" sz="1800" dirty="0"/>
              <a:t>": -16.391764</a:t>
            </a:r>
          </a:p>
          <a:p>
            <a:endParaRPr lang="es-ES_tradnl" sz="1800" dirty="0"/>
          </a:p>
          <a:p>
            <a:r>
              <a:rPr lang="es-ES_tradnl" sz="1800" dirty="0"/>
              <a:t> },</a:t>
            </a:r>
          </a:p>
          <a:p>
            <a:endParaRPr lang="es-ES_tradnl" sz="1800" dirty="0"/>
          </a:p>
          <a:p>
            <a:r>
              <a:rPr lang="es-ES_tradnl" sz="1800" dirty="0"/>
              <a:t> {</a:t>
            </a:r>
          </a:p>
          <a:p>
            <a:endParaRPr lang="es-ES_tradnl" sz="1800" dirty="0"/>
          </a:p>
          <a:p>
            <a:r>
              <a:rPr lang="es-ES_tradnl" sz="1800" dirty="0"/>
              <a:t>   "agencia": "De la Fuente",</a:t>
            </a:r>
          </a:p>
          <a:p>
            <a:endParaRPr lang="es-ES_tradnl" sz="1800" dirty="0"/>
          </a:p>
          <a:p>
            <a:r>
              <a:rPr lang="es-ES_tradnl" sz="1800" dirty="0"/>
              <a:t>   "distrito": "Miraflores",</a:t>
            </a:r>
          </a:p>
          <a:p>
            <a:endParaRPr lang="es-ES_tradnl" sz="1800" dirty="0"/>
          </a:p>
          <a:p>
            <a:r>
              <a:rPr lang="es-ES_tradnl" sz="1800" dirty="0"/>
              <a:t>   "provincia": "Lima",</a:t>
            </a:r>
          </a:p>
          <a:p>
            <a:endParaRPr lang="es-ES_tradnl" sz="1800" dirty="0"/>
          </a:p>
          <a:p>
            <a:r>
              <a:rPr lang="es-ES_tradnl" sz="1800" dirty="0"/>
              <a:t>   "departamento": "Lima",</a:t>
            </a:r>
          </a:p>
          <a:p>
            <a:endParaRPr lang="es-ES_tradnl" sz="1800" dirty="0"/>
          </a:p>
          <a:p>
            <a:r>
              <a:rPr lang="es-ES_tradnl" sz="1800" dirty="0"/>
              <a:t>   "</a:t>
            </a:r>
            <a:r>
              <a:rPr lang="es-ES_tradnl" sz="1800" dirty="0" err="1"/>
              <a:t>direccion</a:t>
            </a:r>
            <a:r>
              <a:rPr lang="es-ES_tradnl" sz="1800" dirty="0"/>
              <a:t>": "Av. 28 de Julio 1121",</a:t>
            </a:r>
          </a:p>
          <a:p>
            <a:endParaRPr lang="es-ES_tradnl" sz="1800" dirty="0"/>
          </a:p>
          <a:p>
            <a:r>
              <a:rPr lang="es-ES_tradnl" sz="1800" dirty="0"/>
              <a:t>   "</a:t>
            </a:r>
            <a:r>
              <a:rPr lang="es-ES_tradnl" sz="1800" dirty="0" err="1"/>
              <a:t>lat</a:t>
            </a:r>
            <a:r>
              <a:rPr lang="es-ES_tradnl" sz="1800" dirty="0"/>
              <a:t>": -77.02138969,</a:t>
            </a:r>
          </a:p>
          <a:p>
            <a:endParaRPr lang="es-ES_tradnl" sz="1800" dirty="0"/>
          </a:p>
          <a:p>
            <a:r>
              <a:rPr lang="es-ES_tradnl" sz="1800" dirty="0"/>
              <a:t>   "</a:t>
            </a:r>
            <a:r>
              <a:rPr lang="es-ES_tradnl" sz="1800" dirty="0" err="1"/>
              <a:t>lon</a:t>
            </a:r>
            <a:r>
              <a:rPr lang="es-ES_tradnl" sz="1800" dirty="0"/>
              <a:t>": -12.13000805</a:t>
            </a:r>
          </a:p>
          <a:p>
            <a:endParaRPr lang="es-ES_tradnl" sz="1800" dirty="0"/>
          </a:p>
          <a:p>
            <a:r>
              <a:rPr lang="es-ES_tradnl" sz="1800" dirty="0"/>
              <a:t> },</a:t>
            </a:r>
          </a:p>
          <a:p>
            <a:endParaRPr lang="es-ES_tradnl" sz="1800" dirty="0"/>
          </a:p>
          <a:p>
            <a:r>
              <a:rPr lang="es-ES_tradnl" sz="1800" dirty="0"/>
              <a:t> {</a:t>
            </a:r>
          </a:p>
          <a:p>
            <a:endParaRPr lang="es-ES_tradnl" sz="1800" dirty="0"/>
          </a:p>
          <a:p>
            <a:r>
              <a:rPr lang="es-ES_tradnl" sz="1800" dirty="0"/>
              <a:t>   "agencia": "</a:t>
            </a:r>
            <a:r>
              <a:rPr lang="es-ES_tradnl" sz="1800" dirty="0" err="1"/>
              <a:t>Naylamp</a:t>
            </a:r>
            <a:r>
              <a:rPr lang="es-ES_tradnl" sz="1800" dirty="0"/>
              <a:t>",</a:t>
            </a:r>
          </a:p>
          <a:p>
            <a:endParaRPr lang="es-ES_tradnl" sz="1800" dirty="0"/>
          </a:p>
          <a:p>
            <a:r>
              <a:rPr lang="es-ES_tradnl" sz="1800" dirty="0"/>
              <a:t>   "distrito": "San Juan de Lurigancho",</a:t>
            </a:r>
          </a:p>
          <a:p>
            <a:endParaRPr lang="es-ES_tradnl" sz="1800" dirty="0"/>
          </a:p>
          <a:p>
            <a:r>
              <a:rPr lang="es-ES_tradnl" sz="1800" dirty="0"/>
              <a:t>   "provincia": "Lima",</a:t>
            </a:r>
          </a:p>
          <a:p>
            <a:endParaRPr lang="es-ES_tradnl" sz="1800" dirty="0"/>
          </a:p>
          <a:p>
            <a:r>
              <a:rPr lang="es-ES_tradnl" sz="1800" dirty="0"/>
              <a:t>   "departamento": "Lima",</a:t>
            </a:r>
          </a:p>
          <a:p>
            <a:endParaRPr lang="es-ES_tradnl" sz="1800" dirty="0"/>
          </a:p>
          <a:p>
            <a:r>
              <a:rPr lang="es-ES_tradnl" sz="1800" dirty="0"/>
              <a:t>   "</a:t>
            </a:r>
            <a:r>
              <a:rPr lang="es-ES_tradnl" sz="1800" dirty="0" err="1"/>
              <a:t>direccion</a:t>
            </a:r>
            <a:r>
              <a:rPr lang="es-ES_tradnl" sz="1800" dirty="0"/>
              <a:t>": "Av. Gran Chimú 568",</a:t>
            </a:r>
          </a:p>
          <a:p>
            <a:endParaRPr lang="es-ES_tradnl" sz="1800" dirty="0"/>
          </a:p>
          <a:p>
            <a:r>
              <a:rPr lang="es-ES_tradnl" sz="1800" dirty="0"/>
              <a:t>   "</a:t>
            </a:r>
            <a:r>
              <a:rPr lang="es-ES_tradnl" sz="1800" dirty="0" err="1"/>
              <a:t>lat</a:t>
            </a:r>
            <a:r>
              <a:rPr lang="es-ES_tradnl" sz="1800" dirty="0"/>
              <a:t>": -77.00450896,</a:t>
            </a:r>
          </a:p>
          <a:p>
            <a:endParaRPr lang="es-ES_tradnl" sz="1800" dirty="0"/>
          </a:p>
          <a:p>
            <a:r>
              <a:rPr lang="es-ES_tradnl" sz="1800" dirty="0"/>
              <a:t>   "</a:t>
            </a:r>
            <a:r>
              <a:rPr lang="es-ES_tradnl" sz="1800" dirty="0" err="1"/>
              <a:t>lon</a:t>
            </a:r>
            <a:r>
              <a:rPr lang="es-ES_tradnl" sz="1800" dirty="0"/>
              <a:t>": -12.0268364</a:t>
            </a:r>
          </a:p>
          <a:p>
            <a:endParaRPr lang="es-ES_tradnl" sz="1800" dirty="0"/>
          </a:p>
          <a:p>
            <a:r>
              <a:rPr lang="es-ES_tradnl" sz="1800" dirty="0"/>
              <a:t> },</a:t>
            </a:r>
          </a:p>
          <a:p>
            <a:endParaRPr lang="es-ES_tradnl" sz="1800" dirty="0"/>
          </a:p>
          <a:p>
            <a:r>
              <a:rPr lang="es-ES_tradnl" sz="1800" dirty="0"/>
              <a:t> {</a:t>
            </a:r>
          </a:p>
          <a:p>
            <a:endParaRPr lang="es-ES_tradnl" sz="1800" dirty="0"/>
          </a:p>
          <a:p>
            <a:r>
              <a:rPr lang="es-ES_tradnl" sz="1800" dirty="0"/>
              <a:t>   "agencia": "Próceres",</a:t>
            </a:r>
          </a:p>
          <a:p>
            <a:endParaRPr lang="es-ES_tradnl" sz="1800" dirty="0"/>
          </a:p>
          <a:p>
            <a:r>
              <a:rPr lang="es-ES_tradnl" sz="1800" dirty="0"/>
              <a:t>   "distrito": "San Juan De Lurigancho",</a:t>
            </a:r>
          </a:p>
          <a:p>
            <a:endParaRPr lang="es-ES_tradnl" sz="1800" dirty="0"/>
          </a:p>
          <a:p>
            <a:r>
              <a:rPr lang="es-ES_tradnl" sz="1800" dirty="0"/>
              <a:t>   "provincia": "Lima",</a:t>
            </a:r>
          </a:p>
          <a:p>
            <a:endParaRPr lang="es-ES_tradnl" sz="1800" dirty="0"/>
          </a:p>
          <a:p>
            <a:r>
              <a:rPr lang="es-ES_tradnl" sz="1800" dirty="0"/>
              <a:t>   "departamento": "Lima",</a:t>
            </a:r>
          </a:p>
          <a:p>
            <a:endParaRPr lang="es-ES_tradnl" sz="1800" dirty="0"/>
          </a:p>
          <a:p>
            <a:r>
              <a:rPr lang="es-ES_tradnl" sz="1800" dirty="0"/>
              <a:t>   "</a:t>
            </a:r>
            <a:r>
              <a:rPr lang="es-ES_tradnl" sz="1800" dirty="0" err="1"/>
              <a:t>direccion</a:t>
            </a:r>
            <a:r>
              <a:rPr lang="es-ES_tradnl" sz="1800" dirty="0"/>
              <a:t>": "Av. </a:t>
            </a:r>
            <a:r>
              <a:rPr lang="es-ES_tradnl" sz="1800" dirty="0" err="1"/>
              <a:t>Proceres</a:t>
            </a:r>
            <a:r>
              <a:rPr lang="es-ES_tradnl" sz="1800" dirty="0"/>
              <a:t> de la Independencia N° 2062 - SJL",</a:t>
            </a:r>
          </a:p>
          <a:p>
            <a:endParaRPr lang="es-ES_tradnl" sz="1800" dirty="0"/>
          </a:p>
          <a:p>
            <a:r>
              <a:rPr lang="es-ES_tradnl" sz="1800" dirty="0"/>
              <a:t>   "</a:t>
            </a:r>
            <a:r>
              <a:rPr lang="es-ES_tradnl" sz="1800" dirty="0" err="1"/>
              <a:t>lat</a:t>
            </a:r>
            <a:r>
              <a:rPr lang="es-ES_tradnl" sz="1800" dirty="0"/>
              <a:t>": -77.009044,</a:t>
            </a:r>
          </a:p>
          <a:p>
            <a:endParaRPr lang="es-ES_tradnl" sz="1800" dirty="0"/>
          </a:p>
          <a:p>
            <a:r>
              <a:rPr lang="es-ES_tradnl" sz="1800" dirty="0"/>
              <a:t>   "</a:t>
            </a:r>
            <a:r>
              <a:rPr lang="es-ES_tradnl" sz="1800" dirty="0" err="1"/>
              <a:t>lon</a:t>
            </a:r>
            <a:r>
              <a:rPr lang="es-ES_tradnl" sz="1800" dirty="0"/>
              <a:t>": -11.998248</a:t>
            </a:r>
          </a:p>
          <a:p>
            <a:endParaRPr lang="es-ES_tradnl" sz="1800" dirty="0"/>
          </a:p>
          <a:p>
            <a:r>
              <a:rPr lang="es-ES_tradnl" sz="1800" dirty="0"/>
              <a:t> },</a:t>
            </a:r>
          </a:p>
          <a:p>
            <a:endParaRPr lang="es-ES_tradnl" sz="1800" dirty="0"/>
          </a:p>
          <a:p>
            <a:r>
              <a:rPr lang="es-ES_tradnl" sz="1800" dirty="0"/>
              <a:t> {</a:t>
            </a:r>
          </a:p>
          <a:p>
            <a:endParaRPr lang="es-ES_tradnl" sz="1800" dirty="0"/>
          </a:p>
          <a:p>
            <a:r>
              <a:rPr lang="es-ES_tradnl" sz="1800" dirty="0"/>
              <a:t>   "agencia": "Real Plaza Cajamarca",</a:t>
            </a:r>
          </a:p>
          <a:p>
            <a:endParaRPr lang="es-ES_tradnl" sz="1800" dirty="0"/>
          </a:p>
          <a:p>
            <a:r>
              <a:rPr lang="es-ES_tradnl" sz="1800" dirty="0"/>
              <a:t>   "distrito": "Cajamarca",</a:t>
            </a:r>
          </a:p>
          <a:p>
            <a:endParaRPr lang="es-ES_tradnl" sz="1800" dirty="0"/>
          </a:p>
          <a:p>
            <a:r>
              <a:rPr lang="es-ES_tradnl" sz="1800" dirty="0"/>
              <a:t>   "provincia": "Cajamarca",</a:t>
            </a:r>
          </a:p>
          <a:p>
            <a:endParaRPr lang="es-ES_tradnl" sz="1800" dirty="0"/>
          </a:p>
          <a:p>
            <a:r>
              <a:rPr lang="es-ES_tradnl" sz="1800" dirty="0"/>
              <a:t>   "departamento": "Cajamarca",</a:t>
            </a:r>
          </a:p>
          <a:p>
            <a:endParaRPr lang="es-ES_tradnl" sz="1800" dirty="0"/>
          </a:p>
          <a:p>
            <a:r>
              <a:rPr lang="es-ES_tradnl" sz="1800" dirty="0"/>
              <a:t>   "</a:t>
            </a:r>
            <a:r>
              <a:rPr lang="es-ES_tradnl" sz="1800" dirty="0" err="1"/>
              <a:t>direccion</a:t>
            </a:r>
            <a:r>
              <a:rPr lang="es-ES_tradnl" sz="1800" dirty="0"/>
              <a:t>": " Av. vía de </a:t>
            </a:r>
            <a:r>
              <a:rPr lang="es-ES_tradnl" sz="1800" dirty="0" err="1"/>
              <a:t>Evitamiento</a:t>
            </a:r>
            <a:r>
              <a:rPr lang="es-ES_tradnl" sz="1800" dirty="0"/>
              <a:t> Norte",</a:t>
            </a:r>
          </a:p>
          <a:p>
            <a:endParaRPr lang="es-ES_tradnl" sz="1800" dirty="0"/>
          </a:p>
          <a:p>
            <a:r>
              <a:rPr lang="es-ES_tradnl" sz="1800" dirty="0"/>
              <a:t>   "</a:t>
            </a:r>
            <a:r>
              <a:rPr lang="es-ES_tradnl" sz="1800" dirty="0" err="1"/>
              <a:t>lat</a:t>
            </a:r>
            <a:r>
              <a:rPr lang="es-ES_tradnl" sz="1800" dirty="0"/>
              <a:t>": -78.506083,</a:t>
            </a:r>
          </a:p>
          <a:p>
            <a:endParaRPr lang="es-ES_tradnl" sz="1800" dirty="0"/>
          </a:p>
          <a:p>
            <a:r>
              <a:rPr lang="es-ES_tradnl" sz="1800" dirty="0"/>
              <a:t>   "</a:t>
            </a:r>
            <a:r>
              <a:rPr lang="es-ES_tradnl" sz="1800" dirty="0" err="1"/>
              <a:t>lon</a:t>
            </a:r>
            <a:r>
              <a:rPr lang="es-ES_tradnl" sz="1800" dirty="0"/>
              <a:t>": -7.154024</a:t>
            </a:r>
          </a:p>
          <a:p>
            <a:endParaRPr lang="es-ES_tradnl" sz="1800" dirty="0"/>
          </a:p>
          <a:p>
            <a:r>
              <a:rPr lang="es-ES_tradnl" sz="1800" dirty="0"/>
              <a:t> },</a:t>
            </a:r>
          </a:p>
          <a:p>
            <a:endParaRPr lang="es-ES_tradnl" sz="1800" dirty="0"/>
          </a:p>
          <a:p>
            <a:r>
              <a:rPr lang="es-ES_tradnl" sz="1800" dirty="0"/>
              <a:t> {</a:t>
            </a:r>
          </a:p>
          <a:p>
            <a:endParaRPr lang="es-ES_tradnl" sz="1800" dirty="0"/>
          </a:p>
          <a:p>
            <a:r>
              <a:rPr lang="es-ES_tradnl" sz="1800" dirty="0"/>
              <a:t>   "agencia": "</a:t>
            </a:r>
            <a:r>
              <a:rPr lang="es-ES_tradnl" sz="1800" dirty="0" err="1"/>
              <a:t>Hersil</a:t>
            </a:r>
            <a:r>
              <a:rPr lang="es-ES_tradnl" sz="1800" dirty="0"/>
              <a:t>",</a:t>
            </a:r>
          </a:p>
          <a:p>
            <a:r>
              <a:rPr lang="es-ES_tradnl" sz="1800" dirty="0"/>
              <a:t>   "distrito": "Ate",</a:t>
            </a:r>
          </a:p>
          <a:p>
            <a:r>
              <a:rPr lang="es-ES_tradnl" sz="1800" dirty="0"/>
              <a:t>   "provincia": "Lima",</a:t>
            </a:r>
          </a:p>
          <a:p>
            <a:r>
              <a:rPr lang="es-ES_tradnl" sz="1800" dirty="0"/>
              <a:t>   "departamento": "Lima",</a:t>
            </a:r>
          </a:p>
          <a:p>
            <a:r>
              <a:rPr lang="es-ES_tradnl" sz="1800" dirty="0"/>
              <a:t>   "</a:t>
            </a:r>
            <a:r>
              <a:rPr lang="es-ES_tradnl" sz="1800" dirty="0" err="1"/>
              <a:t>direccion</a:t>
            </a:r>
            <a:r>
              <a:rPr lang="es-ES_tradnl" sz="1800" dirty="0"/>
              <a:t>": "Av. Los Frutales 220",</a:t>
            </a:r>
          </a:p>
          <a:p>
            <a:r>
              <a:rPr lang="es-ES_tradnl" sz="1800" dirty="0"/>
              <a:t>   "</a:t>
            </a:r>
            <a:r>
              <a:rPr lang="es-ES_tradnl" sz="1800" dirty="0" err="1"/>
              <a:t>lat</a:t>
            </a:r>
            <a:r>
              <a:rPr lang="es-ES_tradnl" sz="1800" dirty="0"/>
              <a:t>": -76.96720247,</a:t>
            </a:r>
          </a:p>
          <a:p>
            <a:r>
              <a:rPr lang="es-ES_tradnl" sz="1800" dirty="0"/>
              <a:t>   "</a:t>
            </a:r>
            <a:r>
              <a:rPr lang="es-ES_tradnl" sz="1800" dirty="0" err="1"/>
              <a:t>lon</a:t>
            </a:r>
            <a:r>
              <a:rPr lang="es-ES_tradnl" sz="1800" dirty="0"/>
              <a:t>": -12.05953566</a:t>
            </a:r>
          </a:p>
          <a:p>
            <a:r>
              <a:rPr lang="es-ES_tradnl" sz="1800" dirty="0"/>
              <a:t> },</a:t>
            </a:r>
          </a:p>
          <a:p>
            <a:r>
              <a:rPr lang="es-ES_tradnl" sz="1800" dirty="0"/>
              <a:t> {</a:t>
            </a:r>
          </a:p>
          <a:p>
            <a:r>
              <a:rPr lang="es-ES_tradnl" sz="1800" dirty="0"/>
              <a:t>   "agencia": "</a:t>
            </a:r>
            <a:r>
              <a:rPr lang="es-ES_tradnl" sz="1800" dirty="0" err="1"/>
              <a:t>Owens</a:t>
            </a:r>
            <a:r>
              <a:rPr lang="es-ES_tradnl" sz="1800" dirty="0"/>
              <a:t> Illinois",</a:t>
            </a:r>
          </a:p>
          <a:p>
            <a:r>
              <a:rPr lang="es-ES_tradnl" sz="1800" dirty="0"/>
              <a:t>   "distrito": "Lurín",</a:t>
            </a:r>
          </a:p>
          <a:p>
            <a:r>
              <a:rPr lang="es-ES_tradnl" sz="1800" dirty="0"/>
              <a:t>   "provincia": "Lima",</a:t>
            </a:r>
          </a:p>
          <a:p>
            <a:r>
              <a:rPr lang="es-ES_tradnl" sz="1800" dirty="0"/>
              <a:t>   "departamento": "Lima",</a:t>
            </a:r>
          </a:p>
          <a:p>
            <a:r>
              <a:rPr lang="es-ES_tradnl" sz="1800" dirty="0"/>
              <a:t>   "</a:t>
            </a:r>
            <a:r>
              <a:rPr lang="es-ES_tradnl" sz="1800" dirty="0" err="1"/>
              <a:t>direccion</a:t>
            </a:r>
            <a:r>
              <a:rPr lang="es-ES_tradnl" sz="1800" dirty="0"/>
              <a:t>": "S/N Pampas De </a:t>
            </a:r>
            <a:r>
              <a:rPr lang="es-ES_tradnl" sz="1800" dirty="0" err="1"/>
              <a:t>Mamay</a:t>
            </a:r>
            <a:r>
              <a:rPr lang="es-ES_tradnl" sz="1800" dirty="0"/>
              <a:t> Lote A-2-3",</a:t>
            </a:r>
          </a:p>
          <a:p>
            <a:r>
              <a:rPr lang="es-ES_tradnl" sz="1800" dirty="0"/>
              <a:t>   "</a:t>
            </a:r>
            <a:r>
              <a:rPr lang="es-ES_tradnl" sz="1800" dirty="0" err="1"/>
              <a:t>lat</a:t>
            </a:r>
            <a:r>
              <a:rPr lang="es-ES_tradnl" sz="1800" dirty="0"/>
              <a:t>": -76.831697,</a:t>
            </a:r>
          </a:p>
          <a:p>
            <a:r>
              <a:rPr lang="es-ES_tradnl" sz="1800" dirty="0"/>
              <a:t>   "</a:t>
            </a:r>
            <a:r>
              <a:rPr lang="es-ES_tradnl" sz="1800" dirty="0" err="1"/>
              <a:t>lon</a:t>
            </a:r>
            <a:r>
              <a:rPr lang="es-ES_tradnl" sz="1800" dirty="0"/>
              <a:t>": -12.297813</a:t>
            </a:r>
          </a:p>
          <a:p>
            <a:r>
              <a:rPr lang="es-ES_tradnl" sz="1800" dirty="0"/>
              <a:t> },</a:t>
            </a:r>
          </a:p>
          <a:p>
            <a:r>
              <a:rPr lang="es-ES_tradnl" sz="1800" dirty="0"/>
              <a:t> {</a:t>
            </a:r>
          </a:p>
          <a:p>
            <a:r>
              <a:rPr lang="es-ES_tradnl" sz="1800" dirty="0"/>
              <a:t>   "agencia": "</a:t>
            </a:r>
            <a:r>
              <a:rPr lang="es-ES_tradnl" sz="1800" dirty="0" err="1"/>
              <a:t>Enotria</a:t>
            </a:r>
            <a:r>
              <a:rPr lang="es-ES_tradnl" sz="1800" dirty="0"/>
              <a:t>",</a:t>
            </a:r>
          </a:p>
          <a:p>
            <a:r>
              <a:rPr lang="es-ES_tradnl" sz="1800" dirty="0"/>
              <a:t>   "distrito": "Ate",</a:t>
            </a:r>
          </a:p>
          <a:p>
            <a:r>
              <a:rPr lang="es-ES_tradnl" sz="1800" dirty="0"/>
              <a:t>   "provincia": "Lima",</a:t>
            </a:r>
          </a:p>
          <a:p>
            <a:r>
              <a:rPr lang="es-ES_tradnl" sz="1800" dirty="0"/>
              <a:t>   "departamento": "Lima",</a:t>
            </a:r>
          </a:p>
          <a:p>
            <a:r>
              <a:rPr lang="es-ES_tradnl" sz="1800" dirty="0"/>
              <a:t>   "</a:t>
            </a:r>
            <a:r>
              <a:rPr lang="es-ES_tradnl" sz="1800" dirty="0" err="1"/>
              <a:t>direccion</a:t>
            </a:r>
            <a:r>
              <a:rPr lang="es-ES_tradnl" sz="1800" dirty="0"/>
              <a:t>": "Av. </a:t>
            </a:r>
            <a:r>
              <a:rPr lang="es-ES_tradnl" sz="1800" dirty="0" err="1"/>
              <a:t>Nicolas</a:t>
            </a:r>
            <a:r>
              <a:rPr lang="es-ES_tradnl" sz="1800" dirty="0"/>
              <a:t> </a:t>
            </a:r>
            <a:r>
              <a:rPr lang="es-ES_tradnl" sz="1800" dirty="0" err="1"/>
              <a:t>Ayllon</a:t>
            </a:r>
            <a:r>
              <a:rPr lang="es-ES_tradnl" sz="1800" dirty="0"/>
              <a:t> 2890",</a:t>
            </a:r>
          </a:p>
          <a:p>
            <a:r>
              <a:rPr lang="es-ES_tradnl" sz="1800" dirty="0"/>
              <a:t>   "</a:t>
            </a:r>
            <a:r>
              <a:rPr lang="es-ES_tradnl" sz="1800" dirty="0" err="1"/>
              <a:t>lat</a:t>
            </a:r>
            <a:r>
              <a:rPr lang="es-ES_tradnl" sz="1800" dirty="0"/>
              <a:t>": -76.972601,</a:t>
            </a:r>
          </a:p>
          <a:p>
            <a:r>
              <a:rPr lang="es-ES_tradnl" sz="1800" dirty="0"/>
              <a:t>   "</a:t>
            </a:r>
            <a:r>
              <a:rPr lang="es-ES_tradnl" sz="1800" dirty="0" err="1"/>
              <a:t>lon</a:t>
            </a:r>
            <a:r>
              <a:rPr lang="es-ES_tradnl" sz="1800" dirty="0"/>
              <a:t>": -12.058336</a:t>
            </a:r>
          </a:p>
          <a:p>
            <a:r>
              <a:rPr lang="es-ES_tradnl" sz="1800" dirty="0"/>
              <a:t> },</a:t>
            </a:r>
          </a:p>
          <a:p>
            <a:r>
              <a:rPr lang="es-ES_tradnl" sz="1800" dirty="0"/>
              <a:t> {</a:t>
            </a:r>
          </a:p>
          <a:p>
            <a:r>
              <a:rPr lang="es-ES_tradnl" sz="1800" dirty="0"/>
              <a:t>   "agencia": "Real Plaza Cusco",</a:t>
            </a:r>
          </a:p>
          <a:p>
            <a:r>
              <a:rPr lang="es-ES_tradnl" sz="1800" dirty="0"/>
              <a:t>   "distrito": "Cusco",</a:t>
            </a:r>
          </a:p>
          <a:p>
            <a:r>
              <a:rPr lang="es-ES_tradnl" sz="1800" dirty="0"/>
              <a:t>   "provincia": "Cusco",</a:t>
            </a:r>
          </a:p>
          <a:p>
            <a:r>
              <a:rPr lang="es-ES_tradnl" sz="1800" dirty="0"/>
              <a:t>   "departamento": "Cusco",</a:t>
            </a:r>
          </a:p>
          <a:p>
            <a:r>
              <a:rPr lang="es-ES_tradnl" sz="1800" dirty="0"/>
              <a:t>   "</a:t>
            </a:r>
            <a:r>
              <a:rPr lang="es-ES_tradnl" sz="1800" dirty="0" err="1"/>
              <a:t>direccion</a:t>
            </a:r>
            <a:r>
              <a:rPr lang="es-ES_tradnl" sz="1800" dirty="0"/>
              <a:t>": "Av. De la Cultura </a:t>
            </a:r>
            <a:r>
              <a:rPr lang="es-ES_tradnl" sz="1800" dirty="0" err="1"/>
              <a:t>Lt</a:t>
            </a:r>
            <a:r>
              <a:rPr lang="es-ES_tradnl" sz="1800" dirty="0"/>
              <a:t>. A-2",</a:t>
            </a:r>
          </a:p>
          <a:p>
            <a:r>
              <a:rPr lang="es-ES_tradnl" sz="1800" dirty="0"/>
              <a:t>   "</a:t>
            </a:r>
            <a:r>
              <a:rPr lang="es-ES_tradnl" sz="1800" dirty="0" err="1"/>
              <a:t>lat</a:t>
            </a:r>
            <a:r>
              <a:rPr lang="es-ES_tradnl" sz="1800" dirty="0"/>
              <a:t>": -71.950088,</a:t>
            </a:r>
          </a:p>
          <a:p>
            <a:r>
              <a:rPr lang="es-ES_tradnl" sz="1800" dirty="0"/>
              <a:t>   "</a:t>
            </a:r>
            <a:r>
              <a:rPr lang="es-ES_tradnl" sz="1800" dirty="0" err="1"/>
              <a:t>lon</a:t>
            </a:r>
            <a:r>
              <a:rPr lang="es-ES_tradnl" sz="1800" dirty="0"/>
              <a:t>": -13.523304</a:t>
            </a:r>
          </a:p>
          <a:p>
            <a:r>
              <a:rPr lang="es-ES_tradnl" sz="1800" dirty="0"/>
              <a:t> }</a:t>
            </a:r>
          </a:p>
          <a:p>
            <a:r>
              <a:rPr lang="es-ES_tradnl" sz="1800" dirty="0"/>
              <a:t>]</a:t>
            </a:r>
          </a:p>
        </p:txBody>
      </p:sp>
    </p:spTree>
    <p:extLst>
      <p:ext uri="{BB962C8B-B14F-4D97-AF65-F5344CB8AC3E}">
        <p14:creationId xmlns:p14="http://schemas.microsoft.com/office/powerpoint/2010/main" val="3896462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4322" y="-2281670"/>
          <a:ext cx="4317" cy="4317"/>
        </p:xfrm>
        <a:graphic>
          <a:graphicData uri="http://schemas.openxmlformats.org/presentationml/2006/ole">
            <mc:AlternateContent xmlns:mc="http://schemas.openxmlformats.org/markup-compatibility/2006">
              <mc:Choice xmlns:v="urn:schemas-microsoft-com:vml" Requires="v">
                <p:oleObj spid="_x0000_s15988" name="think-cell Slide" r:id="rId6" imgW="353" imgH="353" progId="TCLayout.ActiveDocument.1">
                  <p:embed/>
                </p:oleObj>
              </mc:Choice>
              <mc:Fallback>
                <p:oleObj name="think-cell Slide" r:id="rId6" imgW="353" imgH="353" progId="TCLayout.ActiveDocument.1">
                  <p:embed/>
                  <p:pic>
                    <p:nvPicPr>
                      <p:cNvPr id="4" name="Object 3" hidden="1"/>
                      <p:cNvPicPr/>
                      <p:nvPr/>
                    </p:nvPicPr>
                    <p:blipFill>
                      <a:blip r:embed="rId7"/>
                      <a:stretch>
                        <a:fillRect/>
                      </a:stretch>
                    </p:blipFill>
                    <p:spPr>
                      <a:xfrm>
                        <a:off x="4322" y="-2281670"/>
                        <a:ext cx="4317" cy="4317"/>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6FA10F75-1D0E-48F5-8D23-C36A6CAE9355}"/>
              </a:ext>
            </a:extLst>
          </p:cNvPr>
          <p:cNvSpPr/>
          <p:nvPr>
            <p:custDataLst>
              <p:tags r:id="rId3"/>
            </p:custDataLst>
          </p:nvPr>
        </p:nvSpPr>
        <p:spPr>
          <a:xfrm>
            <a:off x="1" y="1240"/>
            <a:ext cx="323890" cy="323890"/>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en-US" sz="6529" dirty="0">
              <a:solidFill>
                <a:schemeClr val="tx1"/>
              </a:solidFill>
              <a:latin typeface="Arial" panose="020B0604020202020204" pitchFamily="34" charset="0"/>
              <a:ea typeface="+mj-ea"/>
              <a:cs typeface="+mj-cs"/>
              <a:sym typeface="Arial" panose="020B0604020202020204" pitchFamily="34" charset="0"/>
            </a:endParaRPr>
          </a:p>
        </p:txBody>
      </p:sp>
      <p:sp>
        <p:nvSpPr>
          <p:cNvPr id="8" name="Title 7"/>
          <p:cNvSpPr>
            <a:spLocks noGrp="1"/>
          </p:cNvSpPr>
          <p:nvPr>
            <p:ph type="ctrTitle"/>
          </p:nvPr>
        </p:nvSpPr>
        <p:spPr bwMode="gray">
          <a:xfrm>
            <a:off x="333840" y="6945451"/>
            <a:ext cx="14826501" cy="1151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a:solidFill>
                  <a:schemeClr val="tx2"/>
                </a:solidFill>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nchorCtr="0">
            <a:noAutofit/>
          </a:bodyPr>
          <a:lstStyle/>
          <a:p>
            <a:r>
              <a:rPr lang="es-PE" dirty="0"/>
              <a:t>Muchas Gracias !!!</a:t>
            </a:r>
            <a:endParaRPr lang="es-PE" sz="3673" i="1" dirty="0"/>
          </a:p>
        </p:txBody>
      </p:sp>
      <p:sp>
        <p:nvSpPr>
          <p:cNvPr id="12" name="Document type">
            <a:extLst>
              <a:ext uri="{FF2B5EF4-FFF2-40B4-BE49-F238E27FC236}">
                <a16:creationId xmlns:a16="http://schemas.microsoft.com/office/drawing/2014/main" id="{DBC9D82B-61EA-4E26-B377-B20C24504ADA}"/>
              </a:ext>
            </a:extLst>
          </p:cNvPr>
          <p:cNvSpPr txBox="1">
            <a:spLocks noChangeArrowheads="1"/>
          </p:cNvSpPr>
          <p:nvPr/>
        </p:nvSpPr>
        <p:spPr bwMode="gray">
          <a:xfrm>
            <a:off x="283417" y="9842407"/>
            <a:ext cx="9627996" cy="439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defPPr>
              <a:defRPr lang="en-US"/>
            </a:defPPr>
            <a:lvl1pPr eaLnBrk="1" hangingPunct="1">
              <a:defRPr sz="1400" baseline="0">
                <a:solidFill>
                  <a:schemeClr val="accent6"/>
                </a:solidFill>
                <a:latin typeface="+mn-lt"/>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sz="2856" dirty="0" err="1">
                <a:solidFill>
                  <a:schemeClr val="bg1"/>
                </a:solidFill>
              </a:rPr>
              <a:t>Octubre</a:t>
            </a:r>
            <a:r>
              <a:rPr lang="en-US" sz="2856" dirty="0">
                <a:solidFill>
                  <a:schemeClr val="bg1"/>
                </a:solidFill>
              </a:rPr>
              <a:t> 2019</a:t>
            </a:r>
          </a:p>
        </p:txBody>
      </p:sp>
    </p:spTree>
    <p:extLst>
      <p:ext uri="{BB962C8B-B14F-4D97-AF65-F5344CB8AC3E}">
        <p14:creationId xmlns:p14="http://schemas.microsoft.com/office/powerpoint/2010/main" val="339725787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4162&quot;&gt;&lt;version val=&quot;27024&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1-%Y&lt;/m_strFormatTime&gt;&lt;m_yearfmt&gt;&lt;begin val=&quot;0&quot;/&gt;&lt;end val=&quot;0&quot;/&gt;&lt;/m_yearfmt&gt;&lt;/m_precDefaultDate&gt;&lt;m_precDefaultYear&gt;&lt;m_bNumberIsYear val=&quot;0&quot;/&gt;&lt;m_strFormatTime&gt;%Y&lt;/m_strFormatTime&gt;&lt;m_yearfmt&gt;&lt;begin val=&quot;0&quot;/&gt;&lt;end val=&quot;0&quot;/&gt;&lt;/m_yearfmt&gt;&lt;/m_precDefaultYear&gt;&lt;m_precDefaultQuarter&gt;&lt;m_bNumberIsYear val=&quot;0&quot;/&gt;&lt;m_strFormatTime&gt;Q%5&lt;/m_strFormatTime&gt;&lt;m_yearfmt&gt;&lt;begin val=&quot;0&quot;/&gt;&lt;end val=&quot;4&quot;/&gt;&lt;/m_yearfmt&gt;&lt;/m_precDefaultQuarter&gt;&lt;m_precDefaultMonth&gt;&lt;m_yearfmt&gt;&lt;begin val=&quot;0&quot;/&gt;&lt;end val=&quot;4&quot;/&gt;&lt;/m_yearfmt&gt;&lt;/m_precDefaultMonth&gt;&lt;m_precDefaultWeek&gt;&lt;m_bNumberIsYear val=&quot;0&quot;/&gt;&lt;m_strFormatTime&gt;%4&lt;/m_strFormatTime&gt;&lt;m_yearfmt&gt;&lt;begin val=&quot;0&quot;/&gt;&lt;end val=&quot;4&quot;/&gt;&lt;/m_yearfmt&gt;&lt;/m_precDefaultWeek&gt;&lt;m_precDefaultDay&gt;&lt;m_bNumberIsYear val=&quot;0&quot;/&gt;&lt;m_strFormatTime&gt;%d&lt;/m_strFormatTime&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PREVIOUSNAME" val="C:\Users\Tony Castro\AppData\Local\Microsoft\Windows\INetCache\Content.Outlook\VJ4XS778\Comite Data IT vZA (002).pptx"/>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1.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12.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13.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4.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5.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6.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7.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8.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VpeNbBZpSBqXi60EyK4qD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VpeNbBZpSBqXi60EyK4qD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VpeNbBZpSBqXi60EyK4qD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GSn2AzPxTFSKcQBWv_OsV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ABANrv93T72bwq4fSgi4S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dUVaNioeQEy1srSxzx_jY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ABANrv93T72bwq4fSgi4S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Ir.i6fcWQ8mU7bayV2YBl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YZg8Z_qQFqiIUIeYrmo5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YZg8Z_qQFqiIUIeYrmo5w"/>
</p:tagLst>
</file>

<file path=ppt/tags/tag4.xml><?xml version="1.0" encoding="utf-8"?>
<p:tagLst xmlns:a="http://schemas.openxmlformats.org/drawingml/2006/main" xmlns:r="http://schemas.openxmlformats.org/officeDocument/2006/relationships" xmlns:p="http://schemas.openxmlformats.org/presentationml/2006/main">
  <p:tag name="NAME" val="Moon"/>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8.xml><?xml version="1.0" encoding="utf-8"?>
<p:tagLst xmlns:a="http://schemas.openxmlformats.org/drawingml/2006/main" xmlns:r="http://schemas.openxmlformats.org/officeDocument/2006/relationships" xmlns:p="http://schemas.openxmlformats.org/presentationml/2006/main">
  <p:tag name="NAME" val="Moon"/>
</p:tagLst>
</file>

<file path=ppt/tags/tag9.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heme/theme1.xml><?xml version="1.0" encoding="utf-8"?>
<a:theme xmlns:a="http://schemas.openxmlformats.org/drawingml/2006/main" name="Firm Format - template_Blue">
  <a:themeElements>
    <a:clrScheme name="BCP">
      <a:dk1>
        <a:srgbClr val="000000"/>
      </a:dk1>
      <a:lt1>
        <a:srgbClr val="FFFFFF"/>
      </a:lt1>
      <a:dk2>
        <a:srgbClr val="595959"/>
      </a:dk2>
      <a:lt2>
        <a:srgbClr val="FFFFFF"/>
      </a:lt2>
      <a:accent1>
        <a:srgbClr val="CCCCCC"/>
      </a:accent1>
      <a:accent2>
        <a:srgbClr val="808080"/>
      </a:accent2>
      <a:accent3>
        <a:srgbClr val="595959"/>
      </a:accent3>
      <a:accent4>
        <a:srgbClr val="004A8F"/>
      </a:accent4>
      <a:accent5>
        <a:srgbClr val="F39D1D"/>
      </a:accent5>
      <a:accent6>
        <a:srgbClr val="808080"/>
      </a:accent6>
      <a:hlink>
        <a:srgbClr val="595959"/>
      </a:hlink>
      <a:folHlink>
        <a:srgbClr val="333333"/>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BCP">
        <a:dk1>
          <a:srgbClr val="000000"/>
        </a:dk1>
        <a:lt1>
          <a:srgbClr val="FFFFFF"/>
        </a:lt1>
        <a:dk2>
          <a:srgbClr val="595959"/>
        </a:dk2>
        <a:lt2>
          <a:srgbClr val="FFFFFF"/>
        </a:lt2>
        <a:accent1>
          <a:srgbClr val="CCCCCC"/>
        </a:accent1>
        <a:accent2>
          <a:srgbClr val="808080"/>
        </a:accent2>
        <a:accent3>
          <a:srgbClr val="595959"/>
        </a:accent3>
        <a:accent4>
          <a:srgbClr val="004A8F"/>
        </a:accent4>
        <a:accent5>
          <a:srgbClr val="F39D1D"/>
        </a:accent5>
        <a:accent6>
          <a:srgbClr val="808080"/>
        </a:accent6>
        <a:hlink>
          <a:srgbClr val="595959"/>
        </a:hlink>
        <a:folHlink>
          <a:srgbClr val="333333"/>
        </a:folHlink>
      </a:clrScheme>
      <a:clrMap bg1="lt1" tx1="dk1" bg2="lt2" tx2="dk2" accent1="accent1" accent2="accent2" accent3="accent3" accent4="accent4" accent5="accent5" accent6="accent6" hlink="hlink" folHlink="folHlink"/>
    </a:extraClrScheme>
    <a:extraClrScheme>
      <a:clrScheme name="McKinsey Cyan-Blue">
        <a:dk1>
          <a:srgbClr val="000000"/>
        </a:dk1>
        <a:lt1>
          <a:srgbClr val="FFFFFF"/>
        </a:lt1>
        <a:dk2>
          <a:srgbClr val="002960"/>
        </a:dk2>
        <a:lt2>
          <a:srgbClr val="FFFFFF"/>
        </a:lt2>
        <a:accent1>
          <a:srgbClr val="C9F0FF"/>
        </a:accent1>
        <a:accent2>
          <a:srgbClr val="00ADEF"/>
        </a:accent2>
        <a:accent3>
          <a:srgbClr val="0065BD"/>
        </a:accent3>
        <a:accent4>
          <a:srgbClr val="002960"/>
        </a:accent4>
        <a:accent5>
          <a:srgbClr val="F27F00"/>
        </a:accent5>
        <a:accent6>
          <a:srgbClr val="808080"/>
        </a:accent6>
        <a:hlink>
          <a:srgbClr val="006983"/>
        </a:hlink>
        <a:folHlink>
          <a:srgbClr val="3333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Firm Format - template - blue - wide" id="{CBAAA8DA-AFC5-4F8A-BF34-733F303E9EE7}" vid="{C83A2FBA-1D83-4DE4-A7E3-439E0B148B18}"/>
    </a:ext>
  </a:extLst>
</a:theme>
</file>

<file path=ppt/theme/theme2.xml><?xml version="1.0" encoding="utf-8"?>
<a:theme xmlns:a="http://schemas.openxmlformats.org/drawingml/2006/main" name="Tema de Offic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B7C71B5B77C7794EB639720A939A9BEE" ma:contentTypeVersion="10" ma:contentTypeDescription="Crear nuevo documento." ma:contentTypeScope="" ma:versionID="7f863e371fd09a993e2622612b38e5b1">
  <xsd:schema xmlns:xsd="http://www.w3.org/2001/XMLSchema" xmlns:xs="http://www.w3.org/2001/XMLSchema" xmlns:p="http://schemas.microsoft.com/office/2006/metadata/properties" xmlns:ns2="44d0b568-7b9f-4d3e-a468-c0d6c48f637e" xmlns:ns3="72647d15-4998-4976-9c08-bef7c3344e09" targetNamespace="http://schemas.microsoft.com/office/2006/metadata/properties" ma:root="true" ma:fieldsID="1f7283bc6309e32c425967a393ddea0f" ns2:_="" ns3:_="">
    <xsd:import namespace="44d0b568-7b9f-4d3e-a468-c0d6c48f637e"/>
    <xsd:import namespace="72647d15-4998-4976-9c08-bef7c3344e0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d0b568-7b9f-4d3e-a468-c0d6c48f637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2647d15-4998-4976-9c08-bef7c3344e09" elementFormDefault="qualified">
    <xsd:import namespace="http://schemas.microsoft.com/office/2006/documentManagement/types"/>
    <xsd:import namespace="http://schemas.microsoft.com/office/infopath/2007/PartnerControls"/>
    <xsd:element name="SharedWithUsers" ma:index="16"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BFA7D0B-DE96-45A7-95E3-79D180D09881}">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6CDB4831-74BF-4F30-903D-41B16A114014}">
  <ds:schemaRefs>
    <ds:schemaRef ds:uri="http://schemas.microsoft.com/sharepoint/v3/contenttype/forms"/>
  </ds:schemaRefs>
</ds:datastoreItem>
</file>

<file path=customXml/itemProps3.xml><?xml version="1.0" encoding="utf-8"?>
<ds:datastoreItem xmlns:ds="http://schemas.openxmlformats.org/officeDocument/2006/customXml" ds:itemID="{FFD71A52-A589-42BB-ADF6-8BA53472B1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d0b568-7b9f-4d3e-a468-c0d6c48f637e"/>
    <ds:schemaRef ds:uri="72647d15-4998-4976-9c08-bef7c3344e0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35701</TotalTime>
  <Words>1694</Words>
  <Application>Microsoft Office PowerPoint</Application>
  <PresentationFormat>Personalizado</PresentationFormat>
  <Paragraphs>365</Paragraphs>
  <Slides>5</Slides>
  <Notes>2</Notes>
  <HiddenSlides>0</HiddenSlides>
  <MMClips>0</MMClips>
  <ScaleCrop>false</ScaleCrop>
  <HeadingPairs>
    <vt:vector size="8" baseType="variant">
      <vt:variant>
        <vt:lpstr>Fuentes usadas</vt:lpstr>
      </vt:variant>
      <vt:variant>
        <vt:i4>6</vt:i4>
      </vt:variant>
      <vt:variant>
        <vt:lpstr>Tema</vt:lpstr>
      </vt:variant>
      <vt:variant>
        <vt:i4>2</vt:i4>
      </vt:variant>
      <vt:variant>
        <vt:lpstr>Servidores OLE incrustados</vt:lpstr>
      </vt:variant>
      <vt:variant>
        <vt:i4>1</vt:i4>
      </vt:variant>
      <vt:variant>
        <vt:lpstr>Títulos de diapositiva</vt:lpstr>
      </vt:variant>
      <vt:variant>
        <vt:i4>5</vt:i4>
      </vt:variant>
    </vt:vector>
  </HeadingPairs>
  <TitlesOfParts>
    <vt:vector size="14" baseType="lpstr">
      <vt:lpstr>Arial</vt:lpstr>
      <vt:lpstr>Calibri</vt:lpstr>
      <vt:lpstr>Calibri Light</vt:lpstr>
      <vt:lpstr>Flexo</vt:lpstr>
      <vt:lpstr>Lato Light</vt:lpstr>
      <vt:lpstr>Lato Regular</vt:lpstr>
      <vt:lpstr>Firm Format - template_Blue</vt:lpstr>
      <vt:lpstr>Tema de Office</vt:lpstr>
      <vt:lpstr>think-cell Slide</vt:lpstr>
      <vt:lpstr> Frontend Challenge  </vt:lpstr>
      <vt:lpstr>Desafio a Técnico – Descripción</vt:lpstr>
      <vt:lpstr>Desafio Técnico – Pantallas</vt:lpstr>
      <vt:lpstr>Desafio Técnico – Data (agencias.json) </vt:lpstr>
      <vt:lpstr>Muchas Gracias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Overall status</dc:title>
  <dc:creator>Laure Manueddu</dc:creator>
  <cp:lastModifiedBy>Ana Laura Marcello Perez - EMP. PROV. - ADECCO PERU</cp:lastModifiedBy>
  <cp:revision>1136</cp:revision>
  <dcterms:created xsi:type="dcterms:W3CDTF">2018-11-13T14:23:41Z</dcterms:created>
  <dcterms:modified xsi:type="dcterms:W3CDTF">2022-03-19T15:42:25Z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0x010100B7C71B5B77C7794EB639720A939A9BEE</vt:lpwstr>
  </property>
  <property fmtid="{D5CDD505-2E9C-101B-9397-08002B2CF9AE}" pid="3" name="Order">
    <vt:r8>40000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TriggerFlowInfo">
    <vt:lpwstr/>
  </property>
  <property fmtid="{D5CDD505-2E9C-101B-9397-08002B2CF9AE}" pid="8" name="_SourceUrl">
    <vt:lpwstr/>
  </property>
  <property fmtid="{D5CDD505-2E9C-101B-9397-08002B2CF9AE}" pid="9" name="_SharedFileIndex">
    <vt:lpwstr/>
  </property>
  <property fmtid="{D5CDD505-2E9C-101B-9397-08002B2CF9AE}" pid="10" name="ComplianceAssetId">
    <vt:lpwstr/>
  </property>
  <property fmtid="{D5CDD505-2E9C-101B-9397-08002B2CF9AE}" pid="11" name="TemplateUrl">
    <vt:lpwstr/>
  </property>
</Properties>
</file>