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Graduation Rate by Gender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Enrollment Rate by Gender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Province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Enrollment Rate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Graduation Rate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Response Factors on  Part Time Employment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Employment by Ethnicity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Employment Type by STEM Field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6ce8e26-f98a-4b7e-8468-51a7760bd32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59ae710ce7d45db" /><Relationship Type="http://schemas.openxmlformats.org/officeDocument/2006/relationships/hyperlink" Target="https://app.powerbi.com/groups/me/reports/a6ce8e26-f98a-4b7e-8468-51a7760bd32b/ReportSection?pbi_source=PowerPoint" TargetMode="External" Id="RelId0" /><Relationship Type="http://schemas.openxmlformats.org/officeDocument/2006/relationships/image" Target="/ppt/media/image4.png" Id="imgId157299732" /><Relationship Type="http://schemas.openxmlformats.org/officeDocument/2006/relationships/notesSlide" Target="/ppt/notesSlides/notesSlide.xml" Id="Rb8b04b51907f478d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c10e64d054a416e" /><Relationship Type="http://schemas.openxmlformats.org/officeDocument/2006/relationships/hyperlink" Target="https://app.powerbi.com/groups/me/reports/a6ce8e26-f98a-4b7e-8468-51a7760bd32b/ReportSectiond16e7bf746c107d6c17c?pbi_source=PowerPoint" TargetMode="External" Id="RelId1" /><Relationship Type="http://schemas.openxmlformats.org/officeDocument/2006/relationships/image" Target="/ppt/media/image5.png" Id="imgId15729973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4bb18af36e4418a" /><Relationship Type="http://schemas.openxmlformats.org/officeDocument/2006/relationships/hyperlink" Target="https://app.powerbi.com/groups/me/reports/a6ce8e26-f98a-4b7e-8468-51a7760bd32b/ReportSection2c144d7b8168b5a343c8?pbi_source=PowerPoint" TargetMode="External" Id="RelId2" /><Relationship Type="http://schemas.openxmlformats.org/officeDocument/2006/relationships/image" Target="/ppt/media/image6.png" Id="imgId157299734" /><Relationship Type="http://schemas.openxmlformats.org/officeDocument/2006/relationships/notesSlide" Target="/ppt/notesSlides/notesSlide2.xml" Id="R4ba5bf2e8a594d6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Women In STEM Group 11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2021-05-06 10:27:23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2021-04-29 5:16:18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Graduation Rate by Gender, Enrollment Rate by Gender, slicer, Province, image, Enrollment Rate, Graduation Rate, actionButton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2997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Enrollment and Graduation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2997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Employment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sponse Factors on  Part Time Employment, Total Employment by Ethnicity, Employment Type by STEM Field, actionButton, actionButton, actionButton, pivotTable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2997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Factors and Ethnicity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