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72" r:id="rId10"/>
    <p:sldId id="273" r:id="rId11"/>
    <p:sldId id="264" r:id="rId12"/>
    <p:sldId id="265" r:id="rId13"/>
    <p:sldId id="266" r:id="rId14"/>
    <p:sldId id="267" r:id="rId15"/>
    <p:sldId id="274" r:id="rId16"/>
    <p:sldId id="275" r:id="rId17"/>
    <p:sldId id="268" r:id="rId18"/>
    <p:sldId id="269" r:id="rId19"/>
    <p:sldId id="276" r:id="rId20"/>
    <p:sldId id="277" r:id="rId21"/>
    <p:sldId id="278" r:id="rId22"/>
    <p:sldId id="279" r:id="rId23"/>
    <p:sldId id="280" r:id="rId24"/>
    <p:sldId id="281" r:id="rId25"/>
    <p:sldId id="282" r:id="rId26"/>
    <p:sldId id="283"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C50F2B-0568-46D4-BB44-C950EDE836F5}" v="8" dt="2024-11-23T18:28:34.1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3" d="100"/>
          <a:sy n="83" d="100"/>
        </p:scale>
        <p:origin x="435"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ini Saraswathi Nuthalapati" userId="4bd319593af52d07" providerId="LiveId" clId="{2BC50F2B-0568-46D4-BB44-C950EDE836F5}"/>
    <pc:docChg chg="undo custSel modSld">
      <pc:chgData name="Yamini Saraswathi Nuthalapati" userId="4bd319593af52d07" providerId="LiveId" clId="{2BC50F2B-0568-46D4-BB44-C950EDE836F5}" dt="2024-11-23T18:32:24.089" v="96" actId="27349"/>
      <pc:docMkLst>
        <pc:docMk/>
      </pc:docMkLst>
      <pc:sldChg chg="addSp delSp modSp mod">
        <pc:chgData name="Yamini Saraswathi Nuthalapati" userId="4bd319593af52d07" providerId="LiveId" clId="{2BC50F2B-0568-46D4-BB44-C950EDE836F5}" dt="2024-11-23T18:19:45.761" v="48" actId="26606"/>
        <pc:sldMkLst>
          <pc:docMk/>
          <pc:sldMk cId="1228358273" sldId="257"/>
        </pc:sldMkLst>
        <pc:spChg chg="mod">
          <ac:chgData name="Yamini Saraswathi Nuthalapati" userId="4bd319593af52d07" providerId="LiveId" clId="{2BC50F2B-0568-46D4-BB44-C950EDE836F5}" dt="2024-11-23T18:19:45.761" v="48" actId="26606"/>
          <ac:spMkLst>
            <pc:docMk/>
            <pc:sldMk cId="1228358273" sldId="257"/>
            <ac:spMk id="2" creationId="{67EA0479-D9D1-2A07-75DC-97180DE3F05E}"/>
          </ac:spMkLst>
        </pc:spChg>
        <pc:spChg chg="mod">
          <ac:chgData name="Yamini Saraswathi Nuthalapati" userId="4bd319593af52d07" providerId="LiveId" clId="{2BC50F2B-0568-46D4-BB44-C950EDE836F5}" dt="2024-11-23T18:19:45.761" v="48" actId="26606"/>
          <ac:spMkLst>
            <pc:docMk/>
            <pc:sldMk cId="1228358273" sldId="257"/>
            <ac:spMk id="3" creationId="{2F88DF4B-4E01-8ECD-91E4-A0FD5F631715}"/>
          </ac:spMkLst>
        </pc:spChg>
        <pc:spChg chg="add del">
          <ac:chgData name="Yamini Saraswathi Nuthalapati" userId="4bd319593af52d07" providerId="LiveId" clId="{2BC50F2B-0568-46D4-BB44-C950EDE836F5}" dt="2024-11-23T18:19:45.761" v="48" actId="26606"/>
          <ac:spMkLst>
            <pc:docMk/>
            <pc:sldMk cId="1228358273" sldId="257"/>
            <ac:spMk id="8" creationId="{68717E5B-2C1D-4094-9D25-6FF6FBD92379}"/>
          </ac:spMkLst>
        </pc:spChg>
        <pc:spChg chg="add del">
          <ac:chgData name="Yamini Saraswathi Nuthalapati" userId="4bd319593af52d07" providerId="LiveId" clId="{2BC50F2B-0568-46D4-BB44-C950EDE836F5}" dt="2024-11-23T18:19:45.761" v="48" actId="26606"/>
          <ac:spMkLst>
            <pc:docMk/>
            <pc:sldMk cId="1228358273" sldId="257"/>
            <ac:spMk id="10" creationId="{6B6E033A-DB2E-49B8-B600-B38E0C280263}"/>
          </ac:spMkLst>
        </pc:spChg>
        <pc:spChg chg="add del">
          <ac:chgData name="Yamini Saraswathi Nuthalapati" userId="4bd319593af52d07" providerId="LiveId" clId="{2BC50F2B-0568-46D4-BB44-C950EDE836F5}" dt="2024-11-23T18:19:45.761" v="48" actId="26606"/>
          <ac:spMkLst>
            <pc:docMk/>
            <pc:sldMk cId="1228358273" sldId="257"/>
            <ac:spMk id="17" creationId="{F541DB91-0B10-46D9-B34B-7BFF9602606D}"/>
          </ac:spMkLst>
        </pc:spChg>
        <pc:spChg chg="add del">
          <ac:chgData name="Yamini Saraswathi Nuthalapati" userId="4bd319593af52d07" providerId="LiveId" clId="{2BC50F2B-0568-46D4-BB44-C950EDE836F5}" dt="2024-11-23T18:19:45.761" v="48" actId="26606"/>
          <ac:spMkLst>
            <pc:docMk/>
            <pc:sldMk cId="1228358273" sldId="257"/>
            <ac:spMk id="19" creationId="{9CF7FE1C-8BC5-4B0C-A2BC-93AB72C90FDD}"/>
          </ac:spMkLst>
        </pc:spChg>
        <pc:picChg chg="add del">
          <ac:chgData name="Yamini Saraswathi Nuthalapati" userId="4bd319593af52d07" providerId="LiveId" clId="{2BC50F2B-0568-46D4-BB44-C950EDE836F5}" dt="2024-11-23T18:19:45.761" v="48" actId="26606"/>
          <ac:picMkLst>
            <pc:docMk/>
            <pc:sldMk cId="1228358273" sldId="257"/>
            <ac:picMk id="14" creationId="{AF114652-960A-1B2A-D250-F8319A665D09}"/>
          </ac:picMkLst>
        </pc:picChg>
      </pc:sldChg>
      <pc:sldChg chg="addSp delSp modSp mod setBg">
        <pc:chgData name="Yamini Saraswathi Nuthalapati" userId="4bd319593af52d07" providerId="LiveId" clId="{2BC50F2B-0568-46D4-BB44-C950EDE836F5}" dt="2024-11-23T18:18:11.276" v="38" actId="26606"/>
        <pc:sldMkLst>
          <pc:docMk/>
          <pc:sldMk cId="4106226164" sldId="261"/>
        </pc:sldMkLst>
        <pc:spChg chg="mod">
          <ac:chgData name="Yamini Saraswathi Nuthalapati" userId="4bd319593af52d07" providerId="LiveId" clId="{2BC50F2B-0568-46D4-BB44-C950EDE836F5}" dt="2024-11-23T18:18:11.276" v="38" actId="26606"/>
          <ac:spMkLst>
            <pc:docMk/>
            <pc:sldMk cId="4106226164" sldId="261"/>
            <ac:spMk id="2" creationId="{AC929146-8C6C-DFC6-19BB-B930143041CD}"/>
          </ac:spMkLst>
        </pc:spChg>
        <pc:spChg chg="mod ord">
          <ac:chgData name="Yamini Saraswathi Nuthalapati" userId="4bd319593af52d07" providerId="LiveId" clId="{2BC50F2B-0568-46D4-BB44-C950EDE836F5}" dt="2024-11-23T18:18:11.276" v="38" actId="26606"/>
          <ac:spMkLst>
            <pc:docMk/>
            <pc:sldMk cId="4106226164" sldId="261"/>
            <ac:spMk id="3" creationId="{2B7BD5B1-005A-7A16-E761-E0309CB5B431}"/>
          </ac:spMkLst>
        </pc:spChg>
        <pc:spChg chg="add del">
          <ac:chgData name="Yamini Saraswathi Nuthalapati" userId="4bd319593af52d07" providerId="LiveId" clId="{2BC50F2B-0568-46D4-BB44-C950EDE836F5}" dt="2024-11-23T18:18:11.276" v="38" actId="26606"/>
          <ac:spMkLst>
            <pc:docMk/>
            <pc:sldMk cId="4106226164" sldId="261"/>
            <ac:spMk id="7" creationId="{F35DB090-93B5-4581-8D71-BB3839684BFF}"/>
          </ac:spMkLst>
        </pc:spChg>
        <pc:spChg chg="add del">
          <ac:chgData name="Yamini Saraswathi Nuthalapati" userId="4bd319593af52d07" providerId="LiveId" clId="{2BC50F2B-0568-46D4-BB44-C950EDE836F5}" dt="2024-11-23T18:18:11.276" v="38" actId="26606"/>
          <ac:spMkLst>
            <pc:docMk/>
            <pc:sldMk cId="4106226164" sldId="261"/>
            <ac:spMk id="8" creationId="{A0DE92DF-4769-4DE9-93FD-EE31271850CA}"/>
          </ac:spMkLst>
        </pc:spChg>
        <pc:spChg chg="add del">
          <ac:chgData name="Yamini Saraswathi Nuthalapati" userId="4bd319593af52d07" providerId="LiveId" clId="{2BC50F2B-0568-46D4-BB44-C950EDE836F5}" dt="2024-11-23T18:17:34.258" v="26" actId="26606"/>
          <ac:spMkLst>
            <pc:docMk/>
            <pc:sldMk cId="4106226164" sldId="261"/>
            <ac:spMk id="10" creationId="{BF0F4E97-E194-4493-885A-6C7C34A446DB}"/>
          </ac:spMkLst>
        </pc:spChg>
        <pc:spChg chg="add del">
          <ac:chgData name="Yamini Saraswathi Nuthalapati" userId="4bd319593af52d07" providerId="LiveId" clId="{2BC50F2B-0568-46D4-BB44-C950EDE836F5}" dt="2024-11-23T18:17:34.258" v="26" actId="26606"/>
          <ac:spMkLst>
            <pc:docMk/>
            <pc:sldMk cId="4106226164" sldId="261"/>
            <ac:spMk id="12" creationId="{9CF7FE1C-8BC5-4B0C-A2BC-93AB72C90FDD}"/>
          </ac:spMkLst>
        </pc:spChg>
        <pc:picChg chg="mod">
          <ac:chgData name="Yamini Saraswathi Nuthalapati" userId="4bd319593af52d07" providerId="LiveId" clId="{2BC50F2B-0568-46D4-BB44-C950EDE836F5}" dt="2024-11-23T18:18:11.276" v="38" actId="26606"/>
          <ac:picMkLst>
            <pc:docMk/>
            <pc:sldMk cId="4106226164" sldId="261"/>
            <ac:picMk id="4" creationId="{F7E8571B-C3C1-1E08-71AD-54F9902B6C77}"/>
          </ac:picMkLst>
        </pc:picChg>
        <pc:picChg chg="mod">
          <ac:chgData name="Yamini Saraswathi Nuthalapati" userId="4bd319593af52d07" providerId="LiveId" clId="{2BC50F2B-0568-46D4-BB44-C950EDE836F5}" dt="2024-11-23T18:18:11.276" v="38" actId="26606"/>
          <ac:picMkLst>
            <pc:docMk/>
            <pc:sldMk cId="4106226164" sldId="261"/>
            <ac:picMk id="5" creationId="{66EE188D-F740-4CCC-A128-3372E665C274}"/>
          </ac:picMkLst>
        </pc:picChg>
      </pc:sldChg>
      <pc:sldChg chg="addSp delSp modSp mod setBg">
        <pc:chgData name="Yamini Saraswathi Nuthalapati" userId="4bd319593af52d07" providerId="LiveId" clId="{2BC50F2B-0568-46D4-BB44-C950EDE836F5}" dt="2024-11-23T18:32:24.089" v="96" actId="27349"/>
        <pc:sldMkLst>
          <pc:docMk/>
          <pc:sldMk cId="3110415027" sldId="271"/>
        </pc:sldMkLst>
        <pc:spChg chg="mod">
          <ac:chgData name="Yamini Saraswathi Nuthalapati" userId="4bd319593af52d07" providerId="LiveId" clId="{2BC50F2B-0568-46D4-BB44-C950EDE836F5}" dt="2024-11-23T18:32:10.292" v="93" actId="255"/>
          <ac:spMkLst>
            <pc:docMk/>
            <pc:sldMk cId="3110415027" sldId="271"/>
            <ac:spMk id="2" creationId="{EF3EF04E-9619-D221-0A68-329BC12D161E}"/>
          </ac:spMkLst>
        </pc:spChg>
        <pc:spChg chg="add del mod">
          <ac:chgData name="Yamini Saraswathi Nuthalapati" userId="4bd319593af52d07" providerId="LiveId" clId="{2BC50F2B-0568-46D4-BB44-C950EDE836F5}" dt="2024-11-23T18:28:43.648" v="85" actId="478"/>
          <ac:spMkLst>
            <pc:docMk/>
            <pc:sldMk cId="3110415027" sldId="271"/>
            <ac:spMk id="3" creationId="{B087D891-223D-448A-BC62-26DBD7A4B6E2}"/>
          </ac:spMkLst>
        </pc:spChg>
        <pc:spChg chg="add del">
          <ac:chgData name="Yamini Saraswathi Nuthalapati" userId="4bd319593af52d07" providerId="LiveId" clId="{2BC50F2B-0568-46D4-BB44-C950EDE836F5}" dt="2024-11-23T18:31:48.516" v="87" actId="26606"/>
          <ac:spMkLst>
            <pc:docMk/>
            <pc:sldMk cId="3110415027" sldId="271"/>
            <ac:spMk id="10" creationId="{0D57E7FA-E8FC-45AC-868F-CDC8144939D6}"/>
          </ac:spMkLst>
        </pc:spChg>
        <pc:spChg chg="add del">
          <ac:chgData name="Yamini Saraswathi Nuthalapati" userId="4bd319593af52d07" providerId="LiveId" clId="{2BC50F2B-0568-46D4-BB44-C950EDE836F5}" dt="2024-11-23T18:31:48.516" v="87" actId="26606"/>
          <ac:spMkLst>
            <pc:docMk/>
            <pc:sldMk cId="3110415027" sldId="271"/>
            <ac:spMk id="12" creationId="{9C867835-A917-4A2B-8424-3AFAF7436395}"/>
          </ac:spMkLst>
        </pc:spChg>
        <pc:spChg chg="add del">
          <ac:chgData name="Yamini Saraswathi Nuthalapati" userId="4bd319593af52d07" providerId="LiveId" clId="{2BC50F2B-0568-46D4-BB44-C950EDE836F5}" dt="2024-11-23T18:31:48.516" v="87" actId="26606"/>
          <ac:spMkLst>
            <pc:docMk/>
            <pc:sldMk cId="3110415027" sldId="271"/>
            <ac:spMk id="14" creationId="{EED8D03E-F375-4E67-B932-FF9B007BB420}"/>
          </ac:spMkLst>
        </pc:spChg>
        <pc:spChg chg="add del">
          <ac:chgData name="Yamini Saraswathi Nuthalapati" userId="4bd319593af52d07" providerId="LiveId" clId="{2BC50F2B-0568-46D4-BB44-C950EDE836F5}" dt="2024-11-23T18:31:51.026" v="89" actId="26606"/>
          <ac:spMkLst>
            <pc:docMk/>
            <pc:sldMk cId="3110415027" sldId="271"/>
            <ac:spMk id="16" creationId="{E27DBEE0-99A4-4464-9371-C89D97E7A956}"/>
          </ac:spMkLst>
        </pc:spChg>
        <pc:spChg chg="add del">
          <ac:chgData name="Yamini Saraswathi Nuthalapati" userId="4bd319593af52d07" providerId="LiveId" clId="{2BC50F2B-0568-46D4-BB44-C950EDE836F5}" dt="2024-11-23T18:31:51.026" v="89" actId="26606"/>
          <ac:spMkLst>
            <pc:docMk/>
            <pc:sldMk cId="3110415027" sldId="271"/>
            <ac:spMk id="17" creationId="{0D57E7FA-E8FC-45AC-868F-CDC8144939D6}"/>
          </ac:spMkLst>
        </pc:spChg>
        <pc:spChg chg="add del">
          <ac:chgData name="Yamini Saraswathi Nuthalapati" userId="4bd319593af52d07" providerId="LiveId" clId="{2BC50F2B-0568-46D4-BB44-C950EDE836F5}" dt="2024-11-23T18:31:51.026" v="89" actId="26606"/>
          <ac:spMkLst>
            <pc:docMk/>
            <pc:sldMk cId="3110415027" sldId="271"/>
            <ac:spMk id="18" creationId="{0474BEB6-C205-445B-9C1D-3D4F5FC71A95}"/>
          </ac:spMkLst>
        </pc:spChg>
        <pc:spChg chg="add del">
          <ac:chgData name="Yamini Saraswathi Nuthalapati" userId="4bd319593af52d07" providerId="LiveId" clId="{2BC50F2B-0568-46D4-BB44-C950EDE836F5}" dt="2024-11-23T18:31:51.026" v="89" actId="26606"/>
          <ac:spMkLst>
            <pc:docMk/>
            <pc:sldMk cId="3110415027" sldId="271"/>
            <ac:spMk id="19" creationId="{2927A7B7-1B6D-432E-B2C4-E71C6C361C26}"/>
          </ac:spMkLst>
        </pc:spChg>
        <pc:spChg chg="add">
          <ac:chgData name="Yamini Saraswathi Nuthalapati" userId="4bd319593af52d07" providerId="LiveId" clId="{2BC50F2B-0568-46D4-BB44-C950EDE836F5}" dt="2024-11-23T18:31:51.042" v="90" actId="26606"/>
          <ac:spMkLst>
            <pc:docMk/>
            <pc:sldMk cId="3110415027" sldId="271"/>
            <ac:spMk id="21" creationId="{0D57E7FA-E8FC-45AC-868F-CDC8144939D6}"/>
          </ac:spMkLst>
        </pc:spChg>
        <pc:spChg chg="add">
          <ac:chgData name="Yamini Saraswathi Nuthalapati" userId="4bd319593af52d07" providerId="LiveId" clId="{2BC50F2B-0568-46D4-BB44-C950EDE836F5}" dt="2024-11-23T18:31:51.042" v="90" actId="26606"/>
          <ac:spMkLst>
            <pc:docMk/>
            <pc:sldMk cId="3110415027" sldId="271"/>
            <ac:spMk id="22" creationId="{50D1D739-EDC4-4BE6-A073-9B157E1F9069}"/>
          </ac:spMkLst>
        </pc:spChg>
        <pc:spChg chg="add">
          <ac:chgData name="Yamini Saraswathi Nuthalapati" userId="4bd319593af52d07" providerId="LiveId" clId="{2BC50F2B-0568-46D4-BB44-C950EDE836F5}" dt="2024-11-23T18:31:51.042" v="90" actId="26606"/>
          <ac:spMkLst>
            <pc:docMk/>
            <pc:sldMk cId="3110415027" sldId="271"/>
            <ac:spMk id="23" creationId="{FA505F40-D149-43ED-AF99-35E23BCA8F15}"/>
          </ac:spMkLst>
        </pc:spChg>
        <pc:spChg chg="add">
          <ac:chgData name="Yamini Saraswathi Nuthalapati" userId="4bd319593af52d07" providerId="LiveId" clId="{2BC50F2B-0568-46D4-BB44-C950EDE836F5}" dt="2024-11-23T18:31:51.042" v="90" actId="26606"/>
          <ac:spMkLst>
            <pc:docMk/>
            <pc:sldMk cId="3110415027" sldId="271"/>
            <ac:spMk id="24" creationId="{6CDD35A4-E546-4AF3-A8B9-AC24C5C9FA70}"/>
          </ac:spMkLst>
        </pc:spChg>
        <pc:picChg chg="add mod">
          <ac:chgData name="Yamini Saraswathi Nuthalapati" userId="4bd319593af52d07" providerId="LiveId" clId="{2BC50F2B-0568-46D4-BB44-C950EDE836F5}" dt="2024-11-23T18:32:24.089" v="96" actId="27349"/>
          <ac:picMkLst>
            <pc:docMk/>
            <pc:sldMk cId="3110415027" sldId="271"/>
            <ac:picMk id="5" creationId="{BF3482B6-753A-7992-A5AB-7843835207FF}"/>
          </ac:picMkLst>
        </pc:picChg>
      </pc:sldChg>
      <pc:sldChg chg="addSp delSp modSp mod setBg addAnim delAnim">
        <pc:chgData name="Yamini Saraswathi Nuthalapati" userId="4bd319593af52d07" providerId="LiveId" clId="{2BC50F2B-0568-46D4-BB44-C950EDE836F5}" dt="2024-11-23T18:23:37.285" v="66" actId="1076"/>
        <pc:sldMkLst>
          <pc:docMk/>
          <pc:sldMk cId="2951665623" sldId="273"/>
        </pc:sldMkLst>
        <pc:spChg chg="mod">
          <ac:chgData name="Yamini Saraswathi Nuthalapati" userId="4bd319593af52d07" providerId="LiveId" clId="{2BC50F2B-0568-46D4-BB44-C950EDE836F5}" dt="2024-11-23T18:23:37.285" v="66" actId="1076"/>
          <ac:spMkLst>
            <pc:docMk/>
            <pc:sldMk cId="2951665623" sldId="273"/>
            <ac:spMk id="2" creationId="{B6A1EE12-162B-5EC8-4532-C23552A8C009}"/>
          </ac:spMkLst>
        </pc:spChg>
        <pc:spChg chg="add del">
          <ac:chgData name="Yamini Saraswathi Nuthalapati" userId="4bd319593af52d07" providerId="LiveId" clId="{2BC50F2B-0568-46D4-BB44-C950EDE836F5}" dt="2024-11-23T18:22:50.978" v="54" actId="26606"/>
          <ac:spMkLst>
            <pc:docMk/>
            <pc:sldMk cId="2951665623" sldId="273"/>
            <ac:spMk id="7" creationId="{0D57E7FA-E8FC-45AC-868F-CDC8144939D6}"/>
          </ac:spMkLst>
        </pc:spChg>
        <pc:spChg chg="add del">
          <ac:chgData name="Yamini Saraswathi Nuthalapati" userId="4bd319593af52d07" providerId="LiveId" clId="{2BC50F2B-0568-46D4-BB44-C950EDE836F5}" dt="2024-11-23T18:19:45.510" v="47" actId="26606"/>
          <ac:spMkLst>
            <pc:docMk/>
            <pc:sldMk cId="2951665623" sldId="273"/>
            <ac:spMk id="8" creationId="{0D57E7FA-E8FC-45AC-868F-CDC8144939D6}"/>
          </ac:spMkLst>
        </pc:spChg>
        <pc:spChg chg="add del">
          <ac:chgData name="Yamini Saraswathi Nuthalapati" userId="4bd319593af52d07" providerId="LiveId" clId="{2BC50F2B-0568-46D4-BB44-C950EDE836F5}" dt="2024-11-23T18:22:47.005" v="52" actId="26606"/>
          <ac:spMkLst>
            <pc:docMk/>
            <pc:sldMk cId="2951665623" sldId="273"/>
            <ac:spMk id="9" creationId="{0D57E7FA-E8FC-45AC-868F-CDC8144939D6}"/>
          </ac:spMkLst>
        </pc:spChg>
        <pc:spChg chg="add del">
          <ac:chgData name="Yamini Saraswathi Nuthalapati" userId="4bd319593af52d07" providerId="LiveId" clId="{2BC50F2B-0568-46D4-BB44-C950EDE836F5}" dt="2024-11-23T18:19:45.510" v="47" actId="26606"/>
          <ac:spMkLst>
            <pc:docMk/>
            <pc:sldMk cId="2951665623" sldId="273"/>
            <ac:spMk id="10" creationId="{764E0904-5ABD-4DC7-8562-C38580C953A2}"/>
          </ac:spMkLst>
        </pc:spChg>
        <pc:spChg chg="add del">
          <ac:chgData name="Yamini Saraswathi Nuthalapati" userId="4bd319593af52d07" providerId="LiveId" clId="{2BC50F2B-0568-46D4-BB44-C950EDE836F5}" dt="2024-11-23T18:22:47.005" v="52" actId="26606"/>
          <ac:spMkLst>
            <pc:docMk/>
            <pc:sldMk cId="2951665623" sldId="273"/>
            <ac:spMk id="11" creationId="{B7BD7FCF-A254-4A97-A15C-319B67622677}"/>
          </ac:spMkLst>
        </pc:spChg>
        <pc:spChg chg="add del">
          <ac:chgData name="Yamini Saraswathi Nuthalapati" userId="4bd319593af52d07" providerId="LiveId" clId="{2BC50F2B-0568-46D4-BB44-C950EDE836F5}" dt="2024-11-23T18:22:47.005" v="52" actId="26606"/>
          <ac:spMkLst>
            <pc:docMk/>
            <pc:sldMk cId="2951665623" sldId="273"/>
            <ac:spMk id="13" creationId="{52FFAF72-6204-4676-9C6F-9A4CC4D91805}"/>
          </ac:spMkLst>
        </pc:spChg>
        <pc:spChg chg="add del">
          <ac:chgData name="Yamini Saraswathi Nuthalapati" userId="4bd319593af52d07" providerId="LiveId" clId="{2BC50F2B-0568-46D4-BB44-C950EDE836F5}" dt="2024-11-23T18:22:50.978" v="54" actId="26606"/>
          <ac:spMkLst>
            <pc:docMk/>
            <pc:sldMk cId="2951665623" sldId="273"/>
            <ac:spMk id="15" creationId="{A134706B-150F-487B-B4FB-34C10219C72F}"/>
          </ac:spMkLst>
        </pc:spChg>
        <pc:spChg chg="add del">
          <ac:chgData name="Yamini Saraswathi Nuthalapati" userId="4bd319593af52d07" providerId="LiveId" clId="{2BC50F2B-0568-46D4-BB44-C950EDE836F5}" dt="2024-11-23T18:22:50.978" v="54" actId="26606"/>
          <ac:spMkLst>
            <pc:docMk/>
            <pc:sldMk cId="2951665623" sldId="273"/>
            <ac:spMk id="16" creationId="{D6705569-F545-4F47-A260-A9202826EA20}"/>
          </ac:spMkLst>
        </pc:spChg>
        <pc:spChg chg="add del">
          <ac:chgData name="Yamini Saraswathi Nuthalapati" userId="4bd319593af52d07" providerId="LiveId" clId="{2BC50F2B-0568-46D4-BB44-C950EDE836F5}" dt="2024-11-23T18:22:54.040" v="56" actId="26606"/>
          <ac:spMkLst>
            <pc:docMk/>
            <pc:sldMk cId="2951665623" sldId="273"/>
            <ac:spMk id="18" creationId="{0D57E7FA-E8FC-45AC-868F-CDC8144939D6}"/>
          </ac:spMkLst>
        </pc:spChg>
        <pc:spChg chg="add del">
          <ac:chgData name="Yamini Saraswathi Nuthalapati" userId="4bd319593af52d07" providerId="LiveId" clId="{2BC50F2B-0568-46D4-BB44-C950EDE836F5}" dt="2024-11-23T18:22:54.040" v="56" actId="26606"/>
          <ac:spMkLst>
            <pc:docMk/>
            <pc:sldMk cId="2951665623" sldId="273"/>
            <ac:spMk id="19" creationId="{32C8C11C-68AE-42A5-AA44-5EECC4894A0B}"/>
          </ac:spMkLst>
        </pc:spChg>
        <pc:spChg chg="add del">
          <ac:chgData name="Yamini Saraswathi Nuthalapati" userId="4bd319593af52d07" providerId="LiveId" clId="{2BC50F2B-0568-46D4-BB44-C950EDE836F5}" dt="2024-11-23T18:22:54.040" v="56" actId="26606"/>
          <ac:spMkLst>
            <pc:docMk/>
            <pc:sldMk cId="2951665623" sldId="273"/>
            <ac:spMk id="20" creationId="{D6705569-F545-4F47-A260-A9202826EA20}"/>
          </ac:spMkLst>
        </pc:spChg>
        <pc:spChg chg="add del">
          <ac:chgData name="Yamini Saraswathi Nuthalapati" userId="4bd319593af52d07" providerId="LiveId" clId="{2BC50F2B-0568-46D4-BB44-C950EDE836F5}" dt="2024-11-23T18:22:55.294" v="58" actId="26606"/>
          <ac:spMkLst>
            <pc:docMk/>
            <pc:sldMk cId="2951665623" sldId="273"/>
            <ac:spMk id="22" creationId="{0D57E7FA-E8FC-45AC-868F-CDC8144939D6}"/>
          </ac:spMkLst>
        </pc:spChg>
        <pc:spChg chg="add del">
          <ac:chgData name="Yamini Saraswathi Nuthalapati" userId="4bd319593af52d07" providerId="LiveId" clId="{2BC50F2B-0568-46D4-BB44-C950EDE836F5}" dt="2024-11-23T18:22:55.294" v="58" actId="26606"/>
          <ac:spMkLst>
            <pc:docMk/>
            <pc:sldMk cId="2951665623" sldId="273"/>
            <ac:spMk id="23" creationId="{FEC7823C-FDD6-429C-986C-063FDEBF9EAA}"/>
          </ac:spMkLst>
        </pc:spChg>
        <pc:spChg chg="add del">
          <ac:chgData name="Yamini Saraswathi Nuthalapati" userId="4bd319593af52d07" providerId="LiveId" clId="{2BC50F2B-0568-46D4-BB44-C950EDE836F5}" dt="2024-11-23T18:22:55.294" v="58" actId="26606"/>
          <ac:spMkLst>
            <pc:docMk/>
            <pc:sldMk cId="2951665623" sldId="273"/>
            <ac:spMk id="24" creationId="{9CF7FE1C-8BC5-4B0C-A2BC-93AB72C90FDD}"/>
          </ac:spMkLst>
        </pc:spChg>
        <pc:spChg chg="add del">
          <ac:chgData name="Yamini Saraswathi Nuthalapati" userId="4bd319593af52d07" providerId="LiveId" clId="{2BC50F2B-0568-46D4-BB44-C950EDE836F5}" dt="2024-11-23T18:22:55.294" v="58" actId="26606"/>
          <ac:spMkLst>
            <pc:docMk/>
            <pc:sldMk cId="2951665623" sldId="273"/>
            <ac:spMk id="25" creationId="{B0651F5E-0457-4065-ACB2-8B81590C204B}"/>
          </ac:spMkLst>
        </pc:spChg>
        <pc:spChg chg="add">
          <ac:chgData name="Yamini Saraswathi Nuthalapati" userId="4bd319593af52d07" providerId="LiveId" clId="{2BC50F2B-0568-46D4-BB44-C950EDE836F5}" dt="2024-11-23T18:22:55.310" v="59" actId="26606"/>
          <ac:spMkLst>
            <pc:docMk/>
            <pc:sldMk cId="2951665623" sldId="273"/>
            <ac:spMk id="27" creationId="{0D57E7FA-E8FC-45AC-868F-CDC8144939D6}"/>
          </ac:spMkLst>
        </pc:spChg>
        <pc:spChg chg="add">
          <ac:chgData name="Yamini Saraswathi Nuthalapati" userId="4bd319593af52d07" providerId="LiveId" clId="{2BC50F2B-0568-46D4-BB44-C950EDE836F5}" dt="2024-11-23T18:22:55.310" v="59" actId="26606"/>
          <ac:spMkLst>
            <pc:docMk/>
            <pc:sldMk cId="2951665623" sldId="273"/>
            <ac:spMk id="28" creationId="{ED894347-C9A9-4BFD-8A6D-05A2B0CDDF79}"/>
          </ac:spMkLst>
        </pc:spChg>
        <pc:spChg chg="add">
          <ac:chgData name="Yamini Saraswathi Nuthalapati" userId="4bd319593af52d07" providerId="LiveId" clId="{2BC50F2B-0568-46D4-BB44-C950EDE836F5}" dt="2024-11-23T18:22:55.310" v="59" actId="26606"/>
          <ac:spMkLst>
            <pc:docMk/>
            <pc:sldMk cId="2951665623" sldId="273"/>
            <ac:spMk id="29" creationId="{284ED281-4082-46F9-86EE-D78901367138}"/>
          </ac:spMkLst>
        </pc:spChg>
        <pc:spChg chg="add">
          <ac:chgData name="Yamini Saraswathi Nuthalapati" userId="4bd319593af52d07" providerId="LiveId" clId="{2BC50F2B-0568-46D4-BB44-C950EDE836F5}" dt="2024-11-23T18:22:55.310" v="59" actId="26606"/>
          <ac:spMkLst>
            <pc:docMk/>
            <pc:sldMk cId="2951665623" sldId="273"/>
            <ac:spMk id="30" creationId="{5531D9B7-48AB-4407-A9E8-13391FCB2E54}"/>
          </ac:spMkLst>
        </pc:spChg>
        <pc:picChg chg="add del">
          <ac:chgData name="Yamini Saraswathi Nuthalapati" userId="4bd319593af52d07" providerId="LiveId" clId="{2BC50F2B-0568-46D4-BB44-C950EDE836F5}" dt="2024-11-23T18:19:45.510" v="47" actId="26606"/>
          <ac:picMkLst>
            <pc:docMk/>
            <pc:sldMk cId="2951665623" sldId="273"/>
            <ac:picMk id="4" creationId="{768FAB3C-EF73-053E-2455-A0C793773CF7}"/>
          </ac:picMkLst>
        </pc:picChg>
        <pc:picChg chg="add del">
          <ac:chgData name="Yamini Saraswathi Nuthalapati" userId="4bd319593af52d07" providerId="LiveId" clId="{2BC50F2B-0568-46D4-BB44-C950EDE836F5}" dt="2024-11-23T18:22:47.005" v="52" actId="26606"/>
          <ac:picMkLst>
            <pc:docMk/>
            <pc:sldMk cId="2951665623" sldId="273"/>
            <ac:picMk id="6" creationId="{08652814-B1FC-3643-538D-DC20EDDA9EA5}"/>
          </ac:picMkLst>
        </pc:picChg>
      </pc:sldChg>
      <pc:sldChg chg="addSp modSp mod setBg">
        <pc:chgData name="Yamini Saraswathi Nuthalapati" userId="4bd319593af52d07" providerId="LiveId" clId="{2BC50F2B-0568-46D4-BB44-C950EDE836F5}" dt="2024-11-23T18:25:33.902" v="72" actId="1076"/>
        <pc:sldMkLst>
          <pc:docMk/>
          <pc:sldMk cId="3853990475" sldId="276"/>
        </pc:sldMkLst>
        <pc:spChg chg="mod">
          <ac:chgData name="Yamini Saraswathi Nuthalapati" userId="4bd319593af52d07" providerId="LiveId" clId="{2BC50F2B-0568-46D4-BB44-C950EDE836F5}" dt="2024-11-23T18:25:33.902" v="72" actId="1076"/>
          <ac:spMkLst>
            <pc:docMk/>
            <pc:sldMk cId="3853990475" sldId="276"/>
            <ac:spMk id="2" creationId="{3BA836D3-4DE2-8EEB-F878-E525997C4944}"/>
          </ac:spMkLst>
        </pc:spChg>
        <pc:spChg chg="add">
          <ac:chgData name="Yamini Saraswathi Nuthalapati" userId="4bd319593af52d07" providerId="LiveId" clId="{2BC50F2B-0568-46D4-BB44-C950EDE836F5}" dt="2024-11-23T18:25:07.623" v="67" actId="26606"/>
          <ac:spMkLst>
            <pc:docMk/>
            <pc:sldMk cId="3853990475" sldId="276"/>
            <ac:spMk id="7" creationId="{0D57E7FA-E8FC-45AC-868F-CDC8144939D6}"/>
          </ac:spMkLst>
        </pc:spChg>
        <pc:spChg chg="add">
          <ac:chgData name="Yamini Saraswathi Nuthalapati" userId="4bd319593af52d07" providerId="LiveId" clId="{2BC50F2B-0568-46D4-BB44-C950EDE836F5}" dt="2024-11-23T18:25:07.623" v="67" actId="26606"/>
          <ac:spMkLst>
            <pc:docMk/>
            <pc:sldMk cId="3853990475" sldId="276"/>
            <ac:spMk id="9" creationId="{FEC7823C-FDD6-429C-986C-063FDEBF9EAA}"/>
          </ac:spMkLst>
        </pc:spChg>
        <pc:spChg chg="add">
          <ac:chgData name="Yamini Saraswathi Nuthalapati" userId="4bd319593af52d07" providerId="LiveId" clId="{2BC50F2B-0568-46D4-BB44-C950EDE836F5}" dt="2024-11-23T18:25:07.623" v="67" actId="26606"/>
          <ac:spMkLst>
            <pc:docMk/>
            <pc:sldMk cId="3853990475" sldId="276"/>
            <ac:spMk id="11" creationId="{9CF7FE1C-8BC5-4B0C-A2BC-93AB72C90FDD}"/>
          </ac:spMkLst>
        </pc:spChg>
        <pc:spChg chg="add">
          <ac:chgData name="Yamini Saraswathi Nuthalapati" userId="4bd319593af52d07" providerId="LiveId" clId="{2BC50F2B-0568-46D4-BB44-C950EDE836F5}" dt="2024-11-23T18:25:07.623" v="67" actId="26606"/>
          <ac:spMkLst>
            <pc:docMk/>
            <pc:sldMk cId="3853990475" sldId="276"/>
            <ac:spMk id="13" creationId="{B0651F5E-0457-4065-ACB2-8B81590C204B}"/>
          </ac:spMkLst>
        </pc:spChg>
      </pc:sldChg>
      <pc:sldChg chg="addSp modSp mod setBg">
        <pc:chgData name="Yamini Saraswathi Nuthalapati" userId="4bd319593af52d07" providerId="LiveId" clId="{2BC50F2B-0568-46D4-BB44-C950EDE836F5}" dt="2024-11-23T18:26:48.023" v="79" actId="255"/>
        <pc:sldMkLst>
          <pc:docMk/>
          <pc:sldMk cId="991238367" sldId="281"/>
        </pc:sldMkLst>
        <pc:spChg chg="mod">
          <ac:chgData name="Yamini Saraswathi Nuthalapati" userId="4bd319593af52d07" providerId="LiveId" clId="{2BC50F2B-0568-46D4-BB44-C950EDE836F5}" dt="2024-11-23T18:26:48.023" v="79" actId="255"/>
          <ac:spMkLst>
            <pc:docMk/>
            <pc:sldMk cId="991238367" sldId="281"/>
            <ac:spMk id="2" creationId="{5F01C045-8CFA-DBC0-226B-1C1E8A2B4312}"/>
          </ac:spMkLst>
        </pc:spChg>
        <pc:spChg chg="add">
          <ac:chgData name="Yamini Saraswathi Nuthalapati" userId="4bd319593af52d07" providerId="LiveId" clId="{2BC50F2B-0568-46D4-BB44-C950EDE836F5}" dt="2024-11-23T18:26:17.206" v="73" actId="26606"/>
          <ac:spMkLst>
            <pc:docMk/>
            <pc:sldMk cId="991238367" sldId="281"/>
            <ac:spMk id="10" creationId="{0D57E7FA-E8FC-45AC-868F-CDC8144939D6}"/>
          </ac:spMkLst>
        </pc:spChg>
        <pc:spChg chg="add">
          <ac:chgData name="Yamini Saraswathi Nuthalapati" userId="4bd319593af52d07" providerId="LiveId" clId="{2BC50F2B-0568-46D4-BB44-C950EDE836F5}" dt="2024-11-23T18:26:17.206" v="73" actId="26606"/>
          <ac:spMkLst>
            <pc:docMk/>
            <pc:sldMk cId="991238367" sldId="281"/>
            <ac:spMk id="12" creationId="{B7BD7FCF-A254-4A97-A15C-319B67622677}"/>
          </ac:spMkLst>
        </pc:spChg>
        <pc:spChg chg="add">
          <ac:chgData name="Yamini Saraswathi Nuthalapati" userId="4bd319593af52d07" providerId="LiveId" clId="{2BC50F2B-0568-46D4-BB44-C950EDE836F5}" dt="2024-11-23T18:26:17.206" v="73" actId="26606"/>
          <ac:spMkLst>
            <pc:docMk/>
            <pc:sldMk cId="991238367" sldId="281"/>
            <ac:spMk id="14" creationId="{52FFAF72-6204-4676-9C6F-9A4CC4D91805}"/>
          </ac:spMkLst>
        </pc:spChg>
        <pc:picChg chg="mod">
          <ac:chgData name="Yamini Saraswathi Nuthalapati" userId="4bd319593af52d07" providerId="LiveId" clId="{2BC50F2B-0568-46D4-BB44-C950EDE836F5}" dt="2024-11-23T18:26:17.206" v="73" actId="26606"/>
          <ac:picMkLst>
            <pc:docMk/>
            <pc:sldMk cId="991238367" sldId="281"/>
            <ac:picMk id="5" creationId="{FF35B125-FABE-2D85-FAA3-29805A7BC8D3}"/>
          </ac:picMkLst>
        </pc:picChg>
      </pc:sldChg>
      <pc:sldChg chg="addSp modSp mod setBg">
        <pc:chgData name="Yamini Saraswathi Nuthalapati" userId="4bd319593af52d07" providerId="LiveId" clId="{2BC50F2B-0568-46D4-BB44-C950EDE836F5}" dt="2024-11-23T18:14:37.216" v="0" actId="26606"/>
        <pc:sldMkLst>
          <pc:docMk/>
          <pc:sldMk cId="3018704514" sldId="283"/>
        </pc:sldMkLst>
        <pc:spChg chg="mod">
          <ac:chgData name="Yamini Saraswathi Nuthalapati" userId="4bd319593af52d07" providerId="LiveId" clId="{2BC50F2B-0568-46D4-BB44-C950EDE836F5}" dt="2024-11-23T18:14:37.216" v="0" actId="26606"/>
          <ac:spMkLst>
            <pc:docMk/>
            <pc:sldMk cId="3018704514" sldId="283"/>
            <ac:spMk id="2" creationId="{84491936-143C-31C0-A158-F718196B7801}"/>
          </ac:spMkLst>
        </pc:spChg>
        <pc:spChg chg="mod">
          <ac:chgData name="Yamini Saraswathi Nuthalapati" userId="4bd319593af52d07" providerId="LiveId" clId="{2BC50F2B-0568-46D4-BB44-C950EDE836F5}" dt="2024-11-23T18:14:37.216" v="0" actId="26606"/>
          <ac:spMkLst>
            <pc:docMk/>
            <pc:sldMk cId="3018704514" sldId="283"/>
            <ac:spMk id="3" creationId="{B1D43C4F-03E7-E9D7-2B70-47FB267AEDAA}"/>
          </ac:spMkLst>
        </pc:spChg>
        <pc:spChg chg="add">
          <ac:chgData name="Yamini Saraswathi Nuthalapati" userId="4bd319593af52d07" providerId="LiveId" clId="{2BC50F2B-0568-46D4-BB44-C950EDE836F5}" dt="2024-11-23T18:14:37.216" v="0" actId="26606"/>
          <ac:spMkLst>
            <pc:docMk/>
            <pc:sldMk cId="3018704514" sldId="283"/>
            <ac:spMk id="10" creationId="{F541DB91-0B10-46D9-B34B-7BFF9602606D}"/>
          </ac:spMkLst>
        </pc:spChg>
        <pc:spChg chg="add">
          <ac:chgData name="Yamini Saraswathi Nuthalapati" userId="4bd319593af52d07" providerId="LiveId" clId="{2BC50F2B-0568-46D4-BB44-C950EDE836F5}" dt="2024-11-23T18:14:37.216" v="0" actId="26606"/>
          <ac:spMkLst>
            <pc:docMk/>
            <pc:sldMk cId="3018704514" sldId="283"/>
            <ac:spMk id="12" creationId="{9CF7FE1C-8BC5-4B0C-A2BC-93AB72C90FDD}"/>
          </ac:spMkLst>
        </pc:spChg>
        <pc:picChg chg="add">
          <ac:chgData name="Yamini Saraswathi Nuthalapati" userId="4bd319593af52d07" providerId="LiveId" clId="{2BC50F2B-0568-46D4-BB44-C950EDE836F5}" dt="2024-11-23T18:14:37.216" v="0" actId="26606"/>
          <ac:picMkLst>
            <pc:docMk/>
            <pc:sldMk cId="3018704514" sldId="283"/>
            <ac:picMk id="7" creationId="{3954E630-EB2D-1342-1CC5-FA279ED104F9}"/>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 Id="rId4"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 Id="rId4"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C1502F-112C-4033-AE56-6B5E348FAEC3}"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06CD2976-98C9-4515-8FC0-6B9AEF54DCE5}">
      <dgm:prSet custT="1"/>
      <dgm:spPr/>
      <dgm:t>
        <a:bodyPr/>
        <a:lstStyle/>
        <a:p>
          <a:pPr>
            <a:defRPr b="1"/>
          </a:pPr>
          <a:r>
            <a:rPr lang="en-US" sz="1800" i="1" kern="1200" dirty="0">
              <a:solidFill>
                <a:schemeClr val="tx1"/>
              </a:solidFill>
              <a:latin typeface="Book Antiqua" panose="02040602050305030304" pitchFamily="18" charset="0"/>
              <a:ea typeface="+mj-ea"/>
              <a:cs typeface="+mj-cs"/>
            </a:rPr>
            <a:t> Data Augmentation :</a:t>
          </a:r>
        </a:p>
      </dgm:t>
    </dgm:pt>
    <dgm:pt modelId="{1E915952-1633-4F40-9AED-DD32C4C5A4DD}" type="parTrans" cxnId="{8D3D98E1-B72C-4D1E-AE52-691C3006176A}">
      <dgm:prSet/>
      <dgm:spPr/>
      <dgm:t>
        <a:bodyPr/>
        <a:lstStyle/>
        <a:p>
          <a:endParaRPr lang="en-US"/>
        </a:p>
      </dgm:t>
    </dgm:pt>
    <dgm:pt modelId="{1BBC32C3-0C14-4D60-B9CD-A5645DA3D4B0}" type="sibTrans" cxnId="{8D3D98E1-B72C-4D1E-AE52-691C3006176A}">
      <dgm:prSet/>
      <dgm:spPr/>
      <dgm:t>
        <a:bodyPr/>
        <a:lstStyle/>
        <a:p>
          <a:endParaRPr lang="en-US"/>
        </a:p>
      </dgm:t>
    </dgm:pt>
    <dgm:pt modelId="{920A15FA-3C69-41EA-8879-FB2D5F2F3246}">
      <dgm:prSet custT="1"/>
      <dgm:spPr/>
      <dgm:t>
        <a:bodyPr/>
        <a:lstStyle/>
        <a:p>
          <a:r>
            <a:rPr lang="en-US" sz="1700" i="1" kern="1200" dirty="0">
              <a:solidFill>
                <a:schemeClr val="tx1"/>
              </a:solidFill>
              <a:latin typeface="Book Antiqua" panose="02040602050305030304" pitchFamily="18" charset="0"/>
              <a:ea typeface="+mj-ea"/>
              <a:cs typeface="+mj-cs"/>
            </a:rPr>
            <a:t>Data augmentation involves creating additional data by applying techniques like duplication, transformations, or synthetic generation to improve class balance and enhance model performance.</a:t>
          </a:r>
        </a:p>
      </dgm:t>
    </dgm:pt>
    <dgm:pt modelId="{973D06D5-CF55-4ED4-8D4B-47F77F6C6300}" type="parTrans" cxnId="{A0FAA7A4-B2F0-468F-828A-0EDE37BD9E94}">
      <dgm:prSet/>
      <dgm:spPr/>
      <dgm:t>
        <a:bodyPr/>
        <a:lstStyle/>
        <a:p>
          <a:endParaRPr lang="en-US"/>
        </a:p>
      </dgm:t>
    </dgm:pt>
    <dgm:pt modelId="{85301E08-CB22-4DC5-95F5-B6CC42A62E82}" type="sibTrans" cxnId="{A0FAA7A4-B2F0-468F-828A-0EDE37BD9E94}">
      <dgm:prSet/>
      <dgm:spPr/>
      <dgm:t>
        <a:bodyPr/>
        <a:lstStyle/>
        <a:p>
          <a:endParaRPr lang="en-US"/>
        </a:p>
      </dgm:t>
    </dgm:pt>
    <dgm:pt modelId="{45E1A444-059A-4D88-9E4B-B461A6FD3FC9}">
      <dgm:prSet custT="1"/>
      <dgm:spPr/>
      <dgm:t>
        <a:bodyPr/>
        <a:lstStyle/>
        <a:p>
          <a:pPr>
            <a:defRPr b="1"/>
          </a:pPr>
          <a:r>
            <a:rPr lang="en-US" sz="1800" b="1" i="1" kern="1200" dirty="0">
              <a:solidFill>
                <a:srgbClr val="000000"/>
              </a:solidFill>
              <a:latin typeface="Book Antiqua" panose="02040602050305030304" pitchFamily="18" charset="0"/>
              <a:ea typeface="+mn-ea"/>
              <a:cs typeface="+mn-cs"/>
            </a:rPr>
            <a:t> Stratified Sampling Split:</a:t>
          </a:r>
        </a:p>
      </dgm:t>
    </dgm:pt>
    <dgm:pt modelId="{05B931A2-72AA-4491-9BDE-2FB544C6BE1D}" type="parTrans" cxnId="{D5B04EC1-EB29-4F38-BA74-B020B46029A8}">
      <dgm:prSet/>
      <dgm:spPr/>
      <dgm:t>
        <a:bodyPr/>
        <a:lstStyle/>
        <a:p>
          <a:endParaRPr lang="en-US"/>
        </a:p>
      </dgm:t>
    </dgm:pt>
    <dgm:pt modelId="{49636A4F-6DBD-49CC-8DC2-C8DF0AE4CA0B}" type="sibTrans" cxnId="{D5B04EC1-EB29-4F38-BA74-B020B46029A8}">
      <dgm:prSet/>
      <dgm:spPr/>
      <dgm:t>
        <a:bodyPr/>
        <a:lstStyle/>
        <a:p>
          <a:endParaRPr lang="en-US"/>
        </a:p>
      </dgm:t>
    </dgm:pt>
    <dgm:pt modelId="{BFA9D9DA-0D05-4FCB-B2EF-5257FE19ED04}">
      <dgm:prSet custT="1"/>
      <dgm:spPr/>
      <dgm:t>
        <a:bodyPr/>
        <a:lstStyle/>
        <a:p>
          <a:r>
            <a:rPr lang="en-US" sz="1700" i="1" kern="1200" dirty="0">
              <a:solidFill>
                <a:srgbClr val="000000"/>
              </a:solidFill>
              <a:latin typeface="Book Antiqua" panose="02040602050305030304" pitchFamily="18" charset="0"/>
              <a:ea typeface="+mn-ea"/>
              <a:cs typeface="+mn-cs"/>
            </a:rPr>
            <a:t>Utilized stratified random sampling to split the dataset into training and testing sets, maintaining the proportion of each class in both subsets for reliable model evaluation.</a:t>
          </a:r>
        </a:p>
      </dgm:t>
    </dgm:pt>
    <dgm:pt modelId="{50F79C56-10B6-41AF-91AE-B6E711D67B84}" type="parTrans" cxnId="{7AE4CD0E-73FE-4AA9-AF1E-96F65246EB9B}">
      <dgm:prSet/>
      <dgm:spPr/>
      <dgm:t>
        <a:bodyPr/>
        <a:lstStyle/>
        <a:p>
          <a:endParaRPr lang="en-US"/>
        </a:p>
      </dgm:t>
    </dgm:pt>
    <dgm:pt modelId="{F00C60C7-269A-454F-880B-EE7091081A79}" type="sibTrans" cxnId="{7AE4CD0E-73FE-4AA9-AF1E-96F65246EB9B}">
      <dgm:prSet/>
      <dgm:spPr/>
      <dgm:t>
        <a:bodyPr/>
        <a:lstStyle/>
        <a:p>
          <a:endParaRPr lang="en-US"/>
        </a:p>
      </dgm:t>
    </dgm:pt>
    <dgm:pt modelId="{503C94B2-282D-4CCB-8BB4-4EEDCE6139FF}">
      <dgm:prSet custT="1"/>
      <dgm:spPr/>
      <dgm:t>
        <a:bodyPr/>
        <a:lstStyle/>
        <a:p>
          <a:pPr>
            <a:defRPr b="1"/>
          </a:pPr>
          <a:r>
            <a:rPr lang="en-US" sz="1800" b="1" i="1" kern="1200" dirty="0">
              <a:solidFill>
                <a:srgbClr val="000000"/>
              </a:solidFill>
              <a:latin typeface="Book Antiqua" panose="02040602050305030304" pitchFamily="18" charset="0"/>
              <a:ea typeface="+mn-ea"/>
              <a:cs typeface="+mn-cs"/>
            </a:rPr>
            <a:t>Purpose:</a:t>
          </a:r>
        </a:p>
      </dgm:t>
    </dgm:pt>
    <dgm:pt modelId="{D3A73D54-9EEC-4E6E-92DF-74CDB6C5E5A3}" type="parTrans" cxnId="{4A5F4616-F437-4D64-9972-6073097EAB70}">
      <dgm:prSet/>
      <dgm:spPr/>
      <dgm:t>
        <a:bodyPr/>
        <a:lstStyle/>
        <a:p>
          <a:endParaRPr lang="en-US"/>
        </a:p>
      </dgm:t>
    </dgm:pt>
    <dgm:pt modelId="{736D16A5-C407-4E36-8D00-0143676D91A5}" type="sibTrans" cxnId="{4A5F4616-F437-4D64-9972-6073097EAB70}">
      <dgm:prSet/>
      <dgm:spPr/>
      <dgm:t>
        <a:bodyPr/>
        <a:lstStyle/>
        <a:p>
          <a:endParaRPr lang="en-US"/>
        </a:p>
      </dgm:t>
    </dgm:pt>
    <dgm:pt modelId="{6903660E-9415-4737-8E7D-0238053C8C41}">
      <dgm:prSet custT="1"/>
      <dgm:spPr/>
      <dgm:t>
        <a:bodyPr/>
        <a:lstStyle/>
        <a:p>
          <a:r>
            <a:rPr lang="en-US" sz="1700" i="1" kern="1200" dirty="0">
              <a:solidFill>
                <a:srgbClr val="000000"/>
              </a:solidFill>
              <a:latin typeface="Book Antiqua" panose="02040602050305030304" pitchFamily="18" charset="0"/>
              <a:ea typeface="+mn-ea"/>
              <a:cs typeface="+mn-cs"/>
            </a:rPr>
            <a:t>Word embedding is a technique used to represent words in a continuous vector space, capturing semantic relationships and contextual meanings, allowing models to understand linguistic similarities.</a:t>
          </a:r>
        </a:p>
      </dgm:t>
    </dgm:pt>
    <dgm:pt modelId="{3F15BD25-B055-4B7A-B715-C295F8735934}" type="parTrans" cxnId="{DDF1F161-EEF3-4EC7-BDF3-9420AD51C653}">
      <dgm:prSet/>
      <dgm:spPr/>
      <dgm:t>
        <a:bodyPr/>
        <a:lstStyle/>
        <a:p>
          <a:endParaRPr lang="en-US"/>
        </a:p>
      </dgm:t>
    </dgm:pt>
    <dgm:pt modelId="{F1FB2014-0C68-4340-AADB-4572E6BA7A6B}" type="sibTrans" cxnId="{DDF1F161-EEF3-4EC7-BDF3-9420AD51C653}">
      <dgm:prSet/>
      <dgm:spPr/>
      <dgm:t>
        <a:bodyPr/>
        <a:lstStyle/>
        <a:p>
          <a:endParaRPr lang="en-US"/>
        </a:p>
      </dgm:t>
    </dgm:pt>
    <dgm:pt modelId="{05E9D1F3-1FD2-4A7A-8B76-CE074D9D33DD}">
      <dgm:prSet custT="1"/>
      <dgm:spPr/>
      <dgm:t>
        <a:bodyPr/>
        <a:lstStyle/>
        <a:p>
          <a:pPr>
            <a:defRPr b="1"/>
          </a:pPr>
          <a:r>
            <a:rPr lang="en-US" sz="1800" b="1" i="1" kern="1200" dirty="0">
              <a:solidFill>
                <a:srgbClr val="000000"/>
              </a:solidFill>
              <a:latin typeface="Book Antiqua" panose="02040602050305030304" pitchFamily="18" charset="0"/>
              <a:ea typeface="+mn-ea"/>
              <a:cs typeface="+mn-cs"/>
            </a:rPr>
            <a:t> Techniques Implemented:</a:t>
          </a:r>
        </a:p>
      </dgm:t>
    </dgm:pt>
    <dgm:pt modelId="{72F3DDB1-4DD1-42BF-8171-7D667509F45C}" type="parTrans" cxnId="{8B489747-7ED4-4D9D-9A1D-539F65DF88FF}">
      <dgm:prSet/>
      <dgm:spPr/>
      <dgm:t>
        <a:bodyPr/>
        <a:lstStyle/>
        <a:p>
          <a:endParaRPr lang="en-US"/>
        </a:p>
      </dgm:t>
    </dgm:pt>
    <dgm:pt modelId="{1EA24AB3-90BA-470D-A68F-39A6617B5CBD}" type="sibTrans" cxnId="{8B489747-7ED4-4D9D-9A1D-539F65DF88FF}">
      <dgm:prSet/>
      <dgm:spPr/>
      <dgm:t>
        <a:bodyPr/>
        <a:lstStyle/>
        <a:p>
          <a:endParaRPr lang="en-US"/>
        </a:p>
      </dgm:t>
    </dgm:pt>
    <dgm:pt modelId="{FCD0BFAA-972E-4C1D-81EC-883E88B0EA8F}">
      <dgm:prSet custT="1"/>
      <dgm:spPr/>
      <dgm:t>
        <a:bodyPr/>
        <a:lstStyle/>
        <a:p>
          <a:r>
            <a:rPr lang="en-US" sz="1700" i="1" kern="1200" dirty="0">
              <a:solidFill>
                <a:srgbClr val="000000"/>
              </a:solidFill>
              <a:latin typeface="Book Antiqua" panose="02040602050305030304" pitchFamily="18" charset="0"/>
              <a:ea typeface="+mn-ea"/>
              <a:cs typeface="+mn-cs"/>
            </a:rPr>
            <a:t>Implemented Word2Vec to transform lyrics into numerical vectors, enabling deeper analysis and improved performance in sentiment analysis tasks by leveraging the relationships between words based on their contexts.</a:t>
          </a:r>
        </a:p>
      </dgm:t>
    </dgm:pt>
    <dgm:pt modelId="{B13ED484-B60A-4EB3-A1FD-317923C8AC10}" type="parTrans" cxnId="{80F2FAC2-E9BC-4FBE-B208-C5D28430B2D2}">
      <dgm:prSet/>
      <dgm:spPr/>
      <dgm:t>
        <a:bodyPr/>
        <a:lstStyle/>
        <a:p>
          <a:endParaRPr lang="en-US"/>
        </a:p>
      </dgm:t>
    </dgm:pt>
    <dgm:pt modelId="{1B693AC6-373C-49FD-B8DC-B069ED78AF54}" type="sibTrans" cxnId="{80F2FAC2-E9BC-4FBE-B208-C5D28430B2D2}">
      <dgm:prSet/>
      <dgm:spPr/>
      <dgm:t>
        <a:bodyPr/>
        <a:lstStyle/>
        <a:p>
          <a:endParaRPr lang="en-US"/>
        </a:p>
      </dgm:t>
    </dgm:pt>
    <dgm:pt modelId="{8F7991AA-E7BE-4CF0-81C0-DA51B3EFEFF9}" type="pres">
      <dgm:prSet presAssocID="{DCC1502F-112C-4033-AE56-6B5E348FAEC3}" presName="root" presStyleCnt="0">
        <dgm:presLayoutVars>
          <dgm:dir/>
          <dgm:resizeHandles val="exact"/>
        </dgm:presLayoutVars>
      </dgm:prSet>
      <dgm:spPr/>
    </dgm:pt>
    <dgm:pt modelId="{2C14FA10-8CC4-474F-AEB7-C3336DBFBFD8}" type="pres">
      <dgm:prSet presAssocID="{06CD2976-98C9-4515-8FC0-6B9AEF54DCE5}" presName="compNode" presStyleCnt="0"/>
      <dgm:spPr/>
    </dgm:pt>
    <dgm:pt modelId="{91D44274-35EB-4295-9F70-80808C1558C5}" type="pres">
      <dgm:prSet presAssocID="{06CD2976-98C9-4515-8FC0-6B9AEF54DCE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Cheers"/>
        </a:ext>
      </dgm:extLst>
    </dgm:pt>
    <dgm:pt modelId="{51DC3E6F-0A90-4394-9F1E-F25B422E3942}" type="pres">
      <dgm:prSet presAssocID="{06CD2976-98C9-4515-8FC0-6B9AEF54DCE5}" presName="iconSpace" presStyleCnt="0"/>
      <dgm:spPr/>
    </dgm:pt>
    <dgm:pt modelId="{6620AEC9-41EB-4C80-BB1B-7701703486F4}" type="pres">
      <dgm:prSet presAssocID="{06CD2976-98C9-4515-8FC0-6B9AEF54DCE5}" presName="parTx" presStyleLbl="revTx" presStyleIdx="0" presStyleCnt="8">
        <dgm:presLayoutVars>
          <dgm:chMax val="0"/>
          <dgm:chPref val="0"/>
        </dgm:presLayoutVars>
      </dgm:prSet>
      <dgm:spPr/>
    </dgm:pt>
    <dgm:pt modelId="{EB6FEB36-348D-43A6-9C8B-E09753EFBC7B}" type="pres">
      <dgm:prSet presAssocID="{06CD2976-98C9-4515-8FC0-6B9AEF54DCE5}" presName="txSpace" presStyleCnt="0"/>
      <dgm:spPr/>
    </dgm:pt>
    <dgm:pt modelId="{A250B79E-D25B-435F-9607-514FCA45E401}" type="pres">
      <dgm:prSet presAssocID="{06CD2976-98C9-4515-8FC0-6B9AEF54DCE5}" presName="desTx" presStyleLbl="revTx" presStyleIdx="1" presStyleCnt="8">
        <dgm:presLayoutVars/>
      </dgm:prSet>
      <dgm:spPr/>
    </dgm:pt>
    <dgm:pt modelId="{717E2A1D-7854-466D-80ED-E75C5490F6F1}" type="pres">
      <dgm:prSet presAssocID="{1BBC32C3-0C14-4D60-B9CD-A5645DA3D4B0}" presName="sibTrans" presStyleCnt="0"/>
      <dgm:spPr/>
    </dgm:pt>
    <dgm:pt modelId="{CB16C4A7-41B3-40D2-9412-C5053C9A23A5}" type="pres">
      <dgm:prSet presAssocID="{45E1A444-059A-4D88-9E4B-B461A6FD3FC9}" presName="compNode" presStyleCnt="0"/>
      <dgm:spPr/>
    </dgm:pt>
    <dgm:pt modelId="{87AADABC-97ED-40A8-82C1-4D90FC6E605C}" type="pres">
      <dgm:prSet presAssocID="{45E1A444-059A-4D88-9E4B-B461A6FD3FC9}" presName="icon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Statistics"/>
        </a:ext>
      </dgm:extLst>
    </dgm:pt>
    <dgm:pt modelId="{CAB60ACB-C9AA-4B30-8C7B-708CEBF59A34}" type="pres">
      <dgm:prSet presAssocID="{45E1A444-059A-4D88-9E4B-B461A6FD3FC9}" presName="iconSpace" presStyleCnt="0"/>
      <dgm:spPr/>
    </dgm:pt>
    <dgm:pt modelId="{5A0B7220-F11F-4939-BEFE-4C63200A1BB8}" type="pres">
      <dgm:prSet presAssocID="{45E1A444-059A-4D88-9E4B-B461A6FD3FC9}" presName="parTx" presStyleLbl="revTx" presStyleIdx="2" presStyleCnt="8">
        <dgm:presLayoutVars>
          <dgm:chMax val="0"/>
          <dgm:chPref val="0"/>
        </dgm:presLayoutVars>
      </dgm:prSet>
      <dgm:spPr/>
    </dgm:pt>
    <dgm:pt modelId="{C783D6E7-1057-4DBD-9453-2F6D8A77A2A9}" type="pres">
      <dgm:prSet presAssocID="{45E1A444-059A-4D88-9E4B-B461A6FD3FC9}" presName="txSpace" presStyleCnt="0"/>
      <dgm:spPr/>
    </dgm:pt>
    <dgm:pt modelId="{2D89B67C-3EFE-4619-BF46-A8EF86012795}" type="pres">
      <dgm:prSet presAssocID="{45E1A444-059A-4D88-9E4B-B461A6FD3FC9}" presName="desTx" presStyleLbl="revTx" presStyleIdx="3" presStyleCnt="8">
        <dgm:presLayoutVars/>
      </dgm:prSet>
      <dgm:spPr/>
    </dgm:pt>
    <dgm:pt modelId="{7374359C-CF82-460C-86C9-98AA46705EFB}" type="pres">
      <dgm:prSet presAssocID="{49636A4F-6DBD-49CC-8DC2-C8DF0AE4CA0B}" presName="sibTrans" presStyleCnt="0"/>
      <dgm:spPr/>
    </dgm:pt>
    <dgm:pt modelId="{084507B9-0535-4B62-8D78-69CF2D84B3CE}" type="pres">
      <dgm:prSet presAssocID="{503C94B2-282D-4CCB-8BB4-4EEDCE6139FF}" presName="compNode" presStyleCnt="0"/>
      <dgm:spPr/>
    </dgm:pt>
    <dgm:pt modelId="{53779070-AE93-48BA-B674-B409BE8CC0F2}" type="pres">
      <dgm:prSet presAssocID="{503C94B2-282D-4CCB-8BB4-4EEDCE6139FF}"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Subtitles"/>
        </a:ext>
      </dgm:extLst>
    </dgm:pt>
    <dgm:pt modelId="{6D4B55CC-AF22-4EFB-8793-D31E17595C55}" type="pres">
      <dgm:prSet presAssocID="{503C94B2-282D-4CCB-8BB4-4EEDCE6139FF}" presName="iconSpace" presStyleCnt="0"/>
      <dgm:spPr/>
    </dgm:pt>
    <dgm:pt modelId="{319EEF6A-8463-4C8A-955E-69653E03E09C}" type="pres">
      <dgm:prSet presAssocID="{503C94B2-282D-4CCB-8BB4-4EEDCE6139FF}" presName="parTx" presStyleLbl="revTx" presStyleIdx="4" presStyleCnt="8">
        <dgm:presLayoutVars>
          <dgm:chMax val="0"/>
          <dgm:chPref val="0"/>
        </dgm:presLayoutVars>
      </dgm:prSet>
      <dgm:spPr/>
    </dgm:pt>
    <dgm:pt modelId="{AC83AA87-D05A-46E0-9EE8-3EA75A464E58}" type="pres">
      <dgm:prSet presAssocID="{503C94B2-282D-4CCB-8BB4-4EEDCE6139FF}" presName="txSpace" presStyleCnt="0"/>
      <dgm:spPr/>
    </dgm:pt>
    <dgm:pt modelId="{23D68DB6-74F3-437F-BA0F-AD5EF2F75B62}" type="pres">
      <dgm:prSet presAssocID="{503C94B2-282D-4CCB-8BB4-4EEDCE6139FF}" presName="desTx" presStyleLbl="revTx" presStyleIdx="5" presStyleCnt="8">
        <dgm:presLayoutVars/>
      </dgm:prSet>
      <dgm:spPr/>
    </dgm:pt>
    <dgm:pt modelId="{71D0E972-79D7-43FB-86BA-1FE56D87F20D}" type="pres">
      <dgm:prSet presAssocID="{736D16A5-C407-4E36-8D00-0143676D91A5}" presName="sibTrans" presStyleCnt="0"/>
      <dgm:spPr/>
    </dgm:pt>
    <dgm:pt modelId="{08C3DED5-1646-4DD4-A636-1BCC21EB9515}" type="pres">
      <dgm:prSet presAssocID="{05E9D1F3-1FD2-4A7A-8B76-CE074D9D33DD}" presName="compNode" presStyleCnt="0"/>
      <dgm:spPr/>
    </dgm:pt>
    <dgm:pt modelId="{AD59C4AD-6C0A-4D20-A07C-430CAEFF2977}" type="pres">
      <dgm:prSet presAssocID="{05E9D1F3-1FD2-4A7A-8B76-CE074D9D33DD}" presName="icon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Voice"/>
        </a:ext>
      </dgm:extLst>
    </dgm:pt>
    <dgm:pt modelId="{5420530E-C6E5-4AAC-82B1-B4D5F28E15E7}" type="pres">
      <dgm:prSet presAssocID="{05E9D1F3-1FD2-4A7A-8B76-CE074D9D33DD}" presName="iconSpace" presStyleCnt="0"/>
      <dgm:spPr/>
    </dgm:pt>
    <dgm:pt modelId="{17E124CE-2C19-48D1-9CB5-BDAF1CDADC95}" type="pres">
      <dgm:prSet presAssocID="{05E9D1F3-1FD2-4A7A-8B76-CE074D9D33DD}" presName="parTx" presStyleLbl="revTx" presStyleIdx="6" presStyleCnt="8">
        <dgm:presLayoutVars>
          <dgm:chMax val="0"/>
          <dgm:chPref val="0"/>
        </dgm:presLayoutVars>
      </dgm:prSet>
      <dgm:spPr/>
    </dgm:pt>
    <dgm:pt modelId="{D6BAE417-0C2C-4C54-901F-E9F7D1622E06}" type="pres">
      <dgm:prSet presAssocID="{05E9D1F3-1FD2-4A7A-8B76-CE074D9D33DD}" presName="txSpace" presStyleCnt="0"/>
      <dgm:spPr/>
    </dgm:pt>
    <dgm:pt modelId="{5569AD7B-1150-412E-B633-2EF2D7D13214}" type="pres">
      <dgm:prSet presAssocID="{05E9D1F3-1FD2-4A7A-8B76-CE074D9D33DD}" presName="desTx" presStyleLbl="revTx" presStyleIdx="7" presStyleCnt="8">
        <dgm:presLayoutVars/>
      </dgm:prSet>
      <dgm:spPr/>
    </dgm:pt>
  </dgm:ptLst>
  <dgm:cxnLst>
    <dgm:cxn modelId="{7AE4CD0E-73FE-4AA9-AF1E-96F65246EB9B}" srcId="{45E1A444-059A-4D88-9E4B-B461A6FD3FC9}" destId="{BFA9D9DA-0D05-4FCB-B2EF-5257FE19ED04}" srcOrd="0" destOrd="0" parTransId="{50F79C56-10B6-41AF-91AE-B6E711D67B84}" sibTransId="{F00C60C7-269A-454F-880B-EE7091081A79}"/>
    <dgm:cxn modelId="{4A5F4616-F437-4D64-9972-6073097EAB70}" srcId="{DCC1502F-112C-4033-AE56-6B5E348FAEC3}" destId="{503C94B2-282D-4CCB-8BB4-4EEDCE6139FF}" srcOrd="2" destOrd="0" parTransId="{D3A73D54-9EEC-4E6E-92DF-74CDB6C5E5A3}" sibTransId="{736D16A5-C407-4E36-8D00-0143676D91A5}"/>
    <dgm:cxn modelId="{67E5B322-83F3-4DBC-AEDB-D5CE94F57305}" type="presOf" srcId="{FCD0BFAA-972E-4C1D-81EC-883E88B0EA8F}" destId="{5569AD7B-1150-412E-B633-2EF2D7D13214}" srcOrd="0" destOrd="0" presId="urn:microsoft.com/office/officeart/2018/5/layout/CenteredIconLabelDescriptionList"/>
    <dgm:cxn modelId="{53F8FA26-AB34-403C-9F92-888E9DDF92B1}" type="presOf" srcId="{BFA9D9DA-0D05-4FCB-B2EF-5257FE19ED04}" destId="{2D89B67C-3EFE-4619-BF46-A8EF86012795}" srcOrd="0" destOrd="0" presId="urn:microsoft.com/office/officeart/2018/5/layout/CenteredIconLabelDescriptionList"/>
    <dgm:cxn modelId="{A62DF634-8CA9-46E7-8555-568446A2A075}" type="presOf" srcId="{DCC1502F-112C-4033-AE56-6B5E348FAEC3}" destId="{8F7991AA-E7BE-4CF0-81C0-DA51B3EFEFF9}" srcOrd="0" destOrd="0" presId="urn:microsoft.com/office/officeart/2018/5/layout/CenteredIconLabelDescriptionList"/>
    <dgm:cxn modelId="{DDF1F161-EEF3-4EC7-BDF3-9420AD51C653}" srcId="{503C94B2-282D-4CCB-8BB4-4EEDCE6139FF}" destId="{6903660E-9415-4737-8E7D-0238053C8C41}" srcOrd="0" destOrd="0" parTransId="{3F15BD25-B055-4B7A-B715-C295F8735934}" sibTransId="{F1FB2014-0C68-4340-AADB-4572E6BA7A6B}"/>
    <dgm:cxn modelId="{8D2E0B42-1D18-48FF-8447-1B17908DB142}" type="presOf" srcId="{6903660E-9415-4737-8E7D-0238053C8C41}" destId="{23D68DB6-74F3-437F-BA0F-AD5EF2F75B62}" srcOrd="0" destOrd="0" presId="urn:microsoft.com/office/officeart/2018/5/layout/CenteredIconLabelDescriptionList"/>
    <dgm:cxn modelId="{8B489747-7ED4-4D9D-9A1D-539F65DF88FF}" srcId="{DCC1502F-112C-4033-AE56-6B5E348FAEC3}" destId="{05E9D1F3-1FD2-4A7A-8B76-CE074D9D33DD}" srcOrd="3" destOrd="0" parTransId="{72F3DDB1-4DD1-42BF-8171-7D667509F45C}" sibTransId="{1EA24AB3-90BA-470D-A68F-39A6617B5CBD}"/>
    <dgm:cxn modelId="{72D86089-222E-4FFE-895A-5D0733FF7793}" type="presOf" srcId="{45E1A444-059A-4D88-9E4B-B461A6FD3FC9}" destId="{5A0B7220-F11F-4939-BEFE-4C63200A1BB8}" srcOrd="0" destOrd="0" presId="urn:microsoft.com/office/officeart/2018/5/layout/CenteredIconLabelDescriptionList"/>
    <dgm:cxn modelId="{138D368F-B1CD-411C-8DEF-9DE936467457}" type="presOf" srcId="{503C94B2-282D-4CCB-8BB4-4EEDCE6139FF}" destId="{319EEF6A-8463-4C8A-955E-69653E03E09C}" srcOrd="0" destOrd="0" presId="urn:microsoft.com/office/officeart/2018/5/layout/CenteredIconLabelDescriptionList"/>
    <dgm:cxn modelId="{A0FAA7A4-B2F0-468F-828A-0EDE37BD9E94}" srcId="{06CD2976-98C9-4515-8FC0-6B9AEF54DCE5}" destId="{920A15FA-3C69-41EA-8879-FB2D5F2F3246}" srcOrd="0" destOrd="0" parTransId="{973D06D5-CF55-4ED4-8D4B-47F77F6C6300}" sibTransId="{85301E08-CB22-4DC5-95F5-B6CC42A62E82}"/>
    <dgm:cxn modelId="{CD6B25AC-D2F9-4F5C-BEAF-2CAD3C0E6B41}" type="presOf" srcId="{05E9D1F3-1FD2-4A7A-8B76-CE074D9D33DD}" destId="{17E124CE-2C19-48D1-9CB5-BDAF1CDADC95}" srcOrd="0" destOrd="0" presId="urn:microsoft.com/office/officeart/2018/5/layout/CenteredIconLabelDescriptionList"/>
    <dgm:cxn modelId="{D5B04EC1-EB29-4F38-BA74-B020B46029A8}" srcId="{DCC1502F-112C-4033-AE56-6B5E348FAEC3}" destId="{45E1A444-059A-4D88-9E4B-B461A6FD3FC9}" srcOrd="1" destOrd="0" parTransId="{05B931A2-72AA-4491-9BDE-2FB544C6BE1D}" sibTransId="{49636A4F-6DBD-49CC-8DC2-C8DF0AE4CA0B}"/>
    <dgm:cxn modelId="{80F2FAC2-E9BC-4FBE-B208-C5D28430B2D2}" srcId="{05E9D1F3-1FD2-4A7A-8B76-CE074D9D33DD}" destId="{FCD0BFAA-972E-4C1D-81EC-883E88B0EA8F}" srcOrd="0" destOrd="0" parTransId="{B13ED484-B60A-4EB3-A1FD-317923C8AC10}" sibTransId="{1B693AC6-373C-49FD-B8DC-B069ED78AF54}"/>
    <dgm:cxn modelId="{D34652DC-6FC5-4EC6-92CF-0691FF58FAA3}" type="presOf" srcId="{920A15FA-3C69-41EA-8879-FB2D5F2F3246}" destId="{A250B79E-D25B-435F-9607-514FCA45E401}" srcOrd="0" destOrd="0" presId="urn:microsoft.com/office/officeart/2018/5/layout/CenteredIconLabelDescriptionList"/>
    <dgm:cxn modelId="{8D3D98E1-B72C-4D1E-AE52-691C3006176A}" srcId="{DCC1502F-112C-4033-AE56-6B5E348FAEC3}" destId="{06CD2976-98C9-4515-8FC0-6B9AEF54DCE5}" srcOrd="0" destOrd="0" parTransId="{1E915952-1633-4F40-9AED-DD32C4C5A4DD}" sibTransId="{1BBC32C3-0C14-4D60-B9CD-A5645DA3D4B0}"/>
    <dgm:cxn modelId="{4D0A4EFE-FDDB-4C51-8904-86B7D8C476F6}" type="presOf" srcId="{06CD2976-98C9-4515-8FC0-6B9AEF54DCE5}" destId="{6620AEC9-41EB-4C80-BB1B-7701703486F4}" srcOrd="0" destOrd="0" presId="urn:microsoft.com/office/officeart/2018/5/layout/CenteredIconLabelDescriptionList"/>
    <dgm:cxn modelId="{37D15D70-0CD6-4C76-8983-5895D3ABE081}" type="presParOf" srcId="{8F7991AA-E7BE-4CF0-81C0-DA51B3EFEFF9}" destId="{2C14FA10-8CC4-474F-AEB7-C3336DBFBFD8}" srcOrd="0" destOrd="0" presId="urn:microsoft.com/office/officeart/2018/5/layout/CenteredIconLabelDescriptionList"/>
    <dgm:cxn modelId="{34CA49BB-18D2-4BB9-B376-42C21AD7A181}" type="presParOf" srcId="{2C14FA10-8CC4-474F-AEB7-C3336DBFBFD8}" destId="{91D44274-35EB-4295-9F70-80808C1558C5}" srcOrd="0" destOrd="0" presId="urn:microsoft.com/office/officeart/2018/5/layout/CenteredIconLabelDescriptionList"/>
    <dgm:cxn modelId="{7521934B-98AC-4076-BDFE-63901FB775B8}" type="presParOf" srcId="{2C14FA10-8CC4-474F-AEB7-C3336DBFBFD8}" destId="{51DC3E6F-0A90-4394-9F1E-F25B422E3942}" srcOrd="1" destOrd="0" presId="urn:microsoft.com/office/officeart/2018/5/layout/CenteredIconLabelDescriptionList"/>
    <dgm:cxn modelId="{31965C4B-3EE7-423E-9FDA-DFB646F348DC}" type="presParOf" srcId="{2C14FA10-8CC4-474F-AEB7-C3336DBFBFD8}" destId="{6620AEC9-41EB-4C80-BB1B-7701703486F4}" srcOrd="2" destOrd="0" presId="urn:microsoft.com/office/officeart/2018/5/layout/CenteredIconLabelDescriptionList"/>
    <dgm:cxn modelId="{C5AD0EB2-F061-40EF-A56C-7EDB4BB1704F}" type="presParOf" srcId="{2C14FA10-8CC4-474F-AEB7-C3336DBFBFD8}" destId="{EB6FEB36-348D-43A6-9C8B-E09753EFBC7B}" srcOrd="3" destOrd="0" presId="urn:microsoft.com/office/officeart/2018/5/layout/CenteredIconLabelDescriptionList"/>
    <dgm:cxn modelId="{6F0316EE-E0B1-4794-8859-AE25E0D34AD1}" type="presParOf" srcId="{2C14FA10-8CC4-474F-AEB7-C3336DBFBFD8}" destId="{A250B79E-D25B-435F-9607-514FCA45E401}" srcOrd="4" destOrd="0" presId="urn:microsoft.com/office/officeart/2018/5/layout/CenteredIconLabelDescriptionList"/>
    <dgm:cxn modelId="{96BC2609-3921-4CD1-90F9-9243EC19350C}" type="presParOf" srcId="{8F7991AA-E7BE-4CF0-81C0-DA51B3EFEFF9}" destId="{717E2A1D-7854-466D-80ED-E75C5490F6F1}" srcOrd="1" destOrd="0" presId="urn:microsoft.com/office/officeart/2018/5/layout/CenteredIconLabelDescriptionList"/>
    <dgm:cxn modelId="{26A45CF8-F525-49CE-B88B-167635CA098A}" type="presParOf" srcId="{8F7991AA-E7BE-4CF0-81C0-DA51B3EFEFF9}" destId="{CB16C4A7-41B3-40D2-9412-C5053C9A23A5}" srcOrd="2" destOrd="0" presId="urn:microsoft.com/office/officeart/2018/5/layout/CenteredIconLabelDescriptionList"/>
    <dgm:cxn modelId="{5A1FA14A-E22B-4CAB-B41E-11B8E02AE99B}" type="presParOf" srcId="{CB16C4A7-41B3-40D2-9412-C5053C9A23A5}" destId="{87AADABC-97ED-40A8-82C1-4D90FC6E605C}" srcOrd="0" destOrd="0" presId="urn:microsoft.com/office/officeart/2018/5/layout/CenteredIconLabelDescriptionList"/>
    <dgm:cxn modelId="{00873DC0-C7C2-4C22-83FA-1C2F25E0AC74}" type="presParOf" srcId="{CB16C4A7-41B3-40D2-9412-C5053C9A23A5}" destId="{CAB60ACB-C9AA-4B30-8C7B-708CEBF59A34}" srcOrd="1" destOrd="0" presId="urn:microsoft.com/office/officeart/2018/5/layout/CenteredIconLabelDescriptionList"/>
    <dgm:cxn modelId="{E7F88802-7751-4013-AA98-1CEB2ABE58A3}" type="presParOf" srcId="{CB16C4A7-41B3-40D2-9412-C5053C9A23A5}" destId="{5A0B7220-F11F-4939-BEFE-4C63200A1BB8}" srcOrd="2" destOrd="0" presId="urn:microsoft.com/office/officeart/2018/5/layout/CenteredIconLabelDescriptionList"/>
    <dgm:cxn modelId="{24C7E2D1-7C29-4484-AEF0-872E5AA3EC55}" type="presParOf" srcId="{CB16C4A7-41B3-40D2-9412-C5053C9A23A5}" destId="{C783D6E7-1057-4DBD-9453-2F6D8A77A2A9}" srcOrd="3" destOrd="0" presId="urn:microsoft.com/office/officeart/2018/5/layout/CenteredIconLabelDescriptionList"/>
    <dgm:cxn modelId="{EF22DFD3-0912-4A70-9576-4185171A603F}" type="presParOf" srcId="{CB16C4A7-41B3-40D2-9412-C5053C9A23A5}" destId="{2D89B67C-3EFE-4619-BF46-A8EF86012795}" srcOrd="4" destOrd="0" presId="urn:microsoft.com/office/officeart/2018/5/layout/CenteredIconLabelDescriptionList"/>
    <dgm:cxn modelId="{5A1AE6CF-E9BB-4E08-8D89-95CA9FC41AE0}" type="presParOf" srcId="{8F7991AA-E7BE-4CF0-81C0-DA51B3EFEFF9}" destId="{7374359C-CF82-460C-86C9-98AA46705EFB}" srcOrd="3" destOrd="0" presId="urn:microsoft.com/office/officeart/2018/5/layout/CenteredIconLabelDescriptionList"/>
    <dgm:cxn modelId="{A3C69D69-DE08-401D-80BD-4FA2AA66B8BD}" type="presParOf" srcId="{8F7991AA-E7BE-4CF0-81C0-DA51B3EFEFF9}" destId="{084507B9-0535-4B62-8D78-69CF2D84B3CE}" srcOrd="4" destOrd="0" presId="urn:microsoft.com/office/officeart/2018/5/layout/CenteredIconLabelDescriptionList"/>
    <dgm:cxn modelId="{92E03F5F-8008-4C65-B21E-06531FA4A05F}" type="presParOf" srcId="{084507B9-0535-4B62-8D78-69CF2D84B3CE}" destId="{53779070-AE93-48BA-B674-B409BE8CC0F2}" srcOrd="0" destOrd="0" presId="urn:microsoft.com/office/officeart/2018/5/layout/CenteredIconLabelDescriptionList"/>
    <dgm:cxn modelId="{B2E8D7B6-3CF7-467D-8600-1CF6E4817B8E}" type="presParOf" srcId="{084507B9-0535-4B62-8D78-69CF2D84B3CE}" destId="{6D4B55CC-AF22-4EFB-8793-D31E17595C55}" srcOrd="1" destOrd="0" presId="urn:microsoft.com/office/officeart/2018/5/layout/CenteredIconLabelDescriptionList"/>
    <dgm:cxn modelId="{EE9E9CFD-1523-455F-BE78-1C722EC33329}" type="presParOf" srcId="{084507B9-0535-4B62-8D78-69CF2D84B3CE}" destId="{319EEF6A-8463-4C8A-955E-69653E03E09C}" srcOrd="2" destOrd="0" presId="urn:microsoft.com/office/officeart/2018/5/layout/CenteredIconLabelDescriptionList"/>
    <dgm:cxn modelId="{177C1D79-96E6-4DC7-B10C-633737B0A167}" type="presParOf" srcId="{084507B9-0535-4B62-8D78-69CF2D84B3CE}" destId="{AC83AA87-D05A-46E0-9EE8-3EA75A464E58}" srcOrd="3" destOrd="0" presId="urn:microsoft.com/office/officeart/2018/5/layout/CenteredIconLabelDescriptionList"/>
    <dgm:cxn modelId="{1639842F-632A-4B7F-8A76-9DC0F5CF3966}" type="presParOf" srcId="{084507B9-0535-4B62-8D78-69CF2D84B3CE}" destId="{23D68DB6-74F3-437F-BA0F-AD5EF2F75B62}" srcOrd="4" destOrd="0" presId="urn:microsoft.com/office/officeart/2018/5/layout/CenteredIconLabelDescriptionList"/>
    <dgm:cxn modelId="{342D3064-F5B0-4937-9D0D-F85A757AFCDF}" type="presParOf" srcId="{8F7991AA-E7BE-4CF0-81C0-DA51B3EFEFF9}" destId="{71D0E972-79D7-43FB-86BA-1FE56D87F20D}" srcOrd="5" destOrd="0" presId="urn:microsoft.com/office/officeart/2018/5/layout/CenteredIconLabelDescriptionList"/>
    <dgm:cxn modelId="{2D4C9B36-4C8A-4537-A61C-B52E82A4AD6B}" type="presParOf" srcId="{8F7991AA-E7BE-4CF0-81C0-DA51B3EFEFF9}" destId="{08C3DED5-1646-4DD4-A636-1BCC21EB9515}" srcOrd="6" destOrd="0" presId="urn:microsoft.com/office/officeart/2018/5/layout/CenteredIconLabelDescriptionList"/>
    <dgm:cxn modelId="{7F9D9E71-FABD-4982-B058-8129D34B3F73}" type="presParOf" srcId="{08C3DED5-1646-4DD4-A636-1BCC21EB9515}" destId="{AD59C4AD-6C0A-4D20-A07C-430CAEFF2977}" srcOrd="0" destOrd="0" presId="urn:microsoft.com/office/officeart/2018/5/layout/CenteredIconLabelDescriptionList"/>
    <dgm:cxn modelId="{9397AFAF-925E-4AC0-807D-ED97EF8964A2}" type="presParOf" srcId="{08C3DED5-1646-4DD4-A636-1BCC21EB9515}" destId="{5420530E-C6E5-4AAC-82B1-B4D5F28E15E7}" srcOrd="1" destOrd="0" presId="urn:microsoft.com/office/officeart/2018/5/layout/CenteredIconLabelDescriptionList"/>
    <dgm:cxn modelId="{ED8B287F-A383-4A6F-B7C6-DA58BCA693B0}" type="presParOf" srcId="{08C3DED5-1646-4DD4-A636-1BCC21EB9515}" destId="{17E124CE-2C19-48D1-9CB5-BDAF1CDADC95}" srcOrd="2" destOrd="0" presId="urn:microsoft.com/office/officeart/2018/5/layout/CenteredIconLabelDescriptionList"/>
    <dgm:cxn modelId="{163481EB-D6AF-4C92-905E-624FF7FCB64D}" type="presParOf" srcId="{08C3DED5-1646-4DD4-A636-1BCC21EB9515}" destId="{D6BAE417-0C2C-4C54-901F-E9F7D1622E06}" srcOrd="3" destOrd="0" presId="urn:microsoft.com/office/officeart/2018/5/layout/CenteredIconLabelDescriptionList"/>
    <dgm:cxn modelId="{9B7BB445-0E75-416D-9CCB-53EE1A8ED770}" type="presParOf" srcId="{08C3DED5-1646-4DD4-A636-1BCC21EB9515}" destId="{5569AD7B-1150-412E-B633-2EF2D7D13214}"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44274-35EB-4295-9F70-80808C1558C5}">
      <dsp:nvSpPr>
        <dsp:cNvPr id="0" name=""/>
        <dsp:cNvSpPr/>
      </dsp:nvSpPr>
      <dsp:spPr>
        <a:xfrm>
          <a:off x="797821" y="241332"/>
          <a:ext cx="854929" cy="85492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20AEC9-41EB-4C80-BB1B-7701703486F4}">
      <dsp:nvSpPr>
        <dsp:cNvPr id="0" name=""/>
        <dsp:cNvSpPr/>
      </dsp:nvSpPr>
      <dsp:spPr>
        <a:xfrm>
          <a:off x="3957" y="1255641"/>
          <a:ext cx="2442656" cy="503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i="1" kern="1200" dirty="0">
              <a:solidFill>
                <a:schemeClr val="tx1"/>
              </a:solidFill>
              <a:latin typeface="Book Antiqua" panose="02040602050305030304" pitchFamily="18" charset="0"/>
              <a:ea typeface="+mj-ea"/>
              <a:cs typeface="+mj-cs"/>
            </a:rPr>
            <a:t> Data Augmentation :</a:t>
          </a:r>
        </a:p>
      </dsp:txBody>
      <dsp:txXfrm>
        <a:off x="3957" y="1255641"/>
        <a:ext cx="2442656" cy="503797"/>
      </dsp:txXfrm>
    </dsp:sp>
    <dsp:sp modelId="{A250B79E-D25B-435F-9607-514FCA45E401}">
      <dsp:nvSpPr>
        <dsp:cNvPr id="0" name=""/>
        <dsp:cNvSpPr/>
      </dsp:nvSpPr>
      <dsp:spPr>
        <a:xfrm>
          <a:off x="3957" y="1833569"/>
          <a:ext cx="2442656" cy="211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i="1" kern="1200" dirty="0">
              <a:solidFill>
                <a:schemeClr val="tx1"/>
              </a:solidFill>
              <a:latin typeface="Book Antiqua" panose="02040602050305030304" pitchFamily="18" charset="0"/>
              <a:ea typeface="+mj-ea"/>
              <a:cs typeface="+mj-cs"/>
            </a:rPr>
            <a:t>Data augmentation involves creating additional data by applying techniques like duplication, transformations, or synthetic generation to improve class balance and enhance model performance.</a:t>
          </a:r>
        </a:p>
      </dsp:txBody>
      <dsp:txXfrm>
        <a:off x="3957" y="1833569"/>
        <a:ext cx="2442656" cy="2114261"/>
      </dsp:txXfrm>
    </dsp:sp>
    <dsp:sp modelId="{87AADABC-97ED-40A8-82C1-4D90FC6E605C}">
      <dsp:nvSpPr>
        <dsp:cNvPr id="0" name=""/>
        <dsp:cNvSpPr/>
      </dsp:nvSpPr>
      <dsp:spPr>
        <a:xfrm>
          <a:off x="3667942" y="241332"/>
          <a:ext cx="854929" cy="854929"/>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0B7220-F11F-4939-BEFE-4C63200A1BB8}">
      <dsp:nvSpPr>
        <dsp:cNvPr id="0" name=""/>
        <dsp:cNvSpPr/>
      </dsp:nvSpPr>
      <dsp:spPr>
        <a:xfrm>
          <a:off x="2874078" y="1255641"/>
          <a:ext cx="2442656" cy="503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b="1" i="1" kern="1200" dirty="0">
              <a:solidFill>
                <a:srgbClr val="000000"/>
              </a:solidFill>
              <a:latin typeface="Book Antiqua" panose="02040602050305030304" pitchFamily="18" charset="0"/>
              <a:ea typeface="+mn-ea"/>
              <a:cs typeface="+mn-cs"/>
            </a:rPr>
            <a:t> Stratified Sampling Split:</a:t>
          </a:r>
        </a:p>
      </dsp:txBody>
      <dsp:txXfrm>
        <a:off x="2874078" y="1255641"/>
        <a:ext cx="2442656" cy="503797"/>
      </dsp:txXfrm>
    </dsp:sp>
    <dsp:sp modelId="{2D89B67C-3EFE-4619-BF46-A8EF86012795}">
      <dsp:nvSpPr>
        <dsp:cNvPr id="0" name=""/>
        <dsp:cNvSpPr/>
      </dsp:nvSpPr>
      <dsp:spPr>
        <a:xfrm>
          <a:off x="2874078" y="1833569"/>
          <a:ext cx="2442656" cy="211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i="1" kern="1200" dirty="0">
              <a:solidFill>
                <a:srgbClr val="000000"/>
              </a:solidFill>
              <a:latin typeface="Book Antiqua" panose="02040602050305030304" pitchFamily="18" charset="0"/>
              <a:ea typeface="+mn-ea"/>
              <a:cs typeface="+mn-cs"/>
            </a:rPr>
            <a:t>Utilized stratified random sampling to split the dataset into training and testing sets, maintaining the proportion of each class in both subsets for reliable model evaluation.</a:t>
          </a:r>
        </a:p>
      </dsp:txBody>
      <dsp:txXfrm>
        <a:off x="2874078" y="1833569"/>
        <a:ext cx="2442656" cy="2114261"/>
      </dsp:txXfrm>
    </dsp:sp>
    <dsp:sp modelId="{53779070-AE93-48BA-B674-B409BE8CC0F2}">
      <dsp:nvSpPr>
        <dsp:cNvPr id="0" name=""/>
        <dsp:cNvSpPr/>
      </dsp:nvSpPr>
      <dsp:spPr>
        <a:xfrm>
          <a:off x="6538063" y="241332"/>
          <a:ext cx="854929" cy="85492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9EEF6A-8463-4C8A-955E-69653E03E09C}">
      <dsp:nvSpPr>
        <dsp:cNvPr id="0" name=""/>
        <dsp:cNvSpPr/>
      </dsp:nvSpPr>
      <dsp:spPr>
        <a:xfrm>
          <a:off x="5744199" y="1255641"/>
          <a:ext cx="2442656" cy="503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b="1" i="1" kern="1200" dirty="0">
              <a:solidFill>
                <a:srgbClr val="000000"/>
              </a:solidFill>
              <a:latin typeface="Book Antiqua" panose="02040602050305030304" pitchFamily="18" charset="0"/>
              <a:ea typeface="+mn-ea"/>
              <a:cs typeface="+mn-cs"/>
            </a:rPr>
            <a:t>Purpose:</a:t>
          </a:r>
        </a:p>
      </dsp:txBody>
      <dsp:txXfrm>
        <a:off x="5744199" y="1255641"/>
        <a:ext cx="2442656" cy="503797"/>
      </dsp:txXfrm>
    </dsp:sp>
    <dsp:sp modelId="{23D68DB6-74F3-437F-BA0F-AD5EF2F75B62}">
      <dsp:nvSpPr>
        <dsp:cNvPr id="0" name=""/>
        <dsp:cNvSpPr/>
      </dsp:nvSpPr>
      <dsp:spPr>
        <a:xfrm>
          <a:off x="5744199" y="1833569"/>
          <a:ext cx="2442656" cy="211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i="1" kern="1200" dirty="0">
              <a:solidFill>
                <a:srgbClr val="000000"/>
              </a:solidFill>
              <a:latin typeface="Book Antiqua" panose="02040602050305030304" pitchFamily="18" charset="0"/>
              <a:ea typeface="+mn-ea"/>
              <a:cs typeface="+mn-cs"/>
            </a:rPr>
            <a:t>Word embedding is a technique used to represent words in a continuous vector space, capturing semantic relationships and contextual meanings, allowing models to understand linguistic similarities.</a:t>
          </a:r>
        </a:p>
      </dsp:txBody>
      <dsp:txXfrm>
        <a:off x="5744199" y="1833569"/>
        <a:ext cx="2442656" cy="2114261"/>
      </dsp:txXfrm>
    </dsp:sp>
    <dsp:sp modelId="{AD59C4AD-6C0A-4D20-A07C-430CAEFF2977}">
      <dsp:nvSpPr>
        <dsp:cNvPr id="0" name=""/>
        <dsp:cNvSpPr/>
      </dsp:nvSpPr>
      <dsp:spPr>
        <a:xfrm>
          <a:off x="9408184" y="241332"/>
          <a:ext cx="854929" cy="854929"/>
        </a:xfrm>
        <a:prstGeom prst="rect">
          <a:avLst/>
        </a:prstGeom>
        <a:blipFill>
          <a:blip xmlns:r="http://schemas.openxmlformats.org/officeDocument/2006/relationships" r:embed="rId4">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E124CE-2C19-48D1-9CB5-BDAF1CDADC95}">
      <dsp:nvSpPr>
        <dsp:cNvPr id="0" name=""/>
        <dsp:cNvSpPr/>
      </dsp:nvSpPr>
      <dsp:spPr>
        <a:xfrm>
          <a:off x="8614321" y="1255641"/>
          <a:ext cx="2442656" cy="503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b="1" i="1" kern="1200" dirty="0">
              <a:solidFill>
                <a:srgbClr val="000000"/>
              </a:solidFill>
              <a:latin typeface="Book Antiqua" panose="02040602050305030304" pitchFamily="18" charset="0"/>
              <a:ea typeface="+mn-ea"/>
              <a:cs typeface="+mn-cs"/>
            </a:rPr>
            <a:t> Techniques Implemented:</a:t>
          </a:r>
        </a:p>
      </dsp:txBody>
      <dsp:txXfrm>
        <a:off x="8614321" y="1255641"/>
        <a:ext cx="2442656" cy="503797"/>
      </dsp:txXfrm>
    </dsp:sp>
    <dsp:sp modelId="{5569AD7B-1150-412E-B633-2EF2D7D13214}">
      <dsp:nvSpPr>
        <dsp:cNvPr id="0" name=""/>
        <dsp:cNvSpPr/>
      </dsp:nvSpPr>
      <dsp:spPr>
        <a:xfrm>
          <a:off x="8614321" y="1833569"/>
          <a:ext cx="2442656" cy="211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i="1" kern="1200" dirty="0">
              <a:solidFill>
                <a:srgbClr val="000000"/>
              </a:solidFill>
              <a:latin typeface="Book Antiqua" panose="02040602050305030304" pitchFamily="18" charset="0"/>
              <a:ea typeface="+mn-ea"/>
              <a:cs typeface="+mn-cs"/>
            </a:rPr>
            <a:t>Implemented Word2Vec to transform lyrics into numerical vectors, enabling deeper analysis and improved performance in sentiment analysis tasks by leveraging the relationships between words based on their contexts.</a:t>
          </a:r>
        </a:p>
      </dsp:txBody>
      <dsp:txXfrm>
        <a:off x="8614321" y="1833569"/>
        <a:ext cx="2442656" cy="211426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BD1E3-0A36-45E3-B76A-3505CB1D84C3}" type="datetimeFigureOut">
              <a:rPr lang="en-US" smtClean="0"/>
              <a:t>11/23/2024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9BB54-5CE4-4971-B728-3844BD3A5C8E}" type="slidenum">
              <a:rPr lang="en-US" smtClean="0"/>
              <a:t>‹#›</a:t>
            </a:fld>
            <a:endParaRPr lang="en-US"/>
          </a:p>
        </p:txBody>
      </p:sp>
    </p:spTree>
    <p:extLst>
      <p:ext uri="{BB962C8B-B14F-4D97-AF65-F5344CB8AC3E}">
        <p14:creationId xmlns:p14="http://schemas.microsoft.com/office/powerpoint/2010/main" val="1402077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29BB54-5CE4-4971-B728-3844BD3A5C8E}" type="slidenum">
              <a:rPr lang="en-US" smtClean="0"/>
              <a:t>8</a:t>
            </a:fld>
            <a:endParaRPr lang="en-US"/>
          </a:p>
        </p:txBody>
      </p:sp>
    </p:spTree>
    <p:extLst>
      <p:ext uri="{BB962C8B-B14F-4D97-AF65-F5344CB8AC3E}">
        <p14:creationId xmlns:p14="http://schemas.microsoft.com/office/powerpoint/2010/main" val="177703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29BB54-5CE4-4971-B728-3844BD3A5C8E}" type="slidenum">
              <a:rPr lang="en-US" smtClean="0"/>
              <a:t>17</a:t>
            </a:fld>
            <a:endParaRPr lang="en-US"/>
          </a:p>
        </p:txBody>
      </p:sp>
    </p:spTree>
    <p:extLst>
      <p:ext uri="{BB962C8B-B14F-4D97-AF65-F5344CB8AC3E}">
        <p14:creationId xmlns:p14="http://schemas.microsoft.com/office/powerpoint/2010/main" val="2987439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29BB54-5CE4-4971-B728-3844BD3A5C8E}" type="slidenum">
              <a:rPr lang="en-US" smtClean="0"/>
              <a:t>26</a:t>
            </a:fld>
            <a:endParaRPr lang="en-US"/>
          </a:p>
        </p:txBody>
      </p:sp>
    </p:spTree>
    <p:extLst>
      <p:ext uri="{BB962C8B-B14F-4D97-AF65-F5344CB8AC3E}">
        <p14:creationId xmlns:p14="http://schemas.microsoft.com/office/powerpoint/2010/main" val="963247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11/23/2024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422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11/23/2024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600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11/23/2024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3629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11/23/2024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16000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11/23/2024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26332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11/23/2024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562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11/23/2024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91812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11/23/2024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1867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11/23/2024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4332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11/23/2024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1406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11/23/2024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4334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11/23/2024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4285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11/23/2024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990243449"/>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13B7BB51-92B8-4089-8DAB-1202A4D1C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18" name="Rectangle 17">
            <a:extLst>
              <a:ext uri="{FF2B5EF4-FFF2-40B4-BE49-F238E27FC236}">
                <a16:creationId xmlns:a16="http://schemas.microsoft.com/office/drawing/2014/main" id="{3488F6DB-AE81-4C8D-B1F2-045AB0C89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with a composition on a music sheet">
            <a:extLst>
              <a:ext uri="{FF2B5EF4-FFF2-40B4-BE49-F238E27FC236}">
                <a16:creationId xmlns:a16="http://schemas.microsoft.com/office/drawing/2014/main" id="{DCDF2D51-DD83-6178-9A66-8D031C457B52}"/>
              </a:ext>
            </a:extLst>
          </p:cNvPr>
          <p:cNvPicPr>
            <a:picLocks noChangeAspect="1"/>
          </p:cNvPicPr>
          <p:nvPr/>
        </p:nvPicPr>
        <p:blipFill>
          <a:blip r:embed="rId2"/>
          <a:srcRect b="15730"/>
          <a:stretch/>
        </p:blipFill>
        <p:spPr>
          <a:xfrm>
            <a:off x="-3028" y="12042"/>
            <a:ext cx="12191980" cy="6857990"/>
          </a:xfrm>
          <a:prstGeom prst="rect">
            <a:avLst/>
          </a:prstGeom>
        </p:spPr>
      </p:pic>
      <p:sp>
        <p:nvSpPr>
          <p:cNvPr id="20" name="Graphic 1">
            <a:extLst>
              <a:ext uri="{FF2B5EF4-FFF2-40B4-BE49-F238E27FC236}">
                <a16:creationId xmlns:a16="http://schemas.microsoft.com/office/drawing/2014/main" id="{721F817A-BF7E-440D-B296-66D86EDB0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alpha val="89000"/>
            </a:schemeClr>
          </a:solidFill>
          <a:ln w="32707" cap="flat">
            <a:noFill/>
            <a:prstDash val="solid"/>
            <a:miter/>
          </a:ln>
          <a:effectLst/>
        </p:spPr>
        <p:txBody>
          <a:bodyPr rtlCol="0" anchor="ctr"/>
          <a:lstStyle/>
          <a:p>
            <a:endParaRPr lang="en-US" dirty="0"/>
          </a:p>
        </p:txBody>
      </p:sp>
      <p:sp>
        <p:nvSpPr>
          <p:cNvPr id="2" name="Title 1">
            <a:extLst>
              <a:ext uri="{FF2B5EF4-FFF2-40B4-BE49-F238E27FC236}">
                <a16:creationId xmlns:a16="http://schemas.microsoft.com/office/drawing/2014/main" id="{5DE47ED7-9CE6-6DD1-18DA-63E1983F5F2F}"/>
              </a:ext>
            </a:extLst>
          </p:cNvPr>
          <p:cNvSpPr>
            <a:spLocks noGrp="1"/>
          </p:cNvSpPr>
          <p:nvPr>
            <p:ph type="ctrTitle"/>
          </p:nvPr>
        </p:nvSpPr>
        <p:spPr>
          <a:xfrm>
            <a:off x="3204375" y="1575241"/>
            <a:ext cx="5861106" cy="1439331"/>
          </a:xfrm>
        </p:spPr>
        <p:txBody>
          <a:bodyPr vert="horz" lIns="91440" tIns="45720" rIns="91440" bIns="45720" rtlCol="0" anchor="b">
            <a:normAutofit/>
          </a:bodyPr>
          <a:lstStyle/>
          <a:p>
            <a:r>
              <a:rPr lang="en-US" sz="4000" dirty="0">
                <a:latin typeface="Book Antiqua" panose="02040602050305030304" pitchFamily="18" charset="0"/>
              </a:rPr>
              <a:t>Sentiment Analysis on Song Lyrics</a:t>
            </a:r>
          </a:p>
        </p:txBody>
      </p:sp>
      <p:sp>
        <p:nvSpPr>
          <p:cNvPr id="3" name="Subtitle 2">
            <a:extLst>
              <a:ext uri="{FF2B5EF4-FFF2-40B4-BE49-F238E27FC236}">
                <a16:creationId xmlns:a16="http://schemas.microsoft.com/office/drawing/2014/main" id="{8F6CA8FD-6643-FA88-6BE4-4727CDDC0128}"/>
              </a:ext>
            </a:extLst>
          </p:cNvPr>
          <p:cNvSpPr>
            <a:spLocks noGrp="1"/>
          </p:cNvSpPr>
          <p:nvPr>
            <p:ph type="subTitle" idx="1"/>
          </p:nvPr>
        </p:nvSpPr>
        <p:spPr>
          <a:xfrm>
            <a:off x="3204375" y="3192724"/>
            <a:ext cx="5861107" cy="1958119"/>
          </a:xfrm>
        </p:spPr>
        <p:txBody>
          <a:bodyPr vert="horz" lIns="91440" tIns="45720" rIns="91440" bIns="45720" rtlCol="0">
            <a:normAutofit lnSpcReduction="10000"/>
          </a:bodyPr>
          <a:lstStyle/>
          <a:p>
            <a:r>
              <a:rPr lang="en-US" sz="2000" dirty="0">
                <a:latin typeface="Book Antiqua" panose="02040602050305030304" pitchFamily="18" charset="0"/>
              </a:rPr>
              <a:t>Group 15</a:t>
            </a:r>
          </a:p>
          <a:p>
            <a:r>
              <a:rPr lang="en-US" sz="2000" dirty="0">
                <a:latin typeface="Book Antiqua" panose="02040602050305030304" pitchFamily="18" charset="0"/>
              </a:rPr>
              <a:t>Venkata Harshita </a:t>
            </a:r>
            <a:r>
              <a:rPr lang="en-US" sz="2000" dirty="0" err="1">
                <a:latin typeface="Book Antiqua" panose="02040602050305030304" pitchFamily="18" charset="0"/>
              </a:rPr>
              <a:t>Bathala</a:t>
            </a:r>
            <a:r>
              <a:rPr lang="en-US" sz="2000" dirty="0">
                <a:latin typeface="Book Antiqua" panose="02040602050305030304" pitchFamily="18" charset="0"/>
              </a:rPr>
              <a:t> - 1002204412</a:t>
            </a:r>
          </a:p>
          <a:p>
            <a:r>
              <a:rPr lang="en-US" sz="2000" dirty="0" err="1">
                <a:latin typeface="Book Antiqua" panose="02040602050305030304" pitchFamily="18" charset="0"/>
              </a:rPr>
              <a:t>Kanksha</a:t>
            </a:r>
            <a:r>
              <a:rPr lang="en-US" sz="2000" dirty="0">
                <a:latin typeface="Book Antiqua" panose="02040602050305030304" pitchFamily="18" charset="0"/>
              </a:rPr>
              <a:t> </a:t>
            </a:r>
            <a:r>
              <a:rPr lang="en-US" sz="2000" dirty="0" err="1">
                <a:latin typeface="Book Antiqua" panose="02040602050305030304" pitchFamily="18" charset="0"/>
              </a:rPr>
              <a:t>Mannem</a:t>
            </a:r>
            <a:r>
              <a:rPr lang="en-US" sz="2000" dirty="0">
                <a:latin typeface="Book Antiqua" panose="02040602050305030304" pitchFamily="18" charset="0"/>
              </a:rPr>
              <a:t> - 1002203798</a:t>
            </a:r>
          </a:p>
          <a:p>
            <a:r>
              <a:rPr lang="en-US" sz="2000" dirty="0">
                <a:latin typeface="Book Antiqua" panose="02040602050305030304" pitchFamily="18" charset="0"/>
              </a:rPr>
              <a:t>Yamini Saraswathi Nuthalapati - 1002210620</a:t>
            </a:r>
          </a:p>
        </p:txBody>
      </p:sp>
    </p:spTree>
    <p:extLst>
      <p:ext uri="{BB962C8B-B14F-4D97-AF65-F5344CB8AC3E}">
        <p14:creationId xmlns:p14="http://schemas.microsoft.com/office/powerpoint/2010/main" val="10624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8" name="Rectangle 27">
            <a:extLst>
              <a:ext uri="{FF2B5EF4-FFF2-40B4-BE49-F238E27FC236}">
                <a16:creationId xmlns:a16="http://schemas.microsoft.com/office/drawing/2014/main" id="{ED894347-C9A9-4BFD-8A6D-05A2B0CDD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84ED281-4082-46F9-86EE-D78901367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rgbClr val="C49980">
              <a:alpha val="20000"/>
            </a:srgbClr>
          </a:solidFill>
          <a:ln w="32707" cap="flat">
            <a:noFill/>
            <a:prstDash val="solid"/>
            <a:miter/>
          </a:ln>
        </p:spPr>
        <p:txBody>
          <a:bodyPr wrap="square" rtlCol="0" anchor="ctr">
            <a:noAutofit/>
          </a:bodyPr>
          <a:lstStyle/>
          <a:p>
            <a:endParaRPr lang="en-US"/>
          </a:p>
        </p:txBody>
      </p:sp>
      <p:sp>
        <p:nvSpPr>
          <p:cNvPr id="30" name="Freeform: Shape 29">
            <a:extLst>
              <a:ext uri="{FF2B5EF4-FFF2-40B4-BE49-F238E27FC236}">
                <a16:creationId xmlns:a16="http://schemas.microsoft.com/office/drawing/2014/main" id="{5531D9B7-48AB-4407-A9E8-13391FCB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9902" flipV="1">
            <a:off x="5210629" y="4242714"/>
            <a:ext cx="7104297" cy="3137347"/>
          </a:xfrm>
          <a:custGeom>
            <a:avLst/>
            <a:gdLst>
              <a:gd name="connsiteX0" fmla="*/ 6772629 w 7104297"/>
              <a:gd name="connsiteY0" fmla="*/ 3137347 h 3137347"/>
              <a:gd name="connsiteX1" fmla="*/ 7104297 w 7104297"/>
              <a:gd name="connsiteY1" fmla="*/ 1081624 h 3137347"/>
              <a:gd name="connsiteX2" fmla="*/ 400225 w 7104297"/>
              <a:gd name="connsiteY2" fmla="*/ 0 h 3137347"/>
              <a:gd name="connsiteX3" fmla="*/ 277738 w 7104297"/>
              <a:gd name="connsiteY3" fmla="*/ 5048 h 3137347"/>
              <a:gd name="connsiteX4" fmla="*/ 0 w 7104297"/>
              <a:gd name="connsiteY4" fmla="*/ 23585 h 3137347"/>
              <a:gd name="connsiteX5" fmla="*/ 296410 w 7104297"/>
              <a:gd name="connsiteY5" fmla="*/ 136472 h 3137347"/>
              <a:gd name="connsiteX6" fmla="*/ 396403 w 7104297"/>
              <a:gd name="connsiteY6" fmla="*/ 445861 h 3137347"/>
              <a:gd name="connsiteX7" fmla="*/ 760665 w 7104297"/>
              <a:gd name="connsiteY7" fmla="*/ 621461 h 3137347"/>
              <a:gd name="connsiteX8" fmla="*/ 996368 w 7104297"/>
              <a:gd name="connsiteY8" fmla="*/ 684176 h 3137347"/>
              <a:gd name="connsiteX9" fmla="*/ 1535617 w 7104297"/>
              <a:gd name="connsiteY9" fmla="*/ 776157 h 3137347"/>
              <a:gd name="connsiteX10" fmla="*/ 1614185 w 7104297"/>
              <a:gd name="connsiteY10" fmla="*/ 926671 h 3137347"/>
              <a:gd name="connsiteX11" fmla="*/ 1682037 w 7104297"/>
              <a:gd name="connsiteY11" fmla="*/ 1093909 h 3137347"/>
              <a:gd name="connsiteX12" fmla="*/ 1824886 w 7104297"/>
              <a:gd name="connsiteY12" fmla="*/ 1202614 h 3137347"/>
              <a:gd name="connsiteX13" fmla="*/ 714243 w 7104297"/>
              <a:gd name="connsiteY13" fmla="*/ 1185890 h 3137347"/>
              <a:gd name="connsiteX14" fmla="*/ 1967733 w 7104297"/>
              <a:gd name="connsiteY14" fmla="*/ 1537090 h 3137347"/>
              <a:gd name="connsiteX15" fmla="*/ 1857026 w 7104297"/>
              <a:gd name="connsiteY15" fmla="*/ 1675062 h 3137347"/>
              <a:gd name="connsiteX16" fmla="*/ 2542697 w 7104297"/>
              <a:gd name="connsiteY16" fmla="*/ 1863205 h 3137347"/>
              <a:gd name="connsiteX17" fmla="*/ 2174863 w 7104297"/>
              <a:gd name="connsiteY17" fmla="*/ 1884109 h 3137347"/>
              <a:gd name="connsiteX18" fmla="*/ 4314015 w 7104297"/>
              <a:gd name="connsiteY18" fmla="*/ 2670128 h 3137347"/>
              <a:gd name="connsiteX19" fmla="*/ 5430784 w 7104297"/>
              <a:gd name="connsiteY19" fmla="*/ 2889725 h 3137347"/>
              <a:gd name="connsiteX20" fmla="*/ 6613344 w 7104297"/>
              <a:gd name="connsiteY20" fmla="*/ 3108822 h 313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04297" h="3137347">
                <a:moveTo>
                  <a:pt x="6772629" y="3137347"/>
                </a:moveTo>
                <a:lnTo>
                  <a:pt x="7104297" y="1081624"/>
                </a:lnTo>
                <a:lnTo>
                  <a:pt x="400225" y="0"/>
                </a:lnTo>
                <a:lnTo>
                  <a:pt x="277738" y="5048"/>
                </a:lnTo>
                <a:cubicBezTo>
                  <a:pt x="185423" y="9801"/>
                  <a:pt x="92851" y="15745"/>
                  <a:pt x="0" y="23585"/>
                </a:cubicBezTo>
                <a:cubicBezTo>
                  <a:pt x="96424" y="149013"/>
                  <a:pt x="221416" y="44490"/>
                  <a:pt x="296410" y="136472"/>
                </a:cubicBezTo>
                <a:cubicBezTo>
                  <a:pt x="224986" y="328795"/>
                  <a:pt x="253557" y="433318"/>
                  <a:pt x="396403" y="445861"/>
                </a:cubicBezTo>
                <a:cubicBezTo>
                  <a:pt x="535682" y="458403"/>
                  <a:pt x="685672" y="391507"/>
                  <a:pt x="760665" y="621461"/>
                </a:cubicBezTo>
                <a:cubicBezTo>
                  <a:pt x="782093" y="692537"/>
                  <a:pt x="914229" y="671633"/>
                  <a:pt x="996368" y="684176"/>
                </a:cubicBezTo>
                <a:cubicBezTo>
                  <a:pt x="1174926" y="713442"/>
                  <a:pt x="1364202" y="684176"/>
                  <a:pt x="1535617" y="776157"/>
                </a:cubicBezTo>
                <a:cubicBezTo>
                  <a:pt x="1603471" y="809604"/>
                  <a:pt x="1649896" y="834690"/>
                  <a:pt x="1614185" y="926671"/>
                </a:cubicBezTo>
                <a:cubicBezTo>
                  <a:pt x="1578472" y="1022833"/>
                  <a:pt x="1624898" y="1056279"/>
                  <a:pt x="1682037" y="1093909"/>
                </a:cubicBezTo>
                <a:cubicBezTo>
                  <a:pt x="1724892" y="1123175"/>
                  <a:pt x="1789173" y="1114814"/>
                  <a:pt x="1824886" y="1202614"/>
                </a:cubicBezTo>
                <a:cubicBezTo>
                  <a:pt x="1449909" y="1190070"/>
                  <a:pt x="1085647" y="1118994"/>
                  <a:pt x="714243" y="1185890"/>
                </a:cubicBezTo>
                <a:cubicBezTo>
                  <a:pt x="1121358" y="1353128"/>
                  <a:pt x="1567759" y="1344765"/>
                  <a:pt x="1967733" y="1537090"/>
                </a:cubicBezTo>
                <a:cubicBezTo>
                  <a:pt x="1953448" y="1603986"/>
                  <a:pt x="1860597" y="1574718"/>
                  <a:pt x="1857026" y="1675062"/>
                </a:cubicBezTo>
                <a:cubicBezTo>
                  <a:pt x="2067727" y="1779586"/>
                  <a:pt x="2321284" y="1708508"/>
                  <a:pt x="2542697" y="1863205"/>
                </a:cubicBezTo>
                <a:cubicBezTo>
                  <a:pt x="2414134" y="1934281"/>
                  <a:pt x="2296285" y="1817213"/>
                  <a:pt x="2174863" y="1884109"/>
                </a:cubicBezTo>
                <a:cubicBezTo>
                  <a:pt x="2214147" y="1984452"/>
                  <a:pt x="3992607" y="2603233"/>
                  <a:pt x="4314015" y="2670128"/>
                </a:cubicBezTo>
                <a:cubicBezTo>
                  <a:pt x="4559090" y="2721868"/>
                  <a:pt x="4976921" y="2803592"/>
                  <a:pt x="5430784" y="2889725"/>
                </a:cubicBezTo>
                <a:cubicBezTo>
                  <a:pt x="5827914" y="2965093"/>
                  <a:pt x="6252633" y="3043836"/>
                  <a:pt x="6613344" y="3108822"/>
                </a:cubicBezTo>
                <a:close/>
              </a:path>
            </a:pathLst>
          </a:custGeom>
          <a:solidFill>
            <a:srgbClr val="C49980">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6A1EE12-162B-5EC8-4532-C23552A8C009}"/>
              </a:ext>
            </a:extLst>
          </p:cNvPr>
          <p:cNvSpPr>
            <a:spLocks noGrp="1"/>
          </p:cNvSpPr>
          <p:nvPr>
            <p:ph type="title"/>
          </p:nvPr>
        </p:nvSpPr>
        <p:spPr>
          <a:xfrm>
            <a:off x="1210136" y="2286000"/>
            <a:ext cx="7319211" cy="2286000"/>
          </a:xfrm>
        </p:spPr>
        <p:txBody>
          <a:bodyPr vert="horz" lIns="91440" tIns="45720" rIns="91440" bIns="45720" rtlCol="0" anchor="b">
            <a:normAutofit/>
          </a:bodyPr>
          <a:lstStyle/>
          <a:p>
            <a:r>
              <a:rPr lang="en-US" sz="6000" b="1" dirty="0">
                <a:solidFill>
                  <a:schemeClr val="tx2">
                    <a:lumMod val="75000"/>
                    <a:lumOff val="25000"/>
                  </a:schemeClr>
                </a:solidFill>
                <a:latin typeface="Book Antiqua" panose="02040602050305030304" pitchFamily="18" charset="0"/>
              </a:rPr>
              <a:t>Bi-Directional BERT Model</a:t>
            </a:r>
          </a:p>
        </p:txBody>
      </p:sp>
    </p:spTree>
    <p:extLst>
      <p:ext uri="{BB962C8B-B14F-4D97-AF65-F5344CB8AC3E}">
        <p14:creationId xmlns:p14="http://schemas.microsoft.com/office/powerpoint/2010/main" val="2951665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B62A-7498-1F16-0532-81E1C47A0E81}"/>
              </a:ext>
            </a:extLst>
          </p:cNvPr>
          <p:cNvSpPr>
            <a:spLocks noGrp="1"/>
          </p:cNvSpPr>
          <p:nvPr>
            <p:ph type="title"/>
          </p:nvPr>
        </p:nvSpPr>
        <p:spPr>
          <a:xfrm>
            <a:off x="2567849" y="607013"/>
            <a:ext cx="4152441" cy="907855"/>
          </a:xfrm>
        </p:spPr>
        <p:txBody>
          <a:bodyPr>
            <a:normAutofit/>
          </a:bodyPr>
          <a:lstStyle/>
          <a:p>
            <a:pPr>
              <a:lnSpc>
                <a:spcPct val="80000"/>
              </a:lnSpc>
            </a:pPr>
            <a:r>
              <a:rPr lang="en-US" sz="3600" b="1" dirty="0">
                <a:latin typeface="Book Antiqua" panose="02040602050305030304" pitchFamily="18" charset="0"/>
              </a:rPr>
              <a:t>Training the Model</a:t>
            </a:r>
          </a:p>
        </p:txBody>
      </p:sp>
      <p:sp>
        <p:nvSpPr>
          <p:cNvPr id="3" name="Content Placeholder 2">
            <a:extLst>
              <a:ext uri="{FF2B5EF4-FFF2-40B4-BE49-F238E27FC236}">
                <a16:creationId xmlns:a16="http://schemas.microsoft.com/office/drawing/2014/main" id="{E93426E6-563E-AC0A-BBF0-BAC7946715E1}"/>
              </a:ext>
            </a:extLst>
          </p:cNvPr>
          <p:cNvSpPr>
            <a:spLocks noGrp="1"/>
          </p:cNvSpPr>
          <p:nvPr>
            <p:ph idx="1"/>
          </p:nvPr>
        </p:nvSpPr>
        <p:spPr>
          <a:xfrm>
            <a:off x="838200" y="1850834"/>
            <a:ext cx="10448924" cy="1927952"/>
          </a:xfrm>
        </p:spPr>
        <p:txBody>
          <a:bodyPr>
            <a:normAutofit fontScale="47500" lnSpcReduction="20000"/>
          </a:bodyPr>
          <a:lstStyle/>
          <a:p>
            <a:pPr marL="0" indent="0" fontAlgn="base">
              <a:lnSpc>
                <a:spcPct val="120000"/>
              </a:lnSpc>
              <a:spcBef>
                <a:spcPct val="0"/>
              </a:spcBef>
              <a:spcAft>
                <a:spcPts val="600"/>
              </a:spcAft>
              <a:buNone/>
            </a:pPr>
            <a:r>
              <a:rPr lang="en-US" sz="4400" b="1" i="1" dirty="0">
                <a:latin typeface="Book Antiqua" panose="02040602050305030304" pitchFamily="18" charset="0"/>
                <a:ea typeface="+mj-ea"/>
                <a:cs typeface="+mj-cs"/>
              </a:rPr>
              <a:t>Building the Model:</a:t>
            </a:r>
            <a:endParaRPr lang="en-US" altLang="en-US" sz="4400" b="1" i="1" dirty="0">
              <a:latin typeface="Book Antiqua" panose="02040602050305030304" pitchFamily="18" charset="0"/>
              <a:ea typeface="+mj-ea"/>
              <a:cs typeface="+mj-cs"/>
            </a:endParaRPr>
          </a:p>
          <a:p>
            <a:pPr marL="0" indent="0" fontAlgn="base">
              <a:lnSpc>
                <a:spcPct val="120000"/>
              </a:lnSpc>
              <a:spcBef>
                <a:spcPct val="0"/>
              </a:spcBef>
              <a:spcAft>
                <a:spcPts val="600"/>
              </a:spcAft>
              <a:buNone/>
            </a:pPr>
            <a:r>
              <a:rPr lang="en-US" altLang="en-US" sz="4400" i="1" dirty="0">
                <a:latin typeface="Book Antiqua" panose="02040602050305030304" pitchFamily="18" charset="0"/>
                <a:ea typeface="+mj-ea"/>
                <a:cs typeface="+mj-cs"/>
              </a:rPr>
              <a:t>Developed an initial baseline model, then optimized its performance by tuning key hyperparameters in a second model, resulting in improved accuracy.</a:t>
            </a:r>
          </a:p>
          <a:p>
            <a:pPr marL="0" indent="0" fontAlgn="base">
              <a:lnSpc>
                <a:spcPct val="120000"/>
              </a:lnSpc>
              <a:spcBef>
                <a:spcPct val="0"/>
              </a:spcBef>
              <a:spcAft>
                <a:spcPts val="600"/>
              </a:spcAft>
              <a:buNone/>
            </a:pPr>
            <a:r>
              <a:rPr lang="en-US" altLang="en-US" sz="4400" i="1" dirty="0">
                <a:latin typeface="Book Antiqua" panose="02040602050305030304" pitchFamily="18" charset="0"/>
                <a:ea typeface="+mj-ea"/>
                <a:cs typeface="+mj-cs"/>
              </a:rPr>
              <a:t>This comparison highlights how hyperparameter tuning can enhance model effectiveness. </a:t>
            </a:r>
          </a:p>
          <a:p>
            <a:pPr marL="0" indent="0" fontAlgn="base">
              <a:spcBef>
                <a:spcPct val="0"/>
              </a:spcBef>
              <a:spcAft>
                <a:spcPts val="600"/>
              </a:spcAft>
              <a:buNone/>
            </a:pPr>
            <a:r>
              <a:rPr lang="en-US" altLang="en-US" sz="4000" i="1" dirty="0">
                <a:latin typeface="Book Antiqua" panose="02040602050305030304" pitchFamily="18" charset="0"/>
                <a:ea typeface="+mj-ea"/>
                <a:cs typeface="+mj-cs"/>
              </a:rPr>
              <a:t>         </a:t>
            </a:r>
          </a:p>
          <a:p>
            <a:pPr marL="0" fontAlgn="base">
              <a:spcBef>
                <a:spcPct val="0"/>
              </a:spcBef>
              <a:spcAft>
                <a:spcPts val="600"/>
              </a:spcAft>
            </a:pPr>
            <a:endParaRPr lang="en-US" altLang="en-US" sz="2800" dirty="0"/>
          </a:p>
          <a:p>
            <a:pPr marL="0" fontAlgn="base">
              <a:spcBef>
                <a:spcPct val="0"/>
              </a:spcBef>
              <a:spcAft>
                <a:spcPts val="600"/>
              </a:spcAft>
            </a:pPr>
            <a:endParaRPr lang="en-US" altLang="en-US" sz="2800" dirty="0"/>
          </a:p>
          <a:p>
            <a:endParaRPr lang="en-US" dirty="0"/>
          </a:p>
        </p:txBody>
      </p:sp>
      <p:pic>
        <p:nvPicPr>
          <p:cNvPr id="4" name="Picture 3">
            <a:extLst>
              <a:ext uri="{FF2B5EF4-FFF2-40B4-BE49-F238E27FC236}">
                <a16:creationId xmlns:a16="http://schemas.microsoft.com/office/drawing/2014/main" id="{D994A8F6-F3C7-8273-90E0-76562452D7AF}"/>
              </a:ext>
            </a:extLst>
          </p:cNvPr>
          <p:cNvPicPr>
            <a:picLocks noChangeAspect="1"/>
          </p:cNvPicPr>
          <p:nvPr/>
        </p:nvPicPr>
        <p:blipFill>
          <a:blip r:embed="rId2"/>
          <a:stretch>
            <a:fillRect/>
          </a:stretch>
        </p:blipFill>
        <p:spPr>
          <a:xfrm>
            <a:off x="793662" y="4010040"/>
            <a:ext cx="10493462" cy="2048201"/>
          </a:xfrm>
          <a:prstGeom prst="rect">
            <a:avLst/>
          </a:prstGeom>
        </p:spPr>
      </p:pic>
    </p:spTree>
    <p:extLst>
      <p:ext uri="{BB962C8B-B14F-4D97-AF65-F5344CB8AC3E}">
        <p14:creationId xmlns:p14="http://schemas.microsoft.com/office/powerpoint/2010/main" val="4292981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669B-4193-4732-B548-B1E8B3AD11EF}"/>
              </a:ext>
            </a:extLst>
          </p:cNvPr>
          <p:cNvSpPr>
            <a:spLocks noGrp="1"/>
          </p:cNvSpPr>
          <p:nvPr>
            <p:ph type="title"/>
          </p:nvPr>
        </p:nvSpPr>
        <p:spPr>
          <a:xfrm>
            <a:off x="1122054" y="365125"/>
            <a:ext cx="10231746" cy="1325563"/>
          </a:xfrm>
        </p:spPr>
        <p:txBody>
          <a:bodyPr>
            <a:normAutofit/>
          </a:bodyPr>
          <a:lstStyle/>
          <a:p>
            <a:pPr marL="0" indent="0">
              <a:lnSpc>
                <a:spcPct val="80000"/>
              </a:lnSpc>
            </a:pPr>
            <a:r>
              <a:rPr lang="en-US" sz="3600" dirty="0">
                <a:latin typeface="Book Antiqua" panose="02040602050305030304" pitchFamily="18" charset="0"/>
              </a:rPr>
              <a:t>Fitting and Testing the Model</a:t>
            </a:r>
          </a:p>
        </p:txBody>
      </p:sp>
      <p:pic>
        <p:nvPicPr>
          <p:cNvPr id="4" name="Picture 3">
            <a:extLst>
              <a:ext uri="{FF2B5EF4-FFF2-40B4-BE49-F238E27FC236}">
                <a16:creationId xmlns:a16="http://schemas.microsoft.com/office/drawing/2014/main" id="{BFFF1410-42AC-8B1B-B354-5F6E6D38A0AF}"/>
              </a:ext>
            </a:extLst>
          </p:cNvPr>
          <p:cNvPicPr>
            <a:picLocks noChangeAspect="1"/>
          </p:cNvPicPr>
          <p:nvPr/>
        </p:nvPicPr>
        <p:blipFill>
          <a:blip r:embed="rId2"/>
          <a:stretch>
            <a:fillRect/>
          </a:stretch>
        </p:blipFill>
        <p:spPr>
          <a:xfrm>
            <a:off x="838200" y="1690688"/>
            <a:ext cx="10304450" cy="2215455"/>
          </a:xfrm>
          <a:prstGeom prst="rect">
            <a:avLst/>
          </a:prstGeom>
        </p:spPr>
      </p:pic>
      <p:pic>
        <p:nvPicPr>
          <p:cNvPr id="5" name="Picture 4">
            <a:extLst>
              <a:ext uri="{FF2B5EF4-FFF2-40B4-BE49-F238E27FC236}">
                <a16:creationId xmlns:a16="http://schemas.microsoft.com/office/drawing/2014/main" id="{6A758FED-7366-480E-9668-80710FB641C1}"/>
              </a:ext>
            </a:extLst>
          </p:cNvPr>
          <p:cNvPicPr>
            <a:picLocks noChangeAspect="1"/>
          </p:cNvPicPr>
          <p:nvPr/>
        </p:nvPicPr>
        <p:blipFill>
          <a:blip r:embed="rId3"/>
          <a:stretch>
            <a:fillRect/>
          </a:stretch>
        </p:blipFill>
        <p:spPr>
          <a:xfrm>
            <a:off x="838200" y="4668349"/>
            <a:ext cx="9504069" cy="997926"/>
          </a:xfrm>
          <a:prstGeom prst="rect">
            <a:avLst/>
          </a:prstGeom>
        </p:spPr>
      </p:pic>
    </p:spTree>
    <p:extLst>
      <p:ext uri="{BB962C8B-B14F-4D97-AF65-F5344CB8AC3E}">
        <p14:creationId xmlns:p14="http://schemas.microsoft.com/office/powerpoint/2010/main" val="4183370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EAC9-CEE5-D6E0-7097-453D8B0FEDFD}"/>
              </a:ext>
            </a:extLst>
          </p:cNvPr>
          <p:cNvSpPr>
            <a:spLocks noGrp="1"/>
          </p:cNvSpPr>
          <p:nvPr>
            <p:ph type="title"/>
          </p:nvPr>
        </p:nvSpPr>
        <p:spPr>
          <a:xfrm>
            <a:off x="838200" y="365126"/>
            <a:ext cx="10515600" cy="765522"/>
          </a:xfrm>
        </p:spPr>
        <p:txBody>
          <a:bodyPr>
            <a:normAutofit/>
          </a:bodyPr>
          <a:lstStyle/>
          <a:p>
            <a:pPr algn="ctr"/>
            <a:r>
              <a:rPr lang="en-US" sz="3600" dirty="0">
                <a:latin typeface="Book Antiqua" panose="02040602050305030304" pitchFamily="18" charset="0"/>
              </a:rPr>
              <a:t>Tuning Hyperparameters:</a:t>
            </a:r>
          </a:p>
        </p:txBody>
      </p:sp>
      <p:pic>
        <p:nvPicPr>
          <p:cNvPr id="4" name="Picture 3">
            <a:extLst>
              <a:ext uri="{FF2B5EF4-FFF2-40B4-BE49-F238E27FC236}">
                <a16:creationId xmlns:a16="http://schemas.microsoft.com/office/drawing/2014/main" id="{3F2BEA57-B64E-DF60-40FC-419A56C5E92E}"/>
              </a:ext>
            </a:extLst>
          </p:cNvPr>
          <p:cNvPicPr>
            <a:picLocks noChangeAspect="1"/>
          </p:cNvPicPr>
          <p:nvPr/>
        </p:nvPicPr>
        <p:blipFill>
          <a:blip r:embed="rId2"/>
          <a:stretch>
            <a:fillRect/>
          </a:stretch>
        </p:blipFill>
        <p:spPr>
          <a:xfrm>
            <a:off x="606846" y="1191753"/>
            <a:ext cx="7395381" cy="3586759"/>
          </a:xfrm>
          <a:prstGeom prst="rect">
            <a:avLst/>
          </a:prstGeom>
        </p:spPr>
      </p:pic>
      <p:pic>
        <p:nvPicPr>
          <p:cNvPr id="5" name="Picture 4">
            <a:extLst>
              <a:ext uri="{FF2B5EF4-FFF2-40B4-BE49-F238E27FC236}">
                <a16:creationId xmlns:a16="http://schemas.microsoft.com/office/drawing/2014/main" id="{29E91530-401A-F359-DF89-E083B33E2B12}"/>
              </a:ext>
            </a:extLst>
          </p:cNvPr>
          <p:cNvPicPr>
            <a:picLocks noChangeAspect="1"/>
          </p:cNvPicPr>
          <p:nvPr/>
        </p:nvPicPr>
        <p:blipFill>
          <a:blip r:embed="rId3"/>
          <a:stretch>
            <a:fillRect/>
          </a:stretch>
        </p:blipFill>
        <p:spPr>
          <a:xfrm>
            <a:off x="4838314" y="4839618"/>
            <a:ext cx="6515486" cy="1775469"/>
          </a:xfrm>
          <a:prstGeom prst="rect">
            <a:avLst/>
          </a:prstGeom>
        </p:spPr>
      </p:pic>
    </p:spTree>
    <p:extLst>
      <p:ext uri="{BB962C8B-B14F-4D97-AF65-F5344CB8AC3E}">
        <p14:creationId xmlns:p14="http://schemas.microsoft.com/office/powerpoint/2010/main" val="203182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23E9-498D-F3B0-30D9-71B7C0CC48A1}"/>
              </a:ext>
            </a:extLst>
          </p:cNvPr>
          <p:cNvSpPr>
            <a:spLocks noGrp="1"/>
          </p:cNvSpPr>
          <p:nvPr>
            <p:ph type="title"/>
          </p:nvPr>
        </p:nvSpPr>
        <p:spPr>
          <a:xfrm>
            <a:off x="838200" y="426458"/>
            <a:ext cx="10515600" cy="905001"/>
          </a:xfrm>
        </p:spPr>
        <p:txBody>
          <a:bodyPr>
            <a:normAutofit/>
          </a:bodyPr>
          <a:lstStyle/>
          <a:p>
            <a:r>
              <a:rPr lang="en-US" sz="3600" dirty="0">
                <a:latin typeface="Book Antiqua" panose="02040602050305030304" pitchFamily="18" charset="0"/>
              </a:rPr>
              <a:t>Accuracy of the Model:</a:t>
            </a:r>
          </a:p>
        </p:txBody>
      </p:sp>
      <p:pic>
        <p:nvPicPr>
          <p:cNvPr id="8" name="Picture 7">
            <a:extLst>
              <a:ext uri="{FF2B5EF4-FFF2-40B4-BE49-F238E27FC236}">
                <a16:creationId xmlns:a16="http://schemas.microsoft.com/office/drawing/2014/main" id="{423ED869-D94B-E63A-C2CE-9A0E3EB9570F}"/>
              </a:ext>
            </a:extLst>
          </p:cNvPr>
          <p:cNvPicPr>
            <a:picLocks noChangeAspect="1"/>
          </p:cNvPicPr>
          <p:nvPr/>
        </p:nvPicPr>
        <p:blipFill>
          <a:blip r:embed="rId2"/>
          <a:stretch>
            <a:fillRect/>
          </a:stretch>
        </p:blipFill>
        <p:spPr>
          <a:xfrm>
            <a:off x="838200" y="2250238"/>
            <a:ext cx="10152436" cy="1080867"/>
          </a:xfrm>
          <a:prstGeom prst="rect">
            <a:avLst/>
          </a:prstGeom>
        </p:spPr>
      </p:pic>
      <p:sp>
        <p:nvSpPr>
          <p:cNvPr id="9" name="TextBox 8">
            <a:extLst>
              <a:ext uri="{FF2B5EF4-FFF2-40B4-BE49-F238E27FC236}">
                <a16:creationId xmlns:a16="http://schemas.microsoft.com/office/drawing/2014/main" id="{C36B9791-B446-B7A5-2655-CBED2C5E8395}"/>
              </a:ext>
            </a:extLst>
          </p:cNvPr>
          <p:cNvSpPr txBox="1"/>
          <p:nvPr/>
        </p:nvSpPr>
        <p:spPr>
          <a:xfrm>
            <a:off x="838199" y="1586429"/>
            <a:ext cx="3667699" cy="523220"/>
          </a:xfrm>
          <a:prstGeom prst="rect">
            <a:avLst/>
          </a:prstGeom>
          <a:noFill/>
        </p:spPr>
        <p:txBody>
          <a:bodyPr wrap="square" rtlCol="0">
            <a:spAutoFit/>
          </a:bodyPr>
          <a:lstStyle/>
          <a:p>
            <a:r>
              <a:rPr lang="en-US" sz="2800" i="1" dirty="0">
                <a:latin typeface="Book Antiqua" panose="02040602050305030304" pitchFamily="18" charset="0"/>
                <a:ea typeface="+mj-ea"/>
                <a:cs typeface="+mj-cs"/>
              </a:rPr>
              <a:t>Model 1:</a:t>
            </a:r>
          </a:p>
        </p:txBody>
      </p:sp>
      <p:sp>
        <p:nvSpPr>
          <p:cNvPr id="10" name="TextBox 9">
            <a:extLst>
              <a:ext uri="{FF2B5EF4-FFF2-40B4-BE49-F238E27FC236}">
                <a16:creationId xmlns:a16="http://schemas.microsoft.com/office/drawing/2014/main" id="{FC408098-E91C-A4DB-1DDB-4F4C6CCD93C4}"/>
              </a:ext>
            </a:extLst>
          </p:cNvPr>
          <p:cNvSpPr txBox="1"/>
          <p:nvPr/>
        </p:nvSpPr>
        <p:spPr>
          <a:xfrm>
            <a:off x="838198" y="3557326"/>
            <a:ext cx="4864770" cy="523220"/>
          </a:xfrm>
          <a:prstGeom prst="rect">
            <a:avLst/>
          </a:prstGeom>
          <a:noFill/>
        </p:spPr>
        <p:txBody>
          <a:bodyPr wrap="square" rtlCol="0">
            <a:spAutoFit/>
          </a:bodyPr>
          <a:lstStyle/>
          <a:p>
            <a:r>
              <a:rPr lang="en-US" sz="2800" i="1" dirty="0">
                <a:latin typeface="Book Antiqua" panose="02040602050305030304" pitchFamily="18" charset="0"/>
                <a:ea typeface="+mj-ea"/>
                <a:cs typeface="+mj-cs"/>
              </a:rPr>
              <a:t>Model 2: (</a:t>
            </a:r>
            <a:r>
              <a:rPr lang="en-US" sz="2800" i="1" dirty="0" err="1">
                <a:latin typeface="Book Antiqua" panose="02040602050305030304" pitchFamily="18" charset="0"/>
                <a:ea typeface="+mj-ea"/>
                <a:cs typeface="+mj-cs"/>
              </a:rPr>
              <a:t>Hypertuning</a:t>
            </a:r>
            <a:r>
              <a:rPr lang="en-US" sz="2800" i="1" dirty="0">
                <a:latin typeface="Book Antiqua" panose="02040602050305030304" pitchFamily="18" charset="0"/>
                <a:ea typeface="+mj-ea"/>
                <a:cs typeface="+mj-cs"/>
              </a:rPr>
              <a:t> Model)</a:t>
            </a:r>
          </a:p>
        </p:txBody>
      </p:sp>
      <p:pic>
        <p:nvPicPr>
          <p:cNvPr id="12" name="Picture 11">
            <a:extLst>
              <a:ext uri="{FF2B5EF4-FFF2-40B4-BE49-F238E27FC236}">
                <a16:creationId xmlns:a16="http://schemas.microsoft.com/office/drawing/2014/main" id="{71D8A816-5B1B-BC1F-CCA7-AAFB2CC3016B}"/>
              </a:ext>
            </a:extLst>
          </p:cNvPr>
          <p:cNvPicPr>
            <a:picLocks noChangeAspect="1"/>
          </p:cNvPicPr>
          <p:nvPr/>
        </p:nvPicPr>
        <p:blipFill>
          <a:blip r:embed="rId3"/>
          <a:stretch>
            <a:fillRect/>
          </a:stretch>
        </p:blipFill>
        <p:spPr>
          <a:xfrm>
            <a:off x="838198" y="4249884"/>
            <a:ext cx="11212941" cy="1118692"/>
          </a:xfrm>
          <a:prstGeom prst="rect">
            <a:avLst/>
          </a:prstGeom>
        </p:spPr>
      </p:pic>
    </p:spTree>
    <p:extLst>
      <p:ext uri="{BB962C8B-B14F-4D97-AF65-F5344CB8AC3E}">
        <p14:creationId xmlns:p14="http://schemas.microsoft.com/office/powerpoint/2010/main" val="2657748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22CB-0FC4-1CB2-5127-2EE4AE539007}"/>
              </a:ext>
            </a:extLst>
          </p:cNvPr>
          <p:cNvSpPr>
            <a:spLocks noGrp="1"/>
          </p:cNvSpPr>
          <p:nvPr>
            <p:ph type="title"/>
          </p:nvPr>
        </p:nvSpPr>
        <p:spPr>
          <a:xfrm>
            <a:off x="838200" y="255756"/>
            <a:ext cx="10515600" cy="503694"/>
          </a:xfrm>
        </p:spPr>
        <p:txBody>
          <a:bodyPr>
            <a:noAutofit/>
          </a:bodyPr>
          <a:lstStyle/>
          <a:p>
            <a:r>
              <a:rPr lang="en-US" sz="3000" b="1" dirty="0">
                <a:latin typeface="Book Antiqua" panose="02040602050305030304" pitchFamily="18" charset="0"/>
              </a:rPr>
              <a:t>Choosing Best Model</a:t>
            </a:r>
          </a:p>
        </p:txBody>
      </p:sp>
      <p:pic>
        <p:nvPicPr>
          <p:cNvPr id="5" name="Picture 4">
            <a:extLst>
              <a:ext uri="{FF2B5EF4-FFF2-40B4-BE49-F238E27FC236}">
                <a16:creationId xmlns:a16="http://schemas.microsoft.com/office/drawing/2014/main" id="{CEFCC220-E711-EFDB-96F2-A1BACC6A2DFF}"/>
              </a:ext>
            </a:extLst>
          </p:cNvPr>
          <p:cNvPicPr>
            <a:picLocks noChangeAspect="1"/>
          </p:cNvPicPr>
          <p:nvPr/>
        </p:nvPicPr>
        <p:blipFill>
          <a:blip r:embed="rId2"/>
          <a:stretch>
            <a:fillRect/>
          </a:stretch>
        </p:blipFill>
        <p:spPr>
          <a:xfrm>
            <a:off x="899290" y="794084"/>
            <a:ext cx="8792420" cy="1696214"/>
          </a:xfrm>
          <a:prstGeom prst="rect">
            <a:avLst/>
          </a:prstGeom>
        </p:spPr>
      </p:pic>
      <p:pic>
        <p:nvPicPr>
          <p:cNvPr id="7" name="Picture 6">
            <a:extLst>
              <a:ext uri="{FF2B5EF4-FFF2-40B4-BE49-F238E27FC236}">
                <a16:creationId xmlns:a16="http://schemas.microsoft.com/office/drawing/2014/main" id="{C073F210-0BF8-B88B-A5FA-AA1A79C5186F}"/>
              </a:ext>
            </a:extLst>
          </p:cNvPr>
          <p:cNvPicPr>
            <a:picLocks noChangeAspect="1"/>
          </p:cNvPicPr>
          <p:nvPr/>
        </p:nvPicPr>
        <p:blipFill>
          <a:blip r:embed="rId3"/>
          <a:stretch>
            <a:fillRect/>
          </a:stretch>
        </p:blipFill>
        <p:spPr>
          <a:xfrm>
            <a:off x="94020" y="3028626"/>
            <a:ext cx="11353375" cy="3569465"/>
          </a:xfrm>
          <a:prstGeom prst="rect">
            <a:avLst/>
          </a:prstGeom>
        </p:spPr>
      </p:pic>
      <p:sp>
        <p:nvSpPr>
          <p:cNvPr id="8" name="TextBox 7">
            <a:extLst>
              <a:ext uri="{FF2B5EF4-FFF2-40B4-BE49-F238E27FC236}">
                <a16:creationId xmlns:a16="http://schemas.microsoft.com/office/drawing/2014/main" id="{ED7FE27C-77FE-2EB5-0500-C31A67F2ABC5}"/>
              </a:ext>
            </a:extLst>
          </p:cNvPr>
          <p:cNvSpPr txBox="1"/>
          <p:nvPr/>
        </p:nvSpPr>
        <p:spPr>
          <a:xfrm>
            <a:off x="899290" y="2628516"/>
            <a:ext cx="6867602" cy="400110"/>
          </a:xfrm>
          <a:prstGeom prst="rect">
            <a:avLst/>
          </a:prstGeom>
          <a:noFill/>
        </p:spPr>
        <p:txBody>
          <a:bodyPr wrap="square" rtlCol="0">
            <a:spAutoFit/>
          </a:bodyPr>
          <a:lstStyle/>
          <a:p>
            <a:r>
              <a:rPr lang="en-US" sz="2000" b="1" i="1" dirty="0">
                <a:latin typeface="Book Antiqua" panose="02040602050305030304" pitchFamily="18" charset="0"/>
                <a:ea typeface="+mj-ea"/>
                <a:cs typeface="+mj-cs"/>
              </a:rPr>
              <a:t>Graphical Representation of Best Model’s Accuracies:</a:t>
            </a:r>
          </a:p>
        </p:txBody>
      </p:sp>
    </p:spTree>
    <p:extLst>
      <p:ext uri="{BB962C8B-B14F-4D97-AF65-F5344CB8AC3E}">
        <p14:creationId xmlns:p14="http://schemas.microsoft.com/office/powerpoint/2010/main" val="4054535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DEE8-DF1D-70C1-8BF8-901FBDA17A0C}"/>
              </a:ext>
            </a:extLst>
          </p:cNvPr>
          <p:cNvSpPr>
            <a:spLocks noGrp="1"/>
          </p:cNvSpPr>
          <p:nvPr>
            <p:ph type="title"/>
          </p:nvPr>
        </p:nvSpPr>
        <p:spPr>
          <a:xfrm>
            <a:off x="838200" y="365125"/>
            <a:ext cx="10515600" cy="802663"/>
          </a:xfrm>
        </p:spPr>
        <p:txBody>
          <a:bodyPr>
            <a:normAutofit/>
          </a:bodyPr>
          <a:lstStyle/>
          <a:p>
            <a:r>
              <a:rPr lang="en-US" sz="3600" dirty="0">
                <a:latin typeface="Book Antiqua" panose="02040602050305030304" pitchFamily="18" charset="0"/>
              </a:rPr>
              <a:t>Testing Accuracy</a:t>
            </a:r>
          </a:p>
        </p:txBody>
      </p:sp>
      <p:pic>
        <p:nvPicPr>
          <p:cNvPr id="5" name="Content Placeholder 4">
            <a:extLst>
              <a:ext uri="{FF2B5EF4-FFF2-40B4-BE49-F238E27FC236}">
                <a16:creationId xmlns:a16="http://schemas.microsoft.com/office/drawing/2014/main" id="{ABFD8235-787B-5673-9F51-5616BB87CB38}"/>
              </a:ext>
            </a:extLst>
          </p:cNvPr>
          <p:cNvPicPr>
            <a:picLocks noGrp="1" noChangeAspect="1"/>
          </p:cNvPicPr>
          <p:nvPr>
            <p:ph idx="1"/>
          </p:nvPr>
        </p:nvPicPr>
        <p:blipFill>
          <a:blip r:embed="rId2"/>
          <a:stretch>
            <a:fillRect/>
          </a:stretch>
        </p:blipFill>
        <p:spPr>
          <a:xfrm>
            <a:off x="1111095" y="1421177"/>
            <a:ext cx="9212198" cy="915120"/>
          </a:xfrm>
        </p:spPr>
      </p:pic>
      <p:sp>
        <p:nvSpPr>
          <p:cNvPr id="7" name="TextBox 6">
            <a:extLst>
              <a:ext uri="{FF2B5EF4-FFF2-40B4-BE49-F238E27FC236}">
                <a16:creationId xmlns:a16="http://schemas.microsoft.com/office/drawing/2014/main" id="{0430977E-8C6D-1981-37FF-6582B4B57F9F}"/>
              </a:ext>
            </a:extLst>
          </p:cNvPr>
          <p:cNvSpPr txBox="1"/>
          <p:nvPr/>
        </p:nvSpPr>
        <p:spPr>
          <a:xfrm>
            <a:off x="838200" y="2757693"/>
            <a:ext cx="4339728" cy="646331"/>
          </a:xfrm>
          <a:prstGeom prst="rect">
            <a:avLst/>
          </a:prstGeom>
          <a:noFill/>
        </p:spPr>
        <p:txBody>
          <a:bodyPr wrap="square">
            <a:spAutoFit/>
          </a:bodyPr>
          <a:lstStyle/>
          <a:p>
            <a:r>
              <a:rPr lang="en-US" sz="3600" i="1" dirty="0">
                <a:latin typeface="Book Antiqua" panose="02040602050305030304" pitchFamily="18" charset="0"/>
                <a:ea typeface="+mj-ea"/>
                <a:cs typeface="+mj-cs"/>
              </a:rPr>
              <a:t>Classification Report:</a:t>
            </a:r>
          </a:p>
        </p:txBody>
      </p:sp>
      <p:pic>
        <p:nvPicPr>
          <p:cNvPr id="9" name="Picture 8">
            <a:extLst>
              <a:ext uri="{FF2B5EF4-FFF2-40B4-BE49-F238E27FC236}">
                <a16:creationId xmlns:a16="http://schemas.microsoft.com/office/drawing/2014/main" id="{72B6C26F-A236-C1D2-A82F-FDA8E933FCFF}"/>
              </a:ext>
            </a:extLst>
          </p:cNvPr>
          <p:cNvPicPr>
            <a:picLocks noChangeAspect="1"/>
          </p:cNvPicPr>
          <p:nvPr/>
        </p:nvPicPr>
        <p:blipFill>
          <a:blip r:embed="rId3"/>
          <a:stretch>
            <a:fillRect/>
          </a:stretch>
        </p:blipFill>
        <p:spPr>
          <a:xfrm>
            <a:off x="1310447" y="3453976"/>
            <a:ext cx="6687483" cy="3038899"/>
          </a:xfrm>
          <a:prstGeom prst="rect">
            <a:avLst/>
          </a:prstGeom>
        </p:spPr>
      </p:pic>
    </p:spTree>
    <p:extLst>
      <p:ext uri="{BB962C8B-B14F-4D97-AF65-F5344CB8AC3E}">
        <p14:creationId xmlns:p14="http://schemas.microsoft.com/office/powerpoint/2010/main" val="3853133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1" name="Rectangle 10">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rgbClr val="C49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8D7AEC-E6B4-94BC-E3A0-034DDCD830D6}"/>
              </a:ext>
            </a:extLst>
          </p:cNvPr>
          <p:cNvSpPr>
            <a:spLocks noGrp="1"/>
          </p:cNvSpPr>
          <p:nvPr>
            <p:ph type="title"/>
          </p:nvPr>
        </p:nvSpPr>
        <p:spPr>
          <a:xfrm>
            <a:off x="638754" y="2522863"/>
            <a:ext cx="3654534" cy="2162103"/>
          </a:xfrm>
        </p:spPr>
        <p:txBody>
          <a:bodyPr vert="horz" lIns="91440" tIns="45720" rIns="91440" bIns="45720" rtlCol="0" anchor="b">
            <a:noAutofit/>
          </a:bodyPr>
          <a:lstStyle/>
          <a:p>
            <a:pPr marL="0" indent="0">
              <a:lnSpc>
                <a:spcPct val="100000"/>
              </a:lnSpc>
            </a:pPr>
            <a:r>
              <a:rPr lang="en-US" sz="3200" dirty="0">
                <a:solidFill>
                  <a:srgbClr val="FFFFFF"/>
                </a:solidFill>
                <a:latin typeface="Book Antiqua" panose="02040602050305030304" pitchFamily="18" charset="0"/>
              </a:rPr>
              <a:t>Confusion Matrix:</a:t>
            </a:r>
            <a:br>
              <a:rPr lang="en-US" sz="2400" dirty="0">
                <a:solidFill>
                  <a:srgbClr val="FFFFFF"/>
                </a:solidFill>
              </a:rPr>
            </a:br>
            <a:r>
              <a:rPr lang="en-US" sz="2400" dirty="0">
                <a:solidFill>
                  <a:srgbClr val="FFFFFF"/>
                </a:solidFill>
                <a:latin typeface="Book Antiqua" panose="02040602050305030304" pitchFamily="18" charset="0"/>
              </a:rPr>
              <a:t>Evaluates the performance of the trained model by comparing the actual labels with the predicted labels</a:t>
            </a:r>
          </a:p>
        </p:txBody>
      </p:sp>
      <p:pic>
        <p:nvPicPr>
          <p:cNvPr id="5" name="Picture 4">
            <a:extLst>
              <a:ext uri="{FF2B5EF4-FFF2-40B4-BE49-F238E27FC236}">
                <a16:creationId xmlns:a16="http://schemas.microsoft.com/office/drawing/2014/main" id="{5C1825BC-7119-C53B-66FF-81D934CDFC1F}"/>
              </a:ext>
            </a:extLst>
          </p:cNvPr>
          <p:cNvPicPr>
            <a:picLocks noChangeAspect="1"/>
          </p:cNvPicPr>
          <p:nvPr/>
        </p:nvPicPr>
        <p:blipFill>
          <a:blip r:embed="rId3"/>
          <a:stretch>
            <a:fillRect/>
          </a:stretch>
        </p:blipFill>
        <p:spPr>
          <a:xfrm>
            <a:off x="6096000" y="1340628"/>
            <a:ext cx="6096000" cy="4531362"/>
          </a:xfrm>
          <a:prstGeom prst="rect">
            <a:avLst/>
          </a:prstGeom>
        </p:spPr>
      </p:pic>
    </p:spTree>
    <p:extLst>
      <p:ext uri="{BB962C8B-B14F-4D97-AF65-F5344CB8AC3E}">
        <p14:creationId xmlns:p14="http://schemas.microsoft.com/office/powerpoint/2010/main" val="645459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3704-06D9-5334-75D4-057C2E8539D5}"/>
              </a:ext>
            </a:extLst>
          </p:cNvPr>
          <p:cNvSpPr>
            <a:spLocks noGrp="1"/>
          </p:cNvSpPr>
          <p:nvPr>
            <p:ph type="title"/>
          </p:nvPr>
        </p:nvSpPr>
        <p:spPr>
          <a:xfrm>
            <a:off x="925416" y="511954"/>
            <a:ext cx="10374217" cy="886732"/>
          </a:xfrm>
        </p:spPr>
        <p:txBody>
          <a:bodyPr>
            <a:normAutofit/>
          </a:bodyPr>
          <a:lstStyle/>
          <a:p>
            <a:r>
              <a:rPr lang="en-US" sz="3600" dirty="0">
                <a:latin typeface="Book Antiqua" panose="02040602050305030304" pitchFamily="18" charset="0"/>
              </a:rPr>
              <a:t>Prediction:</a:t>
            </a:r>
          </a:p>
        </p:txBody>
      </p:sp>
      <p:sp>
        <p:nvSpPr>
          <p:cNvPr id="3" name="Content Placeholder 2">
            <a:extLst>
              <a:ext uri="{FF2B5EF4-FFF2-40B4-BE49-F238E27FC236}">
                <a16:creationId xmlns:a16="http://schemas.microsoft.com/office/drawing/2014/main" id="{61848074-E367-256C-3185-205881F9DA8C}"/>
              </a:ext>
            </a:extLst>
          </p:cNvPr>
          <p:cNvSpPr>
            <a:spLocks noGrp="1"/>
          </p:cNvSpPr>
          <p:nvPr>
            <p:ph idx="1"/>
          </p:nvPr>
        </p:nvSpPr>
        <p:spPr>
          <a:xfrm>
            <a:off x="925416" y="1446136"/>
            <a:ext cx="10515600" cy="1161127"/>
          </a:xfrm>
        </p:spPr>
        <p:txBody>
          <a:bodyPr>
            <a:noAutofit/>
          </a:bodyPr>
          <a:lstStyle/>
          <a:p>
            <a:pPr marL="0" indent="0">
              <a:buNone/>
            </a:pPr>
            <a:r>
              <a:rPr lang="en-US" sz="2400" i="1" dirty="0">
                <a:latin typeface="Book Antiqua" panose="02040602050305030304" pitchFamily="18" charset="0"/>
                <a:ea typeface="+mj-ea"/>
                <a:cs typeface="+mj-cs"/>
              </a:rPr>
              <a:t>Processed and tokenized new song lyrics, then utilized the trained LSTM model to predict sentiment, generating class labels based on the highest predicted probabilities.</a:t>
            </a:r>
            <a:endParaRPr lang="en-US" sz="2400" dirty="0">
              <a:latin typeface="Book Antiqua" panose="02040602050305030304" pitchFamily="18" charset="0"/>
            </a:endParaRPr>
          </a:p>
        </p:txBody>
      </p:sp>
      <p:pic>
        <p:nvPicPr>
          <p:cNvPr id="7" name="Picture 6">
            <a:extLst>
              <a:ext uri="{FF2B5EF4-FFF2-40B4-BE49-F238E27FC236}">
                <a16:creationId xmlns:a16="http://schemas.microsoft.com/office/drawing/2014/main" id="{4AAC60DD-9EE6-EEB6-60D1-9BE14D46FD3A}"/>
              </a:ext>
            </a:extLst>
          </p:cNvPr>
          <p:cNvPicPr>
            <a:picLocks noChangeAspect="1"/>
          </p:cNvPicPr>
          <p:nvPr/>
        </p:nvPicPr>
        <p:blipFill>
          <a:blip r:embed="rId2"/>
          <a:stretch>
            <a:fillRect/>
          </a:stretch>
        </p:blipFill>
        <p:spPr>
          <a:xfrm>
            <a:off x="925416" y="2955344"/>
            <a:ext cx="8323799" cy="1036896"/>
          </a:xfrm>
          <a:prstGeom prst="rect">
            <a:avLst/>
          </a:prstGeom>
        </p:spPr>
      </p:pic>
      <p:pic>
        <p:nvPicPr>
          <p:cNvPr id="9" name="Picture 8">
            <a:extLst>
              <a:ext uri="{FF2B5EF4-FFF2-40B4-BE49-F238E27FC236}">
                <a16:creationId xmlns:a16="http://schemas.microsoft.com/office/drawing/2014/main" id="{F3E6CD21-3FE9-EDAF-87CB-F77DE00379B4}"/>
              </a:ext>
            </a:extLst>
          </p:cNvPr>
          <p:cNvPicPr>
            <a:picLocks noChangeAspect="1"/>
          </p:cNvPicPr>
          <p:nvPr/>
        </p:nvPicPr>
        <p:blipFill>
          <a:blip r:embed="rId3"/>
          <a:stretch>
            <a:fillRect/>
          </a:stretch>
        </p:blipFill>
        <p:spPr>
          <a:xfrm>
            <a:off x="838199" y="4812001"/>
            <a:ext cx="7542576" cy="1396294"/>
          </a:xfrm>
          <a:prstGeom prst="rect">
            <a:avLst/>
          </a:prstGeom>
        </p:spPr>
      </p:pic>
      <p:sp>
        <p:nvSpPr>
          <p:cNvPr id="10" name="TextBox 9">
            <a:extLst>
              <a:ext uri="{FF2B5EF4-FFF2-40B4-BE49-F238E27FC236}">
                <a16:creationId xmlns:a16="http://schemas.microsoft.com/office/drawing/2014/main" id="{DED61BFF-0D38-A506-95EB-385FC5290B26}"/>
              </a:ext>
            </a:extLst>
          </p:cNvPr>
          <p:cNvSpPr txBox="1"/>
          <p:nvPr/>
        </p:nvSpPr>
        <p:spPr>
          <a:xfrm>
            <a:off x="838199" y="4227225"/>
            <a:ext cx="2104223" cy="584775"/>
          </a:xfrm>
          <a:prstGeom prst="rect">
            <a:avLst/>
          </a:prstGeom>
          <a:noFill/>
        </p:spPr>
        <p:txBody>
          <a:bodyPr wrap="square" rtlCol="0">
            <a:spAutoFit/>
          </a:bodyPr>
          <a:lstStyle/>
          <a:p>
            <a:r>
              <a:rPr lang="en-US" sz="3200" i="1" dirty="0">
                <a:latin typeface="Book Antiqua" panose="02040602050305030304" pitchFamily="18" charset="0"/>
                <a:ea typeface="+mj-ea"/>
                <a:cs typeface="+mj-cs"/>
              </a:rPr>
              <a:t>Prediction:</a:t>
            </a:r>
          </a:p>
        </p:txBody>
      </p:sp>
    </p:spTree>
    <p:extLst>
      <p:ext uri="{BB962C8B-B14F-4D97-AF65-F5344CB8AC3E}">
        <p14:creationId xmlns:p14="http://schemas.microsoft.com/office/powerpoint/2010/main" val="3870460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9" name="Rectangle 8">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49980">
              <a:alpha val="20000"/>
            </a:srgbClr>
          </a:solidFill>
          <a:ln w="32707"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rgbClr val="C49980">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BA836D3-4DE2-8EEB-F878-E525997C4944}"/>
              </a:ext>
            </a:extLst>
          </p:cNvPr>
          <p:cNvSpPr>
            <a:spLocks noGrp="1"/>
          </p:cNvSpPr>
          <p:nvPr>
            <p:ph type="title"/>
          </p:nvPr>
        </p:nvSpPr>
        <p:spPr>
          <a:xfrm>
            <a:off x="3592991" y="1423822"/>
            <a:ext cx="5602705" cy="3092116"/>
          </a:xfrm>
        </p:spPr>
        <p:txBody>
          <a:bodyPr vert="horz" lIns="91440" tIns="45720" rIns="91440" bIns="45720" rtlCol="0" anchor="ctr">
            <a:normAutofit/>
          </a:bodyPr>
          <a:lstStyle/>
          <a:p>
            <a:r>
              <a:rPr lang="en-US" sz="6000" dirty="0"/>
              <a:t>                      </a:t>
            </a:r>
            <a:r>
              <a:rPr lang="en-US" sz="6000" dirty="0">
                <a:solidFill>
                  <a:schemeClr val="tx2">
                    <a:lumMod val="75000"/>
                    <a:lumOff val="25000"/>
                  </a:schemeClr>
                </a:solidFill>
                <a:latin typeface="Book Antiqua" panose="02040602050305030304" pitchFamily="18" charset="0"/>
              </a:rPr>
              <a:t>BERT MODEL</a:t>
            </a:r>
          </a:p>
        </p:txBody>
      </p:sp>
    </p:spTree>
    <p:extLst>
      <p:ext uri="{BB962C8B-B14F-4D97-AF65-F5344CB8AC3E}">
        <p14:creationId xmlns:p14="http://schemas.microsoft.com/office/powerpoint/2010/main" val="385399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834243"/>
            <a:ext cx="3781618" cy="3189514"/>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C49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EA0479-D9D1-2A07-75DC-97180DE3F05E}"/>
              </a:ext>
            </a:extLst>
          </p:cNvPr>
          <p:cNvSpPr>
            <a:spLocks noGrp="1"/>
          </p:cNvSpPr>
          <p:nvPr>
            <p:ph type="title"/>
          </p:nvPr>
        </p:nvSpPr>
        <p:spPr>
          <a:xfrm>
            <a:off x="960510" y="2785830"/>
            <a:ext cx="3010737" cy="1765613"/>
          </a:xfrm>
        </p:spPr>
        <p:txBody>
          <a:bodyPr>
            <a:normAutofit/>
          </a:bodyPr>
          <a:lstStyle/>
          <a:p>
            <a:pPr algn="ctr"/>
            <a:r>
              <a:rPr lang="en-US" sz="3200">
                <a:solidFill>
                  <a:srgbClr val="FFFFFF"/>
                </a:solidFill>
                <a:latin typeface="Book Antiqua" panose="02040602050305030304" pitchFamily="18" charset="0"/>
              </a:rPr>
              <a:t>Introduction</a:t>
            </a:r>
          </a:p>
        </p:txBody>
      </p:sp>
      <p:sp>
        <p:nvSpPr>
          <p:cNvPr id="3" name="Content Placeholder 2">
            <a:extLst>
              <a:ext uri="{FF2B5EF4-FFF2-40B4-BE49-F238E27FC236}">
                <a16:creationId xmlns:a16="http://schemas.microsoft.com/office/drawing/2014/main" id="{2F88DF4B-4E01-8ECD-91E4-A0FD5F631715}"/>
              </a:ext>
            </a:extLst>
          </p:cNvPr>
          <p:cNvSpPr>
            <a:spLocks noGrp="1"/>
          </p:cNvSpPr>
          <p:nvPr>
            <p:ph idx="1"/>
          </p:nvPr>
        </p:nvSpPr>
        <p:spPr>
          <a:xfrm>
            <a:off x="4660135" y="1101686"/>
            <a:ext cx="6693665" cy="4791463"/>
          </a:xfrm>
        </p:spPr>
        <p:txBody>
          <a:bodyPr anchor="ctr">
            <a:normAutofit/>
          </a:bodyPr>
          <a:lstStyle/>
          <a:p>
            <a:pPr marL="0" indent="0">
              <a:spcBef>
                <a:spcPct val="0"/>
              </a:spcBef>
              <a:buNone/>
            </a:pPr>
            <a:r>
              <a:rPr lang="en-US" sz="2400" i="1" dirty="0">
                <a:latin typeface="Book Antiqua" panose="02040602050305030304" pitchFamily="18" charset="0"/>
                <a:ea typeface="+mj-ea"/>
                <a:cs typeface="+mj-cs"/>
              </a:rPr>
              <a:t>Music is a universal form of expression, and song lyrics play a key role in conveying emotions and ideas. Sentiment analysis, a technique in natural language processing (NLP), allows us to examine and quantify these emotions systematically. Applying sentiment analysis to song lyrics helps uncover emotional patterns, explore themes such as love, sadness, or hope, and analyze how artists express their thoughts and feelings through words.</a:t>
            </a:r>
          </a:p>
          <a:p>
            <a:pPr marL="0" indent="0">
              <a:buNone/>
            </a:pPr>
            <a:endParaRPr lang="en-US" sz="2000" dirty="0"/>
          </a:p>
        </p:txBody>
      </p:sp>
    </p:spTree>
    <p:extLst>
      <p:ext uri="{BB962C8B-B14F-4D97-AF65-F5344CB8AC3E}">
        <p14:creationId xmlns:p14="http://schemas.microsoft.com/office/powerpoint/2010/main" val="1228358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AEB7CB41-AF65-1180-43E8-8410E90E45A3}"/>
              </a:ext>
            </a:extLst>
          </p:cNvPr>
          <p:cNvPicPr>
            <a:picLocks noGrp="1" noChangeAspect="1"/>
          </p:cNvPicPr>
          <p:nvPr>
            <p:ph idx="1"/>
          </p:nvPr>
        </p:nvPicPr>
        <p:blipFill>
          <a:blip r:embed="rId2"/>
          <a:stretch>
            <a:fillRect/>
          </a:stretch>
        </p:blipFill>
        <p:spPr>
          <a:xfrm>
            <a:off x="964933" y="2367826"/>
            <a:ext cx="7848559" cy="971686"/>
          </a:xfrm>
        </p:spPr>
      </p:pic>
      <p:sp>
        <p:nvSpPr>
          <p:cNvPr id="7" name="TextBox 6">
            <a:extLst>
              <a:ext uri="{FF2B5EF4-FFF2-40B4-BE49-F238E27FC236}">
                <a16:creationId xmlns:a16="http://schemas.microsoft.com/office/drawing/2014/main" id="{5F5A7286-D718-C5C5-8D36-4281EAEE3783}"/>
              </a:ext>
            </a:extLst>
          </p:cNvPr>
          <p:cNvSpPr txBox="1"/>
          <p:nvPr/>
        </p:nvSpPr>
        <p:spPr>
          <a:xfrm>
            <a:off x="759439" y="480527"/>
            <a:ext cx="6097836" cy="646331"/>
          </a:xfrm>
          <a:prstGeom prst="rect">
            <a:avLst/>
          </a:prstGeom>
          <a:noFill/>
        </p:spPr>
        <p:txBody>
          <a:bodyPr wrap="square">
            <a:spAutoFit/>
          </a:bodyPr>
          <a:lstStyle/>
          <a:p>
            <a:r>
              <a:rPr lang="en-US" sz="3600" i="1" dirty="0">
                <a:latin typeface="Book Antiqua" panose="02040602050305030304" pitchFamily="18" charset="0"/>
                <a:ea typeface="+mj-ea"/>
                <a:cs typeface="+mj-cs"/>
              </a:rPr>
              <a:t>Training the Model</a:t>
            </a:r>
          </a:p>
        </p:txBody>
      </p:sp>
      <p:pic>
        <p:nvPicPr>
          <p:cNvPr id="13" name="Picture 12">
            <a:extLst>
              <a:ext uri="{FF2B5EF4-FFF2-40B4-BE49-F238E27FC236}">
                <a16:creationId xmlns:a16="http://schemas.microsoft.com/office/drawing/2014/main" id="{8284C4F4-F378-2C68-6973-60637F7B4E4B}"/>
              </a:ext>
            </a:extLst>
          </p:cNvPr>
          <p:cNvPicPr>
            <a:picLocks noChangeAspect="1"/>
          </p:cNvPicPr>
          <p:nvPr/>
        </p:nvPicPr>
        <p:blipFill>
          <a:blip r:embed="rId3"/>
          <a:stretch>
            <a:fillRect/>
          </a:stretch>
        </p:blipFill>
        <p:spPr>
          <a:xfrm>
            <a:off x="964933" y="4451521"/>
            <a:ext cx="7848559" cy="1209844"/>
          </a:xfrm>
          <a:prstGeom prst="rect">
            <a:avLst/>
          </a:prstGeom>
        </p:spPr>
      </p:pic>
      <p:sp>
        <p:nvSpPr>
          <p:cNvPr id="14" name="TextBox 13">
            <a:extLst>
              <a:ext uri="{FF2B5EF4-FFF2-40B4-BE49-F238E27FC236}">
                <a16:creationId xmlns:a16="http://schemas.microsoft.com/office/drawing/2014/main" id="{23BD378B-661F-0479-2B75-15307556F0C1}"/>
              </a:ext>
            </a:extLst>
          </p:cNvPr>
          <p:cNvSpPr txBox="1"/>
          <p:nvPr/>
        </p:nvSpPr>
        <p:spPr>
          <a:xfrm>
            <a:off x="964933" y="1528554"/>
            <a:ext cx="4751951" cy="523220"/>
          </a:xfrm>
          <a:prstGeom prst="rect">
            <a:avLst/>
          </a:prstGeom>
          <a:noFill/>
        </p:spPr>
        <p:txBody>
          <a:bodyPr wrap="square" rtlCol="0">
            <a:spAutoFit/>
          </a:bodyPr>
          <a:lstStyle/>
          <a:p>
            <a:r>
              <a:rPr lang="en-US" sz="2800" i="1" dirty="0">
                <a:latin typeface="Book Antiqua" panose="02040602050305030304" pitchFamily="18" charset="0"/>
                <a:ea typeface="+mj-ea"/>
                <a:cs typeface="+mj-cs"/>
              </a:rPr>
              <a:t>Initialize BERT Model</a:t>
            </a:r>
          </a:p>
        </p:txBody>
      </p:sp>
      <p:sp>
        <p:nvSpPr>
          <p:cNvPr id="15" name="TextBox 14">
            <a:extLst>
              <a:ext uri="{FF2B5EF4-FFF2-40B4-BE49-F238E27FC236}">
                <a16:creationId xmlns:a16="http://schemas.microsoft.com/office/drawing/2014/main" id="{9BCE58FE-E587-E13D-9F08-98C03ABBE326}"/>
              </a:ext>
            </a:extLst>
          </p:cNvPr>
          <p:cNvSpPr txBox="1"/>
          <p:nvPr/>
        </p:nvSpPr>
        <p:spPr>
          <a:xfrm>
            <a:off x="964933" y="3621498"/>
            <a:ext cx="3331644" cy="800219"/>
          </a:xfrm>
          <a:prstGeom prst="rect">
            <a:avLst/>
          </a:prstGeom>
          <a:noFill/>
        </p:spPr>
        <p:txBody>
          <a:bodyPr wrap="square" rtlCol="0">
            <a:spAutoFit/>
          </a:bodyPr>
          <a:lstStyle/>
          <a:p>
            <a:r>
              <a:rPr lang="en-US" sz="2800" i="1" dirty="0">
                <a:latin typeface="Book Antiqua" panose="02040602050305030304" pitchFamily="18" charset="0"/>
                <a:ea typeface="+mj-ea"/>
                <a:cs typeface="+mj-cs"/>
              </a:rPr>
              <a:t>Compile the Model</a:t>
            </a:r>
          </a:p>
          <a:p>
            <a:endParaRPr lang="en-US" dirty="0"/>
          </a:p>
        </p:txBody>
      </p:sp>
    </p:spTree>
    <p:extLst>
      <p:ext uri="{BB962C8B-B14F-4D97-AF65-F5344CB8AC3E}">
        <p14:creationId xmlns:p14="http://schemas.microsoft.com/office/powerpoint/2010/main" val="1150316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46DD-F132-B2D3-A7D5-FE46E0639487}"/>
              </a:ext>
            </a:extLst>
          </p:cNvPr>
          <p:cNvSpPr>
            <a:spLocks noGrp="1"/>
          </p:cNvSpPr>
          <p:nvPr>
            <p:ph type="title"/>
          </p:nvPr>
        </p:nvSpPr>
        <p:spPr>
          <a:xfrm>
            <a:off x="838200" y="365125"/>
            <a:ext cx="10515600" cy="879781"/>
          </a:xfrm>
        </p:spPr>
        <p:txBody>
          <a:bodyPr>
            <a:normAutofit/>
          </a:bodyPr>
          <a:lstStyle/>
          <a:p>
            <a:r>
              <a:rPr lang="en-US" sz="3600" dirty="0">
                <a:latin typeface="Book Antiqua" panose="02040602050305030304" pitchFamily="18" charset="0"/>
              </a:rPr>
              <a:t>Fitting the Model</a:t>
            </a:r>
            <a:endParaRPr lang="en-US" sz="3600" dirty="0"/>
          </a:p>
        </p:txBody>
      </p:sp>
      <p:pic>
        <p:nvPicPr>
          <p:cNvPr id="5" name="Content Placeholder 4">
            <a:extLst>
              <a:ext uri="{FF2B5EF4-FFF2-40B4-BE49-F238E27FC236}">
                <a16:creationId xmlns:a16="http://schemas.microsoft.com/office/drawing/2014/main" id="{0E1C543C-0A1D-33C1-B973-E35E6CBBFE11}"/>
              </a:ext>
            </a:extLst>
          </p:cNvPr>
          <p:cNvPicPr>
            <a:picLocks noGrp="1" noChangeAspect="1"/>
          </p:cNvPicPr>
          <p:nvPr>
            <p:ph idx="1"/>
          </p:nvPr>
        </p:nvPicPr>
        <p:blipFill>
          <a:blip r:embed="rId2"/>
          <a:stretch>
            <a:fillRect/>
          </a:stretch>
        </p:blipFill>
        <p:spPr>
          <a:xfrm>
            <a:off x="1676037" y="1380063"/>
            <a:ext cx="7779190" cy="2004358"/>
          </a:xfrm>
        </p:spPr>
      </p:pic>
      <p:pic>
        <p:nvPicPr>
          <p:cNvPr id="7" name="Picture 6">
            <a:extLst>
              <a:ext uri="{FF2B5EF4-FFF2-40B4-BE49-F238E27FC236}">
                <a16:creationId xmlns:a16="http://schemas.microsoft.com/office/drawing/2014/main" id="{C53539B5-3FA1-5D58-F8E5-C64089E1A0EC}"/>
              </a:ext>
            </a:extLst>
          </p:cNvPr>
          <p:cNvPicPr>
            <a:picLocks noChangeAspect="1"/>
          </p:cNvPicPr>
          <p:nvPr/>
        </p:nvPicPr>
        <p:blipFill>
          <a:blip r:embed="rId3"/>
          <a:stretch>
            <a:fillRect/>
          </a:stretch>
        </p:blipFill>
        <p:spPr>
          <a:xfrm>
            <a:off x="838200" y="4427946"/>
            <a:ext cx="10741804" cy="1711710"/>
          </a:xfrm>
          <a:prstGeom prst="rect">
            <a:avLst/>
          </a:prstGeom>
        </p:spPr>
      </p:pic>
      <p:sp>
        <p:nvSpPr>
          <p:cNvPr id="8" name="TextBox 7">
            <a:extLst>
              <a:ext uri="{FF2B5EF4-FFF2-40B4-BE49-F238E27FC236}">
                <a16:creationId xmlns:a16="http://schemas.microsoft.com/office/drawing/2014/main" id="{D7D720B4-F4E0-D375-6D86-32ED2524B51F}"/>
              </a:ext>
            </a:extLst>
          </p:cNvPr>
          <p:cNvSpPr txBox="1"/>
          <p:nvPr/>
        </p:nvSpPr>
        <p:spPr>
          <a:xfrm>
            <a:off x="1026331" y="3769755"/>
            <a:ext cx="4033455" cy="584775"/>
          </a:xfrm>
          <a:prstGeom prst="rect">
            <a:avLst/>
          </a:prstGeom>
          <a:noFill/>
        </p:spPr>
        <p:txBody>
          <a:bodyPr wrap="square" rtlCol="0">
            <a:spAutoFit/>
          </a:bodyPr>
          <a:lstStyle/>
          <a:p>
            <a:r>
              <a:rPr lang="en-US" sz="3200" i="1" dirty="0">
                <a:latin typeface="Book Antiqua" panose="02040602050305030304" pitchFamily="18" charset="0"/>
                <a:ea typeface="+mj-ea"/>
                <a:cs typeface="+mj-cs"/>
              </a:rPr>
              <a:t>Accuracy of the model</a:t>
            </a:r>
          </a:p>
        </p:txBody>
      </p:sp>
    </p:spTree>
    <p:extLst>
      <p:ext uri="{BB962C8B-B14F-4D97-AF65-F5344CB8AC3E}">
        <p14:creationId xmlns:p14="http://schemas.microsoft.com/office/powerpoint/2010/main" val="507445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5E70-03F2-4FEC-61AC-EE57384A106F}"/>
              </a:ext>
            </a:extLst>
          </p:cNvPr>
          <p:cNvSpPr>
            <a:spLocks noGrp="1"/>
          </p:cNvSpPr>
          <p:nvPr>
            <p:ph type="title"/>
          </p:nvPr>
        </p:nvSpPr>
        <p:spPr/>
        <p:txBody>
          <a:bodyPr>
            <a:normAutofit/>
          </a:bodyPr>
          <a:lstStyle/>
          <a:p>
            <a:r>
              <a:rPr lang="en-US" sz="3600" dirty="0">
                <a:latin typeface="Book Antiqua" panose="02040602050305030304" pitchFamily="18" charset="0"/>
              </a:rPr>
              <a:t>Graphical Representation Accuracies:</a:t>
            </a:r>
          </a:p>
        </p:txBody>
      </p:sp>
      <p:pic>
        <p:nvPicPr>
          <p:cNvPr id="5" name="Content Placeholder 4">
            <a:extLst>
              <a:ext uri="{FF2B5EF4-FFF2-40B4-BE49-F238E27FC236}">
                <a16:creationId xmlns:a16="http://schemas.microsoft.com/office/drawing/2014/main" id="{FEADB33C-7620-1216-78F2-E7F9A1F2FC92}"/>
              </a:ext>
            </a:extLst>
          </p:cNvPr>
          <p:cNvPicPr>
            <a:picLocks noGrp="1" noChangeAspect="1"/>
          </p:cNvPicPr>
          <p:nvPr>
            <p:ph idx="1"/>
          </p:nvPr>
        </p:nvPicPr>
        <p:blipFill>
          <a:blip r:embed="rId2"/>
          <a:stretch>
            <a:fillRect/>
          </a:stretch>
        </p:blipFill>
        <p:spPr>
          <a:xfrm>
            <a:off x="1190740" y="2096598"/>
            <a:ext cx="4591691" cy="3858163"/>
          </a:xfrm>
        </p:spPr>
      </p:pic>
      <p:pic>
        <p:nvPicPr>
          <p:cNvPr id="7" name="Picture 6">
            <a:extLst>
              <a:ext uri="{FF2B5EF4-FFF2-40B4-BE49-F238E27FC236}">
                <a16:creationId xmlns:a16="http://schemas.microsoft.com/office/drawing/2014/main" id="{E11601DF-5629-C6E8-1ECC-136C06F65482}"/>
              </a:ext>
            </a:extLst>
          </p:cNvPr>
          <p:cNvPicPr>
            <a:picLocks noChangeAspect="1"/>
          </p:cNvPicPr>
          <p:nvPr/>
        </p:nvPicPr>
        <p:blipFill>
          <a:blip r:embed="rId3"/>
          <a:stretch>
            <a:fillRect/>
          </a:stretch>
        </p:blipFill>
        <p:spPr>
          <a:xfrm>
            <a:off x="5664727" y="2201387"/>
            <a:ext cx="5048955" cy="3648584"/>
          </a:xfrm>
          <a:prstGeom prst="rect">
            <a:avLst/>
          </a:prstGeom>
        </p:spPr>
      </p:pic>
    </p:spTree>
    <p:extLst>
      <p:ext uri="{BB962C8B-B14F-4D97-AF65-F5344CB8AC3E}">
        <p14:creationId xmlns:p14="http://schemas.microsoft.com/office/powerpoint/2010/main" val="4170465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575A5-BF2D-6458-1018-116B37666224}"/>
              </a:ext>
            </a:extLst>
          </p:cNvPr>
          <p:cNvSpPr>
            <a:spLocks noGrp="1"/>
          </p:cNvSpPr>
          <p:nvPr>
            <p:ph type="title"/>
          </p:nvPr>
        </p:nvSpPr>
        <p:spPr/>
        <p:txBody>
          <a:bodyPr/>
          <a:lstStyle/>
          <a:p>
            <a:r>
              <a:rPr lang="en-US" sz="3600" dirty="0">
                <a:latin typeface="Book Antiqua" panose="02040602050305030304" pitchFamily="18" charset="0"/>
              </a:rPr>
              <a:t>Testing</a:t>
            </a:r>
          </a:p>
        </p:txBody>
      </p:sp>
      <p:pic>
        <p:nvPicPr>
          <p:cNvPr id="5" name="Content Placeholder 4">
            <a:extLst>
              <a:ext uri="{FF2B5EF4-FFF2-40B4-BE49-F238E27FC236}">
                <a16:creationId xmlns:a16="http://schemas.microsoft.com/office/drawing/2014/main" id="{633A35A1-C713-58A8-A4E3-97FF2A768399}"/>
              </a:ext>
            </a:extLst>
          </p:cNvPr>
          <p:cNvPicPr>
            <a:picLocks noGrp="1" noChangeAspect="1"/>
          </p:cNvPicPr>
          <p:nvPr>
            <p:ph idx="1"/>
          </p:nvPr>
        </p:nvPicPr>
        <p:blipFill>
          <a:blip r:embed="rId2"/>
          <a:stretch>
            <a:fillRect/>
          </a:stretch>
        </p:blipFill>
        <p:spPr>
          <a:xfrm>
            <a:off x="652825" y="1690688"/>
            <a:ext cx="11100913" cy="1073864"/>
          </a:xfrm>
        </p:spPr>
      </p:pic>
      <p:sp>
        <p:nvSpPr>
          <p:cNvPr id="6" name="TextBox 5">
            <a:extLst>
              <a:ext uri="{FF2B5EF4-FFF2-40B4-BE49-F238E27FC236}">
                <a16:creationId xmlns:a16="http://schemas.microsoft.com/office/drawing/2014/main" id="{867CB34F-B240-0BF9-FFAB-EF7BA67A4B44}"/>
              </a:ext>
            </a:extLst>
          </p:cNvPr>
          <p:cNvSpPr txBox="1"/>
          <p:nvPr/>
        </p:nvSpPr>
        <p:spPr>
          <a:xfrm>
            <a:off x="838200" y="2976755"/>
            <a:ext cx="3294044" cy="523220"/>
          </a:xfrm>
          <a:prstGeom prst="rect">
            <a:avLst/>
          </a:prstGeom>
          <a:noFill/>
        </p:spPr>
        <p:txBody>
          <a:bodyPr wrap="square" rtlCol="0">
            <a:spAutoFit/>
          </a:bodyPr>
          <a:lstStyle/>
          <a:p>
            <a:r>
              <a:rPr lang="en-US" sz="2800" i="1" dirty="0">
                <a:latin typeface="Book Antiqua" panose="02040602050305030304" pitchFamily="18" charset="0"/>
                <a:ea typeface="+mj-ea"/>
                <a:cs typeface="+mj-cs"/>
              </a:rPr>
              <a:t>Classification Report:</a:t>
            </a:r>
          </a:p>
        </p:txBody>
      </p:sp>
      <p:pic>
        <p:nvPicPr>
          <p:cNvPr id="8" name="Picture 7">
            <a:extLst>
              <a:ext uri="{FF2B5EF4-FFF2-40B4-BE49-F238E27FC236}">
                <a16:creationId xmlns:a16="http://schemas.microsoft.com/office/drawing/2014/main" id="{9664B098-5420-2124-3DC1-259251456B98}"/>
              </a:ext>
            </a:extLst>
          </p:cNvPr>
          <p:cNvPicPr>
            <a:picLocks noChangeAspect="1"/>
          </p:cNvPicPr>
          <p:nvPr/>
        </p:nvPicPr>
        <p:blipFill>
          <a:blip r:embed="rId3"/>
          <a:stretch>
            <a:fillRect/>
          </a:stretch>
        </p:blipFill>
        <p:spPr>
          <a:xfrm>
            <a:off x="1287527" y="3928746"/>
            <a:ext cx="6569093" cy="2189661"/>
          </a:xfrm>
          <a:prstGeom prst="rect">
            <a:avLst/>
          </a:prstGeom>
        </p:spPr>
      </p:pic>
    </p:spTree>
    <p:extLst>
      <p:ext uri="{BB962C8B-B14F-4D97-AF65-F5344CB8AC3E}">
        <p14:creationId xmlns:p14="http://schemas.microsoft.com/office/powerpoint/2010/main" val="3816670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01C045-8CFA-DBC0-226B-1C1E8A2B4312}"/>
              </a:ext>
            </a:extLst>
          </p:cNvPr>
          <p:cNvSpPr>
            <a:spLocks noGrp="1"/>
          </p:cNvSpPr>
          <p:nvPr>
            <p:ph type="title"/>
          </p:nvPr>
        </p:nvSpPr>
        <p:spPr>
          <a:xfrm>
            <a:off x="450963" y="3429000"/>
            <a:ext cx="4620584" cy="1312372"/>
          </a:xfrm>
        </p:spPr>
        <p:txBody>
          <a:bodyPr vert="horz" lIns="91440" tIns="45720" rIns="91440" bIns="45720" rtlCol="0" anchor="b">
            <a:noAutofit/>
          </a:bodyPr>
          <a:lstStyle/>
          <a:p>
            <a:r>
              <a:rPr lang="en-US" sz="5400" dirty="0">
                <a:solidFill>
                  <a:schemeClr val="accent1">
                    <a:lumMod val="75000"/>
                  </a:schemeClr>
                </a:solidFill>
                <a:latin typeface="Book Antiqua" panose="02040602050305030304" pitchFamily="18" charset="0"/>
              </a:rPr>
              <a:t>Confusion Matrix</a:t>
            </a:r>
          </a:p>
        </p:txBody>
      </p:sp>
      <p:pic>
        <p:nvPicPr>
          <p:cNvPr id="5" name="Content Placeholder 4">
            <a:extLst>
              <a:ext uri="{FF2B5EF4-FFF2-40B4-BE49-F238E27FC236}">
                <a16:creationId xmlns:a16="http://schemas.microsoft.com/office/drawing/2014/main" id="{FF35B125-FABE-2D85-FAA3-29805A7BC8D3}"/>
              </a:ext>
            </a:extLst>
          </p:cNvPr>
          <p:cNvPicPr>
            <a:picLocks noGrp="1" noChangeAspect="1"/>
          </p:cNvPicPr>
          <p:nvPr>
            <p:ph idx="1"/>
          </p:nvPr>
        </p:nvPicPr>
        <p:blipFill>
          <a:blip r:embed="rId2"/>
          <a:stretch>
            <a:fillRect/>
          </a:stretch>
        </p:blipFill>
        <p:spPr>
          <a:xfrm>
            <a:off x="6606253" y="1594179"/>
            <a:ext cx="4942280" cy="3669642"/>
          </a:xfrm>
          <a:prstGeom prst="rect">
            <a:avLst/>
          </a:prstGeom>
        </p:spPr>
      </p:pic>
    </p:spTree>
    <p:extLst>
      <p:ext uri="{BB962C8B-B14F-4D97-AF65-F5344CB8AC3E}">
        <p14:creationId xmlns:p14="http://schemas.microsoft.com/office/powerpoint/2010/main" val="991238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D6F2-101F-2D41-3AD3-E345A12B7EA0}"/>
              </a:ext>
            </a:extLst>
          </p:cNvPr>
          <p:cNvSpPr>
            <a:spLocks noGrp="1"/>
          </p:cNvSpPr>
          <p:nvPr>
            <p:ph type="title"/>
          </p:nvPr>
        </p:nvSpPr>
        <p:spPr>
          <a:xfrm>
            <a:off x="868002" y="762168"/>
            <a:ext cx="10515600" cy="890798"/>
          </a:xfrm>
        </p:spPr>
        <p:txBody>
          <a:bodyPr/>
          <a:lstStyle/>
          <a:p>
            <a:r>
              <a:rPr lang="en-US" sz="4000" dirty="0">
                <a:latin typeface="Book Antiqua" panose="02040602050305030304" pitchFamily="18" charset="0"/>
              </a:rPr>
              <a:t>Prediction:</a:t>
            </a:r>
            <a:endParaRPr lang="en-US" dirty="0"/>
          </a:p>
        </p:txBody>
      </p:sp>
      <p:pic>
        <p:nvPicPr>
          <p:cNvPr id="5" name="Content Placeholder 4">
            <a:extLst>
              <a:ext uri="{FF2B5EF4-FFF2-40B4-BE49-F238E27FC236}">
                <a16:creationId xmlns:a16="http://schemas.microsoft.com/office/drawing/2014/main" id="{8CE8EB97-7A94-3CEC-EA2F-E72E708AD622}"/>
              </a:ext>
            </a:extLst>
          </p:cNvPr>
          <p:cNvPicPr>
            <a:picLocks noGrp="1" noChangeAspect="1"/>
          </p:cNvPicPr>
          <p:nvPr>
            <p:ph idx="1"/>
          </p:nvPr>
        </p:nvPicPr>
        <p:blipFill>
          <a:blip r:embed="rId2"/>
          <a:stretch>
            <a:fillRect/>
          </a:stretch>
        </p:blipFill>
        <p:spPr>
          <a:xfrm>
            <a:off x="970548" y="2334128"/>
            <a:ext cx="9154099" cy="1393354"/>
          </a:xfrm>
        </p:spPr>
      </p:pic>
      <p:pic>
        <p:nvPicPr>
          <p:cNvPr id="7" name="Picture 6">
            <a:extLst>
              <a:ext uri="{FF2B5EF4-FFF2-40B4-BE49-F238E27FC236}">
                <a16:creationId xmlns:a16="http://schemas.microsoft.com/office/drawing/2014/main" id="{F09B4140-00C7-1841-D970-4BED0F6A1EA3}"/>
              </a:ext>
            </a:extLst>
          </p:cNvPr>
          <p:cNvPicPr>
            <a:picLocks noChangeAspect="1"/>
          </p:cNvPicPr>
          <p:nvPr/>
        </p:nvPicPr>
        <p:blipFill>
          <a:blip r:embed="rId3"/>
          <a:stretch>
            <a:fillRect/>
          </a:stretch>
        </p:blipFill>
        <p:spPr>
          <a:xfrm>
            <a:off x="868002" y="4487778"/>
            <a:ext cx="9558479" cy="1285063"/>
          </a:xfrm>
          <a:prstGeom prst="rect">
            <a:avLst/>
          </a:prstGeom>
        </p:spPr>
      </p:pic>
    </p:spTree>
    <p:extLst>
      <p:ext uri="{BB962C8B-B14F-4D97-AF65-F5344CB8AC3E}">
        <p14:creationId xmlns:p14="http://schemas.microsoft.com/office/powerpoint/2010/main" val="39821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49980">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84491936-143C-31C0-A158-F718196B7801}"/>
              </a:ext>
            </a:extLst>
          </p:cNvPr>
          <p:cNvSpPr>
            <a:spLocks noGrp="1"/>
          </p:cNvSpPr>
          <p:nvPr>
            <p:ph type="title"/>
          </p:nvPr>
        </p:nvSpPr>
        <p:spPr>
          <a:xfrm>
            <a:off x="1040920" y="365125"/>
            <a:ext cx="10312879" cy="1433433"/>
          </a:xfrm>
        </p:spPr>
        <p:txBody>
          <a:bodyPr anchor="b">
            <a:normAutofit/>
          </a:bodyPr>
          <a:lstStyle/>
          <a:p>
            <a:r>
              <a:rPr lang="en-US" sz="3200" dirty="0"/>
              <a:t>Future Enhancements</a:t>
            </a:r>
          </a:p>
        </p:txBody>
      </p:sp>
      <p:sp>
        <p:nvSpPr>
          <p:cNvPr id="3" name="Content Placeholder 2">
            <a:extLst>
              <a:ext uri="{FF2B5EF4-FFF2-40B4-BE49-F238E27FC236}">
                <a16:creationId xmlns:a16="http://schemas.microsoft.com/office/drawing/2014/main" id="{B1D43C4F-03E7-E9D7-2B70-47FB267AEDAA}"/>
              </a:ext>
            </a:extLst>
          </p:cNvPr>
          <p:cNvSpPr>
            <a:spLocks noGrp="1"/>
          </p:cNvSpPr>
          <p:nvPr>
            <p:ph idx="1"/>
          </p:nvPr>
        </p:nvSpPr>
        <p:spPr>
          <a:xfrm>
            <a:off x="1040921" y="2055813"/>
            <a:ext cx="10312879" cy="3442089"/>
          </a:xfrm>
        </p:spPr>
        <p:txBody>
          <a:bodyPr anchor="t">
            <a:normAutofit/>
          </a:bodyPr>
          <a:lstStyle/>
          <a:p>
            <a:pPr marL="0" indent="0">
              <a:buNone/>
            </a:pPr>
            <a:r>
              <a:rPr lang="en-US" sz="1600" dirty="0"/>
              <a:t>Although BERT has proven to be highly effective in this task, there are still several areas for potential improvement:</a:t>
            </a:r>
          </a:p>
          <a:p>
            <a:pPr marL="0" indent="0">
              <a:buNone/>
            </a:pPr>
            <a:r>
              <a:rPr lang="en-US" sz="1600" dirty="0"/>
              <a:t> • Class imbalance: A more balanced approach could be implemented by limiting the oversampling of the Neutral class to a smaller, manageable number and equalizing the Positive and Negative classes to match the count. of more efficient transformer models such as </a:t>
            </a:r>
            <a:r>
              <a:rPr lang="en-US" sz="1600" dirty="0" err="1"/>
              <a:t>DistilBERT</a:t>
            </a:r>
            <a:r>
              <a:rPr lang="en-US" sz="1600" dirty="0"/>
              <a:t> or </a:t>
            </a:r>
            <a:r>
              <a:rPr lang="en-US" sz="1600" dirty="0" err="1"/>
              <a:t>TinyBERT</a:t>
            </a:r>
            <a:r>
              <a:rPr lang="en-US" sz="1600" dirty="0"/>
              <a:t>, which are lighter and faster without significant loss of performance. </a:t>
            </a:r>
          </a:p>
          <a:p>
            <a:pPr marL="0" indent="0">
              <a:buNone/>
            </a:pPr>
            <a:r>
              <a:rPr lang="en-US" sz="1600" dirty="0"/>
              <a:t>• Cross-Validation with Larger Datasets: While Stratified K-Fold cross-validation was initially explored, it was not fully implemented due to computational constraints. Running the model with full cross-validation on a larger, more diverse dataset could provide more reliable performance estimates and help further refine the model</a:t>
            </a:r>
            <a:endParaRPr lang="en-US" sz="2400" i="1" dirty="0">
              <a:latin typeface="Book Antiqua" panose="02040602050305030304" pitchFamily="18" charset="0"/>
              <a:ea typeface="+mj-ea"/>
              <a:cs typeface="+mj-cs"/>
            </a:endParaRPr>
          </a:p>
        </p:txBody>
      </p:sp>
    </p:spTree>
    <p:extLst>
      <p:ext uri="{BB962C8B-B14F-4D97-AF65-F5344CB8AC3E}">
        <p14:creationId xmlns:p14="http://schemas.microsoft.com/office/powerpoint/2010/main" val="3018704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2" name="Rectangle 21">
            <a:extLst>
              <a:ext uri="{FF2B5EF4-FFF2-40B4-BE49-F238E27FC236}">
                <a16:creationId xmlns:a16="http://schemas.microsoft.com/office/drawing/2014/main" id="{50D1D739-EDC4-4BE6-A073-9B157E1F9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A505F40-D149-43ED-AF99-35E23BCA8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CDD35A4-E546-4AF3-A8B9-AC24C5C9F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3852070 w 12192000"/>
              <a:gd name="connsiteY1" fmla="*/ 0 h 6858000"/>
              <a:gd name="connsiteX2" fmla="*/ 3878367 w 12192000"/>
              <a:gd name="connsiteY2" fmla="*/ 23504 h 6858000"/>
              <a:gd name="connsiteX3" fmla="*/ 3885324 w 12192000"/>
              <a:gd name="connsiteY3" fmla="*/ 84795 h 6858000"/>
              <a:gd name="connsiteX4" fmla="*/ 3820400 w 12192000"/>
              <a:gd name="connsiteY4" fmla="*/ 131127 h 6858000"/>
              <a:gd name="connsiteX5" fmla="*/ 3631811 w 12192000"/>
              <a:gd name="connsiteY5" fmla="*/ 219929 h 6858000"/>
              <a:gd name="connsiteX6" fmla="*/ 4327428 w 12192000"/>
              <a:gd name="connsiteY6" fmla="*/ 351201 h 6858000"/>
              <a:gd name="connsiteX7" fmla="*/ 4080099 w 12192000"/>
              <a:gd name="connsiteY7" fmla="*/ 432279 h 6858000"/>
              <a:gd name="connsiteX8" fmla="*/ 3823492 w 12192000"/>
              <a:gd name="connsiteY8" fmla="*/ 490194 h 6858000"/>
              <a:gd name="connsiteX9" fmla="*/ 3545246 w 12192000"/>
              <a:gd name="connsiteY9" fmla="*/ 532664 h 6858000"/>
              <a:gd name="connsiteX10" fmla="*/ 3291732 w 12192000"/>
              <a:gd name="connsiteY10" fmla="*/ 617605 h 6858000"/>
              <a:gd name="connsiteX11" fmla="*/ 3953340 w 12192000"/>
              <a:gd name="connsiteY11" fmla="*/ 652353 h 6858000"/>
              <a:gd name="connsiteX12" fmla="*/ 3610170 w 12192000"/>
              <a:gd name="connsiteY12" fmla="*/ 729572 h 6858000"/>
              <a:gd name="connsiteX13" fmla="*/ 3328832 w 12192000"/>
              <a:gd name="connsiteY13" fmla="*/ 829957 h 6858000"/>
              <a:gd name="connsiteX14" fmla="*/ 3130966 w 12192000"/>
              <a:gd name="connsiteY14" fmla="*/ 876288 h 6858000"/>
              <a:gd name="connsiteX15" fmla="*/ 2920736 w 12192000"/>
              <a:gd name="connsiteY15" fmla="*/ 887872 h 6858000"/>
              <a:gd name="connsiteX16" fmla="*/ 2871269 w 12192000"/>
              <a:gd name="connsiteY16" fmla="*/ 961228 h 6858000"/>
              <a:gd name="connsiteX17" fmla="*/ 2936195 w 12192000"/>
              <a:gd name="connsiteY17" fmla="*/ 1038448 h 6858000"/>
              <a:gd name="connsiteX18" fmla="*/ 3035126 w 12192000"/>
              <a:gd name="connsiteY18" fmla="*/ 1046168 h 6858000"/>
              <a:gd name="connsiteX19" fmla="*/ 3625627 w 12192000"/>
              <a:gd name="connsiteY19" fmla="*/ 1065474 h 6858000"/>
              <a:gd name="connsiteX20" fmla="*/ 1733551 w 12192000"/>
              <a:gd name="connsiteY20" fmla="*/ 1235355 h 6858000"/>
              <a:gd name="connsiteX21" fmla="*/ 1990156 w 12192000"/>
              <a:gd name="connsiteY21" fmla="*/ 1339602 h 6858000"/>
              <a:gd name="connsiteX22" fmla="*/ 2076722 w 12192000"/>
              <a:gd name="connsiteY22" fmla="*/ 1625311 h 6858000"/>
              <a:gd name="connsiteX23" fmla="*/ 2392067 w 12192000"/>
              <a:gd name="connsiteY23" fmla="*/ 1787470 h 6858000"/>
              <a:gd name="connsiteX24" fmla="*/ 2596115 w 12192000"/>
              <a:gd name="connsiteY24" fmla="*/ 1845385 h 6858000"/>
              <a:gd name="connsiteX25" fmla="*/ 3062950 w 12192000"/>
              <a:gd name="connsiteY25" fmla="*/ 1930326 h 6858000"/>
              <a:gd name="connsiteX26" fmla="*/ 3130966 w 12192000"/>
              <a:gd name="connsiteY26" fmla="*/ 2069319 h 6858000"/>
              <a:gd name="connsiteX27" fmla="*/ 3189708 w 12192000"/>
              <a:gd name="connsiteY27" fmla="*/ 2223754 h 6858000"/>
              <a:gd name="connsiteX28" fmla="*/ 3313373 w 12192000"/>
              <a:gd name="connsiteY28" fmla="*/ 2324141 h 6858000"/>
              <a:gd name="connsiteX29" fmla="*/ 2351877 w 12192000"/>
              <a:gd name="connsiteY29" fmla="*/ 2308697 h 6858000"/>
              <a:gd name="connsiteX30" fmla="*/ 3437038 w 12192000"/>
              <a:gd name="connsiteY30" fmla="*/ 2633017 h 6858000"/>
              <a:gd name="connsiteX31" fmla="*/ 3341198 w 12192000"/>
              <a:gd name="connsiteY31" fmla="*/ 2760427 h 6858000"/>
              <a:gd name="connsiteX32" fmla="*/ 3934791 w 12192000"/>
              <a:gd name="connsiteY32" fmla="*/ 2934169 h 6858000"/>
              <a:gd name="connsiteX33" fmla="*/ 3616352 w 12192000"/>
              <a:gd name="connsiteY33" fmla="*/ 2953473 h 6858000"/>
              <a:gd name="connsiteX34" fmla="*/ 5468240 w 12192000"/>
              <a:gd name="connsiteY34" fmla="*/ 3679329 h 6858000"/>
              <a:gd name="connsiteX35" fmla="*/ 8111582 w 12192000"/>
              <a:gd name="connsiteY35" fmla="*/ 4204418 h 6858000"/>
              <a:gd name="connsiteX36" fmla="*/ 9144186 w 12192000"/>
              <a:gd name="connsiteY36" fmla="*/ 4304802 h 6858000"/>
              <a:gd name="connsiteX37" fmla="*/ 10319004 w 12192000"/>
              <a:gd name="connsiteY37" fmla="*/ 4273915 h 6858000"/>
              <a:gd name="connsiteX38" fmla="*/ 12053408 w 12192000"/>
              <a:gd name="connsiteY38" fmla="*/ 3907125 h 6858000"/>
              <a:gd name="connsiteX39" fmla="*/ 12192000 w 12192000"/>
              <a:gd name="connsiteY39" fmla="*/ 3841157 h 6858000"/>
              <a:gd name="connsiteX40" fmla="*/ 12192000 w 12192000"/>
              <a:gd name="connsiteY40" fmla="*/ 6858000 h 6858000"/>
              <a:gd name="connsiteX41" fmla="*/ 0 w 12192000"/>
              <a:gd name="connsiteY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0" h="6858000">
                <a:moveTo>
                  <a:pt x="0" y="0"/>
                </a:moveTo>
                <a:lnTo>
                  <a:pt x="3852070" y="0"/>
                </a:lnTo>
                <a:lnTo>
                  <a:pt x="3878367" y="23504"/>
                </a:lnTo>
                <a:cubicBezTo>
                  <a:pt x="3887642" y="39430"/>
                  <a:pt x="3891507" y="59700"/>
                  <a:pt x="3885324" y="84795"/>
                </a:cubicBezTo>
                <a:cubicBezTo>
                  <a:pt x="3876049" y="123406"/>
                  <a:pt x="3845133" y="123406"/>
                  <a:pt x="3820400" y="131127"/>
                </a:cubicBezTo>
                <a:cubicBezTo>
                  <a:pt x="3764751" y="154292"/>
                  <a:pt x="3696735" y="138849"/>
                  <a:pt x="3631811" y="219929"/>
                </a:cubicBezTo>
                <a:cubicBezTo>
                  <a:pt x="3879141" y="262399"/>
                  <a:pt x="4117198" y="181318"/>
                  <a:pt x="4327428" y="351201"/>
                </a:cubicBezTo>
                <a:cubicBezTo>
                  <a:pt x="4250138" y="436142"/>
                  <a:pt x="4163572" y="416836"/>
                  <a:pt x="4080099" y="432279"/>
                </a:cubicBezTo>
                <a:cubicBezTo>
                  <a:pt x="3993533" y="447725"/>
                  <a:pt x="3910058" y="474751"/>
                  <a:pt x="3823492" y="490194"/>
                </a:cubicBezTo>
                <a:cubicBezTo>
                  <a:pt x="3730743" y="509498"/>
                  <a:pt x="3637993" y="513360"/>
                  <a:pt x="3545246" y="532664"/>
                </a:cubicBezTo>
                <a:cubicBezTo>
                  <a:pt x="3467954" y="548109"/>
                  <a:pt x="3384480" y="521081"/>
                  <a:pt x="3291732" y="617605"/>
                </a:cubicBezTo>
                <a:cubicBezTo>
                  <a:pt x="3520513" y="687103"/>
                  <a:pt x="3727651" y="582857"/>
                  <a:pt x="3953340" y="652353"/>
                </a:cubicBezTo>
                <a:cubicBezTo>
                  <a:pt x="3820400" y="714129"/>
                  <a:pt x="3712194" y="694824"/>
                  <a:pt x="3610170" y="729572"/>
                </a:cubicBezTo>
                <a:cubicBezTo>
                  <a:pt x="3517420" y="764322"/>
                  <a:pt x="3406122" y="725712"/>
                  <a:pt x="3328832" y="829957"/>
                </a:cubicBezTo>
                <a:cubicBezTo>
                  <a:pt x="3270090" y="911035"/>
                  <a:pt x="3208258" y="922618"/>
                  <a:pt x="3130966" y="876288"/>
                </a:cubicBezTo>
                <a:cubicBezTo>
                  <a:pt x="3062950" y="833818"/>
                  <a:pt x="2988752" y="845400"/>
                  <a:pt x="2920736" y="887872"/>
                </a:cubicBezTo>
                <a:cubicBezTo>
                  <a:pt x="2896004" y="903315"/>
                  <a:pt x="2871269" y="922618"/>
                  <a:pt x="2871269" y="961228"/>
                </a:cubicBezTo>
                <a:cubicBezTo>
                  <a:pt x="2871269" y="1015283"/>
                  <a:pt x="2902186" y="1030726"/>
                  <a:pt x="2936195" y="1038448"/>
                </a:cubicBezTo>
                <a:cubicBezTo>
                  <a:pt x="2967111" y="1046168"/>
                  <a:pt x="3004210" y="1053891"/>
                  <a:pt x="3035126" y="1046168"/>
                </a:cubicBezTo>
                <a:cubicBezTo>
                  <a:pt x="3232990" y="1003700"/>
                  <a:pt x="3427764" y="1073194"/>
                  <a:pt x="3625627" y="1065474"/>
                </a:cubicBezTo>
                <a:cubicBezTo>
                  <a:pt x="3004210" y="1231494"/>
                  <a:pt x="2376610" y="1177441"/>
                  <a:pt x="1733551" y="1235355"/>
                </a:cubicBezTo>
                <a:cubicBezTo>
                  <a:pt x="1817025" y="1351183"/>
                  <a:pt x="1925232" y="1254661"/>
                  <a:pt x="1990156" y="1339602"/>
                </a:cubicBezTo>
                <a:cubicBezTo>
                  <a:pt x="1928323" y="1517205"/>
                  <a:pt x="1953057" y="1613728"/>
                  <a:pt x="2076722" y="1625311"/>
                </a:cubicBezTo>
                <a:cubicBezTo>
                  <a:pt x="2197295" y="1636894"/>
                  <a:pt x="2327143" y="1575118"/>
                  <a:pt x="2392067" y="1787470"/>
                </a:cubicBezTo>
                <a:cubicBezTo>
                  <a:pt x="2410617" y="1853106"/>
                  <a:pt x="2525008" y="1833802"/>
                  <a:pt x="2596115" y="1845385"/>
                </a:cubicBezTo>
                <a:cubicBezTo>
                  <a:pt x="2750696" y="1872411"/>
                  <a:pt x="2914554" y="1845385"/>
                  <a:pt x="3062950" y="1930326"/>
                </a:cubicBezTo>
                <a:cubicBezTo>
                  <a:pt x="3121692" y="1961213"/>
                  <a:pt x="3161883" y="1984378"/>
                  <a:pt x="3130966" y="2069319"/>
                </a:cubicBezTo>
                <a:cubicBezTo>
                  <a:pt x="3100050" y="2158121"/>
                  <a:pt x="3140242" y="2189008"/>
                  <a:pt x="3189708" y="2223754"/>
                </a:cubicBezTo>
                <a:cubicBezTo>
                  <a:pt x="3226808" y="2250784"/>
                  <a:pt x="3282457" y="2243060"/>
                  <a:pt x="3313373" y="2324141"/>
                </a:cubicBezTo>
                <a:cubicBezTo>
                  <a:pt x="2988752" y="2312558"/>
                  <a:pt x="2673405" y="2246923"/>
                  <a:pt x="2351877" y="2308697"/>
                </a:cubicBezTo>
                <a:cubicBezTo>
                  <a:pt x="2704323" y="2463134"/>
                  <a:pt x="3090776" y="2455412"/>
                  <a:pt x="3437038" y="2633017"/>
                </a:cubicBezTo>
                <a:cubicBezTo>
                  <a:pt x="3424671" y="2694791"/>
                  <a:pt x="3344289" y="2667764"/>
                  <a:pt x="3341198" y="2760427"/>
                </a:cubicBezTo>
                <a:cubicBezTo>
                  <a:pt x="3523603" y="2856951"/>
                  <a:pt x="3743110" y="2791314"/>
                  <a:pt x="3934791" y="2934169"/>
                </a:cubicBezTo>
                <a:cubicBezTo>
                  <a:pt x="3823492" y="2999805"/>
                  <a:pt x="3721469" y="2891699"/>
                  <a:pt x="3616352" y="2953473"/>
                </a:cubicBezTo>
                <a:cubicBezTo>
                  <a:pt x="3650361" y="3046136"/>
                  <a:pt x="5189993" y="3617555"/>
                  <a:pt x="5468240" y="3679329"/>
                </a:cubicBezTo>
                <a:cubicBezTo>
                  <a:pt x="6034007" y="3806740"/>
                  <a:pt x="7663296" y="4131059"/>
                  <a:pt x="8111582" y="4204418"/>
                </a:cubicBezTo>
                <a:cubicBezTo>
                  <a:pt x="8457844" y="4258470"/>
                  <a:pt x="8801016" y="4300942"/>
                  <a:pt x="9144186" y="4304802"/>
                </a:cubicBezTo>
                <a:cubicBezTo>
                  <a:pt x="9536822" y="4308663"/>
                  <a:pt x="9926368" y="4289359"/>
                  <a:pt x="10319004" y="4273915"/>
                </a:cubicBezTo>
                <a:cubicBezTo>
                  <a:pt x="10906415" y="4250750"/>
                  <a:pt x="11484549" y="4158087"/>
                  <a:pt x="12053408" y="3907125"/>
                </a:cubicBezTo>
                <a:lnTo>
                  <a:pt x="12192000" y="3841157"/>
                </a:lnTo>
                <a:lnTo>
                  <a:pt x="12192000" y="6858000"/>
                </a:lnTo>
                <a:lnTo>
                  <a:pt x="0" y="685800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3EF04E-9619-D221-0A68-329BC12D161E}"/>
              </a:ext>
            </a:extLst>
          </p:cNvPr>
          <p:cNvSpPr>
            <a:spLocks noGrp="1"/>
          </p:cNvSpPr>
          <p:nvPr>
            <p:ph type="title"/>
          </p:nvPr>
        </p:nvSpPr>
        <p:spPr>
          <a:xfrm>
            <a:off x="838199" y="3563422"/>
            <a:ext cx="7268147" cy="1754376"/>
          </a:xfrm>
        </p:spPr>
        <p:txBody>
          <a:bodyPr vert="horz" lIns="91440" tIns="45720" rIns="91440" bIns="45720" rtlCol="0" anchor="b">
            <a:normAutofit/>
          </a:bodyPr>
          <a:lstStyle/>
          <a:p>
            <a:pPr algn="l"/>
            <a:r>
              <a:rPr lang="en-US" sz="6600" dirty="0">
                <a:solidFill>
                  <a:schemeClr val="accent1">
                    <a:lumMod val="75000"/>
                  </a:schemeClr>
                </a:solidFill>
                <a:latin typeface="Book Antiqua" panose="02040602050305030304" pitchFamily="18" charset="0"/>
              </a:rPr>
              <a:t>Thank You</a:t>
            </a:r>
          </a:p>
        </p:txBody>
      </p:sp>
      <p:pic>
        <p:nvPicPr>
          <p:cNvPr id="5" name="Graphic 4" descr="Music note outline">
            <a:extLst>
              <a:ext uri="{FF2B5EF4-FFF2-40B4-BE49-F238E27FC236}">
                <a16:creationId xmlns:a16="http://schemas.microsoft.com/office/drawing/2014/main" id="{BF3482B6-753A-7992-A5AB-7843835207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39666" y="571811"/>
            <a:ext cx="2722768" cy="2722768"/>
          </a:xfrm>
          <a:prstGeom prst="rect">
            <a:avLst/>
          </a:prstGeom>
        </p:spPr>
      </p:pic>
    </p:spTree>
    <p:extLst>
      <p:ext uri="{BB962C8B-B14F-4D97-AF65-F5344CB8AC3E}">
        <p14:creationId xmlns:p14="http://schemas.microsoft.com/office/powerpoint/2010/main" val="3110415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09B31-EE3C-4DCE-88F0-EA3FE2AB8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82D9556-7EB0-4226-B5CF-E48584DA6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17261" y="889461"/>
            <a:ext cx="3011208" cy="5138270"/>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rgbClr val="C49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93F40B-C242-8F63-F80A-E8543CB8C5BE}"/>
              </a:ext>
            </a:extLst>
          </p:cNvPr>
          <p:cNvSpPr>
            <a:spLocks noGrp="1"/>
          </p:cNvSpPr>
          <p:nvPr>
            <p:ph type="title"/>
          </p:nvPr>
        </p:nvSpPr>
        <p:spPr>
          <a:xfrm>
            <a:off x="8765628" y="2503565"/>
            <a:ext cx="3007271" cy="1850872"/>
          </a:xfrm>
        </p:spPr>
        <p:txBody>
          <a:bodyPr>
            <a:normAutofit/>
          </a:bodyPr>
          <a:lstStyle/>
          <a:p>
            <a:r>
              <a:rPr lang="en-US" sz="3200">
                <a:solidFill>
                  <a:srgbClr val="FFFFFF"/>
                </a:solidFill>
                <a:latin typeface="Book Antiqua" panose="02040602050305030304" pitchFamily="18" charset="0"/>
              </a:rPr>
              <a:t>Project Description</a:t>
            </a:r>
          </a:p>
        </p:txBody>
      </p:sp>
      <p:sp>
        <p:nvSpPr>
          <p:cNvPr id="3" name="Content Placeholder 2">
            <a:extLst>
              <a:ext uri="{FF2B5EF4-FFF2-40B4-BE49-F238E27FC236}">
                <a16:creationId xmlns:a16="http://schemas.microsoft.com/office/drawing/2014/main" id="{7102F12E-48A7-40BB-824A-CCB9D10021D9}"/>
              </a:ext>
            </a:extLst>
          </p:cNvPr>
          <p:cNvSpPr>
            <a:spLocks noGrp="1"/>
          </p:cNvSpPr>
          <p:nvPr>
            <p:ph idx="1"/>
          </p:nvPr>
        </p:nvSpPr>
        <p:spPr>
          <a:xfrm>
            <a:off x="705080" y="740228"/>
            <a:ext cx="6345601" cy="5484301"/>
          </a:xfrm>
        </p:spPr>
        <p:txBody>
          <a:bodyPr anchor="ctr">
            <a:normAutofit/>
          </a:bodyPr>
          <a:lstStyle/>
          <a:p>
            <a:pPr marL="0" indent="0">
              <a:lnSpc>
                <a:spcPct val="90000"/>
              </a:lnSpc>
              <a:spcBef>
                <a:spcPct val="0"/>
              </a:spcBef>
              <a:buNone/>
            </a:pPr>
            <a:r>
              <a:rPr lang="en-US" sz="1900" i="1" dirty="0">
                <a:latin typeface="Book Antiqua" panose="02040602050305030304" pitchFamily="18" charset="0"/>
                <a:ea typeface="+mj-ea"/>
                <a:cs typeface="+mj-cs"/>
              </a:rPr>
              <a:t>This project classifies song lyrics into positive, negative, or neutral sentiments using sentiment analysis. It aims to uncover emotional patterns, provide personalized music recommendations, and analyze trends across genres and time periods. </a:t>
            </a:r>
          </a:p>
          <a:p>
            <a:pPr marL="0" indent="0">
              <a:lnSpc>
                <a:spcPct val="90000"/>
              </a:lnSpc>
              <a:spcBef>
                <a:spcPct val="0"/>
              </a:spcBef>
              <a:buNone/>
            </a:pPr>
            <a:r>
              <a:rPr lang="en-US" sz="1900" i="1" dirty="0">
                <a:latin typeface="Book Antiqua" panose="02040602050305030304" pitchFamily="18" charset="0"/>
                <a:ea typeface="+mj-ea"/>
                <a:cs typeface="+mj-cs"/>
              </a:rPr>
              <a:t>Lyrics will be cleaned by removing HTML tags, non-alphabetical words, and stop words, applying lemmatization, and converting text to lowercase. Algorithms like LSTM, RNN, TF-IDF, and Word2Vec will be evaluated to identify the most effective method for sentiment classification.  </a:t>
            </a:r>
          </a:p>
          <a:p>
            <a:pPr marL="0" indent="0">
              <a:lnSpc>
                <a:spcPct val="90000"/>
              </a:lnSpc>
              <a:spcBef>
                <a:spcPct val="0"/>
              </a:spcBef>
              <a:buNone/>
            </a:pPr>
            <a:endParaRPr lang="en-US" sz="1900" i="1" dirty="0">
              <a:latin typeface="Book Antiqua" panose="02040602050305030304" pitchFamily="18" charset="0"/>
              <a:ea typeface="+mj-ea"/>
              <a:cs typeface="+mj-cs"/>
            </a:endParaRPr>
          </a:p>
          <a:p>
            <a:pPr marL="0" indent="0">
              <a:lnSpc>
                <a:spcPct val="90000"/>
              </a:lnSpc>
              <a:spcBef>
                <a:spcPct val="0"/>
              </a:spcBef>
              <a:buNone/>
            </a:pPr>
            <a:r>
              <a:rPr lang="en-US" sz="1900" i="1" dirty="0">
                <a:latin typeface="Book Antiqua" panose="02040602050305030304" pitchFamily="18" charset="0"/>
                <a:ea typeface="+mj-ea"/>
                <a:cs typeface="+mj-cs"/>
              </a:rPr>
              <a:t>Key objectives:  </a:t>
            </a:r>
          </a:p>
          <a:p>
            <a:pPr marL="0" indent="0">
              <a:lnSpc>
                <a:spcPct val="90000"/>
              </a:lnSpc>
              <a:spcBef>
                <a:spcPct val="0"/>
              </a:spcBef>
              <a:buNone/>
            </a:pPr>
            <a:r>
              <a:rPr lang="en-US" sz="1900" i="1" dirty="0">
                <a:latin typeface="Book Antiqua" panose="02040602050305030304" pitchFamily="18" charset="0"/>
                <a:ea typeface="+mj-ea"/>
                <a:cs typeface="+mj-cs"/>
              </a:rPr>
              <a:t>- Classify lyrics by sentiment (positive, negative, neutral).  </a:t>
            </a:r>
          </a:p>
          <a:p>
            <a:pPr marL="0" indent="0">
              <a:lnSpc>
                <a:spcPct val="90000"/>
              </a:lnSpc>
              <a:spcBef>
                <a:spcPct val="0"/>
              </a:spcBef>
              <a:buNone/>
            </a:pPr>
            <a:r>
              <a:rPr lang="en-US" sz="1900" i="1" dirty="0">
                <a:latin typeface="Book Antiqua" panose="02040602050305030304" pitchFamily="18" charset="0"/>
                <a:ea typeface="+mj-ea"/>
                <a:cs typeface="+mj-cs"/>
              </a:rPr>
              <a:t>- Provide personalized music recommendations.  </a:t>
            </a:r>
          </a:p>
          <a:p>
            <a:pPr marL="0" indent="0">
              <a:lnSpc>
                <a:spcPct val="90000"/>
              </a:lnSpc>
              <a:spcBef>
                <a:spcPct val="0"/>
              </a:spcBef>
              <a:buNone/>
            </a:pPr>
            <a:r>
              <a:rPr lang="en-US" sz="1900" i="1" dirty="0">
                <a:latin typeface="Book Antiqua" panose="02040602050305030304" pitchFamily="18" charset="0"/>
                <a:ea typeface="+mj-ea"/>
                <a:cs typeface="+mj-cs"/>
              </a:rPr>
              <a:t>- Analyze emotional trends in music.  </a:t>
            </a:r>
          </a:p>
          <a:p>
            <a:pPr marL="0" indent="0">
              <a:lnSpc>
                <a:spcPct val="90000"/>
              </a:lnSpc>
              <a:spcBef>
                <a:spcPct val="0"/>
              </a:spcBef>
              <a:buNone/>
            </a:pPr>
            <a:endParaRPr lang="en-US" sz="1900" i="1" dirty="0">
              <a:latin typeface="Book Antiqua" panose="02040602050305030304" pitchFamily="18" charset="0"/>
              <a:ea typeface="+mj-ea"/>
              <a:cs typeface="+mj-cs"/>
            </a:endParaRPr>
          </a:p>
          <a:p>
            <a:pPr marL="0" indent="0">
              <a:lnSpc>
                <a:spcPct val="90000"/>
              </a:lnSpc>
              <a:spcBef>
                <a:spcPct val="0"/>
              </a:spcBef>
              <a:buNone/>
            </a:pPr>
            <a:r>
              <a:rPr lang="en-US" sz="1900" i="1" dirty="0">
                <a:latin typeface="Book Antiqua" panose="02040602050305030304" pitchFamily="18" charset="0"/>
                <a:ea typeface="+mj-ea"/>
                <a:cs typeface="+mj-cs"/>
              </a:rPr>
              <a:t>The project delivers insights into lyrical emotions and improves music discovery.</a:t>
            </a:r>
          </a:p>
          <a:p>
            <a:pPr>
              <a:lnSpc>
                <a:spcPct val="90000"/>
              </a:lnSpc>
            </a:pPr>
            <a:endParaRPr lang="en-US" sz="1900" dirty="0"/>
          </a:p>
        </p:txBody>
      </p:sp>
    </p:spTree>
    <p:extLst>
      <p:ext uri="{BB962C8B-B14F-4D97-AF65-F5344CB8AC3E}">
        <p14:creationId xmlns:p14="http://schemas.microsoft.com/office/powerpoint/2010/main" val="3715635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28B4FD-BC56-E23E-6404-67ECDB4F4768}"/>
              </a:ext>
            </a:extLst>
          </p:cNvPr>
          <p:cNvSpPr>
            <a:spLocks noGrp="1"/>
          </p:cNvSpPr>
          <p:nvPr>
            <p:ph type="title"/>
          </p:nvPr>
        </p:nvSpPr>
        <p:spPr>
          <a:xfrm>
            <a:off x="838201" y="643467"/>
            <a:ext cx="3888526" cy="1800526"/>
          </a:xfrm>
        </p:spPr>
        <p:txBody>
          <a:bodyPr>
            <a:normAutofit/>
          </a:bodyPr>
          <a:lstStyle/>
          <a:p>
            <a:r>
              <a:rPr lang="en-US" dirty="0">
                <a:latin typeface="Book Antiqua" panose="02040602050305030304" pitchFamily="18" charset="0"/>
              </a:rPr>
              <a:t>Loading the Data </a:t>
            </a:r>
          </a:p>
        </p:txBody>
      </p:sp>
      <p:sp>
        <p:nvSpPr>
          <p:cNvPr id="3" name="Content Placeholder 2">
            <a:extLst>
              <a:ext uri="{FF2B5EF4-FFF2-40B4-BE49-F238E27FC236}">
                <a16:creationId xmlns:a16="http://schemas.microsoft.com/office/drawing/2014/main" id="{4AB31CAA-EF93-154E-40FB-30CA2E1BDFA7}"/>
              </a:ext>
            </a:extLst>
          </p:cNvPr>
          <p:cNvSpPr>
            <a:spLocks noGrp="1"/>
          </p:cNvSpPr>
          <p:nvPr>
            <p:ph idx="1"/>
          </p:nvPr>
        </p:nvSpPr>
        <p:spPr>
          <a:xfrm>
            <a:off x="838200" y="2443993"/>
            <a:ext cx="4923622" cy="3681385"/>
          </a:xfrm>
        </p:spPr>
        <p:txBody>
          <a:bodyPr>
            <a:normAutofit/>
          </a:bodyPr>
          <a:lstStyle/>
          <a:p>
            <a:pPr marL="0" marR="0" indent="0">
              <a:lnSpc>
                <a:spcPct val="90000"/>
              </a:lnSpc>
              <a:spcBef>
                <a:spcPct val="0"/>
              </a:spcBef>
              <a:spcAft>
                <a:spcPts val="1000"/>
              </a:spcAft>
              <a:buNone/>
            </a:pPr>
            <a:r>
              <a:rPr lang="en-US" sz="2000" i="1" dirty="0">
                <a:latin typeface="Book Antiqua" panose="02040602050305030304" pitchFamily="18" charset="0"/>
                <a:ea typeface="+mj-ea"/>
                <a:cs typeface="+mj-cs"/>
              </a:rPr>
              <a:t>The first step involves loading the dataset into a Pandas Data Frame for inspection. This helps us gain insight into the structure of the data, including its columns and data types. </a:t>
            </a:r>
          </a:p>
          <a:p>
            <a:pPr marL="0" marR="0" indent="0">
              <a:lnSpc>
                <a:spcPct val="90000"/>
              </a:lnSpc>
              <a:spcBef>
                <a:spcPct val="0"/>
              </a:spcBef>
              <a:spcAft>
                <a:spcPts val="1000"/>
              </a:spcAft>
              <a:buNone/>
            </a:pPr>
            <a:r>
              <a:rPr lang="en-US" sz="2000" i="1" dirty="0">
                <a:latin typeface="Book Antiqua" panose="02040602050305030304" pitchFamily="18" charset="0"/>
                <a:ea typeface="+mj-ea"/>
                <a:cs typeface="+mj-cs"/>
              </a:rPr>
              <a:t>The dataset contains the following columns:</a:t>
            </a:r>
          </a:p>
          <a:p>
            <a:pPr marL="0" marR="0" lvl="0" indent="0">
              <a:lnSpc>
                <a:spcPct val="90000"/>
              </a:lnSpc>
              <a:spcBef>
                <a:spcPct val="0"/>
              </a:spcBef>
              <a:spcAft>
                <a:spcPts val="0"/>
              </a:spcAft>
              <a:buNone/>
            </a:pPr>
            <a:r>
              <a:rPr lang="en-US" sz="2000" i="1" dirty="0">
                <a:latin typeface="Book Antiqua" panose="02040602050305030304" pitchFamily="18" charset="0"/>
                <a:ea typeface="+mj-ea"/>
                <a:cs typeface="+mj-cs"/>
              </a:rPr>
              <a:t>Unnamed</a:t>
            </a:r>
          </a:p>
          <a:p>
            <a:pPr marL="0" marR="0" lvl="0" indent="0">
              <a:lnSpc>
                <a:spcPct val="90000"/>
              </a:lnSpc>
              <a:spcBef>
                <a:spcPct val="0"/>
              </a:spcBef>
              <a:spcAft>
                <a:spcPts val="0"/>
              </a:spcAft>
              <a:buNone/>
            </a:pPr>
            <a:r>
              <a:rPr lang="en-US" sz="2000" i="1" dirty="0">
                <a:latin typeface="Book Antiqua" panose="02040602050305030304" pitchFamily="18" charset="0"/>
                <a:ea typeface="+mj-ea"/>
                <a:cs typeface="+mj-cs"/>
              </a:rPr>
              <a:t>Artist: The name of the song artist</a:t>
            </a:r>
          </a:p>
          <a:p>
            <a:pPr marL="0" marR="0" lvl="0" indent="0">
              <a:lnSpc>
                <a:spcPct val="90000"/>
              </a:lnSpc>
              <a:spcBef>
                <a:spcPct val="0"/>
              </a:spcBef>
              <a:spcAft>
                <a:spcPts val="0"/>
              </a:spcAft>
              <a:buNone/>
            </a:pPr>
            <a:r>
              <a:rPr lang="en-US" sz="2000" i="1" dirty="0">
                <a:latin typeface="Book Antiqua" panose="02040602050305030304" pitchFamily="18" charset="0"/>
                <a:ea typeface="+mj-ea"/>
                <a:cs typeface="+mj-cs"/>
              </a:rPr>
              <a:t>Seq: The sequence of lyrics</a:t>
            </a:r>
          </a:p>
          <a:p>
            <a:pPr marL="0" marR="0" lvl="0" indent="0">
              <a:lnSpc>
                <a:spcPct val="90000"/>
              </a:lnSpc>
              <a:spcBef>
                <a:spcPct val="0"/>
              </a:spcBef>
              <a:spcAft>
                <a:spcPts val="1000"/>
              </a:spcAft>
              <a:buNone/>
            </a:pPr>
            <a:r>
              <a:rPr lang="en-US" sz="2000" i="1" dirty="0">
                <a:latin typeface="Book Antiqua" panose="02040602050305030304" pitchFamily="18" charset="0"/>
                <a:ea typeface="+mj-ea"/>
                <a:cs typeface="+mj-cs"/>
              </a:rPr>
              <a:t>Song: The song title</a:t>
            </a:r>
          </a:p>
          <a:p>
            <a:pPr marL="0" indent="0">
              <a:lnSpc>
                <a:spcPct val="90000"/>
              </a:lnSpc>
              <a:spcBef>
                <a:spcPct val="0"/>
              </a:spcBef>
              <a:buNone/>
            </a:pPr>
            <a:r>
              <a:rPr lang="en-US" sz="2000" i="1" dirty="0">
                <a:latin typeface="Book Antiqua" panose="02040602050305030304" pitchFamily="18" charset="0"/>
                <a:ea typeface="+mj-ea"/>
                <a:cs typeface="+mj-cs"/>
              </a:rPr>
              <a:t>Label: A numerical value representing an aspect of the song, possibly sentiment.</a:t>
            </a:r>
          </a:p>
          <a:p>
            <a:pPr>
              <a:lnSpc>
                <a:spcPct val="90000"/>
              </a:lnSpc>
            </a:pPr>
            <a:endParaRPr lang="en-US" sz="1700" dirty="0"/>
          </a:p>
        </p:txBody>
      </p:sp>
      <p:pic>
        <p:nvPicPr>
          <p:cNvPr id="6" name="Picture 5" descr="A screenshot of a computer code">
            <a:extLst>
              <a:ext uri="{FF2B5EF4-FFF2-40B4-BE49-F238E27FC236}">
                <a16:creationId xmlns:a16="http://schemas.microsoft.com/office/drawing/2014/main" id="{051303F1-EF33-BD18-6E6A-3645C77533F8}"/>
              </a:ext>
            </a:extLst>
          </p:cNvPr>
          <p:cNvPicPr>
            <a:picLocks noChangeAspect="1"/>
          </p:cNvPicPr>
          <p:nvPr/>
        </p:nvPicPr>
        <p:blipFill>
          <a:blip r:embed="rId2"/>
          <a:srcRect r="46767"/>
          <a:stretch/>
        </p:blipFill>
        <p:spPr>
          <a:xfrm>
            <a:off x="6800986" y="1815557"/>
            <a:ext cx="4747547" cy="3255229"/>
          </a:xfrm>
          <a:prstGeom prst="rect">
            <a:avLst/>
          </a:prstGeom>
        </p:spPr>
      </p:pic>
    </p:spTree>
    <p:extLst>
      <p:ext uri="{BB962C8B-B14F-4D97-AF65-F5344CB8AC3E}">
        <p14:creationId xmlns:p14="http://schemas.microsoft.com/office/powerpoint/2010/main" val="169002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C68D-6806-51D0-647A-4D70541EC850}"/>
              </a:ext>
            </a:extLst>
          </p:cNvPr>
          <p:cNvSpPr>
            <a:spLocks noGrp="1"/>
          </p:cNvSpPr>
          <p:nvPr>
            <p:ph type="title"/>
          </p:nvPr>
        </p:nvSpPr>
        <p:spPr/>
        <p:txBody>
          <a:bodyPr/>
          <a:lstStyle/>
          <a:p>
            <a:r>
              <a:rPr lang="en-US" dirty="0">
                <a:latin typeface="Book Antiqua" panose="02040602050305030304" pitchFamily="18" charset="0"/>
              </a:rPr>
              <a:t>Handling the Missing Data</a:t>
            </a:r>
          </a:p>
        </p:txBody>
      </p:sp>
      <p:sp>
        <p:nvSpPr>
          <p:cNvPr id="3" name="Content Placeholder 2">
            <a:extLst>
              <a:ext uri="{FF2B5EF4-FFF2-40B4-BE49-F238E27FC236}">
                <a16:creationId xmlns:a16="http://schemas.microsoft.com/office/drawing/2014/main" id="{363F8105-47EB-F67C-6527-BD5B1922FCF8}"/>
              </a:ext>
            </a:extLst>
          </p:cNvPr>
          <p:cNvSpPr>
            <a:spLocks noGrp="1"/>
          </p:cNvSpPr>
          <p:nvPr>
            <p:ph idx="1"/>
          </p:nvPr>
        </p:nvSpPr>
        <p:spPr>
          <a:xfrm>
            <a:off x="539828" y="1894901"/>
            <a:ext cx="4315202" cy="4274545"/>
          </a:xfrm>
        </p:spPr>
        <p:txBody>
          <a:bodyPr>
            <a:normAutofit fontScale="25000" lnSpcReduction="20000"/>
          </a:bodyPr>
          <a:lstStyle/>
          <a:p>
            <a:pPr marL="0" marR="0" indent="0">
              <a:lnSpc>
                <a:spcPct val="110000"/>
              </a:lnSpc>
              <a:spcBef>
                <a:spcPct val="0"/>
              </a:spcBef>
              <a:spcAft>
                <a:spcPts val="1000"/>
              </a:spcAft>
              <a:buNone/>
            </a:pPr>
            <a:r>
              <a:rPr lang="en-US" sz="8000" i="1" dirty="0">
                <a:latin typeface="Book Antiqua" panose="02040602050305030304" pitchFamily="18" charset="0"/>
                <a:ea typeface="+mj-ea"/>
                <a:cs typeface="+mj-cs"/>
              </a:rPr>
              <a:t>Before proceeding with model building, it's important to check for any missing or null values in the dataset to prevent the data negatively affect model performance and introduce bias. If any missing values are found, they can be handled by either removing the rows or using imputation techniques.</a:t>
            </a:r>
          </a:p>
          <a:p>
            <a:pPr marL="0" marR="0" indent="0">
              <a:lnSpc>
                <a:spcPct val="110000"/>
              </a:lnSpc>
              <a:spcBef>
                <a:spcPct val="0"/>
              </a:spcBef>
              <a:spcAft>
                <a:spcPts val="1000"/>
              </a:spcAft>
              <a:buNone/>
            </a:pPr>
            <a:r>
              <a:rPr lang="en-US" sz="8000" i="1" dirty="0">
                <a:latin typeface="Book Antiqua" panose="02040602050305030304" pitchFamily="18" charset="0"/>
                <a:ea typeface="+mj-ea"/>
                <a:cs typeface="+mj-cs"/>
              </a:rPr>
              <a:t>On the current dataset, we are checking for null or missing values and removing those entries along with the unnamed column which has no importance.</a:t>
            </a:r>
          </a:p>
          <a:p>
            <a:endParaRPr lang="en-US" dirty="0"/>
          </a:p>
        </p:txBody>
      </p:sp>
      <p:pic>
        <p:nvPicPr>
          <p:cNvPr id="4" name="Picture 3" descr="A screenshot of a computer&#10;&#10;Description automatically generated">
            <a:extLst>
              <a:ext uri="{FF2B5EF4-FFF2-40B4-BE49-F238E27FC236}">
                <a16:creationId xmlns:a16="http://schemas.microsoft.com/office/drawing/2014/main" id="{B2177BB3-E8CB-F069-9448-FB9D2760C876}"/>
              </a:ext>
            </a:extLst>
          </p:cNvPr>
          <p:cNvPicPr>
            <a:picLocks noChangeAspect="1"/>
          </p:cNvPicPr>
          <p:nvPr/>
        </p:nvPicPr>
        <p:blipFill>
          <a:blip r:embed="rId2"/>
          <a:stretch>
            <a:fillRect/>
          </a:stretch>
        </p:blipFill>
        <p:spPr>
          <a:xfrm>
            <a:off x="7336973" y="1100617"/>
            <a:ext cx="3579797" cy="224822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0082AC2-9916-C9A3-014B-0AF47A00F6F5}"/>
              </a:ext>
            </a:extLst>
          </p:cNvPr>
          <p:cNvPicPr>
            <a:picLocks noChangeAspect="1"/>
          </p:cNvPicPr>
          <p:nvPr/>
        </p:nvPicPr>
        <p:blipFill>
          <a:blip r:embed="rId3"/>
          <a:stretch>
            <a:fillRect/>
          </a:stretch>
        </p:blipFill>
        <p:spPr>
          <a:xfrm>
            <a:off x="5182809" y="3509160"/>
            <a:ext cx="5977278" cy="3018524"/>
          </a:xfrm>
          <a:prstGeom prst="rect">
            <a:avLst/>
          </a:prstGeom>
        </p:spPr>
      </p:pic>
    </p:spTree>
    <p:extLst>
      <p:ext uri="{BB962C8B-B14F-4D97-AF65-F5344CB8AC3E}">
        <p14:creationId xmlns:p14="http://schemas.microsoft.com/office/powerpoint/2010/main" val="3175145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9146-8C6C-DFC6-19BB-B930143041CD}"/>
              </a:ext>
            </a:extLst>
          </p:cNvPr>
          <p:cNvSpPr>
            <a:spLocks noGrp="1"/>
          </p:cNvSpPr>
          <p:nvPr>
            <p:ph type="title"/>
          </p:nvPr>
        </p:nvSpPr>
        <p:spPr>
          <a:xfrm>
            <a:off x="2440075" y="431042"/>
            <a:ext cx="6983776" cy="798322"/>
          </a:xfrm>
        </p:spPr>
        <p:txBody>
          <a:bodyPr>
            <a:normAutofit fontScale="90000"/>
          </a:bodyPr>
          <a:lstStyle/>
          <a:p>
            <a:r>
              <a:rPr lang="en-US" dirty="0">
                <a:latin typeface="Book Antiqua" panose="02040602050305030304" pitchFamily="18" charset="0"/>
              </a:rPr>
              <a:t>Data Cleaning and Preprocessing</a:t>
            </a:r>
          </a:p>
        </p:txBody>
      </p:sp>
      <p:sp>
        <p:nvSpPr>
          <p:cNvPr id="3" name="Content Placeholder 2">
            <a:extLst>
              <a:ext uri="{FF2B5EF4-FFF2-40B4-BE49-F238E27FC236}">
                <a16:creationId xmlns:a16="http://schemas.microsoft.com/office/drawing/2014/main" id="{2B7BD5B1-005A-7A16-E761-E0309CB5B431}"/>
              </a:ext>
            </a:extLst>
          </p:cNvPr>
          <p:cNvSpPr>
            <a:spLocks noGrp="1"/>
          </p:cNvSpPr>
          <p:nvPr>
            <p:ph idx="1"/>
          </p:nvPr>
        </p:nvSpPr>
        <p:spPr>
          <a:xfrm>
            <a:off x="374574" y="1427273"/>
            <a:ext cx="3834246" cy="4775223"/>
          </a:xfrm>
        </p:spPr>
        <p:txBody>
          <a:bodyPr>
            <a:noAutofit/>
          </a:bodyPr>
          <a:lstStyle/>
          <a:p>
            <a:pPr marL="0" marR="0" indent="0">
              <a:lnSpc>
                <a:spcPct val="90000"/>
              </a:lnSpc>
              <a:spcBef>
                <a:spcPct val="0"/>
              </a:spcBef>
              <a:spcAft>
                <a:spcPts val="1000"/>
              </a:spcAft>
              <a:buNone/>
            </a:pPr>
            <a:r>
              <a:rPr lang="en-US" sz="2000" i="1">
                <a:latin typeface="Book Antiqua" panose="02040602050305030304" pitchFamily="18" charset="0"/>
                <a:ea typeface="+mj-ea"/>
                <a:cs typeface="+mj-cs"/>
              </a:rPr>
              <a:t>The dataset was cleaned to ensure consistency and remove noise. Duplicates, HTML entities, and irrelevant entries were removed, and all lyrics were converted to lowercase. Special characters and non-informative patterns like "la," "ha," and "ohhh" were stripped. Only English lyrics were retained, and stop words with no semantic value were eliminated. A new column, *Category Label*, was added to classify lyrics as Positive, Negative, or Neutral, ensuring the data is ready for analysis.</a:t>
            </a:r>
            <a:endParaRPr lang="en-US" sz="2000" dirty="0"/>
          </a:p>
        </p:txBody>
      </p:sp>
      <p:pic>
        <p:nvPicPr>
          <p:cNvPr id="4" name="Picture 3" descr="A screenshot of a computer&#10;&#10;Description automatically generated">
            <a:extLst>
              <a:ext uri="{FF2B5EF4-FFF2-40B4-BE49-F238E27FC236}">
                <a16:creationId xmlns:a16="http://schemas.microsoft.com/office/drawing/2014/main" id="{F7E8571B-C3C1-1E08-71AD-54F9902B6C77}"/>
              </a:ext>
            </a:extLst>
          </p:cNvPr>
          <p:cNvPicPr>
            <a:picLocks noChangeAspect="1"/>
          </p:cNvPicPr>
          <p:nvPr/>
        </p:nvPicPr>
        <p:blipFill>
          <a:blip r:embed="rId2"/>
          <a:stretch>
            <a:fillRect/>
          </a:stretch>
        </p:blipFill>
        <p:spPr>
          <a:xfrm>
            <a:off x="4208820" y="1427273"/>
            <a:ext cx="6814043" cy="211235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66EE188D-F740-4CCC-A128-3372E665C274}"/>
              </a:ext>
            </a:extLst>
          </p:cNvPr>
          <p:cNvPicPr>
            <a:picLocks noChangeAspect="1"/>
          </p:cNvPicPr>
          <p:nvPr/>
        </p:nvPicPr>
        <p:blipFill>
          <a:blip r:embed="rId3"/>
          <a:stretch>
            <a:fillRect/>
          </a:stretch>
        </p:blipFill>
        <p:spPr>
          <a:xfrm>
            <a:off x="4417101" y="3825670"/>
            <a:ext cx="6736399" cy="2020920"/>
          </a:xfrm>
          <a:prstGeom prst="rect">
            <a:avLst/>
          </a:prstGeom>
        </p:spPr>
      </p:pic>
    </p:spTree>
    <p:extLst>
      <p:ext uri="{BB962C8B-B14F-4D97-AF65-F5344CB8AC3E}">
        <p14:creationId xmlns:p14="http://schemas.microsoft.com/office/powerpoint/2010/main" val="410622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BCF13-3F97-1B67-96F1-FFD11D05C05F}"/>
              </a:ext>
            </a:extLst>
          </p:cNvPr>
          <p:cNvSpPr>
            <a:spLocks noGrp="1"/>
          </p:cNvSpPr>
          <p:nvPr>
            <p:ph type="title"/>
          </p:nvPr>
        </p:nvSpPr>
        <p:spPr>
          <a:xfrm>
            <a:off x="1223790" y="437014"/>
            <a:ext cx="10515600" cy="890798"/>
          </a:xfrm>
        </p:spPr>
        <p:txBody>
          <a:bodyPr/>
          <a:lstStyle/>
          <a:p>
            <a:r>
              <a:rPr lang="en-US" dirty="0">
                <a:latin typeface="Book Antiqua" panose="02040602050305030304" pitchFamily="18" charset="0"/>
              </a:rPr>
              <a:t>Normalizing Text Data</a:t>
            </a:r>
          </a:p>
        </p:txBody>
      </p:sp>
      <p:sp>
        <p:nvSpPr>
          <p:cNvPr id="3" name="Content Placeholder 2">
            <a:extLst>
              <a:ext uri="{FF2B5EF4-FFF2-40B4-BE49-F238E27FC236}">
                <a16:creationId xmlns:a16="http://schemas.microsoft.com/office/drawing/2014/main" id="{54F8AC08-6778-120D-00AA-20C371B69516}"/>
              </a:ext>
            </a:extLst>
          </p:cNvPr>
          <p:cNvSpPr>
            <a:spLocks noGrp="1"/>
          </p:cNvSpPr>
          <p:nvPr>
            <p:ph idx="1"/>
          </p:nvPr>
        </p:nvSpPr>
        <p:spPr>
          <a:xfrm>
            <a:off x="541164" y="1443210"/>
            <a:ext cx="11109674" cy="2159306"/>
          </a:xfrm>
        </p:spPr>
        <p:txBody>
          <a:bodyPr>
            <a:noAutofit/>
          </a:bodyPr>
          <a:lstStyle/>
          <a:p>
            <a:pPr marL="0" marR="0" indent="0">
              <a:lnSpc>
                <a:spcPct val="110000"/>
              </a:lnSpc>
              <a:spcBef>
                <a:spcPct val="0"/>
              </a:spcBef>
              <a:spcAft>
                <a:spcPts val="1000"/>
              </a:spcAft>
              <a:buNone/>
            </a:pPr>
            <a:r>
              <a:rPr lang="en-US" sz="1800" i="1" dirty="0">
                <a:latin typeface="Book Antiqua" panose="02040602050305030304" pitchFamily="18" charset="0"/>
                <a:ea typeface="+mj-ea"/>
                <a:cs typeface="+mj-cs"/>
              </a:rPr>
              <a:t>The dataset is normalized to improve model performance. Steps include:  </a:t>
            </a:r>
          </a:p>
          <a:p>
            <a:pPr marL="0" marR="0" indent="0">
              <a:lnSpc>
                <a:spcPct val="110000"/>
              </a:lnSpc>
              <a:spcBef>
                <a:spcPct val="0"/>
              </a:spcBef>
              <a:spcAft>
                <a:spcPts val="1000"/>
              </a:spcAft>
              <a:buNone/>
            </a:pPr>
            <a:r>
              <a:rPr lang="en-US" sz="1800" i="1" dirty="0">
                <a:latin typeface="Book Antiqua" panose="02040602050305030304" pitchFamily="18" charset="0"/>
                <a:ea typeface="+mj-ea"/>
                <a:cs typeface="+mj-cs"/>
              </a:rPr>
              <a:t>- **Tokenization**: Splitting text into words and converting it into structured numerical sequences.  </a:t>
            </a:r>
          </a:p>
          <a:p>
            <a:pPr marL="0" marR="0" indent="0">
              <a:lnSpc>
                <a:spcPct val="110000"/>
              </a:lnSpc>
              <a:spcBef>
                <a:spcPct val="0"/>
              </a:spcBef>
              <a:spcAft>
                <a:spcPts val="1000"/>
              </a:spcAft>
              <a:buNone/>
            </a:pPr>
            <a:r>
              <a:rPr lang="en-US" sz="1800" i="1" dirty="0">
                <a:latin typeface="Book Antiqua" panose="02040602050305030304" pitchFamily="18" charset="0"/>
                <a:ea typeface="+mj-ea"/>
                <a:cs typeface="+mj-cs"/>
              </a:rPr>
              <a:t>- **Lemmatization**: Converting words to their base forms.  </a:t>
            </a:r>
          </a:p>
          <a:p>
            <a:pPr marL="0" marR="0" indent="0">
              <a:lnSpc>
                <a:spcPct val="110000"/>
              </a:lnSpc>
              <a:spcBef>
                <a:spcPct val="0"/>
              </a:spcBef>
              <a:spcAft>
                <a:spcPts val="1000"/>
              </a:spcAft>
              <a:buNone/>
            </a:pPr>
            <a:r>
              <a:rPr lang="en-US" sz="1800" i="1" dirty="0">
                <a:latin typeface="Book Antiqua" panose="02040602050305030304" pitchFamily="18" charset="0"/>
                <a:ea typeface="+mj-ea"/>
                <a:cs typeface="+mj-cs"/>
              </a:rPr>
              <a:t>For analysis, the "seq" column with song lyrics is transformed into sequences of integers, where each integer represents a specific word from the word index.</a:t>
            </a:r>
            <a:endParaRPr lang="en-US" sz="1800" dirty="0"/>
          </a:p>
        </p:txBody>
      </p:sp>
      <p:pic>
        <p:nvPicPr>
          <p:cNvPr id="4" name="Picture 3" descr="A screenshot of a computer&#10;&#10;Description automatically generated">
            <a:extLst>
              <a:ext uri="{FF2B5EF4-FFF2-40B4-BE49-F238E27FC236}">
                <a16:creationId xmlns:a16="http://schemas.microsoft.com/office/drawing/2014/main" id="{05A25DD8-EE8A-5A76-7F43-E1F9C8ACFF41}"/>
              </a:ext>
            </a:extLst>
          </p:cNvPr>
          <p:cNvPicPr>
            <a:picLocks noChangeAspect="1"/>
          </p:cNvPicPr>
          <p:nvPr/>
        </p:nvPicPr>
        <p:blipFill>
          <a:blip r:embed="rId2"/>
          <a:stretch>
            <a:fillRect/>
          </a:stretch>
        </p:blipFill>
        <p:spPr>
          <a:xfrm>
            <a:off x="541163" y="3826555"/>
            <a:ext cx="11109674" cy="2666319"/>
          </a:xfrm>
          <a:prstGeom prst="rect">
            <a:avLst/>
          </a:prstGeom>
        </p:spPr>
      </p:pic>
    </p:spTree>
    <p:extLst>
      <p:ext uri="{BB962C8B-B14F-4D97-AF65-F5344CB8AC3E}">
        <p14:creationId xmlns:p14="http://schemas.microsoft.com/office/powerpoint/2010/main" val="1997357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88F20F8-60BF-42FE-A252-DFD5A7445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C49980">
              <a:alpha val="20000"/>
            </a:srgbClr>
          </a:solidFill>
          <a:ln w="32707" cap="flat">
            <a:noFill/>
            <a:prstDash val="solid"/>
            <a:miter/>
          </a:ln>
        </p:spPr>
        <p:txBody>
          <a:bodyPr wrap="square" rtlCol="0" anchor="ctr">
            <a:noAutofit/>
          </a:bodyPr>
          <a:lstStyle/>
          <a:p>
            <a:endParaRPr lang="en-US"/>
          </a:p>
        </p:txBody>
      </p:sp>
      <p:graphicFrame>
        <p:nvGraphicFramePr>
          <p:cNvPr id="7" name="Content Placeholder 2">
            <a:extLst>
              <a:ext uri="{FF2B5EF4-FFF2-40B4-BE49-F238E27FC236}">
                <a16:creationId xmlns:a16="http://schemas.microsoft.com/office/drawing/2014/main" id="{9B5285D9-68B7-5B19-9F2D-158DE48059E6}"/>
              </a:ext>
            </a:extLst>
          </p:cNvPr>
          <p:cNvGraphicFramePr>
            <a:graphicFrameLocks noGrp="1"/>
          </p:cNvGraphicFramePr>
          <p:nvPr>
            <p:ph idx="1"/>
            <p:extLst>
              <p:ext uri="{D42A27DB-BD31-4B8C-83A1-F6EECF244321}">
                <p14:modId xmlns:p14="http://schemas.microsoft.com/office/powerpoint/2010/main" val="3306972031"/>
              </p:ext>
            </p:extLst>
          </p:nvPr>
        </p:nvGraphicFramePr>
        <p:xfrm>
          <a:off x="561859" y="1983037"/>
          <a:ext cx="11060935" cy="41891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Box 16">
            <a:extLst>
              <a:ext uri="{FF2B5EF4-FFF2-40B4-BE49-F238E27FC236}">
                <a16:creationId xmlns:a16="http://schemas.microsoft.com/office/drawing/2014/main" id="{D1809980-AD94-BDEC-0CDD-16B39D4E78A5}"/>
              </a:ext>
            </a:extLst>
          </p:cNvPr>
          <p:cNvSpPr txBox="1"/>
          <p:nvPr/>
        </p:nvSpPr>
        <p:spPr>
          <a:xfrm>
            <a:off x="1344058" y="774018"/>
            <a:ext cx="8725359" cy="707886"/>
          </a:xfrm>
          <a:prstGeom prst="rect">
            <a:avLst/>
          </a:prstGeom>
          <a:noFill/>
        </p:spPr>
        <p:txBody>
          <a:bodyPr wrap="square" rtlCol="0">
            <a:spAutoFit/>
          </a:bodyPr>
          <a:lstStyle/>
          <a:p>
            <a:r>
              <a:rPr lang="en-US" sz="4000" i="1" dirty="0">
                <a:latin typeface="Book Antiqua" panose="02040602050305030304" pitchFamily="18" charset="0"/>
                <a:ea typeface="+mj-ea"/>
                <a:cs typeface="+mj-cs"/>
              </a:rPr>
              <a:t>Data Preprocessing &amp; Word Embedding</a:t>
            </a:r>
          </a:p>
        </p:txBody>
      </p:sp>
    </p:spTree>
    <p:extLst>
      <p:ext uri="{BB962C8B-B14F-4D97-AF65-F5344CB8AC3E}">
        <p14:creationId xmlns:p14="http://schemas.microsoft.com/office/powerpoint/2010/main" val="113627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A80DB-8265-DB99-22FC-93200D6A9910}"/>
              </a:ext>
            </a:extLst>
          </p:cNvPr>
          <p:cNvSpPr>
            <a:spLocks noGrp="1"/>
          </p:cNvSpPr>
          <p:nvPr>
            <p:ph type="title"/>
          </p:nvPr>
        </p:nvSpPr>
        <p:spPr/>
        <p:txBody>
          <a:bodyPr/>
          <a:lstStyle/>
          <a:p>
            <a:r>
              <a:rPr lang="en-US" dirty="0">
                <a:latin typeface="Book Antiqua" panose="02040602050305030304" pitchFamily="18" charset="0"/>
              </a:rPr>
              <a:t>Data Augmentation</a:t>
            </a:r>
          </a:p>
        </p:txBody>
      </p:sp>
      <p:sp>
        <p:nvSpPr>
          <p:cNvPr id="3" name="Content Placeholder 2">
            <a:extLst>
              <a:ext uri="{FF2B5EF4-FFF2-40B4-BE49-F238E27FC236}">
                <a16:creationId xmlns:a16="http://schemas.microsoft.com/office/drawing/2014/main" id="{384449A7-3020-2933-A69F-B12A1CAB5147}"/>
              </a:ext>
            </a:extLst>
          </p:cNvPr>
          <p:cNvSpPr>
            <a:spLocks noGrp="1"/>
          </p:cNvSpPr>
          <p:nvPr>
            <p:ph idx="1"/>
          </p:nvPr>
        </p:nvSpPr>
        <p:spPr>
          <a:xfrm>
            <a:off x="838200" y="2011680"/>
            <a:ext cx="3998205" cy="4160520"/>
          </a:xfrm>
        </p:spPr>
        <p:txBody>
          <a:bodyPr>
            <a:normAutofit/>
          </a:bodyPr>
          <a:lstStyle/>
          <a:p>
            <a:pPr marL="0" indent="0">
              <a:buNone/>
            </a:pPr>
            <a:r>
              <a:rPr lang="en-US" i="1" dirty="0">
                <a:latin typeface="Book Antiqua" panose="02040602050305030304" pitchFamily="18" charset="0"/>
                <a:ea typeface="+mj-ea"/>
                <a:cs typeface="+mj-cs"/>
              </a:rPr>
              <a:t>Before augmentation</a:t>
            </a:r>
          </a:p>
        </p:txBody>
      </p:sp>
      <p:sp>
        <p:nvSpPr>
          <p:cNvPr id="4" name="Content Placeholder 2">
            <a:extLst>
              <a:ext uri="{FF2B5EF4-FFF2-40B4-BE49-F238E27FC236}">
                <a16:creationId xmlns:a16="http://schemas.microsoft.com/office/drawing/2014/main" id="{0794B771-E664-7511-418A-51BB3BDC83BE}"/>
              </a:ext>
            </a:extLst>
          </p:cNvPr>
          <p:cNvSpPr txBox="1">
            <a:spLocks/>
          </p:cNvSpPr>
          <p:nvPr/>
        </p:nvSpPr>
        <p:spPr>
          <a:xfrm>
            <a:off x="5384620" y="2011680"/>
            <a:ext cx="4709585" cy="416052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latin typeface="Book Antiqua" panose="02040602050305030304" pitchFamily="18" charset="0"/>
                <a:ea typeface="+mj-ea"/>
                <a:cs typeface="+mj-cs"/>
              </a:rPr>
              <a:t>After augmentation</a:t>
            </a:r>
          </a:p>
        </p:txBody>
      </p:sp>
      <p:pic>
        <p:nvPicPr>
          <p:cNvPr id="6" name="Picture 5">
            <a:extLst>
              <a:ext uri="{FF2B5EF4-FFF2-40B4-BE49-F238E27FC236}">
                <a16:creationId xmlns:a16="http://schemas.microsoft.com/office/drawing/2014/main" id="{50E2595B-4D1B-8BE0-E7FE-0DCF380DBD9F}"/>
              </a:ext>
            </a:extLst>
          </p:cNvPr>
          <p:cNvPicPr>
            <a:picLocks noChangeAspect="1"/>
          </p:cNvPicPr>
          <p:nvPr/>
        </p:nvPicPr>
        <p:blipFill>
          <a:blip r:embed="rId2"/>
          <a:stretch>
            <a:fillRect/>
          </a:stretch>
        </p:blipFill>
        <p:spPr>
          <a:xfrm>
            <a:off x="980664" y="2858625"/>
            <a:ext cx="3679471" cy="3261754"/>
          </a:xfrm>
          <a:prstGeom prst="rect">
            <a:avLst/>
          </a:prstGeom>
        </p:spPr>
      </p:pic>
      <p:pic>
        <p:nvPicPr>
          <p:cNvPr id="8" name="Picture 7">
            <a:extLst>
              <a:ext uri="{FF2B5EF4-FFF2-40B4-BE49-F238E27FC236}">
                <a16:creationId xmlns:a16="http://schemas.microsoft.com/office/drawing/2014/main" id="{BC609189-8708-8E8F-CF83-FF0ECF7C2BB1}"/>
              </a:ext>
            </a:extLst>
          </p:cNvPr>
          <p:cNvPicPr>
            <a:picLocks noChangeAspect="1"/>
          </p:cNvPicPr>
          <p:nvPr/>
        </p:nvPicPr>
        <p:blipFill>
          <a:blip r:embed="rId3"/>
          <a:stretch>
            <a:fillRect/>
          </a:stretch>
        </p:blipFill>
        <p:spPr>
          <a:xfrm>
            <a:off x="5384620" y="2858625"/>
            <a:ext cx="6184213" cy="2925230"/>
          </a:xfrm>
          <a:prstGeom prst="rect">
            <a:avLst/>
          </a:prstGeom>
        </p:spPr>
      </p:pic>
    </p:spTree>
    <p:extLst>
      <p:ext uri="{BB962C8B-B14F-4D97-AF65-F5344CB8AC3E}">
        <p14:creationId xmlns:p14="http://schemas.microsoft.com/office/powerpoint/2010/main" val="426616861"/>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412924"/>
      </a:dk2>
      <a:lt2>
        <a:srgbClr val="E2E6E8"/>
      </a:lt2>
      <a:accent1>
        <a:srgbClr val="C49980"/>
      </a:accent1>
      <a:accent2>
        <a:srgbClr val="C0797C"/>
      </a:accent2>
      <a:accent3>
        <a:srgbClr val="CB91AC"/>
      </a:accent3>
      <a:accent4>
        <a:srgbClr val="C079B8"/>
      </a:accent4>
      <a:accent5>
        <a:srgbClr val="BA91CB"/>
      </a:accent5>
      <a:accent6>
        <a:srgbClr val="8D79C0"/>
      </a:accent6>
      <a:hlink>
        <a:srgbClr val="5A87A0"/>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957</TotalTime>
  <Words>1001</Words>
  <Application>Microsoft Office PowerPoint</Application>
  <PresentationFormat>Widescreen</PresentationFormat>
  <Paragraphs>86</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Arial</vt:lpstr>
      <vt:lpstr>Book Antiqua</vt:lpstr>
      <vt:lpstr>Century Gothic</vt:lpstr>
      <vt:lpstr>Elephant</vt:lpstr>
      <vt:lpstr>BrushVTI</vt:lpstr>
      <vt:lpstr>Sentiment Analysis on Song Lyrics</vt:lpstr>
      <vt:lpstr>Introduction</vt:lpstr>
      <vt:lpstr>Project Description</vt:lpstr>
      <vt:lpstr>Loading the Data </vt:lpstr>
      <vt:lpstr>Handling the Missing Data</vt:lpstr>
      <vt:lpstr>Data Cleaning and Preprocessing</vt:lpstr>
      <vt:lpstr>Normalizing Text Data</vt:lpstr>
      <vt:lpstr>PowerPoint Presentation</vt:lpstr>
      <vt:lpstr>Data Augmentation</vt:lpstr>
      <vt:lpstr>Bi-Directional BERT Model</vt:lpstr>
      <vt:lpstr>Training the Model</vt:lpstr>
      <vt:lpstr>Fitting and Testing the Model</vt:lpstr>
      <vt:lpstr>Tuning Hyperparameters:</vt:lpstr>
      <vt:lpstr>Accuracy of the Model:</vt:lpstr>
      <vt:lpstr>Choosing Best Model</vt:lpstr>
      <vt:lpstr>Testing Accuracy</vt:lpstr>
      <vt:lpstr>Confusion Matrix: Evaluates the performance of the trained model by comparing the actual labels with the predicted labels</vt:lpstr>
      <vt:lpstr>Prediction:</vt:lpstr>
      <vt:lpstr>                      BERT MODEL</vt:lpstr>
      <vt:lpstr>PowerPoint Presentation</vt:lpstr>
      <vt:lpstr>Fitting the Model</vt:lpstr>
      <vt:lpstr>Graphical Representation Accuracies:</vt:lpstr>
      <vt:lpstr>Testing</vt:lpstr>
      <vt:lpstr>Confusion Matrix</vt:lpstr>
      <vt:lpstr>Prediction:</vt:lpstr>
      <vt:lpstr>Future Enhancements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Yamini Saraswathi Nuthalapati</dc:creator>
  <cp:lastModifiedBy>Bathala, Venkata Harshitha</cp:lastModifiedBy>
  <cp:revision>22</cp:revision>
  <dcterms:created xsi:type="dcterms:W3CDTF">2024-11-19T01:16:12Z</dcterms:created>
  <dcterms:modified xsi:type="dcterms:W3CDTF">2024-11-24T05:26:15Z</dcterms:modified>
</cp:coreProperties>
</file>