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6" r:id="rId3"/>
    <p:sldId id="297" r:id="rId4"/>
    <p:sldId id="298" r:id="rId5"/>
    <p:sldId id="299" r:id="rId6"/>
    <p:sldId id="300" r:id="rId7"/>
    <p:sldId id="301" r:id="rId8"/>
    <p:sldId id="302" r:id="rId9"/>
    <p:sldId id="303" r:id="rId10"/>
    <p:sldId id="304" r:id="rId11"/>
    <p:sldId id="305" r:id="rId12"/>
    <p:sldId id="30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579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606040"/>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RTS</a:t>
            </a:r>
            <a:r>
              <a:rPr altLang="en-IN" dirty="0" sz="2400" lang="en-US"/>
              <a:t> A</a:t>
            </a:r>
            <a:r>
              <a:rPr altLang="en-IN" dirty="0" sz="2400" lang="en-US"/>
              <a:t>N</a:t>
            </a:r>
            <a:r>
              <a:rPr altLang="en-IN" dirty="0" sz="2400" lang="en-US"/>
              <a:t>D</a:t>
            </a:r>
            <a:r>
              <a:rPr altLang="en-IN" dirty="0" sz="2400" lang="en-US"/>
              <a:t> </a:t>
            </a:r>
            <a:r>
              <a:rPr altLang="en-IN" dirty="0" sz="2400" lang="en-US"/>
              <a:t>S</a:t>
            </a:r>
            <a:r>
              <a:rPr altLang="en-IN" dirty="0" sz="2400" lang="en-US"/>
              <a:t>CIENCE</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dirty="0" sz="2400" lang="en-US"/>
              <a:t>UNIVERSITY</a:t>
            </a:r>
            <a:endParaRPr altLang="en-US" lang="zh-CN"/>
          </a:p>
          <a:p>
            <a:r>
              <a:rPr dirty="0" sz="2400" lang="en-US"/>
              <a:t>           </a:t>
            </a:r>
            <a:endParaRPr dirty="0" sz="2400" lang="en-IN"/>
          </a:p>
        </p:txBody>
      </p:sp>
      <p:sp>
        <p:nvSpPr>
          <p:cNvPr id="1048603" name=""/>
          <p:cNvSpPr txBox="1"/>
          <p:nvPr/>
        </p:nvSpPr>
        <p:spPr>
          <a:xfrm>
            <a:off x="5419725" y="3214621"/>
            <a:ext cx="4000000" cy="574040"/>
          </a:xfrm>
          <a:prstGeom prst="rect"/>
        </p:spPr>
        <p:txBody>
          <a:bodyPr rtlCol="0" wrap="square">
            <a:spAutoFit/>
          </a:bodyPr>
          <a:p>
            <a:r>
              <a:rPr altLang="en-IN" sz="2800" lang="en-US">
                <a:solidFill>
                  <a:srgbClr val="000000"/>
                </a:solidFill>
              </a:rPr>
              <a:t>V</a:t>
            </a:r>
            <a:r>
              <a:rPr altLang="en-IN" sz="2800" lang="en-US">
                <a:solidFill>
                  <a:srgbClr val="000000"/>
                </a:solidFill>
              </a:rPr>
              <a:t>I</a:t>
            </a:r>
            <a:r>
              <a:rPr altLang="en-IN" sz="2800" lang="en-US">
                <a:solidFill>
                  <a:srgbClr val="000000"/>
                </a:solidFill>
              </a:rPr>
              <a:t>G</a:t>
            </a:r>
            <a:r>
              <a:rPr altLang="en-IN" sz="2800" lang="en-US">
                <a:solidFill>
                  <a:srgbClr val="000000"/>
                </a:solidFill>
              </a:rPr>
              <a:t>N</a:t>
            </a:r>
            <a:r>
              <a:rPr altLang="en-IN" sz="2800" lang="en-US">
                <a:solidFill>
                  <a:srgbClr val="000000"/>
                </a:solidFill>
              </a:rPr>
              <a:t>E</a:t>
            </a:r>
            <a:r>
              <a:rPr altLang="en-IN" sz="2800" lang="en-US">
                <a:solidFill>
                  <a:srgbClr val="000000"/>
                </a:solidFill>
              </a:rPr>
              <a:t>S</a:t>
            </a:r>
            <a:r>
              <a:rPr altLang="en-IN" sz="2800" lang="en-US">
                <a:solidFill>
                  <a:srgbClr val="000000"/>
                </a:solidFill>
              </a:rPr>
              <a:t>H</a:t>
            </a:r>
            <a:r>
              <a:rPr altLang="en-IN" sz="2800" lang="en-US">
                <a:solidFill>
                  <a:srgbClr val="000000"/>
                </a:solidFill>
              </a:rPr>
              <a:t>.</a:t>
            </a:r>
            <a:r>
              <a:rPr altLang="en-IN" sz="2800" lang="en-US">
                <a:solidFill>
                  <a:srgbClr val="000000"/>
                </a:solidFill>
              </a:rPr>
              <a:t>B</a:t>
            </a:r>
            <a:endParaRPr sz="2800" lang="en-IN">
              <a:solidFill>
                <a:srgbClr val="000000"/>
              </a:solidFill>
            </a:endParaRPr>
          </a:p>
        </p:txBody>
      </p:sp>
      <p:sp>
        <p:nvSpPr>
          <p:cNvPr id="1048604" name=""/>
          <p:cNvSpPr txBox="1"/>
          <p:nvPr/>
        </p:nvSpPr>
        <p:spPr>
          <a:xfrm>
            <a:off x="5419724" y="4120599"/>
            <a:ext cx="4000000" cy="574040"/>
          </a:xfrm>
          <a:prstGeom prst="rect"/>
        </p:spPr>
        <p:txBody>
          <a:bodyPr rtlCol="0" wrap="square">
            <a:spAutoFit/>
          </a:bodyPr>
          <a:p>
            <a:r>
              <a:rPr altLang="en-IN" sz="2800" lang="en-US">
                <a:solidFill>
                  <a:srgbClr val="000000"/>
                </a:solidFill>
              </a:rPr>
              <a:t>B</a:t>
            </a:r>
            <a:r>
              <a:rPr altLang="en-IN" sz="2800" lang="en-US">
                <a:solidFill>
                  <a:srgbClr val="000000"/>
                </a:solidFill>
              </a:rPr>
              <a:t>C</a:t>
            </a:r>
            <a:r>
              <a:rPr altLang="en-IN" sz="2800" lang="en-US">
                <a:solidFill>
                  <a:srgbClr val="000000"/>
                </a:solidFill>
              </a:rPr>
              <a:t>A</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1438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1361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1638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3048000" y="1997839"/>
            <a:ext cx="6096000" cy="3266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5400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8"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Rectangle 8"/>
          <p:cNvSpPr/>
          <p:nvPr/>
        </p:nvSpPr>
        <p:spPr>
          <a:xfrm>
            <a:off x="3048000" y="2967335"/>
            <a:ext cx="6096000" cy="39014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2150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Rectangle 8"/>
          <p:cNvSpPr/>
          <p:nvPr/>
        </p:nvSpPr>
        <p:spPr>
          <a:xfrm>
            <a:off x="3048000" y="2551837"/>
            <a:ext cx="6096000" cy="1996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34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3048000" y="1859340"/>
            <a:ext cx="6096000" cy="35839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6356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13595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739774" y="1650682"/>
            <a:ext cx="4572000" cy="3228339"/>
          </a:xfrm>
          <a:prstGeom prst="rect"/>
        </p:spPr>
        <p:txBody>
          <a:bodyPr rtlCol="0" wrap="square">
            <a:spAutoFit/>
          </a:bodyPr>
          <a:p>
            <a:r>
              <a:rPr sz="1400" lang="en-IN">
                <a:solidFill>
                  <a:srgbClr val="000000"/>
                </a:solidFill>
              </a:rPr>
              <a:t>1. Cover Page – Name, title, photo/logo
2. About Me – Short intro + skills
3. Projects/Work – Images + brief descriptions
4. Experience/Education – Timeline or list
5. Contact Page – Email, phone, social links</a:t>
            </a:r>
            <a:endParaRPr sz="1400" lang="en-IN">
              <a:solidFill>
                <a:srgbClr val="000000"/>
              </a:solidFill>
            </a:endParaRPr>
          </a:p>
        </p:txBody>
      </p:sp>
      <p:pic>
        <p:nvPicPr>
          <p:cNvPr id="2097166" name=""/>
          <p:cNvPicPr>
            <a:picLocks/>
          </p:cNvPicPr>
          <p:nvPr/>
        </p:nvPicPr>
        <p:blipFill>
          <a:blip xmlns:r="http://schemas.openxmlformats.org/officeDocument/2006/relationships" r:embed="rId2"/>
          <a:srcRect l="0" t="9868" r="-3328" b="60641"/>
          <a:stretch>
            <a:fillRect/>
          </a:stretch>
        </p:blipFill>
        <p:spPr>
          <a:xfrm rot="0">
            <a:off x="5070442" y="3428999"/>
            <a:ext cx="6499458" cy="305459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1625600"/>
          </a:xfrm>
        </p:spPr>
        <p:txBody>
          <a:bodyPr/>
          <a:p>
            <a:r>
              <a:rPr dirty="0" lang="en-IN"/>
              <a:t>FEATURES AND FUNCTIONALITY</a:t>
            </a:r>
          </a:p>
        </p:txBody>
      </p:sp>
      <p:sp>
        <p:nvSpPr>
          <p:cNvPr id="1048675" name="Rectangle 2"/>
          <p:cNvSpPr/>
          <p:nvPr/>
        </p:nvSpPr>
        <p:spPr>
          <a:xfrm>
            <a:off x="3048000" y="1859340"/>
            <a:ext cx="6096000" cy="3456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2025-09-10T09:18:47Z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a2616e6350a148848b98086bd909f0c3</vt:lpwstr>
  </property>
</Properties>
</file>