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4" r:id="rId5"/>
    <p:sldId id="258" r:id="rId6"/>
    <p:sldId id="262" r:id="rId7"/>
    <p:sldId id="261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5F788257-93BE-3D42-8E3B-9D9D82177931}">
          <p14:sldIdLst>
            <p14:sldId id="256"/>
            <p14:sldId id="257"/>
            <p14:sldId id="259"/>
            <p14:sldId id="264"/>
            <p14:sldId id="258"/>
            <p14:sldId id="262"/>
            <p14:sldId id="261"/>
            <p14:sldId id="26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 autoAdjust="0"/>
    <p:restoredTop sz="94609" autoAdjust="0"/>
  </p:normalViewPr>
  <p:slideViewPr>
    <p:cSldViewPr snapToGrid="0" snapToObjects="1">
      <p:cViewPr varScale="1">
        <p:scale>
          <a:sx n="96" d="100"/>
          <a:sy n="96" d="100"/>
        </p:scale>
        <p:origin x="-13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b="1" i="1" dirty="0" err="1" smtClean="0">
                <a:solidFill>
                  <a:schemeClr val="bg1"/>
                </a:solidFill>
              </a:rPr>
              <a:t>Help</a:t>
            </a:r>
            <a:r>
              <a:rPr lang="es-ES" sz="6600" b="1" i="1" dirty="0" smtClean="0">
                <a:solidFill>
                  <a:schemeClr val="bg1"/>
                </a:solidFill>
              </a:rPr>
              <a:t> </a:t>
            </a:r>
            <a:r>
              <a:rPr lang="es-ES" sz="6600" b="1" i="1" dirty="0" err="1" smtClean="0">
                <a:solidFill>
                  <a:schemeClr val="bg1"/>
                </a:solidFill>
              </a:rPr>
              <a:t>Desk</a:t>
            </a:r>
            <a:endParaRPr lang="es-ES" sz="6600" b="1" i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1800" b="1" i="1" dirty="0" smtClean="0">
                <a:solidFill>
                  <a:schemeClr val="tx1"/>
                </a:solidFill>
              </a:rPr>
              <a:t>Ruben Cardona</a:t>
            </a:r>
          </a:p>
          <a:p>
            <a:r>
              <a:rPr lang="es-ES" sz="1800" b="1" i="1" dirty="0" smtClean="0">
                <a:solidFill>
                  <a:schemeClr val="tx1"/>
                </a:solidFill>
              </a:rPr>
              <a:t>Bienvenido Villanueva</a:t>
            </a:r>
            <a:endParaRPr lang="es-ES" sz="1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72067" y="2540122"/>
            <a:ext cx="7408333" cy="3586041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Presentaremos la aplicación </a:t>
            </a:r>
            <a:r>
              <a:rPr lang="es-ES_tradnl" dirty="0"/>
              <a:t>creada para dar soporte </a:t>
            </a:r>
            <a:r>
              <a:rPr lang="es-ES_tradnl" dirty="0" smtClean="0"/>
              <a:t>técnico </a:t>
            </a:r>
            <a:r>
              <a:rPr lang="es-ES_tradnl" dirty="0"/>
              <a:t>a clientes de una </a:t>
            </a:r>
            <a:r>
              <a:rPr lang="es-ES_tradnl" dirty="0" smtClean="0"/>
              <a:t>compañía utilizando plataformas tanto web como </a:t>
            </a:r>
            <a:r>
              <a:rPr lang="es-ES_tradnl" dirty="0" smtClean="0"/>
              <a:t>móvil.</a:t>
            </a:r>
          </a:p>
          <a:p>
            <a:r>
              <a:rPr lang="es-ES_tradnl" dirty="0" smtClean="0"/>
              <a:t>En esta se utilizo la herramienta de </a:t>
            </a:r>
            <a:r>
              <a:rPr lang="en-US" dirty="0" err="1" smtClean="0"/>
              <a:t>workflowfirst</a:t>
            </a:r>
            <a:r>
              <a:rPr lang="es-ES_tradnl" dirty="0"/>
              <a:t>.</a:t>
            </a:r>
            <a:r>
              <a:rPr lang="es-ES_tradnl" dirty="0"/>
              <a:t>	</a:t>
            </a:r>
          </a:p>
          <a:p>
            <a:r>
              <a:rPr lang="es-ES_tradnl" dirty="0"/>
              <a:t>L</a:t>
            </a:r>
            <a:r>
              <a:rPr lang="es-ES_tradnl" dirty="0" smtClean="0"/>
              <a:t>a </a:t>
            </a:r>
            <a:r>
              <a:rPr lang="es-ES_tradnl" dirty="0"/>
              <a:t>misma consiste en crearle una </a:t>
            </a:r>
            <a:r>
              <a:rPr lang="es-ES_tradnl" dirty="0" smtClean="0"/>
              <a:t>cuenta a los </a:t>
            </a:r>
            <a:r>
              <a:rPr lang="es-ES_tradnl" dirty="0"/>
              <a:t>usuarios que usaran la </a:t>
            </a:r>
            <a:r>
              <a:rPr lang="es-ES_tradnl" dirty="0" smtClean="0"/>
              <a:t>aplicación </a:t>
            </a:r>
            <a:r>
              <a:rPr lang="es-ES_tradnl" dirty="0"/>
              <a:t>para que </a:t>
            </a:r>
            <a:r>
              <a:rPr lang="es-ES_tradnl" dirty="0" smtClean="0"/>
              <a:t>así </a:t>
            </a:r>
            <a:r>
              <a:rPr lang="es-ES_tradnl" dirty="0"/>
              <a:t>puedan entrar y reportar los problemas </a:t>
            </a:r>
            <a:r>
              <a:rPr lang="es-ES_tradnl" dirty="0" smtClean="0"/>
              <a:t>técnicos </a:t>
            </a:r>
            <a:r>
              <a:rPr lang="es-ES_tradnl" dirty="0"/>
              <a:t>en su </a:t>
            </a:r>
            <a:r>
              <a:rPr lang="es-ES_tradnl" dirty="0" smtClean="0"/>
              <a:t>área </a:t>
            </a:r>
            <a:r>
              <a:rPr lang="es-ES_tradnl" dirty="0"/>
              <a:t>de trabajo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Luego el operador a cargo del servicio vera sus quejas e intentara solucionarle el problema que este empleado o cliente tenga.</a:t>
            </a:r>
            <a:r>
              <a:rPr lang="es-ES_tradnl" dirty="0"/>
              <a:t>	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En que consiste nuestro </a:t>
            </a:r>
            <a:r>
              <a:rPr lang="es-ES" dirty="0" err="1" smtClean="0"/>
              <a:t>Help</a:t>
            </a:r>
            <a:r>
              <a:rPr lang="es-ES" dirty="0" smtClean="0"/>
              <a:t> </a:t>
            </a:r>
            <a:r>
              <a:rPr lang="es-ES" dirty="0" err="1" smtClean="0"/>
              <a:t>Desk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12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Crear Usuario 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" y="1591056"/>
            <a:ext cx="8704162" cy="468063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44065" y="5305152"/>
            <a:ext cx="464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crea</a:t>
            </a:r>
            <a:r>
              <a:rPr lang="en-US" dirty="0" smtClean="0"/>
              <a:t> la </a:t>
            </a:r>
            <a:r>
              <a:rPr lang="en-US" dirty="0" err="1" smtClean="0"/>
              <a:t>cuenta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peticion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49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Usuarios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" y="1591056"/>
            <a:ext cx="8667784" cy="383689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59834" y="5427950"/>
            <a:ext cx="743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Lista de todos los usuarios creados desde el </a:t>
            </a:r>
            <a:r>
              <a:rPr lang="es-ES" dirty="0" err="1" smtClean="0"/>
              <a:t>Admin</a:t>
            </a:r>
            <a:r>
              <a:rPr lang="es-ES" dirty="0" smtClean="0"/>
              <a:t> hasta personas que vienen a reclamar el tickets por algún problema o duda.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3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Pantalla de Inicio</a:t>
            </a:r>
            <a:endParaRPr lang="es-ES" b="1" i="1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rcRect t="17817" b="17817"/>
          <a:stretch>
            <a:fillRect/>
          </a:stretch>
        </p:blipFill>
        <p:spPr>
          <a:xfrm>
            <a:off x="4531826" y="2622018"/>
            <a:ext cx="3586162" cy="3794437"/>
          </a:xfrm>
        </p:spPr>
      </p:pic>
      <p:sp>
        <p:nvSpPr>
          <p:cNvPr id="10" name="CuadroTexto 9"/>
          <p:cNvSpPr txBox="1"/>
          <p:nvPr/>
        </p:nvSpPr>
        <p:spPr>
          <a:xfrm>
            <a:off x="648182" y="2979223"/>
            <a:ext cx="3883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Pantalla de inicio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donde ya el usuario a creado su cuenta previamente para así reportar sus quejas sobre algún problema que tenga del trabajo, equipo etc.</a:t>
            </a:r>
          </a:p>
        </p:txBody>
      </p:sp>
    </p:spTree>
    <p:extLst>
      <p:ext uri="{BB962C8B-B14F-4D97-AF65-F5344CB8AC3E}">
        <p14:creationId xmlns:p14="http://schemas.microsoft.com/office/powerpoint/2010/main" val="292873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Crear un ticket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0" y="2684500"/>
            <a:ext cx="8482590" cy="297236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309593" y="5225773"/>
            <a:ext cx="650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Ya entrado a la pagina el usuario vera la pantalla con tickets previos que halla hecho la persona o si es </a:t>
            </a:r>
            <a:r>
              <a:rPr lang="es-ES" dirty="0" err="1" smtClean="0"/>
              <a:t>Admin</a:t>
            </a:r>
            <a:r>
              <a:rPr lang="es-ES" dirty="0" smtClean="0"/>
              <a:t> o tiene algún otro rol importante ver</a:t>
            </a:r>
            <a:r>
              <a:rPr lang="es-ES" dirty="0" smtClean="0"/>
              <a:t>á</a:t>
            </a:r>
            <a:r>
              <a:rPr lang="es-ES" dirty="0" smtClean="0"/>
              <a:t> todos los tickets que los usuarios han entrado.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11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Entrar el Ticket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1" y="1591056"/>
            <a:ext cx="8681013" cy="475959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60929" y="5146394"/>
            <a:ext cx="58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donde aquí</a:t>
            </a:r>
            <a:r>
              <a:rPr lang="cs-CZ" dirty="0" err="1" smtClean="0"/>
              <a:t>í</a:t>
            </a:r>
            <a:r>
              <a:rPr lang="es-ES" dirty="0" smtClean="0"/>
              <a:t> el usuario hará su reclamación colocando un titulo y la descripción detallada del problema.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57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Servicio al Cliente</a:t>
            </a:r>
            <a:endParaRPr lang="es-ES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8" y="1683665"/>
            <a:ext cx="8685147" cy="440204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56198" y="4828879"/>
            <a:ext cx="5595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La pantalla del </a:t>
            </a:r>
            <a:r>
              <a:rPr lang="es-ES" dirty="0" err="1" smtClean="0"/>
              <a:t>Admin</a:t>
            </a:r>
            <a:r>
              <a:rPr lang="es-ES" dirty="0" smtClean="0"/>
              <a:t> donde ayudar</a:t>
            </a:r>
            <a:r>
              <a:rPr lang="es-ES" dirty="0" smtClean="0"/>
              <a:t>á</a:t>
            </a:r>
            <a:r>
              <a:rPr lang="es-ES" dirty="0" smtClean="0"/>
              <a:t> al consumidor donde puede responderle hasta que este todo resuelto o podrá referirlo a otra pagina para mas información, luego podrá cerrar el tickets y se cierra el caso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44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Lista de Tickets</a:t>
            </a:r>
            <a:endParaRPr lang="es-ES" b="1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7" y="1591056"/>
            <a:ext cx="8690934" cy="427063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142970" y="5400021"/>
            <a:ext cx="500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ultimo se ven todos los tickets con los status, si todavía están trabajando en el caso o los que ya  han terminado y este se cierran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4561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 de onda.thmx</Template>
  <TotalTime>90</TotalTime>
  <Words>244</Words>
  <Application>Microsoft Macintosh PowerPoint</Application>
  <PresentationFormat>Presentación en pantalla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Forma de onda</vt:lpstr>
      <vt:lpstr>Help Desk</vt:lpstr>
      <vt:lpstr>En que consiste nuestro Help Desk?</vt:lpstr>
      <vt:lpstr>Crear Usuario </vt:lpstr>
      <vt:lpstr>Usuarios</vt:lpstr>
      <vt:lpstr>Pantalla de Inicio</vt:lpstr>
      <vt:lpstr>Crear un ticket</vt:lpstr>
      <vt:lpstr>Entrar el Ticket</vt:lpstr>
      <vt:lpstr>Servicio al Cliente</vt:lpstr>
      <vt:lpstr>Lista de Tickets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Mercado</dc:creator>
  <cp:lastModifiedBy>Ruben Mercado</cp:lastModifiedBy>
  <cp:revision>10</cp:revision>
  <dcterms:created xsi:type="dcterms:W3CDTF">2016-12-12T01:41:20Z</dcterms:created>
  <dcterms:modified xsi:type="dcterms:W3CDTF">2016-12-12T18:35:52Z</dcterms:modified>
</cp:coreProperties>
</file>