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HEART ATTACK PREDICTION USING ml &amp; DNN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7CEBFF"/>
                </a:solidFill>
              </a:rPr>
              <a:t>VINDHYA BODDUPALLI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</TotalTime>
  <Words>33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HEART ATTACK PREDICTION USING ml &amp; DNN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USING ml &amp; DNN</dc:title>
  <dc:creator>Vindhya Boddupalli</dc:creator>
  <cp:lastModifiedBy>Vindhya Boddupalli</cp:lastModifiedBy>
  <cp:revision>1</cp:revision>
  <dcterms:created xsi:type="dcterms:W3CDTF">2024-04-14T09:41:31Z</dcterms:created>
  <dcterms:modified xsi:type="dcterms:W3CDTF">2024-04-14T09:43:46Z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