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98" d="100"/>
          <a:sy n="98" d="100"/>
        </p:scale>
        <p:origin x="276"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77789-0850-4841-B2B5-2FE33EF511C7}"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30F71-CE31-472E-9EBE-FCA27AA6CA86}" type="slidenum">
              <a:rPr lang="en-US" smtClean="0"/>
              <a:t>‹#›</a:t>
            </a:fld>
            <a:endParaRPr lang="en-US"/>
          </a:p>
        </p:txBody>
      </p:sp>
    </p:spTree>
    <p:extLst>
      <p:ext uri="{BB962C8B-B14F-4D97-AF65-F5344CB8AC3E}">
        <p14:creationId xmlns:p14="http://schemas.microsoft.com/office/powerpoint/2010/main" val="8325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AW Logo</a:t>
            </a:r>
            <a:endParaRPr dirty="0"/>
          </a:p>
          <a:p>
            <a:r>
              <a:rPr b="0" dirty="0"/>
              <a:t>No alt text provided</a:t>
            </a:r>
            <a:endParaRPr dirty="0"/>
          </a:p>
          <a:p>
            <a:endParaRPr dirty="0"/>
          </a:p>
          <a:p>
            <a:r>
              <a:rPr b="1" dirty="0"/>
              <a:t>Left Nav Background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Revenue Trending</a:t>
            </a:r>
            <a:endParaRPr dirty="0"/>
          </a:p>
          <a:p>
            <a:r>
              <a:rPr b="0" dirty="0"/>
              <a:t>No alt text provided</a:t>
            </a:r>
            <a:endParaRPr dirty="0"/>
          </a:p>
          <a:p>
            <a:endParaRPr dirty="0"/>
          </a:p>
          <a:p>
            <a:r>
              <a:rPr b="1" dirty="0"/>
              <a:t>Monthly Revenue</a:t>
            </a:r>
            <a:endParaRPr dirty="0"/>
          </a:p>
          <a:p>
            <a:r>
              <a:rPr b="0" dirty="0"/>
              <a:t>No alt text provided</a:t>
            </a:r>
            <a:endParaRPr dirty="0"/>
          </a:p>
          <a:p>
            <a:endParaRPr dirty="0"/>
          </a:p>
          <a:p>
            <a:r>
              <a:rPr b="1" dirty="0"/>
              <a:t>Monthly Orders</a:t>
            </a:r>
            <a:endParaRPr dirty="0"/>
          </a:p>
          <a:p>
            <a:r>
              <a:rPr b="0" dirty="0"/>
              <a:t>No alt text provided</a:t>
            </a:r>
            <a:endParaRPr dirty="0"/>
          </a:p>
          <a:p>
            <a:endParaRPr dirty="0"/>
          </a:p>
          <a:p>
            <a:r>
              <a:rPr b="1" dirty="0"/>
              <a:t>Monthly Returns</a:t>
            </a:r>
            <a:endParaRPr dirty="0"/>
          </a:p>
          <a:p>
            <a:r>
              <a:rPr b="0" dirty="0"/>
              <a:t>No alt text provided</a:t>
            </a:r>
            <a:endParaRPr dirty="0"/>
          </a:p>
          <a:p>
            <a:endParaRPr dirty="0"/>
          </a:p>
          <a:p>
            <a:r>
              <a:rPr b="1" dirty="0"/>
              <a:t>Orders by Category</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azureMap</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Monthly Orders vs. Target</a:t>
            </a:r>
            <a:endParaRPr dirty="0"/>
          </a:p>
          <a:p>
            <a:r>
              <a:rPr b="0" dirty="0"/>
              <a:t>No alt text provided</a:t>
            </a:r>
            <a:endParaRPr dirty="0"/>
          </a:p>
          <a:p>
            <a:endParaRPr dirty="0"/>
          </a:p>
          <a:p>
            <a:r>
              <a:rPr b="1" dirty="0"/>
              <a:t>Monthly Revenue vs. Target</a:t>
            </a:r>
            <a:endParaRPr dirty="0"/>
          </a:p>
          <a:p>
            <a:r>
              <a:rPr b="0" dirty="0"/>
              <a:t>No alt text provided</a:t>
            </a:r>
            <a:endParaRPr dirty="0"/>
          </a:p>
          <a:p>
            <a:endParaRPr dirty="0"/>
          </a:p>
          <a:p>
            <a:r>
              <a:rPr b="1" dirty="0"/>
              <a:t>Monthly Profit vs. Target</a:t>
            </a:r>
            <a:endParaRPr dirty="0"/>
          </a:p>
          <a:p>
            <a:r>
              <a:rPr b="0" dirty="0"/>
              <a:t>No alt text provided</a:t>
            </a:r>
            <a:endParaRPr dirty="0"/>
          </a:p>
          <a:p>
            <a:endParaRPr dirty="0"/>
          </a:p>
          <a:p>
            <a:r>
              <a:rPr b="1" dirty="0"/>
              <a:t>Profit Trending</a:t>
            </a:r>
            <a:endParaRPr dirty="0"/>
          </a:p>
          <a:p>
            <a:r>
              <a:rPr b="0" dirty="0"/>
              <a:t>No alt text provided</a:t>
            </a:r>
            <a:endParaRPr dirty="0"/>
          </a:p>
          <a:p>
            <a:endParaRPr dirty="0"/>
          </a:p>
          <a:p>
            <a:r>
              <a:rPr b="1" dirty="0"/>
              <a:t>Return Trending</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Left Nav Background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Orders by Income Level</a:t>
            </a:r>
            <a:endParaRPr dirty="0"/>
          </a:p>
          <a:p>
            <a:r>
              <a:rPr b="0" dirty="0"/>
              <a:t>No alt text provided</a:t>
            </a:r>
            <a:endParaRPr dirty="0"/>
          </a:p>
          <a:p>
            <a:endParaRPr dirty="0"/>
          </a:p>
          <a:p>
            <a:r>
              <a:rPr b="1" dirty="0"/>
              <a:t>Orders by Occupation</a:t>
            </a:r>
            <a:endParaRPr dirty="0"/>
          </a:p>
          <a:p>
            <a:r>
              <a:rPr b="0" dirty="0"/>
              <a:t>No alt text provided</a:t>
            </a:r>
            <a:endParaRPr dirty="0"/>
          </a:p>
          <a:p>
            <a:endParaRPr dirty="0"/>
          </a:p>
          <a:p>
            <a:r>
              <a:rPr b="1" dirty="0"/>
              <a:t>Top 100 Customers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Revenue per Customer</a:t>
            </a:r>
            <a:endParaRPr dirty="0"/>
          </a:p>
          <a:p>
            <a:r>
              <a:rPr b="0" dirty="0"/>
              <a:t>No alt text provided</a:t>
            </a:r>
            <a:endParaRPr dirty="0"/>
          </a:p>
          <a:p>
            <a:endParaRPr dirty="0"/>
          </a:p>
          <a:p>
            <a:r>
              <a:rPr b="1" dirty="0"/>
              <a:t>Revenue per Customer</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qnaVisual</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decompositionTreeVisual</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keyDriversVisual</a:t>
            </a:r>
            <a:endParaRPr dirty="0"/>
          </a:p>
          <a:p>
            <a:r>
              <a:rPr b="0" dirty="0"/>
              <a:t>No alt text provided</a:t>
            </a:r>
            <a:endParaRPr dirty="0"/>
          </a:p>
          <a:p>
            <a:endParaRPr dirty="0"/>
          </a:p>
          <a:p>
            <a:r>
              <a:rPr b="1" dirty="0"/>
              <a:t>keyDriversVisual</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081f952-559d-4591-b431-831ce4d2e66e?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081f952-559d-4591-b431-831ce4d2e66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081f952-559d-4591-b431-831ce4d2e66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081f952-559d-4591-b431-831ce4d2e66e/?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9081f952-559d-4591-b431-831ce4d2e66e/?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9081f952-559d-4591-b431-831ce4d2e66e/?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9081f952-559d-4591-b431-831ce4d2e66e/?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9081f952-559d-4591-b431-831ce4d2e66e/?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AdventureWorks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8/8/2023 11:38:11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8/7/2023 8:37:12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W Logo ,Left Nav Background ,card ,card ,card ,card ,shape ,shape ,shape ,shape ,Revenue Trending ,Monthly Revenue ,Monthly Orders ,Monthly Returns ,Orders by Category ,pivotTable ,card ,textbox ,textbox ,card ,actionButton ,actionButton ,actionButton ,actionButton ,actionButton ,actionButton ,actionButton ,actionButton ,actionButton ,actionButton ,slicer ,slicer ,actionButton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Executive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azureMap ,slicer ,actionButton ,actionButton ,actionButton ,actionButton ,actionButton ,actionButton ,actionButton ,actionButt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Monthly Orders vs. Target ,Monthly Revenue vs. Target ,Monthly Profit vs. Target ,Profit Trending ,Return Trending ,card ,textbox ,actionButton ,actionButton ,actionButton ,actionButton ,actionButton ,actionButton ,actionButton ,actionButton ,actionButton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 Detail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eft Nav Background ,shape ,Shape ,card ,card ,Orders by Income Level ,Orders by Occupation ,Top 100 Customers ,card ,card ,card ,textbox ,textbox ,textbox ,slicer ,actionButton ,actionButton ,actionButton ,actionButton ,actionButton ,actionButton ,actionButton ,actionButton ,actionButton ,actionButton ,Revenue per Customer ,Revenue per Custom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Detail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qna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Q &amp; 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ecompositionTreeVisual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Decomposition Tree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keyDriversVisual ,keyDrivers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Key Influencers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560</Words>
  <Application>Microsoft Office PowerPoint</Application>
  <PresentationFormat>Widescreen</PresentationFormat>
  <Paragraphs>300</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Segoe UI</vt:lpstr>
      <vt:lpstr>Segoe UI Light</vt:lpstr>
      <vt:lpstr>Segoe UI Semibold</vt:lpstr>
      <vt:lpstr>Custom Design</vt:lpstr>
      <vt:lpstr>AdventureWorks Report</vt:lpstr>
      <vt:lpstr>Executive</vt:lpstr>
      <vt:lpstr>Map</vt:lpstr>
      <vt:lpstr>Product Detail</vt:lpstr>
      <vt:lpstr>Customer Detail</vt:lpstr>
      <vt:lpstr>Q &amp; A</vt:lpstr>
      <vt:lpstr>Decomposition Tree</vt:lpstr>
      <vt:lpstr>Key Influencers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Vineyard</cp:lastModifiedBy>
  <cp:revision>4</cp:revision>
  <dcterms:created xsi:type="dcterms:W3CDTF">2016-09-04T11:54:55Z</dcterms:created>
  <dcterms:modified xsi:type="dcterms:W3CDTF">2023-08-08T23:40:01Z</dcterms:modified>
</cp:coreProperties>
</file>