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72" r:id="rId4"/>
    <p:sldId id="265" r:id="rId5"/>
    <p:sldId id="271" r:id="rId6"/>
    <p:sldId id="273" r:id="rId7"/>
    <p:sldId id="269" r:id="rId8"/>
    <p:sldId id="259" r:id="rId9"/>
    <p:sldId id="260" r:id="rId10"/>
    <p:sldId id="263" r:id="rId11"/>
    <p:sldId id="266" r:id="rId12"/>
    <p:sldId id="25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ineyard" userId="2e7d0a4c8a0d0ea3" providerId="LiveId" clId="{B0499205-FCBB-4DE4-A8FC-E6A874C7DF5D}"/>
    <pc:docChg chg="undo custSel modSld">
      <pc:chgData name="Brian Vineyard" userId="2e7d0a4c8a0d0ea3" providerId="LiveId" clId="{B0499205-FCBB-4DE4-A8FC-E6A874C7DF5D}" dt="2023-12-11T18:44:05.926" v="67" actId="20577"/>
      <pc:docMkLst>
        <pc:docMk/>
      </pc:docMkLst>
      <pc:sldChg chg="modSp mod">
        <pc:chgData name="Brian Vineyard" userId="2e7d0a4c8a0d0ea3" providerId="LiveId" clId="{B0499205-FCBB-4DE4-A8FC-E6A874C7DF5D}" dt="2023-12-11T18:43:03.385" v="60" actId="20577"/>
        <pc:sldMkLst>
          <pc:docMk/>
          <pc:sldMk cId="3454479654" sldId="265"/>
        </pc:sldMkLst>
        <pc:spChg chg="mod">
          <ac:chgData name="Brian Vineyard" userId="2e7d0a4c8a0d0ea3" providerId="LiveId" clId="{B0499205-FCBB-4DE4-A8FC-E6A874C7DF5D}" dt="2023-12-11T18:43:03.385" v="60" actId="20577"/>
          <ac:spMkLst>
            <pc:docMk/>
            <pc:sldMk cId="3454479654" sldId="265"/>
            <ac:spMk id="5" creationId="{9149C199-67F8-3A12-625B-070305500D04}"/>
          </ac:spMkLst>
        </pc:spChg>
      </pc:sldChg>
      <pc:sldChg chg="modSp mod">
        <pc:chgData name="Brian Vineyard" userId="2e7d0a4c8a0d0ea3" providerId="LiveId" clId="{B0499205-FCBB-4DE4-A8FC-E6A874C7DF5D}" dt="2023-12-11T18:44:05.926" v="67" actId="20577"/>
        <pc:sldMkLst>
          <pc:docMk/>
          <pc:sldMk cId="1566980093" sldId="266"/>
        </pc:sldMkLst>
        <pc:spChg chg="mod">
          <ac:chgData name="Brian Vineyard" userId="2e7d0a4c8a0d0ea3" providerId="LiveId" clId="{B0499205-FCBB-4DE4-A8FC-E6A874C7DF5D}" dt="2023-12-11T18:44:05.926" v="67" actId="20577"/>
          <ac:spMkLst>
            <pc:docMk/>
            <pc:sldMk cId="1566980093" sldId="266"/>
            <ac:spMk id="5" creationId="{2CE29553-0AC5-ADE1-A40E-8C609194DED4}"/>
          </ac:spMkLst>
        </pc:spChg>
      </pc:sldChg>
    </pc:docChg>
  </pc:docChgLst>
  <pc:docChgLst>
    <pc:chgData name="Brian Vineyard" userId="2e7d0a4c8a0d0ea3" providerId="LiveId" clId="{5C3B5147-D226-47AC-8118-B652515C8225}"/>
    <pc:docChg chg="undo custSel addSld delSld modSld sldOrd">
      <pc:chgData name="Brian Vineyard" userId="2e7d0a4c8a0d0ea3" providerId="LiveId" clId="{5C3B5147-D226-47AC-8118-B652515C8225}" dt="2023-08-30T22:18:45.223" v="3153" actId="1076"/>
      <pc:docMkLst>
        <pc:docMk/>
      </pc:docMkLst>
      <pc:sldChg chg="modSp mod ord">
        <pc:chgData name="Brian Vineyard" userId="2e7d0a4c8a0d0ea3" providerId="LiveId" clId="{5C3B5147-D226-47AC-8118-B652515C8225}" dt="2023-08-30T16:25:17.356" v="3118"/>
        <pc:sldMkLst>
          <pc:docMk/>
          <pc:sldMk cId="1651211130" sldId="258"/>
        </pc:sldMkLst>
        <pc:spChg chg="mod">
          <ac:chgData name="Brian Vineyard" userId="2e7d0a4c8a0d0ea3" providerId="LiveId" clId="{5C3B5147-D226-47AC-8118-B652515C8225}" dt="2023-08-16T14:58:06.719" v="848" actId="207"/>
          <ac:spMkLst>
            <pc:docMk/>
            <pc:sldMk cId="1651211130" sldId="258"/>
            <ac:spMk id="2" creationId="{9B018E92-6514-0F2D-F92A-D10669671AA0}"/>
          </ac:spMkLst>
        </pc:spChg>
      </pc:sldChg>
      <pc:sldChg chg="addSp delSp modSp mod">
        <pc:chgData name="Brian Vineyard" userId="2e7d0a4c8a0d0ea3" providerId="LiveId" clId="{5C3B5147-D226-47AC-8118-B652515C8225}" dt="2023-08-30T14:59:42.023" v="2871" actId="20577"/>
        <pc:sldMkLst>
          <pc:docMk/>
          <pc:sldMk cId="295674459" sldId="259"/>
        </pc:sldMkLst>
        <pc:spChg chg="del mod">
          <ac:chgData name="Brian Vineyard" userId="2e7d0a4c8a0d0ea3" providerId="LiveId" clId="{5C3B5147-D226-47AC-8118-B652515C8225}" dt="2023-08-30T14:47:12.023" v="2706" actId="478"/>
          <ac:spMkLst>
            <pc:docMk/>
            <pc:sldMk cId="295674459" sldId="259"/>
            <ac:spMk id="2" creationId="{EAE57662-2C7A-3B24-CD78-B06E9A4D2F3A}"/>
          </ac:spMkLst>
        </pc:spChg>
        <pc:spChg chg="add del mod">
          <ac:chgData name="Brian Vineyard" userId="2e7d0a4c8a0d0ea3" providerId="LiveId" clId="{5C3B5147-D226-47AC-8118-B652515C8225}" dt="2023-08-30T14:59:42.023" v="2871" actId="20577"/>
          <ac:spMkLst>
            <pc:docMk/>
            <pc:sldMk cId="295674459" sldId="259"/>
            <ac:spMk id="3" creationId="{6D743ADA-83B1-6065-C952-8E41453EF6E4}"/>
          </ac:spMkLst>
        </pc:spChg>
        <pc:picChg chg="mod">
          <ac:chgData name="Brian Vineyard" userId="2e7d0a4c8a0d0ea3" providerId="LiveId" clId="{5C3B5147-D226-47AC-8118-B652515C8225}" dt="2023-08-30T14:46:46.464" v="2704" actId="14100"/>
          <ac:picMkLst>
            <pc:docMk/>
            <pc:sldMk cId="295674459" sldId="259"/>
            <ac:picMk id="4" creationId="{E49D9E72-6F87-335B-BB51-39F33813C71E}"/>
          </ac:picMkLst>
        </pc:picChg>
      </pc:sldChg>
      <pc:sldChg chg="modSp mod">
        <pc:chgData name="Brian Vineyard" userId="2e7d0a4c8a0d0ea3" providerId="LiveId" clId="{5C3B5147-D226-47AC-8118-B652515C8225}" dt="2023-08-16T15:00:34.065" v="918" actId="20577"/>
        <pc:sldMkLst>
          <pc:docMk/>
          <pc:sldMk cId="2412982453" sldId="260"/>
        </pc:sldMkLst>
        <pc:spChg chg="mod">
          <ac:chgData name="Brian Vineyard" userId="2e7d0a4c8a0d0ea3" providerId="LiveId" clId="{5C3B5147-D226-47AC-8118-B652515C8225}" dt="2023-08-16T15:00:34.065" v="918" actId="20577"/>
          <ac:spMkLst>
            <pc:docMk/>
            <pc:sldMk cId="2412982453" sldId="260"/>
            <ac:spMk id="2" creationId="{59A2D869-50ED-6803-82CF-D6980024B92A}"/>
          </ac:spMkLst>
        </pc:spChg>
      </pc:sldChg>
      <pc:sldChg chg="modSp mod">
        <pc:chgData name="Brian Vineyard" userId="2e7d0a4c8a0d0ea3" providerId="LiveId" clId="{5C3B5147-D226-47AC-8118-B652515C8225}" dt="2023-08-30T16:32:46.878" v="3135" actId="207"/>
        <pc:sldMkLst>
          <pc:docMk/>
          <pc:sldMk cId="3664247376" sldId="262"/>
        </pc:sldMkLst>
        <pc:spChg chg="mod">
          <ac:chgData name="Brian Vineyard" userId="2e7d0a4c8a0d0ea3" providerId="LiveId" clId="{5C3B5147-D226-47AC-8118-B652515C8225}" dt="2023-08-30T16:32:46.878" v="3135" actId="207"/>
          <ac:spMkLst>
            <pc:docMk/>
            <pc:sldMk cId="3664247376" sldId="262"/>
            <ac:spMk id="3" creationId="{258B631B-B018-C420-3F68-6A53BD5BB674}"/>
          </ac:spMkLst>
        </pc:spChg>
      </pc:sldChg>
      <pc:sldChg chg="modSp mod">
        <pc:chgData name="Brian Vineyard" userId="2e7d0a4c8a0d0ea3" providerId="LiveId" clId="{5C3B5147-D226-47AC-8118-B652515C8225}" dt="2023-08-16T15:04:20.924" v="1109" actId="20577"/>
        <pc:sldMkLst>
          <pc:docMk/>
          <pc:sldMk cId="1729926105" sldId="263"/>
        </pc:sldMkLst>
        <pc:spChg chg="mod">
          <ac:chgData name="Brian Vineyard" userId="2e7d0a4c8a0d0ea3" providerId="LiveId" clId="{5C3B5147-D226-47AC-8118-B652515C8225}" dt="2023-08-16T15:01:38.429" v="931" actId="207"/>
          <ac:spMkLst>
            <pc:docMk/>
            <pc:sldMk cId="1729926105" sldId="263"/>
            <ac:spMk id="2" creationId="{D3A7996C-72CD-F5A8-439C-3098E30F1E73}"/>
          </ac:spMkLst>
        </pc:spChg>
        <pc:spChg chg="mod">
          <ac:chgData name="Brian Vineyard" userId="2e7d0a4c8a0d0ea3" providerId="LiveId" clId="{5C3B5147-D226-47AC-8118-B652515C8225}" dt="2023-08-16T15:04:20.924" v="1109" actId="20577"/>
          <ac:spMkLst>
            <pc:docMk/>
            <pc:sldMk cId="1729926105" sldId="263"/>
            <ac:spMk id="5" creationId="{C17A2B32-4C6E-5140-4C5E-5C77F4662835}"/>
          </ac:spMkLst>
        </pc:spChg>
        <pc:picChg chg="mod">
          <ac:chgData name="Brian Vineyard" userId="2e7d0a4c8a0d0ea3" providerId="LiveId" clId="{5C3B5147-D226-47AC-8118-B652515C8225}" dt="2023-08-16T15:01:53.047" v="932" actId="1076"/>
          <ac:picMkLst>
            <pc:docMk/>
            <pc:sldMk cId="1729926105" sldId="263"/>
            <ac:picMk id="4" creationId="{A954948B-EB56-636A-5C86-BD22D27F4633}"/>
          </ac:picMkLst>
        </pc:picChg>
      </pc:sldChg>
      <pc:sldChg chg="modSp del mod">
        <pc:chgData name="Brian Vineyard" userId="2e7d0a4c8a0d0ea3" providerId="LiveId" clId="{5C3B5147-D226-47AC-8118-B652515C8225}" dt="2023-08-30T16:33:01.087" v="3136" actId="47"/>
        <pc:sldMkLst>
          <pc:docMk/>
          <pc:sldMk cId="216678677" sldId="264"/>
        </pc:sldMkLst>
        <pc:spChg chg="mod">
          <ac:chgData name="Brian Vineyard" userId="2e7d0a4c8a0d0ea3" providerId="LiveId" clId="{5C3B5147-D226-47AC-8118-B652515C8225}" dt="2023-08-16T15:09:34.470" v="1665" actId="20577"/>
          <ac:spMkLst>
            <pc:docMk/>
            <pc:sldMk cId="216678677" sldId="264"/>
            <ac:spMk id="3" creationId="{BDB61673-7F36-E0EC-BF19-10F189354ABD}"/>
          </ac:spMkLst>
        </pc:spChg>
      </pc:sldChg>
      <pc:sldChg chg="modSp mod">
        <pc:chgData name="Brian Vineyard" userId="2e7d0a4c8a0d0ea3" providerId="LiveId" clId="{5C3B5147-D226-47AC-8118-B652515C8225}" dt="2023-08-11T18:56:46.743" v="6" actId="207"/>
        <pc:sldMkLst>
          <pc:docMk/>
          <pc:sldMk cId="3454479654" sldId="265"/>
        </pc:sldMkLst>
        <pc:spChg chg="mod">
          <ac:chgData name="Brian Vineyard" userId="2e7d0a4c8a0d0ea3" providerId="LiveId" clId="{5C3B5147-D226-47AC-8118-B652515C8225}" dt="2023-08-11T18:56:46.743" v="6" actId="207"/>
          <ac:spMkLst>
            <pc:docMk/>
            <pc:sldMk cId="3454479654" sldId="265"/>
            <ac:spMk id="5" creationId="{9149C199-67F8-3A12-625B-070305500D04}"/>
          </ac:spMkLst>
        </pc:spChg>
      </pc:sldChg>
      <pc:sldChg chg="modSp mod">
        <pc:chgData name="Brian Vineyard" userId="2e7d0a4c8a0d0ea3" providerId="LiveId" clId="{5C3B5147-D226-47AC-8118-B652515C8225}" dt="2023-08-16T15:05:31.609" v="1112" actId="207"/>
        <pc:sldMkLst>
          <pc:docMk/>
          <pc:sldMk cId="1566980093" sldId="266"/>
        </pc:sldMkLst>
        <pc:spChg chg="mod">
          <ac:chgData name="Brian Vineyard" userId="2e7d0a4c8a0d0ea3" providerId="LiveId" clId="{5C3B5147-D226-47AC-8118-B652515C8225}" dt="2023-08-16T15:05:31.609" v="1112" actId="207"/>
          <ac:spMkLst>
            <pc:docMk/>
            <pc:sldMk cId="1566980093" sldId="266"/>
            <ac:spMk id="2" creationId="{3FE883D3-F2B7-A08F-62EE-ACC92DBB95B4}"/>
          </ac:spMkLst>
        </pc:spChg>
      </pc:sldChg>
      <pc:sldChg chg="addSp delSp modSp mod ord">
        <pc:chgData name="Brian Vineyard" userId="2e7d0a4c8a0d0ea3" providerId="LiveId" clId="{5C3B5147-D226-47AC-8118-B652515C8225}" dt="2023-08-30T16:25:38.519" v="3120"/>
        <pc:sldMkLst>
          <pc:docMk/>
          <pc:sldMk cId="1678047964" sldId="267"/>
        </pc:sldMkLst>
        <pc:spChg chg="add del mod">
          <ac:chgData name="Brian Vineyard" userId="2e7d0a4c8a0d0ea3" providerId="LiveId" clId="{5C3B5147-D226-47AC-8118-B652515C8225}" dt="2023-08-16T14:41:47.999" v="403" actId="478"/>
          <ac:spMkLst>
            <pc:docMk/>
            <pc:sldMk cId="1678047964" sldId="267"/>
            <ac:spMk id="5" creationId="{52AE7C90-9992-23BC-7DE2-9D412E54E194}"/>
          </ac:spMkLst>
        </pc:spChg>
        <pc:spChg chg="add mod">
          <ac:chgData name="Brian Vineyard" userId="2e7d0a4c8a0d0ea3" providerId="LiveId" clId="{5C3B5147-D226-47AC-8118-B652515C8225}" dt="2023-08-16T14:53:19.461" v="809" actId="20577"/>
          <ac:spMkLst>
            <pc:docMk/>
            <pc:sldMk cId="1678047964" sldId="267"/>
            <ac:spMk id="6" creationId="{F5EE99C7-4C8A-6AF5-766D-955B86DBB979}"/>
          </ac:spMkLst>
        </pc:spChg>
        <pc:spChg chg="add mod">
          <ac:chgData name="Brian Vineyard" userId="2e7d0a4c8a0d0ea3" providerId="LiveId" clId="{5C3B5147-D226-47AC-8118-B652515C8225}" dt="2023-08-16T14:52:27.786" v="792" actId="1076"/>
          <ac:spMkLst>
            <pc:docMk/>
            <pc:sldMk cId="1678047964" sldId="267"/>
            <ac:spMk id="7" creationId="{AC7A30AB-F3BB-293C-0320-CC9EAD7F9AD6}"/>
          </ac:spMkLst>
        </pc:spChg>
        <pc:spChg chg="add mod">
          <ac:chgData name="Brian Vineyard" userId="2e7d0a4c8a0d0ea3" providerId="LiveId" clId="{5C3B5147-D226-47AC-8118-B652515C8225}" dt="2023-08-16T14:52:12.434" v="790" actId="1076"/>
          <ac:spMkLst>
            <pc:docMk/>
            <pc:sldMk cId="1678047964" sldId="267"/>
            <ac:spMk id="11" creationId="{867D3156-A636-FF4E-5543-39B7617A3B49}"/>
          </ac:spMkLst>
        </pc:spChg>
        <pc:graphicFrameChg chg="add del mod">
          <ac:chgData name="Brian Vineyard" userId="2e7d0a4c8a0d0ea3" providerId="LiveId" clId="{5C3B5147-D226-47AC-8118-B652515C8225}" dt="2023-08-11T19:10:07.394" v="12" actId="478"/>
          <ac:graphicFrameMkLst>
            <pc:docMk/>
            <pc:sldMk cId="1678047964" sldId="267"/>
            <ac:graphicFrameMk id="4" creationId="{1AB29FF4-AA0A-A459-A4BB-03469A3993B5}"/>
          </ac:graphicFrameMkLst>
        </pc:graphicFrameChg>
        <pc:graphicFrameChg chg="add del mod">
          <ac:chgData name="Brian Vineyard" userId="2e7d0a4c8a0d0ea3" providerId="LiveId" clId="{5C3B5147-D226-47AC-8118-B652515C8225}" dt="2023-08-11T22:04:57.005" v="76" actId="478"/>
          <ac:graphicFrameMkLst>
            <pc:docMk/>
            <pc:sldMk cId="1678047964" sldId="267"/>
            <ac:graphicFrameMk id="8" creationId="{B507AE13-5826-D28A-F654-6B79C2BE2A1F}"/>
          </ac:graphicFrameMkLst>
        </pc:graphicFrameChg>
        <pc:picChg chg="add del mod">
          <ac:chgData name="Brian Vineyard" userId="2e7d0a4c8a0d0ea3" providerId="LiveId" clId="{5C3B5147-D226-47AC-8118-B652515C8225}" dt="2023-08-11T19:10:11.010" v="13" actId="478"/>
          <ac:picMkLst>
            <pc:docMk/>
            <pc:sldMk cId="1678047964" sldId="267"/>
            <ac:picMk id="3" creationId="{49152254-F7F6-903B-4AEE-BF8CC8B67447}"/>
          </ac:picMkLst>
        </pc:picChg>
        <pc:picChg chg="add mod">
          <ac:chgData name="Brian Vineyard" userId="2e7d0a4c8a0d0ea3" providerId="LiveId" clId="{5C3B5147-D226-47AC-8118-B652515C8225}" dt="2023-08-16T14:53:00.210" v="797" actId="14100"/>
          <ac:picMkLst>
            <pc:docMk/>
            <pc:sldMk cId="1678047964" sldId="267"/>
            <ac:picMk id="4" creationId="{7FD3AB67-7237-9633-CF5C-E49346811F34}"/>
          </ac:picMkLst>
        </pc:picChg>
        <pc:picChg chg="add del mod">
          <ac:chgData name="Brian Vineyard" userId="2e7d0a4c8a0d0ea3" providerId="LiveId" clId="{5C3B5147-D226-47AC-8118-B652515C8225}" dt="2023-08-11T22:05:07.678" v="78" actId="478"/>
          <ac:picMkLst>
            <pc:docMk/>
            <pc:sldMk cId="1678047964" sldId="267"/>
            <ac:picMk id="6" creationId="{6F4C456E-6A9A-B5D5-5FBC-A30D881D9028}"/>
          </ac:picMkLst>
        </pc:picChg>
        <pc:picChg chg="add mod">
          <ac:chgData name="Brian Vineyard" userId="2e7d0a4c8a0d0ea3" providerId="LiveId" clId="{5C3B5147-D226-47AC-8118-B652515C8225}" dt="2023-08-16T14:52:05.755" v="789" actId="1076"/>
          <ac:picMkLst>
            <pc:docMk/>
            <pc:sldMk cId="1678047964" sldId="267"/>
            <ac:picMk id="9" creationId="{5A174E1A-23F0-B565-5B49-5A91C06E6004}"/>
          </ac:picMkLst>
        </pc:picChg>
        <pc:picChg chg="add mod">
          <ac:chgData name="Brian Vineyard" userId="2e7d0a4c8a0d0ea3" providerId="LiveId" clId="{5C3B5147-D226-47AC-8118-B652515C8225}" dt="2023-08-16T14:52:17.860" v="791" actId="14100"/>
          <ac:picMkLst>
            <pc:docMk/>
            <pc:sldMk cId="1678047964" sldId="267"/>
            <ac:picMk id="10" creationId="{C55C2A98-1F7C-F19D-0D63-B7C1F9DEA9DB}"/>
          </ac:picMkLst>
        </pc:picChg>
        <pc:picChg chg="add del mod">
          <ac:chgData name="Brian Vineyard" userId="2e7d0a4c8a0d0ea3" providerId="LiveId" clId="{5C3B5147-D226-47AC-8118-B652515C8225}" dt="2023-08-16T14:39:34.894" v="395" actId="478"/>
          <ac:picMkLst>
            <pc:docMk/>
            <pc:sldMk cId="1678047964" sldId="267"/>
            <ac:picMk id="12" creationId="{C315A6B2-1305-B7F7-7E86-A86264C6546A}"/>
          </ac:picMkLst>
        </pc:picChg>
      </pc:sldChg>
      <pc:sldChg chg="addSp modSp new del mod ord">
        <pc:chgData name="Brian Vineyard" userId="2e7d0a4c8a0d0ea3" providerId="LiveId" clId="{5C3B5147-D226-47AC-8118-B652515C8225}" dt="2023-08-30T14:31:22.632" v="2461" actId="47"/>
        <pc:sldMkLst>
          <pc:docMk/>
          <pc:sldMk cId="3258989740" sldId="268"/>
        </pc:sldMkLst>
        <pc:spChg chg="mod">
          <ac:chgData name="Brian Vineyard" userId="2e7d0a4c8a0d0ea3" providerId="LiveId" clId="{5C3B5147-D226-47AC-8118-B652515C8225}" dt="2023-08-23T22:02:09.338" v="1881" actId="207"/>
          <ac:spMkLst>
            <pc:docMk/>
            <pc:sldMk cId="3258989740" sldId="268"/>
            <ac:spMk id="2" creationId="{5C336CFB-8A93-59BC-A07D-9708E2BA07F5}"/>
          </ac:spMkLst>
        </pc:spChg>
        <pc:spChg chg="add mod">
          <ac:chgData name="Brian Vineyard" userId="2e7d0a4c8a0d0ea3" providerId="LiveId" clId="{5C3B5147-D226-47AC-8118-B652515C8225}" dt="2023-08-16T14:55:59.144" v="841" actId="207"/>
          <ac:spMkLst>
            <pc:docMk/>
            <pc:sldMk cId="3258989740" sldId="268"/>
            <ac:spMk id="5" creationId="{35AB0965-DAB6-6997-B7A4-580D803991E1}"/>
          </ac:spMkLst>
        </pc:spChg>
        <pc:picChg chg="add mod">
          <ac:chgData name="Brian Vineyard" userId="2e7d0a4c8a0d0ea3" providerId="LiveId" clId="{5C3B5147-D226-47AC-8118-B652515C8225}" dt="2023-08-16T14:54:31.524" v="812" actId="1076"/>
          <ac:picMkLst>
            <pc:docMk/>
            <pc:sldMk cId="3258989740" sldId="268"/>
            <ac:picMk id="4" creationId="{9AD6C22F-1A57-7D18-E4D2-F6889BE900E1}"/>
          </ac:picMkLst>
        </pc:picChg>
      </pc:sldChg>
      <pc:sldChg chg="addSp delSp modSp new add del mod ord">
        <pc:chgData name="Brian Vineyard" userId="2e7d0a4c8a0d0ea3" providerId="LiveId" clId="{5C3B5147-D226-47AC-8118-B652515C8225}" dt="2023-08-30T22:18:45.223" v="3153" actId="1076"/>
        <pc:sldMkLst>
          <pc:docMk/>
          <pc:sldMk cId="1283332888" sldId="269"/>
        </pc:sldMkLst>
        <pc:spChg chg="mod">
          <ac:chgData name="Brian Vineyard" userId="2e7d0a4c8a0d0ea3" providerId="LiveId" clId="{5C3B5147-D226-47AC-8118-B652515C8225}" dt="2023-08-23T22:03:28.977" v="1894" actId="27636"/>
          <ac:spMkLst>
            <pc:docMk/>
            <pc:sldMk cId="1283332888" sldId="269"/>
            <ac:spMk id="2" creationId="{6F41F595-472A-A99B-B4A2-D80983C4B707}"/>
          </ac:spMkLst>
        </pc:spChg>
        <pc:spChg chg="add mod">
          <ac:chgData name="Brian Vineyard" userId="2e7d0a4c8a0d0ea3" providerId="LiveId" clId="{5C3B5147-D226-47AC-8118-B652515C8225}" dt="2023-08-30T14:05:06.337" v="2455" actId="207"/>
          <ac:spMkLst>
            <pc:docMk/>
            <pc:sldMk cId="1283332888" sldId="269"/>
            <ac:spMk id="5" creationId="{FAD93224-3EC0-D4AC-BE21-6E3E8B394E92}"/>
          </ac:spMkLst>
        </pc:spChg>
        <pc:picChg chg="add del mod">
          <ac:chgData name="Brian Vineyard" userId="2e7d0a4c8a0d0ea3" providerId="LiveId" clId="{5C3B5147-D226-47AC-8118-B652515C8225}" dt="2023-08-30T22:16:57.765" v="3146" actId="478"/>
          <ac:picMkLst>
            <pc:docMk/>
            <pc:sldMk cId="1283332888" sldId="269"/>
            <ac:picMk id="4" creationId="{2F6F5EFC-265D-696E-546A-99856257C5AA}"/>
          </ac:picMkLst>
        </pc:picChg>
        <pc:picChg chg="add del mod">
          <ac:chgData name="Brian Vineyard" userId="2e7d0a4c8a0d0ea3" providerId="LiveId" clId="{5C3B5147-D226-47AC-8118-B652515C8225}" dt="2023-08-23T22:11:01.716" v="2088" actId="478"/>
          <ac:picMkLst>
            <pc:docMk/>
            <pc:sldMk cId="1283332888" sldId="269"/>
            <ac:picMk id="4" creationId="{713CD9AD-514C-F12B-BAD3-4F395353CE31}"/>
          </ac:picMkLst>
        </pc:picChg>
        <pc:picChg chg="add del mod">
          <ac:chgData name="Brian Vineyard" userId="2e7d0a4c8a0d0ea3" providerId="LiveId" clId="{5C3B5147-D226-47AC-8118-B652515C8225}" dt="2023-08-30T13:23:57.244" v="2279" actId="478"/>
          <ac:picMkLst>
            <pc:docMk/>
            <pc:sldMk cId="1283332888" sldId="269"/>
            <ac:picMk id="4" creationId="{C28F4301-E8C6-BAFD-FE61-BEE984C2F75B}"/>
          </ac:picMkLst>
        </pc:picChg>
        <pc:picChg chg="add del mod">
          <ac:chgData name="Brian Vineyard" userId="2e7d0a4c8a0d0ea3" providerId="LiveId" clId="{5C3B5147-D226-47AC-8118-B652515C8225}" dt="2023-08-30T13:23:36.896" v="2277" actId="478"/>
          <ac:picMkLst>
            <pc:docMk/>
            <pc:sldMk cId="1283332888" sldId="269"/>
            <ac:picMk id="7" creationId="{10B1CA50-68AA-C9B0-5637-EEE8853FA7E1}"/>
          </ac:picMkLst>
        </pc:picChg>
        <pc:picChg chg="add del mod">
          <ac:chgData name="Brian Vineyard" userId="2e7d0a4c8a0d0ea3" providerId="LiveId" clId="{5C3B5147-D226-47AC-8118-B652515C8225}" dt="2023-08-30T22:17:56.951" v="3150" actId="478"/>
          <ac:picMkLst>
            <pc:docMk/>
            <pc:sldMk cId="1283332888" sldId="269"/>
            <ac:picMk id="7" creationId="{5E98E2F9-D5E8-1EA8-267A-7D3BB21FCCD6}"/>
          </ac:picMkLst>
        </pc:picChg>
        <pc:picChg chg="add del mod">
          <ac:chgData name="Brian Vineyard" userId="2e7d0a4c8a0d0ea3" providerId="LiveId" clId="{5C3B5147-D226-47AC-8118-B652515C8225}" dt="2023-08-30T14:04:32.103" v="2451" actId="478"/>
          <ac:picMkLst>
            <pc:docMk/>
            <pc:sldMk cId="1283332888" sldId="269"/>
            <ac:picMk id="8" creationId="{FDF9A2B7-6230-4F6A-468C-4C14B5D173FF}"/>
          </ac:picMkLst>
        </pc:picChg>
        <pc:picChg chg="add mod">
          <ac:chgData name="Brian Vineyard" userId="2e7d0a4c8a0d0ea3" providerId="LiveId" clId="{5C3B5147-D226-47AC-8118-B652515C8225}" dt="2023-08-30T22:18:45.223" v="3153" actId="1076"/>
          <ac:picMkLst>
            <pc:docMk/>
            <pc:sldMk cId="1283332888" sldId="269"/>
            <ac:picMk id="9" creationId="{745EBF8B-C58D-0EE7-AA5F-5B4C87A4BF4E}"/>
          </ac:picMkLst>
        </pc:picChg>
        <pc:picChg chg="add del mod">
          <ac:chgData name="Brian Vineyard" userId="2e7d0a4c8a0d0ea3" providerId="LiveId" clId="{5C3B5147-D226-47AC-8118-B652515C8225}" dt="2023-08-30T14:41:45.613" v="2696" actId="478"/>
          <ac:picMkLst>
            <pc:docMk/>
            <pc:sldMk cId="1283332888" sldId="269"/>
            <ac:picMk id="10" creationId="{214BF23E-68EC-2AA2-DB08-98F9DE17C230}"/>
          </ac:picMkLst>
        </pc:picChg>
        <pc:picChg chg="add del mod">
          <ac:chgData name="Brian Vineyard" userId="2e7d0a4c8a0d0ea3" providerId="LiveId" clId="{5C3B5147-D226-47AC-8118-B652515C8225}" dt="2023-08-30T14:44:43.879" v="2700" actId="478"/>
          <ac:picMkLst>
            <pc:docMk/>
            <pc:sldMk cId="1283332888" sldId="269"/>
            <ac:picMk id="12" creationId="{220EF357-ED5C-CE64-1D29-0F304C4435E2}"/>
          </ac:picMkLst>
        </pc:picChg>
        <pc:picChg chg="add del mod">
          <ac:chgData name="Brian Vineyard" userId="2e7d0a4c8a0d0ea3" providerId="LiveId" clId="{5C3B5147-D226-47AC-8118-B652515C8225}" dt="2023-08-30T22:16:26.403" v="3139" actId="478"/>
          <ac:picMkLst>
            <pc:docMk/>
            <pc:sldMk cId="1283332888" sldId="269"/>
            <ac:picMk id="14" creationId="{B3888C4F-92A9-4A94-D3A4-6FCF8DB4AD22}"/>
          </ac:picMkLst>
        </pc:picChg>
      </pc:sldChg>
      <pc:sldChg chg="modSp new del mod ord">
        <pc:chgData name="Brian Vineyard" userId="2e7d0a4c8a0d0ea3" providerId="LiveId" clId="{5C3B5147-D226-47AC-8118-B652515C8225}" dt="2023-08-30T16:33:16.131" v="3137" actId="47"/>
        <pc:sldMkLst>
          <pc:docMk/>
          <pc:sldMk cId="2890523753" sldId="270"/>
        </pc:sldMkLst>
        <pc:spChg chg="mod">
          <ac:chgData name="Brian Vineyard" userId="2e7d0a4c8a0d0ea3" providerId="LiveId" clId="{5C3B5147-D226-47AC-8118-B652515C8225}" dt="2023-08-23T22:00:35.775" v="1867" actId="20577"/>
          <ac:spMkLst>
            <pc:docMk/>
            <pc:sldMk cId="2890523753" sldId="270"/>
            <ac:spMk id="2" creationId="{89BE7003-A829-165A-602A-027B37701ACD}"/>
          </ac:spMkLst>
        </pc:spChg>
      </pc:sldChg>
      <pc:sldChg chg="addSp delSp modSp new mod ord">
        <pc:chgData name="Brian Vineyard" userId="2e7d0a4c8a0d0ea3" providerId="LiveId" clId="{5C3B5147-D226-47AC-8118-B652515C8225}" dt="2023-08-30T14:40:05.014" v="2693" actId="20577"/>
        <pc:sldMkLst>
          <pc:docMk/>
          <pc:sldMk cId="2623737869" sldId="271"/>
        </pc:sldMkLst>
        <pc:spChg chg="add mod">
          <ac:chgData name="Brian Vineyard" userId="2e7d0a4c8a0d0ea3" providerId="LiveId" clId="{5C3B5147-D226-47AC-8118-B652515C8225}" dt="2023-08-30T14:40:05.014" v="2693" actId="20577"/>
          <ac:spMkLst>
            <pc:docMk/>
            <pc:sldMk cId="2623737869" sldId="271"/>
            <ac:spMk id="6" creationId="{162135F9-8FEC-F782-FE3D-04E327F83F2C}"/>
          </ac:spMkLst>
        </pc:spChg>
        <pc:picChg chg="add del mod">
          <ac:chgData name="Brian Vineyard" userId="2e7d0a4c8a0d0ea3" providerId="LiveId" clId="{5C3B5147-D226-47AC-8118-B652515C8225}" dt="2023-08-30T00:41:13.615" v="2241" actId="478"/>
          <ac:picMkLst>
            <pc:docMk/>
            <pc:sldMk cId="2623737869" sldId="271"/>
            <ac:picMk id="3" creationId="{70D75DE9-839C-82D5-0545-61FEFCCD36C2}"/>
          </ac:picMkLst>
        </pc:picChg>
        <pc:picChg chg="add mod">
          <ac:chgData name="Brian Vineyard" userId="2e7d0a4c8a0d0ea3" providerId="LiveId" clId="{5C3B5147-D226-47AC-8118-B652515C8225}" dt="2023-08-30T14:26:37.290" v="2460" actId="1076"/>
          <ac:picMkLst>
            <pc:docMk/>
            <pc:sldMk cId="2623737869" sldId="271"/>
            <ac:picMk id="3" creationId="{B9D1CBAE-A4EA-487A-B41F-A5C6236FB712}"/>
          </ac:picMkLst>
        </pc:picChg>
        <pc:picChg chg="add del">
          <ac:chgData name="Brian Vineyard" userId="2e7d0a4c8a0d0ea3" providerId="LiveId" clId="{5C3B5147-D226-47AC-8118-B652515C8225}" dt="2023-08-29T23:59:48.369" v="2103" actId="22"/>
          <ac:picMkLst>
            <pc:docMk/>
            <pc:sldMk cId="2623737869" sldId="271"/>
            <ac:picMk id="5" creationId="{273781E6-9FAC-81DA-5377-C72E06B64886}"/>
          </ac:picMkLst>
        </pc:picChg>
        <pc:picChg chg="add del mod">
          <ac:chgData name="Brian Vineyard" userId="2e7d0a4c8a0d0ea3" providerId="LiveId" clId="{5C3B5147-D226-47AC-8118-B652515C8225}" dt="2023-08-30T14:25:31.407" v="2456" actId="478"/>
          <ac:picMkLst>
            <pc:docMk/>
            <pc:sldMk cId="2623737869" sldId="271"/>
            <ac:picMk id="8" creationId="{61D8772D-F367-22C4-210A-8A2566FC621A}"/>
          </ac:picMkLst>
        </pc:picChg>
      </pc:sldChg>
      <pc:sldChg chg="addSp delSp modSp new mod">
        <pc:chgData name="Brian Vineyard" userId="2e7d0a4c8a0d0ea3" providerId="LiveId" clId="{5C3B5147-D226-47AC-8118-B652515C8225}" dt="2023-08-30T16:32:26.896" v="3133" actId="207"/>
        <pc:sldMkLst>
          <pc:docMk/>
          <pc:sldMk cId="2656439688" sldId="272"/>
        </pc:sldMkLst>
        <pc:spChg chg="mod">
          <ac:chgData name="Brian Vineyard" userId="2e7d0a4c8a0d0ea3" providerId="LiveId" clId="{5C3B5147-D226-47AC-8118-B652515C8225}" dt="2023-08-30T13:34:04.907" v="2391" actId="1076"/>
          <ac:spMkLst>
            <pc:docMk/>
            <pc:sldMk cId="2656439688" sldId="272"/>
            <ac:spMk id="2" creationId="{C260AABA-47FE-4E17-31C4-B2A56294C06D}"/>
          </ac:spMkLst>
        </pc:spChg>
        <pc:spChg chg="add mod">
          <ac:chgData name="Brian Vineyard" userId="2e7d0a4c8a0d0ea3" providerId="LiveId" clId="{5C3B5147-D226-47AC-8118-B652515C8225}" dt="2023-08-30T16:32:26.896" v="3133" actId="207"/>
          <ac:spMkLst>
            <pc:docMk/>
            <pc:sldMk cId="2656439688" sldId="272"/>
            <ac:spMk id="3" creationId="{7F36FA86-1A8E-0B80-9D83-BEC3EE66EB30}"/>
          </ac:spMkLst>
        </pc:spChg>
        <pc:graphicFrameChg chg="add del mod modGraphic">
          <ac:chgData name="Brian Vineyard" userId="2e7d0a4c8a0d0ea3" providerId="LiveId" clId="{5C3B5147-D226-47AC-8118-B652515C8225}" dt="2023-08-30T16:30:44.800" v="3125" actId="478"/>
          <ac:graphicFrameMkLst>
            <pc:docMk/>
            <pc:sldMk cId="2656439688" sldId="272"/>
            <ac:graphicFrameMk id="5" creationId="{41DC413C-9DCB-7C68-DC97-813A2C00D739}"/>
          </ac:graphicFrameMkLst>
        </pc:graphicFrameChg>
      </pc:sldChg>
      <pc:sldChg chg="addSp delSp modSp add mod">
        <pc:chgData name="Brian Vineyard" userId="2e7d0a4c8a0d0ea3" providerId="LiveId" clId="{5C3B5147-D226-47AC-8118-B652515C8225}" dt="2023-08-30T14:39:03.435" v="2667" actId="20577"/>
        <pc:sldMkLst>
          <pc:docMk/>
          <pc:sldMk cId="4257203235" sldId="273"/>
        </pc:sldMkLst>
        <pc:spChg chg="mod">
          <ac:chgData name="Brian Vineyard" userId="2e7d0a4c8a0d0ea3" providerId="LiveId" clId="{5C3B5147-D226-47AC-8118-B652515C8225}" dt="2023-08-30T14:39:03.435" v="2667" actId="20577"/>
          <ac:spMkLst>
            <pc:docMk/>
            <pc:sldMk cId="4257203235" sldId="273"/>
            <ac:spMk id="6" creationId="{162135F9-8FEC-F782-FE3D-04E327F83F2C}"/>
          </ac:spMkLst>
        </pc:spChg>
        <pc:picChg chg="del">
          <ac:chgData name="Brian Vineyard" userId="2e7d0a4c8a0d0ea3" providerId="LiveId" clId="{5C3B5147-D226-47AC-8118-B652515C8225}" dt="2023-08-30T14:34:59.880" v="2464" actId="478"/>
          <ac:picMkLst>
            <pc:docMk/>
            <pc:sldMk cId="4257203235" sldId="273"/>
            <ac:picMk id="3" creationId="{B9D1CBAE-A4EA-487A-B41F-A5C6236FB712}"/>
          </ac:picMkLst>
        </pc:picChg>
        <pc:picChg chg="add mod">
          <ac:chgData name="Brian Vineyard" userId="2e7d0a4c8a0d0ea3" providerId="LiveId" clId="{5C3B5147-D226-47AC-8118-B652515C8225}" dt="2023-08-30T14:35:31.078" v="2469" actId="1076"/>
          <ac:picMkLst>
            <pc:docMk/>
            <pc:sldMk cId="4257203235" sldId="273"/>
            <ac:picMk id="4" creationId="{2D32FB6E-9F5C-2B7F-BBEB-E299E8D323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1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960EA7-6092-43CD-9316-F8A8F5340C1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2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links/G1qY13Y9OI?ctid=7578d71e-5870-4b98-ac64-0152fad5efc1&amp;pbi_source=linkShare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ian.vineyard/viz/netflix_16879639661060/Netflix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rum.enterprisedna.co/uploads/short-url/ckDRaJm1B5QAtCTMi6KojfS89ZB.xls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datasets/gregorut/videogamesales/download?datasetVersionNumber=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BuzzFeedNews/figure-skating-scores/tree/maste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5FD9-5E91-E6AC-7788-EB9C3187B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Brian Vineyard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63A00-1571-D233-7818-46514FDFC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Analyst Portfolio</a:t>
            </a:r>
          </a:p>
        </p:txBody>
      </p:sp>
    </p:spTree>
    <p:extLst>
      <p:ext uri="{BB962C8B-B14F-4D97-AF65-F5344CB8AC3E}">
        <p14:creationId xmlns:p14="http://schemas.microsoft.com/office/powerpoint/2010/main" val="383305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996C-72CD-F5A8-439C-3098E30F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4375"/>
            <a:ext cx="10090690" cy="798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</a:t>
            </a:r>
            <a:r>
              <a:rPr lang="en-US" sz="1800" dirty="0">
                <a:solidFill>
                  <a:srgbClr val="E980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Tracker App </a:t>
            </a:r>
            <a:r>
              <a:rPr lang="en-US" sz="1800" dirty="0">
                <a:solidFill>
                  <a:schemeClr val="tx1"/>
                </a:solidFill>
              </a:rPr>
              <a:t>– for mobile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4948B-EB56-636A-5C86-BD22D27F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9" y="1086531"/>
            <a:ext cx="9069840" cy="547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A2B32-4C6E-5140-4C5E-5C77F4662835}"/>
              </a:ext>
            </a:extLst>
          </p:cNvPr>
          <p:cNvSpPr txBox="1"/>
          <p:nvPr/>
        </p:nvSpPr>
        <p:spPr>
          <a:xfrm>
            <a:off x="143933" y="1380067"/>
            <a:ext cx="2748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look</a:t>
            </a:r>
          </a:p>
          <a:p>
            <a:r>
              <a:rPr lang="en-US" dirty="0"/>
              <a:t>like iOS mobile apps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DAX custom greeting based on time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Slicers to view results by day, month, year and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Uncluttered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Score over time showing results by year, quarter, month and day</a:t>
            </a:r>
          </a:p>
        </p:txBody>
      </p:sp>
    </p:spTree>
    <p:extLst>
      <p:ext uri="{BB962C8B-B14F-4D97-AF65-F5344CB8AC3E}">
        <p14:creationId xmlns:p14="http://schemas.microsoft.com/office/powerpoint/2010/main" val="172992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3D3-F2B7-A08F-62EE-ACC92DBB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220133"/>
            <a:ext cx="10353762" cy="4910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Tableau</a:t>
            </a:r>
            <a:r>
              <a:rPr lang="en-US" sz="1800" dirty="0"/>
              <a:t>: Netflix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DD59A-48F8-88EA-6062-C6DA64D2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81" y="836988"/>
            <a:ext cx="9134858" cy="5597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29553-0AC5-ADE1-A40E-8C609194DED4}"/>
              </a:ext>
            </a:extLst>
          </p:cNvPr>
          <p:cNvSpPr txBox="1"/>
          <p:nvPr/>
        </p:nvSpPr>
        <p:spPr>
          <a:xfrm>
            <a:off x="203200" y="1193800"/>
            <a:ext cx="248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dashboard is</a:t>
            </a:r>
          </a:p>
          <a:p>
            <a:r>
              <a:rPr lang="en-US" dirty="0"/>
              <a:t>available on Tableau</a:t>
            </a:r>
          </a:p>
          <a:p>
            <a:r>
              <a:rPr lang="en-US" dirty="0"/>
              <a:t>Public at </a:t>
            </a:r>
            <a:r>
              <a:rPr lang="en-US" dirty="0">
                <a:hlinkClick r:id="rId3"/>
              </a:rPr>
              <a:t>https://public.tableau.com/app/profile/brian.vineyard/viz/netflix_16879639661060/Netflix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Netflix</a:t>
            </a:r>
          </a:p>
          <a:p>
            <a:r>
              <a:rPr lang="en-US" dirty="0"/>
              <a:t>Movies and TV Shows</a:t>
            </a:r>
          </a:p>
          <a:p>
            <a:r>
              <a:rPr lang="en-US" dirty="0"/>
              <a:t>and select countries</a:t>
            </a:r>
          </a:p>
          <a:p>
            <a:r>
              <a:rPr lang="en-US" dirty="0"/>
              <a:t>using the world map to</a:t>
            </a:r>
          </a:p>
          <a:p>
            <a:r>
              <a:rPr lang="en-US" dirty="0"/>
              <a:t>see the most popular results in that region.</a:t>
            </a:r>
          </a:p>
        </p:txBody>
      </p:sp>
    </p:spTree>
    <p:extLst>
      <p:ext uri="{BB962C8B-B14F-4D97-AF65-F5344CB8AC3E}">
        <p14:creationId xmlns:p14="http://schemas.microsoft.com/office/powerpoint/2010/main" val="156698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E92-6514-0F2D-F92A-D1066967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19" y="93133"/>
            <a:ext cx="10353762" cy="457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Excel</a:t>
            </a:r>
            <a:r>
              <a:rPr lang="en-US" sz="1800" dirty="0">
                <a:solidFill>
                  <a:schemeClr val="tx1"/>
                </a:solidFill>
              </a:rPr>
              <a:t>: Superstore Financials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812DD-2678-C427-DC2C-21FA1B98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165183"/>
            <a:ext cx="11853334" cy="5470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CB56B-906B-790C-DD9E-C134DF0820BB}"/>
              </a:ext>
            </a:extLst>
          </p:cNvPr>
          <p:cNvSpPr txBox="1"/>
          <p:nvPr/>
        </p:nvSpPr>
        <p:spPr>
          <a:xfrm>
            <a:off x="194733" y="673092"/>
            <a:ext cx="97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Note:</a:t>
            </a:r>
            <a:r>
              <a:rPr lang="en-US" b="1" dirty="0"/>
              <a:t> </a:t>
            </a:r>
            <a:r>
              <a:rPr lang="en-US" dirty="0"/>
              <a:t>Modeling based on Category / Subcategory shows the most and least profitable products. </a:t>
            </a:r>
          </a:p>
        </p:txBody>
      </p:sp>
    </p:spTree>
    <p:extLst>
      <p:ext uri="{BB962C8B-B14F-4D97-AF65-F5344CB8AC3E}">
        <p14:creationId xmlns:p14="http://schemas.microsoft.com/office/powerpoint/2010/main" val="165121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A9C-CAFE-9B92-6D2E-FA480C2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8" y="220134"/>
            <a:ext cx="10353762" cy="448733"/>
          </a:xfrm>
        </p:spPr>
        <p:txBody>
          <a:bodyPr>
            <a:noAutofit/>
          </a:bodyPr>
          <a:lstStyle/>
          <a:p>
            <a:r>
              <a:rPr lang="en-US" sz="2400" dirty="0"/>
              <a:t>Report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A30AB-F3BB-293C-0320-CC9EAD7F9AD6}"/>
              </a:ext>
            </a:extLst>
          </p:cNvPr>
          <p:cNvSpPr txBox="1"/>
          <p:nvPr/>
        </p:nvSpPr>
        <p:spPr>
          <a:xfrm>
            <a:off x="151709" y="622366"/>
            <a:ext cx="433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chart showing results over time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5C2A98-1F7C-F19D-0D63-B7C1F9DE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8" y="976644"/>
            <a:ext cx="5873934" cy="2522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3AB67-7237-9633-CF5C-E49346811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49" y="930144"/>
            <a:ext cx="4181535" cy="5489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E99C7-4C8A-6AF5-766D-955B86DBB979}"/>
              </a:ext>
            </a:extLst>
          </p:cNvPr>
          <p:cNvSpPr txBox="1"/>
          <p:nvPr/>
        </p:nvSpPr>
        <p:spPr>
          <a:xfrm>
            <a:off x="10776084" y="930143"/>
            <a:ext cx="1328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Calendar heat map showing daily case volume,</a:t>
            </a:r>
            <a:br>
              <a:rPr lang="en-US" sz="1400" dirty="0"/>
            </a:br>
            <a:r>
              <a:rPr lang="en-US" sz="1400" dirty="0"/>
              <a:t>company holidays, daily &amp; weekly averages.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74E1A-23F0-B565-5B49-5A91C06E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6" y="4459589"/>
            <a:ext cx="6140103" cy="1959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D3156-A636-FF4E-5543-39B7617A3B49}"/>
              </a:ext>
            </a:extLst>
          </p:cNvPr>
          <p:cNvSpPr txBox="1"/>
          <p:nvPr/>
        </p:nvSpPr>
        <p:spPr>
          <a:xfrm>
            <a:off x="234938" y="4043756"/>
            <a:ext cx="381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 chart showing categorical data 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04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FB1E-2A42-DD5B-553C-FD5D46DB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3934"/>
            <a:ext cx="959055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631B-B018-C420-3F68-6A53BD5B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990601"/>
            <a:ext cx="9590550" cy="525779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Data Cleaning and 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Load data from: Live SQL DB connections, Text Files, PDF, Web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 data: Remove duplicates, look for missing/invalid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 data using Power Query to set data types, modify columns/values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Model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up relational DB tables with primary / foreign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Design pivot tables and DAX formulas to model data based on Key Performance Indicators (KPI)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Optimize queries for performance and processing large datasets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Reports and Dashboards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Build clean dashboards and reports that use best practices to convey key points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Collaborate with Stakeholders and Continuously Improve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Regular cadence of updates to meet current needs and ensure best end-user experience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Presentation and Technical Writing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Skilled at presenting results in formal presentations to entire company including CEO and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Technical documentation, help files, and knowledgebase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AABA-47FE-4E17-31C4-B2A56294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118534"/>
            <a:ext cx="10304538" cy="524933"/>
          </a:xfrm>
        </p:spPr>
        <p:txBody>
          <a:bodyPr>
            <a:normAutofit/>
          </a:bodyPr>
          <a:lstStyle/>
          <a:p>
            <a:r>
              <a:rPr lang="en-US" sz="2000" dirty="0"/>
              <a:t>Work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6FA86-1A8E-0B80-9D83-BEC3EE66EB30}"/>
              </a:ext>
            </a:extLst>
          </p:cNvPr>
          <p:cNvSpPr txBox="1"/>
          <p:nvPr/>
        </p:nvSpPr>
        <p:spPr>
          <a:xfrm>
            <a:off x="575733" y="838200"/>
            <a:ext cx="112945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Power BI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IT Service Desk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Game Sales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International Skating Union (ISU) Ice Skating Competitions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Adventure Works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Market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Tracker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dirty="0">
                <a:solidFill>
                  <a:srgbClr val="FFC000"/>
                </a:solidFill>
              </a:rPr>
              <a:t>Tableau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Movies and TV Shows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dirty="0">
                <a:solidFill>
                  <a:srgbClr val="FFC000"/>
                </a:solidFill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Superstore Financials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43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978-0C61-4020-F951-654A0599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1000"/>
            <a:ext cx="10353762" cy="584200"/>
          </a:xfrm>
        </p:spPr>
        <p:txBody>
          <a:bodyPr>
            <a:normAutofit/>
          </a:bodyPr>
          <a:lstStyle/>
          <a:p>
            <a:r>
              <a:rPr lang="en-US" sz="2400" dirty="0"/>
              <a:t>SQL: SQL Server, SSMS, Azure Data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B1770-FB30-4EA2-22CB-08160A85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67" y="1193800"/>
            <a:ext cx="7306733" cy="548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9C199-67F8-3A12-625B-070305500D04}"/>
              </a:ext>
            </a:extLst>
          </p:cNvPr>
          <p:cNvSpPr txBox="1"/>
          <p:nvPr/>
        </p:nvSpPr>
        <p:spPr>
          <a:xfrm>
            <a:off x="118533" y="1447800"/>
            <a:ext cx="4425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query is in an Azure Data Studio notebook connected to the </a:t>
            </a:r>
            <a:r>
              <a:rPr lang="en-US" dirty="0">
                <a:solidFill>
                  <a:srgbClr val="FFC000"/>
                </a:solidFill>
              </a:rPr>
              <a:t>Northwind</a:t>
            </a:r>
            <a:r>
              <a:rPr lang="en-US" dirty="0"/>
              <a:t> database in SQL Server.</a:t>
            </a:r>
          </a:p>
          <a:p>
            <a:endParaRPr lang="en-US" dirty="0"/>
          </a:p>
          <a:p>
            <a:r>
              <a:rPr lang="en-US" dirty="0"/>
              <a:t>This returns the </a:t>
            </a:r>
            <a:r>
              <a:rPr lang="en-US" dirty="0">
                <a:solidFill>
                  <a:srgbClr val="FFC000"/>
                </a:solidFill>
              </a:rPr>
              <a:t>CustomerID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FFC000"/>
                </a:solidFill>
              </a:rPr>
              <a:t>CompanyName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TotalOrderAmount</a:t>
            </a:r>
          </a:p>
          <a:p>
            <a:r>
              <a:rPr lang="en-US" dirty="0"/>
              <a:t>for orders with totals greater than $15,000</a:t>
            </a:r>
          </a:p>
          <a:p>
            <a:r>
              <a:rPr lang="en-US" dirty="0"/>
              <a:t>in 2016.</a:t>
            </a:r>
          </a:p>
          <a:p>
            <a:endParaRPr lang="en-US" dirty="0"/>
          </a:p>
          <a:p>
            <a:r>
              <a:rPr lang="en-US" dirty="0"/>
              <a:t>Results can be saved as a .CSV file, or </a:t>
            </a:r>
          </a:p>
          <a:p>
            <a:r>
              <a:rPr lang="en-US" dirty="0"/>
              <a:t>produced as visual charts.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Azure Data Studio</a:t>
            </a:r>
            <a:r>
              <a:rPr lang="en-US" dirty="0"/>
              <a:t> is a free tool and with</a:t>
            </a:r>
          </a:p>
          <a:p>
            <a:r>
              <a:rPr lang="en-US" dirty="0"/>
              <a:t>Python and Jupyter Notebooks are a great way to do analysis at no cost.</a:t>
            </a:r>
          </a:p>
          <a:p>
            <a:endParaRPr lang="en-US" dirty="0"/>
          </a:p>
          <a:p>
            <a:r>
              <a:rPr lang="en-US" dirty="0"/>
              <a:t>These tools also handle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4544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135F9-8FEC-F782-FE3D-04E327F83F2C}"/>
              </a:ext>
            </a:extLst>
          </p:cNvPr>
          <p:cNvSpPr txBox="1"/>
          <p:nvPr/>
        </p:nvSpPr>
        <p:spPr>
          <a:xfrm>
            <a:off x="372985" y="73223"/>
            <a:ext cx="1093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 IT Service Desk Analysis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with sample data for over 1,500 issues from Dec 2018 – Sep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1CBAE-A4EA-487A-B41F-A5C6236F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5" y="462829"/>
            <a:ext cx="10557933" cy="59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3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135F9-8FEC-F782-FE3D-04E327F83F2C}"/>
              </a:ext>
            </a:extLst>
          </p:cNvPr>
          <p:cNvSpPr txBox="1"/>
          <p:nvPr/>
        </p:nvSpPr>
        <p:spPr>
          <a:xfrm>
            <a:off x="372985" y="73223"/>
            <a:ext cx="1093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Game Sales Analysis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with data of top selling titles by region for 20 year span: 1996 –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2FB6E-9F5C-2B7F-BBEB-E299E8D32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5" y="454866"/>
            <a:ext cx="10616748" cy="62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0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595-472A-A99B-B4A2-D80983C4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3934"/>
            <a:ext cx="10353762" cy="295453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International Skating Union (ISU) Ice Skating Competition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93224-3EC0-D4AC-BE21-6E3E8B394E92}"/>
              </a:ext>
            </a:extLst>
          </p:cNvPr>
          <p:cNvSpPr txBox="1"/>
          <p:nvPr/>
        </p:nvSpPr>
        <p:spPr>
          <a:xfrm>
            <a:off x="986853" y="439387"/>
            <a:ext cx="1093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ISU Skating Competition Analysis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from BuzzFeed News with data from Oct 2016 – Dec 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EBF8B-C58D-0EE7-AA5F-5B4C87A4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0" y="782754"/>
            <a:ext cx="10516057" cy="59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D9E72-6F87-335B-BB51-39F33813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807538"/>
            <a:ext cx="10617200" cy="5847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43ADA-83B1-6065-C952-8E41453EF6E4}"/>
              </a:ext>
            </a:extLst>
          </p:cNvPr>
          <p:cNvSpPr txBox="1"/>
          <p:nvPr/>
        </p:nvSpPr>
        <p:spPr>
          <a:xfrm>
            <a:off x="322185" y="143935"/>
            <a:ext cx="1093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>
                <a:solidFill>
                  <a:srgbClr val="FFC000"/>
                </a:solidFill>
              </a:rPr>
              <a:t>Adventure Works </a:t>
            </a:r>
            <a:r>
              <a:rPr lang="en-US" sz="1400" dirty="0"/>
              <a:t>for SQL Server 2022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with sample data for almost 58,000 sales records</a:t>
            </a:r>
          </a:p>
        </p:txBody>
      </p:sp>
    </p:spTree>
    <p:extLst>
      <p:ext uri="{BB962C8B-B14F-4D97-AF65-F5344CB8AC3E}">
        <p14:creationId xmlns:p14="http://schemas.microsoft.com/office/powerpoint/2010/main" val="29567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869-50ED-6803-82CF-D698002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67" y="143733"/>
            <a:ext cx="10644299" cy="5928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Power BI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/>
                </a:solidFill>
              </a:rPr>
              <a:t>Maven Market Financial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7B943-1875-33B2-D8A5-DEBC99AA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67" y="736600"/>
            <a:ext cx="10644299" cy="6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2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2446</TotalTime>
  <Words>540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Brian Vineyard</vt:lpstr>
      <vt:lpstr>Skills and Experience</vt:lpstr>
      <vt:lpstr>Work Samples</vt:lpstr>
      <vt:lpstr>SQL: SQL Server, SSMS, Azure Data Studio</vt:lpstr>
      <vt:lpstr>PowerPoint Presentation</vt:lpstr>
      <vt:lpstr>PowerPoint Presentation</vt:lpstr>
      <vt:lpstr>International Skating Union (ISU) Ice Skating Competition Analysis</vt:lpstr>
      <vt:lpstr>PowerPoint Presentation</vt:lpstr>
      <vt:lpstr>Power BI: Maven Market Financial Report</vt:lpstr>
      <vt:lpstr>Power BI: Fitness Tracker App – for mobile use</vt:lpstr>
      <vt:lpstr>Tableau: Netflix Data</vt:lpstr>
      <vt:lpstr>Excel: Superstore Financials</vt:lpstr>
      <vt:lpstr>Report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 Vineyard</dc:title>
  <dc:creator>Brian Vineyard</dc:creator>
  <cp:lastModifiedBy>Brian Vineyard</cp:lastModifiedBy>
  <cp:revision>2</cp:revision>
  <dcterms:created xsi:type="dcterms:W3CDTF">2023-08-01T22:41:47Z</dcterms:created>
  <dcterms:modified xsi:type="dcterms:W3CDTF">2023-12-11T18:47:02Z</dcterms:modified>
</cp:coreProperties>
</file>