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2" r:id="rId3"/>
    <p:sldId id="265" r:id="rId4"/>
    <p:sldId id="267" r:id="rId5"/>
    <p:sldId id="264" r:id="rId6"/>
    <p:sldId id="258" r:id="rId7"/>
    <p:sldId id="270" r:id="rId8"/>
    <p:sldId id="269" r:id="rId9"/>
    <p:sldId id="268" r:id="rId10"/>
    <p:sldId id="259" r:id="rId11"/>
    <p:sldId id="260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ineyard" userId="2e7d0a4c8a0d0ea3" providerId="LiveId" clId="{5C3B5147-D226-47AC-8118-B652515C8225}"/>
    <pc:docChg chg="undo custSel addSld modSld sldOrd">
      <pc:chgData name="Brian Vineyard" userId="2e7d0a4c8a0d0ea3" providerId="LiveId" clId="{5C3B5147-D226-47AC-8118-B652515C8225}" dt="2023-08-23T22:12:10.464" v="2095" actId="14100"/>
      <pc:docMkLst>
        <pc:docMk/>
      </pc:docMkLst>
      <pc:sldChg chg="modSp mod">
        <pc:chgData name="Brian Vineyard" userId="2e7d0a4c8a0d0ea3" providerId="LiveId" clId="{5C3B5147-D226-47AC-8118-B652515C8225}" dt="2023-08-16T14:58:06.719" v="848" actId="207"/>
        <pc:sldMkLst>
          <pc:docMk/>
          <pc:sldMk cId="1651211130" sldId="258"/>
        </pc:sldMkLst>
        <pc:spChg chg="mod">
          <ac:chgData name="Brian Vineyard" userId="2e7d0a4c8a0d0ea3" providerId="LiveId" clId="{5C3B5147-D226-47AC-8118-B652515C8225}" dt="2023-08-16T14:58:06.719" v="848" actId="207"/>
          <ac:spMkLst>
            <pc:docMk/>
            <pc:sldMk cId="1651211130" sldId="258"/>
            <ac:spMk id="2" creationId="{9B018E92-6514-0F2D-F92A-D10669671AA0}"/>
          </ac:spMkLst>
        </pc:spChg>
      </pc:sldChg>
      <pc:sldChg chg="modSp mod">
        <pc:chgData name="Brian Vineyard" userId="2e7d0a4c8a0d0ea3" providerId="LiveId" clId="{5C3B5147-D226-47AC-8118-B652515C8225}" dt="2023-08-23T22:01:05.202" v="1879" actId="20577"/>
        <pc:sldMkLst>
          <pc:docMk/>
          <pc:sldMk cId="295674459" sldId="259"/>
        </pc:sldMkLst>
        <pc:spChg chg="mod">
          <ac:chgData name="Brian Vineyard" userId="2e7d0a4c8a0d0ea3" providerId="LiveId" clId="{5C3B5147-D226-47AC-8118-B652515C8225}" dt="2023-08-23T22:01:05.202" v="1879" actId="20577"/>
          <ac:spMkLst>
            <pc:docMk/>
            <pc:sldMk cId="295674459" sldId="259"/>
            <ac:spMk id="2" creationId="{EAE57662-2C7A-3B24-CD78-B06E9A4D2F3A}"/>
          </ac:spMkLst>
        </pc:spChg>
      </pc:sldChg>
      <pc:sldChg chg="modSp mod">
        <pc:chgData name="Brian Vineyard" userId="2e7d0a4c8a0d0ea3" providerId="LiveId" clId="{5C3B5147-D226-47AC-8118-B652515C8225}" dt="2023-08-16T15:00:34.065" v="918" actId="20577"/>
        <pc:sldMkLst>
          <pc:docMk/>
          <pc:sldMk cId="2412982453" sldId="260"/>
        </pc:sldMkLst>
        <pc:spChg chg="mod">
          <ac:chgData name="Brian Vineyard" userId="2e7d0a4c8a0d0ea3" providerId="LiveId" clId="{5C3B5147-D226-47AC-8118-B652515C8225}" dt="2023-08-16T15:00:34.065" v="918" actId="20577"/>
          <ac:spMkLst>
            <pc:docMk/>
            <pc:sldMk cId="2412982453" sldId="260"/>
            <ac:spMk id="2" creationId="{59A2D869-50ED-6803-82CF-D6980024B92A}"/>
          </ac:spMkLst>
        </pc:spChg>
      </pc:sldChg>
      <pc:sldChg chg="modSp mod">
        <pc:chgData name="Brian Vineyard" userId="2e7d0a4c8a0d0ea3" providerId="LiveId" clId="{5C3B5147-D226-47AC-8118-B652515C8225}" dt="2023-08-16T15:10:04.491" v="1692" actId="20577"/>
        <pc:sldMkLst>
          <pc:docMk/>
          <pc:sldMk cId="3664247376" sldId="262"/>
        </pc:sldMkLst>
        <pc:spChg chg="mod">
          <ac:chgData name="Brian Vineyard" userId="2e7d0a4c8a0d0ea3" providerId="LiveId" clId="{5C3B5147-D226-47AC-8118-B652515C8225}" dt="2023-08-16T15:10:04.491" v="1692" actId="20577"/>
          <ac:spMkLst>
            <pc:docMk/>
            <pc:sldMk cId="3664247376" sldId="262"/>
            <ac:spMk id="3" creationId="{258B631B-B018-C420-3F68-6A53BD5BB674}"/>
          </ac:spMkLst>
        </pc:spChg>
      </pc:sldChg>
      <pc:sldChg chg="modSp mod">
        <pc:chgData name="Brian Vineyard" userId="2e7d0a4c8a0d0ea3" providerId="LiveId" clId="{5C3B5147-D226-47AC-8118-B652515C8225}" dt="2023-08-16T15:04:20.924" v="1109" actId="20577"/>
        <pc:sldMkLst>
          <pc:docMk/>
          <pc:sldMk cId="1729926105" sldId="263"/>
        </pc:sldMkLst>
        <pc:spChg chg="mod">
          <ac:chgData name="Brian Vineyard" userId="2e7d0a4c8a0d0ea3" providerId="LiveId" clId="{5C3B5147-D226-47AC-8118-B652515C8225}" dt="2023-08-16T15:01:38.429" v="931" actId="207"/>
          <ac:spMkLst>
            <pc:docMk/>
            <pc:sldMk cId="1729926105" sldId="263"/>
            <ac:spMk id="2" creationId="{D3A7996C-72CD-F5A8-439C-3098E30F1E73}"/>
          </ac:spMkLst>
        </pc:spChg>
        <pc:spChg chg="mod">
          <ac:chgData name="Brian Vineyard" userId="2e7d0a4c8a0d0ea3" providerId="LiveId" clId="{5C3B5147-D226-47AC-8118-B652515C8225}" dt="2023-08-16T15:04:20.924" v="1109" actId="20577"/>
          <ac:spMkLst>
            <pc:docMk/>
            <pc:sldMk cId="1729926105" sldId="263"/>
            <ac:spMk id="5" creationId="{C17A2B32-4C6E-5140-4C5E-5C77F4662835}"/>
          </ac:spMkLst>
        </pc:spChg>
        <pc:picChg chg="mod">
          <ac:chgData name="Brian Vineyard" userId="2e7d0a4c8a0d0ea3" providerId="LiveId" clId="{5C3B5147-D226-47AC-8118-B652515C8225}" dt="2023-08-16T15:01:53.047" v="932" actId="1076"/>
          <ac:picMkLst>
            <pc:docMk/>
            <pc:sldMk cId="1729926105" sldId="263"/>
            <ac:picMk id="4" creationId="{A954948B-EB56-636A-5C86-BD22D27F4633}"/>
          </ac:picMkLst>
        </pc:picChg>
      </pc:sldChg>
      <pc:sldChg chg="modSp mod">
        <pc:chgData name="Brian Vineyard" userId="2e7d0a4c8a0d0ea3" providerId="LiveId" clId="{5C3B5147-D226-47AC-8118-B652515C8225}" dt="2023-08-16T15:09:34.470" v="1665" actId="20577"/>
        <pc:sldMkLst>
          <pc:docMk/>
          <pc:sldMk cId="216678677" sldId="264"/>
        </pc:sldMkLst>
        <pc:spChg chg="mod">
          <ac:chgData name="Brian Vineyard" userId="2e7d0a4c8a0d0ea3" providerId="LiveId" clId="{5C3B5147-D226-47AC-8118-B652515C8225}" dt="2023-08-16T15:09:34.470" v="1665" actId="20577"/>
          <ac:spMkLst>
            <pc:docMk/>
            <pc:sldMk cId="216678677" sldId="264"/>
            <ac:spMk id="3" creationId="{BDB61673-7F36-E0EC-BF19-10F189354ABD}"/>
          </ac:spMkLst>
        </pc:spChg>
      </pc:sldChg>
      <pc:sldChg chg="modSp mod">
        <pc:chgData name="Brian Vineyard" userId="2e7d0a4c8a0d0ea3" providerId="LiveId" clId="{5C3B5147-D226-47AC-8118-B652515C8225}" dt="2023-08-11T18:56:46.743" v="6" actId="207"/>
        <pc:sldMkLst>
          <pc:docMk/>
          <pc:sldMk cId="3454479654" sldId="265"/>
        </pc:sldMkLst>
        <pc:spChg chg="mod">
          <ac:chgData name="Brian Vineyard" userId="2e7d0a4c8a0d0ea3" providerId="LiveId" clId="{5C3B5147-D226-47AC-8118-B652515C8225}" dt="2023-08-11T18:56:46.743" v="6" actId="207"/>
          <ac:spMkLst>
            <pc:docMk/>
            <pc:sldMk cId="3454479654" sldId="265"/>
            <ac:spMk id="5" creationId="{9149C199-67F8-3A12-625B-070305500D04}"/>
          </ac:spMkLst>
        </pc:spChg>
      </pc:sldChg>
      <pc:sldChg chg="modSp mod">
        <pc:chgData name="Brian Vineyard" userId="2e7d0a4c8a0d0ea3" providerId="LiveId" clId="{5C3B5147-D226-47AC-8118-B652515C8225}" dt="2023-08-16T15:05:31.609" v="1112" actId="207"/>
        <pc:sldMkLst>
          <pc:docMk/>
          <pc:sldMk cId="1566980093" sldId="266"/>
        </pc:sldMkLst>
        <pc:spChg chg="mod">
          <ac:chgData name="Brian Vineyard" userId="2e7d0a4c8a0d0ea3" providerId="LiveId" clId="{5C3B5147-D226-47AC-8118-B652515C8225}" dt="2023-08-16T15:05:31.609" v="1112" actId="207"/>
          <ac:spMkLst>
            <pc:docMk/>
            <pc:sldMk cId="1566980093" sldId="266"/>
            <ac:spMk id="2" creationId="{3FE883D3-F2B7-A08F-62EE-ACC92DBB95B4}"/>
          </ac:spMkLst>
        </pc:spChg>
      </pc:sldChg>
      <pc:sldChg chg="addSp delSp modSp mod">
        <pc:chgData name="Brian Vineyard" userId="2e7d0a4c8a0d0ea3" providerId="LiveId" clId="{5C3B5147-D226-47AC-8118-B652515C8225}" dt="2023-08-16T14:53:19.461" v="809" actId="20577"/>
        <pc:sldMkLst>
          <pc:docMk/>
          <pc:sldMk cId="1678047964" sldId="267"/>
        </pc:sldMkLst>
        <pc:spChg chg="add del mod">
          <ac:chgData name="Brian Vineyard" userId="2e7d0a4c8a0d0ea3" providerId="LiveId" clId="{5C3B5147-D226-47AC-8118-B652515C8225}" dt="2023-08-16T14:41:47.999" v="403" actId="478"/>
          <ac:spMkLst>
            <pc:docMk/>
            <pc:sldMk cId="1678047964" sldId="267"/>
            <ac:spMk id="5" creationId="{52AE7C90-9992-23BC-7DE2-9D412E54E194}"/>
          </ac:spMkLst>
        </pc:spChg>
        <pc:spChg chg="add mod">
          <ac:chgData name="Brian Vineyard" userId="2e7d0a4c8a0d0ea3" providerId="LiveId" clId="{5C3B5147-D226-47AC-8118-B652515C8225}" dt="2023-08-16T14:53:19.461" v="809" actId="20577"/>
          <ac:spMkLst>
            <pc:docMk/>
            <pc:sldMk cId="1678047964" sldId="267"/>
            <ac:spMk id="6" creationId="{F5EE99C7-4C8A-6AF5-766D-955B86DBB979}"/>
          </ac:spMkLst>
        </pc:spChg>
        <pc:spChg chg="add mod">
          <ac:chgData name="Brian Vineyard" userId="2e7d0a4c8a0d0ea3" providerId="LiveId" clId="{5C3B5147-D226-47AC-8118-B652515C8225}" dt="2023-08-16T14:52:27.786" v="792" actId="1076"/>
          <ac:spMkLst>
            <pc:docMk/>
            <pc:sldMk cId="1678047964" sldId="267"/>
            <ac:spMk id="7" creationId="{AC7A30AB-F3BB-293C-0320-CC9EAD7F9AD6}"/>
          </ac:spMkLst>
        </pc:spChg>
        <pc:spChg chg="add mod">
          <ac:chgData name="Brian Vineyard" userId="2e7d0a4c8a0d0ea3" providerId="LiveId" clId="{5C3B5147-D226-47AC-8118-B652515C8225}" dt="2023-08-16T14:52:12.434" v="790" actId="1076"/>
          <ac:spMkLst>
            <pc:docMk/>
            <pc:sldMk cId="1678047964" sldId="267"/>
            <ac:spMk id="11" creationId="{867D3156-A636-FF4E-5543-39B7617A3B49}"/>
          </ac:spMkLst>
        </pc:spChg>
        <pc:graphicFrameChg chg="add del mod">
          <ac:chgData name="Brian Vineyard" userId="2e7d0a4c8a0d0ea3" providerId="LiveId" clId="{5C3B5147-D226-47AC-8118-B652515C8225}" dt="2023-08-11T19:10:07.394" v="12" actId="478"/>
          <ac:graphicFrameMkLst>
            <pc:docMk/>
            <pc:sldMk cId="1678047964" sldId="267"/>
            <ac:graphicFrameMk id="4" creationId="{1AB29FF4-AA0A-A459-A4BB-03469A3993B5}"/>
          </ac:graphicFrameMkLst>
        </pc:graphicFrameChg>
        <pc:graphicFrameChg chg="add del mod">
          <ac:chgData name="Brian Vineyard" userId="2e7d0a4c8a0d0ea3" providerId="LiveId" clId="{5C3B5147-D226-47AC-8118-B652515C8225}" dt="2023-08-11T22:04:57.005" v="76" actId="478"/>
          <ac:graphicFrameMkLst>
            <pc:docMk/>
            <pc:sldMk cId="1678047964" sldId="267"/>
            <ac:graphicFrameMk id="8" creationId="{B507AE13-5826-D28A-F654-6B79C2BE2A1F}"/>
          </ac:graphicFrameMkLst>
        </pc:graphicFrameChg>
        <pc:picChg chg="add del mod">
          <ac:chgData name="Brian Vineyard" userId="2e7d0a4c8a0d0ea3" providerId="LiveId" clId="{5C3B5147-D226-47AC-8118-B652515C8225}" dt="2023-08-11T19:10:11.010" v="13" actId="478"/>
          <ac:picMkLst>
            <pc:docMk/>
            <pc:sldMk cId="1678047964" sldId="267"/>
            <ac:picMk id="3" creationId="{49152254-F7F6-903B-4AEE-BF8CC8B67447}"/>
          </ac:picMkLst>
        </pc:picChg>
        <pc:picChg chg="add mod">
          <ac:chgData name="Brian Vineyard" userId="2e7d0a4c8a0d0ea3" providerId="LiveId" clId="{5C3B5147-D226-47AC-8118-B652515C8225}" dt="2023-08-16T14:53:00.210" v="797" actId="14100"/>
          <ac:picMkLst>
            <pc:docMk/>
            <pc:sldMk cId="1678047964" sldId="267"/>
            <ac:picMk id="4" creationId="{7FD3AB67-7237-9633-CF5C-E49346811F34}"/>
          </ac:picMkLst>
        </pc:picChg>
        <pc:picChg chg="add del mod">
          <ac:chgData name="Brian Vineyard" userId="2e7d0a4c8a0d0ea3" providerId="LiveId" clId="{5C3B5147-D226-47AC-8118-B652515C8225}" dt="2023-08-11T22:05:07.678" v="78" actId="478"/>
          <ac:picMkLst>
            <pc:docMk/>
            <pc:sldMk cId="1678047964" sldId="267"/>
            <ac:picMk id="6" creationId="{6F4C456E-6A9A-B5D5-5FBC-A30D881D9028}"/>
          </ac:picMkLst>
        </pc:picChg>
        <pc:picChg chg="add mod">
          <ac:chgData name="Brian Vineyard" userId="2e7d0a4c8a0d0ea3" providerId="LiveId" clId="{5C3B5147-D226-47AC-8118-B652515C8225}" dt="2023-08-16T14:52:05.755" v="789" actId="1076"/>
          <ac:picMkLst>
            <pc:docMk/>
            <pc:sldMk cId="1678047964" sldId="267"/>
            <ac:picMk id="9" creationId="{5A174E1A-23F0-B565-5B49-5A91C06E6004}"/>
          </ac:picMkLst>
        </pc:picChg>
        <pc:picChg chg="add mod">
          <ac:chgData name="Brian Vineyard" userId="2e7d0a4c8a0d0ea3" providerId="LiveId" clId="{5C3B5147-D226-47AC-8118-B652515C8225}" dt="2023-08-16T14:52:17.860" v="791" actId="14100"/>
          <ac:picMkLst>
            <pc:docMk/>
            <pc:sldMk cId="1678047964" sldId="267"/>
            <ac:picMk id="10" creationId="{C55C2A98-1F7C-F19D-0D63-B7C1F9DEA9DB}"/>
          </ac:picMkLst>
        </pc:picChg>
        <pc:picChg chg="add del mod">
          <ac:chgData name="Brian Vineyard" userId="2e7d0a4c8a0d0ea3" providerId="LiveId" clId="{5C3B5147-D226-47AC-8118-B652515C8225}" dt="2023-08-16T14:39:34.894" v="395" actId="478"/>
          <ac:picMkLst>
            <pc:docMk/>
            <pc:sldMk cId="1678047964" sldId="267"/>
            <ac:picMk id="12" creationId="{C315A6B2-1305-B7F7-7E86-A86264C6546A}"/>
          </ac:picMkLst>
        </pc:picChg>
      </pc:sldChg>
      <pc:sldChg chg="addSp modSp new mod ord">
        <pc:chgData name="Brian Vineyard" userId="2e7d0a4c8a0d0ea3" providerId="LiveId" clId="{5C3B5147-D226-47AC-8118-B652515C8225}" dt="2023-08-23T22:02:09.338" v="1881" actId="207"/>
        <pc:sldMkLst>
          <pc:docMk/>
          <pc:sldMk cId="3258989740" sldId="268"/>
        </pc:sldMkLst>
        <pc:spChg chg="mod">
          <ac:chgData name="Brian Vineyard" userId="2e7d0a4c8a0d0ea3" providerId="LiveId" clId="{5C3B5147-D226-47AC-8118-B652515C8225}" dt="2023-08-23T22:02:09.338" v="1881" actId="207"/>
          <ac:spMkLst>
            <pc:docMk/>
            <pc:sldMk cId="3258989740" sldId="268"/>
            <ac:spMk id="2" creationId="{5C336CFB-8A93-59BC-A07D-9708E2BA07F5}"/>
          </ac:spMkLst>
        </pc:spChg>
        <pc:spChg chg="add mod">
          <ac:chgData name="Brian Vineyard" userId="2e7d0a4c8a0d0ea3" providerId="LiveId" clId="{5C3B5147-D226-47AC-8118-B652515C8225}" dt="2023-08-16T14:55:59.144" v="841" actId="207"/>
          <ac:spMkLst>
            <pc:docMk/>
            <pc:sldMk cId="3258989740" sldId="268"/>
            <ac:spMk id="5" creationId="{35AB0965-DAB6-6997-B7A4-580D803991E1}"/>
          </ac:spMkLst>
        </pc:spChg>
        <pc:picChg chg="add mod">
          <ac:chgData name="Brian Vineyard" userId="2e7d0a4c8a0d0ea3" providerId="LiveId" clId="{5C3B5147-D226-47AC-8118-B652515C8225}" dt="2023-08-16T14:54:31.524" v="812" actId="1076"/>
          <ac:picMkLst>
            <pc:docMk/>
            <pc:sldMk cId="3258989740" sldId="268"/>
            <ac:picMk id="4" creationId="{9AD6C22F-1A57-7D18-E4D2-F6889BE900E1}"/>
          </ac:picMkLst>
        </pc:picChg>
      </pc:sldChg>
      <pc:sldChg chg="addSp delSp modSp new mod ord">
        <pc:chgData name="Brian Vineyard" userId="2e7d0a4c8a0d0ea3" providerId="LiveId" clId="{5C3B5147-D226-47AC-8118-B652515C8225}" dt="2023-08-23T22:12:10.464" v="2095" actId="14100"/>
        <pc:sldMkLst>
          <pc:docMk/>
          <pc:sldMk cId="1283332888" sldId="269"/>
        </pc:sldMkLst>
        <pc:spChg chg="mod">
          <ac:chgData name="Brian Vineyard" userId="2e7d0a4c8a0d0ea3" providerId="LiveId" clId="{5C3B5147-D226-47AC-8118-B652515C8225}" dt="2023-08-23T22:03:28.977" v="1894" actId="27636"/>
          <ac:spMkLst>
            <pc:docMk/>
            <pc:sldMk cId="1283332888" sldId="269"/>
            <ac:spMk id="2" creationId="{6F41F595-472A-A99B-B4A2-D80983C4B707}"/>
          </ac:spMkLst>
        </pc:spChg>
        <pc:spChg chg="add mod">
          <ac:chgData name="Brian Vineyard" userId="2e7d0a4c8a0d0ea3" providerId="LiveId" clId="{5C3B5147-D226-47AC-8118-B652515C8225}" dt="2023-08-23T22:07:32.208" v="2087" actId="20577"/>
          <ac:spMkLst>
            <pc:docMk/>
            <pc:sldMk cId="1283332888" sldId="269"/>
            <ac:spMk id="5" creationId="{FAD93224-3EC0-D4AC-BE21-6E3E8B394E92}"/>
          </ac:spMkLst>
        </pc:spChg>
        <pc:picChg chg="add del mod">
          <ac:chgData name="Brian Vineyard" userId="2e7d0a4c8a0d0ea3" providerId="LiveId" clId="{5C3B5147-D226-47AC-8118-B652515C8225}" dt="2023-08-23T22:11:01.716" v="2088" actId="478"/>
          <ac:picMkLst>
            <pc:docMk/>
            <pc:sldMk cId="1283332888" sldId="269"/>
            <ac:picMk id="4" creationId="{713CD9AD-514C-F12B-BAD3-4F395353CE31}"/>
          </ac:picMkLst>
        </pc:picChg>
        <pc:picChg chg="add mod">
          <ac:chgData name="Brian Vineyard" userId="2e7d0a4c8a0d0ea3" providerId="LiveId" clId="{5C3B5147-D226-47AC-8118-B652515C8225}" dt="2023-08-23T22:12:10.464" v="2095" actId="14100"/>
          <ac:picMkLst>
            <pc:docMk/>
            <pc:sldMk cId="1283332888" sldId="269"/>
            <ac:picMk id="7" creationId="{10B1CA50-68AA-C9B0-5637-EEE8853FA7E1}"/>
          </ac:picMkLst>
        </pc:picChg>
      </pc:sldChg>
      <pc:sldChg chg="modSp new mod ord">
        <pc:chgData name="Brian Vineyard" userId="2e7d0a4c8a0d0ea3" providerId="LiveId" clId="{5C3B5147-D226-47AC-8118-B652515C8225}" dt="2023-08-23T22:00:50.638" v="1869"/>
        <pc:sldMkLst>
          <pc:docMk/>
          <pc:sldMk cId="2890523753" sldId="270"/>
        </pc:sldMkLst>
        <pc:spChg chg="mod">
          <ac:chgData name="Brian Vineyard" userId="2e7d0a4c8a0d0ea3" providerId="LiveId" clId="{5C3B5147-D226-47AC-8118-B652515C8225}" dt="2023-08-23T22:00:35.775" v="1867" actId="20577"/>
          <ac:spMkLst>
            <pc:docMk/>
            <pc:sldMk cId="2890523753" sldId="270"/>
            <ac:spMk id="2" creationId="{89BE7003-A829-165A-602A-027B37701A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5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101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9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9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2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5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960EA7-6092-43CD-9316-F8A8F5340C14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FBCF82-17E0-4295-838C-E1321FFA4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2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pp.powerbi.com/links/G1qY13Y9OI?ctid=7578d71e-5870-4b98-ac64-0152fad5efc1&amp;pbi_source=linkShare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brian.vineyard/viz/netflix_16879639661060/Netfli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BuzzFeedNews/figure-skating-scores/tree/master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5FD9-5E91-E6AC-7788-EB9C3187B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Brian Vineyard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63A00-1571-D233-7818-46514FDFC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Analyst Portfolio</a:t>
            </a:r>
          </a:p>
        </p:txBody>
      </p:sp>
    </p:spTree>
    <p:extLst>
      <p:ext uri="{BB962C8B-B14F-4D97-AF65-F5344CB8AC3E}">
        <p14:creationId xmlns:p14="http://schemas.microsoft.com/office/powerpoint/2010/main" val="3833054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7662-2C7A-3B24-CD78-B06E9A4D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95" y="71721"/>
            <a:ext cx="10353762" cy="55481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Adventure Works Financials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D9E72-6F87-335B-BB51-39F33813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" y="731166"/>
            <a:ext cx="10755874" cy="592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D869-50ED-6803-82CF-D6980024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67" y="143733"/>
            <a:ext cx="10644299" cy="5928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Power BI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/>
                </a:solidFill>
              </a:rPr>
              <a:t>Maven Market Financial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7B943-1875-33B2-D8A5-DEBC99AA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67" y="736600"/>
            <a:ext cx="10644299" cy="6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82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996C-72CD-F5A8-439C-3098E30F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4375"/>
            <a:ext cx="10090690" cy="79849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</a:t>
            </a:r>
            <a:r>
              <a:rPr lang="en-US" sz="1800" dirty="0">
                <a:solidFill>
                  <a:srgbClr val="E980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Tracker App </a:t>
            </a:r>
            <a:r>
              <a:rPr lang="en-US" sz="1800" dirty="0">
                <a:solidFill>
                  <a:schemeClr val="tx1"/>
                </a:solidFill>
              </a:rPr>
              <a:t>– for mobile 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4948B-EB56-636A-5C86-BD22D27F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89" y="1086531"/>
            <a:ext cx="9069840" cy="5472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A2B32-4C6E-5140-4C5E-5C77F4662835}"/>
              </a:ext>
            </a:extLst>
          </p:cNvPr>
          <p:cNvSpPr txBox="1"/>
          <p:nvPr/>
        </p:nvSpPr>
        <p:spPr>
          <a:xfrm>
            <a:off x="143933" y="1380067"/>
            <a:ext cx="27485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look</a:t>
            </a:r>
          </a:p>
          <a:p>
            <a:r>
              <a:rPr lang="en-US" dirty="0"/>
              <a:t>like iOS mobile apps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DAX custom greeting based on time of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Slicers to view results by day, month, year and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Uncluttered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Score over time showing results by year, quarter, month and day</a:t>
            </a:r>
          </a:p>
        </p:txBody>
      </p:sp>
    </p:spTree>
    <p:extLst>
      <p:ext uri="{BB962C8B-B14F-4D97-AF65-F5344CB8AC3E}">
        <p14:creationId xmlns:p14="http://schemas.microsoft.com/office/powerpoint/2010/main" val="172992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83D3-F2B7-A08F-62EE-ACC92DBB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195" y="220133"/>
            <a:ext cx="10353762" cy="4910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Tableau</a:t>
            </a:r>
            <a:r>
              <a:rPr lang="en-US" sz="1800" dirty="0"/>
              <a:t>: Netflix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DD59A-48F8-88EA-6062-C6DA64D2B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81" y="836988"/>
            <a:ext cx="9134858" cy="5597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29553-0AC5-ADE1-A40E-8C609194DED4}"/>
              </a:ext>
            </a:extLst>
          </p:cNvPr>
          <p:cNvSpPr txBox="1"/>
          <p:nvPr/>
        </p:nvSpPr>
        <p:spPr>
          <a:xfrm>
            <a:off x="203200" y="1193800"/>
            <a:ext cx="248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dashboard is</a:t>
            </a:r>
          </a:p>
          <a:p>
            <a:r>
              <a:rPr lang="en-US" dirty="0"/>
              <a:t>available on Tableau</a:t>
            </a:r>
          </a:p>
          <a:p>
            <a:r>
              <a:rPr lang="en-US" dirty="0"/>
              <a:t>Public at </a:t>
            </a:r>
            <a:r>
              <a:rPr lang="en-US" dirty="0">
                <a:hlinkClick r:id="rId3"/>
              </a:rPr>
              <a:t>https://public.tableau.com/app/profile/brian.vineyard/viz/netflix_16879639661060/Netflix</a:t>
            </a:r>
            <a:r>
              <a:rPr lang="en-US" dirty="0"/>
              <a:t>.</a:t>
            </a:r>
          </a:p>
          <a:p>
            <a:r>
              <a:rPr lang="en-US" dirty="0"/>
              <a:t>Users can see Netflix</a:t>
            </a:r>
          </a:p>
          <a:p>
            <a:r>
              <a:rPr lang="en-US" dirty="0"/>
              <a:t>Movies and TV Shows</a:t>
            </a:r>
          </a:p>
          <a:p>
            <a:r>
              <a:rPr lang="en-US" dirty="0"/>
              <a:t>and select countries</a:t>
            </a:r>
          </a:p>
          <a:p>
            <a:r>
              <a:rPr lang="en-US" dirty="0"/>
              <a:t>using the world map to</a:t>
            </a:r>
          </a:p>
          <a:p>
            <a:r>
              <a:rPr lang="en-US" dirty="0"/>
              <a:t>see the most popular results in that region.</a:t>
            </a:r>
          </a:p>
        </p:txBody>
      </p:sp>
    </p:spTree>
    <p:extLst>
      <p:ext uri="{BB962C8B-B14F-4D97-AF65-F5344CB8AC3E}">
        <p14:creationId xmlns:p14="http://schemas.microsoft.com/office/powerpoint/2010/main" val="156698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FB1E-2A42-DD5B-553C-FD5D46DB6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3934"/>
            <a:ext cx="959055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B631B-B018-C420-3F68-6A53BD5BB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990601"/>
            <a:ext cx="9590550" cy="5257799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dirty="0">
              <a:solidFill>
                <a:srgbClr val="FFC000"/>
              </a:solidFill>
            </a:endParaRPr>
          </a:p>
          <a:p>
            <a:pPr algn="l"/>
            <a:r>
              <a:rPr lang="en-US" dirty="0">
                <a:solidFill>
                  <a:srgbClr val="FFC000"/>
                </a:solidFill>
              </a:rPr>
              <a:t>Data Cleaning and 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Load data from: Live SQL DB connections, Text Files, PDF, Web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Clean data: Remove duplicates, look for missing/invalid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data using Power Query to set data types, modify columns/values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Model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Set up relational DB tables with primary / foreign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Design pivot tables and DAX formulas to model data based on Key Performance Indicators (KPI)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Optimize queries for performance and processing large datasets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Reports and Dashboards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Build clean dashboards and reports that use best practices to convey key points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Collaborate with Stakeholders and Continuously Improve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Regular cadence of updates to meet current needs and ensure best end-user experience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Presentation and Technical 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Skilled at presenting results in formal presentations to entire company + board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Technical documentation, help files, and knowledgebase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C978-0C61-4020-F951-654A0599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1000"/>
            <a:ext cx="10353762" cy="584200"/>
          </a:xfrm>
        </p:spPr>
        <p:txBody>
          <a:bodyPr>
            <a:normAutofit/>
          </a:bodyPr>
          <a:lstStyle/>
          <a:p>
            <a:r>
              <a:rPr lang="en-US" sz="2400" dirty="0"/>
              <a:t>SQL: SQL Server, SSMS, Azure Data Studio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3B1770-FB30-4EA2-22CB-08160A85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67" y="1193800"/>
            <a:ext cx="7306733" cy="548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9C199-67F8-3A12-625B-070305500D04}"/>
              </a:ext>
            </a:extLst>
          </p:cNvPr>
          <p:cNvSpPr txBox="1"/>
          <p:nvPr/>
        </p:nvSpPr>
        <p:spPr>
          <a:xfrm>
            <a:off x="118533" y="1447800"/>
            <a:ext cx="44252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query is in an Azure Data Studio notebook connected to the Northwind database in SQL Server.</a:t>
            </a:r>
          </a:p>
          <a:p>
            <a:endParaRPr lang="en-US" dirty="0"/>
          </a:p>
          <a:p>
            <a:r>
              <a:rPr lang="en-US" dirty="0"/>
              <a:t>This returns the </a:t>
            </a:r>
            <a:r>
              <a:rPr lang="en-US" dirty="0">
                <a:solidFill>
                  <a:srgbClr val="FFC000"/>
                </a:solidFill>
              </a:rPr>
              <a:t>CustomerID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FFC000"/>
                </a:solidFill>
              </a:rPr>
              <a:t>CompanyName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TotalOrderAmount</a:t>
            </a:r>
          </a:p>
          <a:p>
            <a:r>
              <a:rPr lang="en-US" dirty="0"/>
              <a:t>for orders with totals greater than $15,000</a:t>
            </a:r>
          </a:p>
          <a:p>
            <a:r>
              <a:rPr lang="en-US" dirty="0"/>
              <a:t>in 2016.</a:t>
            </a:r>
          </a:p>
          <a:p>
            <a:endParaRPr lang="en-US" dirty="0"/>
          </a:p>
          <a:p>
            <a:r>
              <a:rPr lang="en-US" dirty="0"/>
              <a:t>Results can be saved as a .CSV file, or </a:t>
            </a:r>
          </a:p>
          <a:p>
            <a:r>
              <a:rPr lang="en-US" dirty="0"/>
              <a:t>produced as visual charts.</a:t>
            </a:r>
          </a:p>
          <a:p>
            <a:endParaRPr lang="en-US" dirty="0"/>
          </a:p>
          <a:p>
            <a:r>
              <a:rPr lang="en-US" dirty="0"/>
              <a:t>Azure Data Studio is a free tool and with</a:t>
            </a:r>
          </a:p>
          <a:p>
            <a:r>
              <a:rPr lang="en-US" dirty="0"/>
              <a:t>Python and Jupyter Notebooks are a great way to do analysis at low cost.</a:t>
            </a:r>
          </a:p>
        </p:txBody>
      </p:sp>
    </p:spTree>
    <p:extLst>
      <p:ext uri="{BB962C8B-B14F-4D97-AF65-F5344CB8AC3E}">
        <p14:creationId xmlns:p14="http://schemas.microsoft.com/office/powerpoint/2010/main" val="345447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A9C-CAFE-9B92-6D2E-FA480C2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28" y="220134"/>
            <a:ext cx="10353762" cy="448733"/>
          </a:xfrm>
        </p:spPr>
        <p:txBody>
          <a:bodyPr>
            <a:noAutofit/>
          </a:bodyPr>
          <a:lstStyle/>
          <a:p>
            <a:r>
              <a:rPr lang="en-US" sz="2400" dirty="0"/>
              <a:t>Report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A30AB-F3BB-293C-0320-CC9EAD7F9AD6}"/>
              </a:ext>
            </a:extLst>
          </p:cNvPr>
          <p:cNvSpPr txBox="1"/>
          <p:nvPr/>
        </p:nvSpPr>
        <p:spPr>
          <a:xfrm>
            <a:off x="151709" y="622366"/>
            <a:ext cx="4334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chart showing results over time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5C2A98-1F7C-F19D-0D63-B7C1F9DE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38" y="976644"/>
            <a:ext cx="5873934" cy="2522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3AB67-7237-9633-CF5C-E49346811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49" y="930144"/>
            <a:ext cx="4181535" cy="5489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EE99C7-4C8A-6AF5-766D-955B86DBB979}"/>
              </a:ext>
            </a:extLst>
          </p:cNvPr>
          <p:cNvSpPr txBox="1"/>
          <p:nvPr/>
        </p:nvSpPr>
        <p:spPr>
          <a:xfrm>
            <a:off x="10776084" y="930143"/>
            <a:ext cx="13287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Calendar heat map showing daily case volume,</a:t>
            </a:r>
            <a:br>
              <a:rPr lang="en-US" sz="1400" dirty="0"/>
            </a:br>
            <a:r>
              <a:rPr lang="en-US" sz="1400" dirty="0"/>
              <a:t>company holidays, daily &amp; weekly averages.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74E1A-23F0-B565-5B49-5A91C06E6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6" y="4459589"/>
            <a:ext cx="6140103" cy="1959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D3156-A636-FF4E-5543-39B7617A3B49}"/>
              </a:ext>
            </a:extLst>
          </p:cNvPr>
          <p:cNvSpPr txBox="1"/>
          <p:nvPr/>
        </p:nvSpPr>
        <p:spPr>
          <a:xfrm>
            <a:off x="234938" y="4043756"/>
            <a:ext cx="381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Bar chart showing categorical data comparison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80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F064-086B-F97A-0D9A-073152437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735" y="194734"/>
            <a:ext cx="9590550" cy="702733"/>
          </a:xfrm>
        </p:spPr>
        <p:txBody>
          <a:bodyPr/>
          <a:lstStyle/>
          <a:p>
            <a:r>
              <a:rPr lang="en-US" dirty="0"/>
              <a:t>Dashboard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1673-7F36-E0EC-BF19-10F18935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8325" y="1032945"/>
            <a:ext cx="10748206" cy="352212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dirty="0"/>
              <a:t>A sample of dashboards I have created in: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Power BI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Tableau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Note: These dashboards were all built with public datasets. I can do rapid turnaround on a dashboard, and can usually produce a working model with multiple report pages in just a day or two.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8E92-6514-0F2D-F92A-D1066967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19" y="93133"/>
            <a:ext cx="10353762" cy="4572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Excel</a:t>
            </a:r>
            <a:r>
              <a:rPr lang="en-US" sz="1800" dirty="0">
                <a:solidFill>
                  <a:schemeClr val="tx1"/>
                </a:solidFill>
              </a:rPr>
              <a:t>: Superstore Financials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812DD-2678-C427-DC2C-21FA1B98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1165183"/>
            <a:ext cx="11853334" cy="5470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DCB56B-906B-790C-DD9E-C134DF0820BB}"/>
              </a:ext>
            </a:extLst>
          </p:cNvPr>
          <p:cNvSpPr txBox="1"/>
          <p:nvPr/>
        </p:nvSpPr>
        <p:spPr>
          <a:xfrm>
            <a:off x="194733" y="673092"/>
            <a:ext cx="972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Note:</a:t>
            </a:r>
            <a:r>
              <a:rPr lang="en-US" b="1" dirty="0"/>
              <a:t> </a:t>
            </a:r>
            <a:r>
              <a:rPr lang="en-US" dirty="0"/>
              <a:t>Modeling based on Category / Subcategory shows the most and least profitable products. </a:t>
            </a:r>
          </a:p>
        </p:txBody>
      </p:sp>
    </p:spTree>
    <p:extLst>
      <p:ext uri="{BB962C8B-B14F-4D97-AF65-F5344CB8AC3E}">
        <p14:creationId xmlns:p14="http://schemas.microsoft.com/office/powerpoint/2010/main" val="165121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7003-A829-165A-602A-027B377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Portfolio</a:t>
            </a:r>
          </a:p>
        </p:txBody>
      </p:sp>
    </p:spTree>
    <p:extLst>
      <p:ext uri="{BB962C8B-B14F-4D97-AF65-F5344CB8AC3E}">
        <p14:creationId xmlns:p14="http://schemas.microsoft.com/office/powerpoint/2010/main" val="289052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595-472A-A99B-B4A2-D80983C4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3934"/>
            <a:ext cx="10353762" cy="295453"/>
          </a:xfrm>
        </p:spPr>
        <p:txBody>
          <a:bodyPr>
            <a:normAutofit fontScale="90000"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International Skating Union (ISU) Ice Skating Competition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93224-3EC0-D4AC-BE21-6E3E8B394E92}"/>
              </a:ext>
            </a:extLst>
          </p:cNvPr>
          <p:cNvSpPr txBox="1"/>
          <p:nvPr/>
        </p:nvSpPr>
        <p:spPr>
          <a:xfrm>
            <a:off x="986853" y="439387"/>
            <a:ext cx="10934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>
                <a:solidFill>
                  <a:srgbClr val="FFC000"/>
                </a:solidFill>
                <a:hlinkClick r:id="rId2"/>
              </a:rPr>
              <a:t>ISU Skating Competition Analysis</a:t>
            </a:r>
            <a:r>
              <a:rPr lang="en-US" sz="1400" dirty="0"/>
              <a:t> from BuzzFeed News with data from Oct 2016 – Dec 2017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1CA50-68AA-C9B0-5637-EEE8853FA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816449"/>
            <a:ext cx="10302450" cy="577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6CFB-8A93-59BC-A07D-9708E2BA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5533"/>
            <a:ext cx="9698081" cy="3471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Video Game 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D6C22F-1A57-7D18-E4D2-F6889BE9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0" y="1110506"/>
            <a:ext cx="9383219" cy="574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B0965-DAB6-6997-B7A4-580D803991E1}"/>
              </a:ext>
            </a:extLst>
          </p:cNvPr>
          <p:cNvSpPr txBox="1"/>
          <p:nvPr/>
        </p:nvSpPr>
        <p:spPr>
          <a:xfrm>
            <a:off x="919119" y="711200"/>
            <a:ext cx="1093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</a:t>
            </a:r>
            <a:r>
              <a:rPr lang="en-US" dirty="0">
                <a:solidFill>
                  <a:srgbClr val="FFC000"/>
                </a:solidFill>
              </a:rPr>
              <a:t>Video game sales dataset from Kaggle</a:t>
            </a:r>
            <a:r>
              <a:rPr lang="en-US" dirty="0"/>
              <a:t> with over 16,500 records of sales data over 20 years. </a:t>
            </a:r>
          </a:p>
        </p:txBody>
      </p:sp>
    </p:spTree>
    <p:extLst>
      <p:ext uri="{BB962C8B-B14F-4D97-AF65-F5344CB8AC3E}">
        <p14:creationId xmlns:p14="http://schemas.microsoft.com/office/powerpoint/2010/main" val="325898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1905</TotalTime>
  <Words>525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Brian Vineyard</vt:lpstr>
      <vt:lpstr>Skills and Experience</vt:lpstr>
      <vt:lpstr>SQL: SQL Server, SSMS, Azure Data Studio</vt:lpstr>
      <vt:lpstr>Report Visualizations</vt:lpstr>
      <vt:lpstr>Dashboard Portfolio</vt:lpstr>
      <vt:lpstr>Excel: Superstore Financials</vt:lpstr>
      <vt:lpstr>Power BI Portfolio</vt:lpstr>
      <vt:lpstr>International Skating Union (ISU) Ice Skating Competition Analysis</vt:lpstr>
      <vt:lpstr> Video Game Sales Analysis</vt:lpstr>
      <vt:lpstr>Adventure Works Financials Report</vt:lpstr>
      <vt:lpstr>Power BI: Maven Market Financial Report</vt:lpstr>
      <vt:lpstr>Power BI: Fitness Tracker App – for mobile use</vt:lpstr>
      <vt:lpstr>Tableau: Netflix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Brian Vineyard</dc:title>
  <dc:creator>Brian Vineyard</dc:creator>
  <cp:lastModifiedBy>Brian Vineyard</cp:lastModifiedBy>
  <cp:revision>2</cp:revision>
  <dcterms:created xsi:type="dcterms:W3CDTF">2023-08-01T22:41:47Z</dcterms:created>
  <dcterms:modified xsi:type="dcterms:W3CDTF">2023-08-23T22:12:40Z</dcterms:modified>
</cp:coreProperties>
</file>