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81" d="100"/>
          <a:sy n="81" d="100"/>
        </p:scale>
        <p:origin x="96" y="4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32D34-F9CD-43E6-B3DB-BCDCF570C76C}" type="datetimeFigureOut">
              <a:rPr lang="en-US" smtClean="0"/>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83070-D2FE-447E-B888-5CBE083E6AF5}" type="slidenum">
              <a:rPr lang="en-US" smtClean="0"/>
              <a:t>‹#›</a:t>
            </a:fld>
            <a:endParaRPr lang="en-US"/>
          </a:p>
        </p:txBody>
      </p:sp>
    </p:spTree>
    <p:extLst>
      <p:ext uri="{BB962C8B-B14F-4D97-AF65-F5344CB8AC3E}">
        <p14:creationId xmlns:p14="http://schemas.microsoft.com/office/powerpoint/2010/main" val="268766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Global Sales</a:t>
            </a:r>
            <a:endParaRPr dirty="0"/>
          </a:p>
          <a:p>
            <a:r>
              <a:rPr b="0" dirty="0"/>
              <a:t>No alt text provided</a:t>
            </a:r>
            <a:endParaRPr dirty="0"/>
          </a:p>
          <a:p>
            <a:endParaRPr dirty="0"/>
          </a:p>
          <a:p>
            <a:r>
              <a:rPr b="1" dirty="0"/>
              <a:t>Global Sales by Genre</a:t>
            </a:r>
            <a:endParaRPr dirty="0"/>
          </a:p>
          <a:p>
            <a:r>
              <a:rPr b="0" dirty="0"/>
              <a:t>No alt text provided</a:t>
            </a:r>
            <a:endParaRPr dirty="0"/>
          </a:p>
          <a:p>
            <a:endParaRPr dirty="0"/>
          </a:p>
          <a:p>
            <a:r>
              <a:rPr b="1" dirty="0"/>
              <a:t>Top 10 Global Sales by Title</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Europe</a:t>
            </a:r>
            <a:endParaRPr dirty="0"/>
          </a:p>
          <a:p>
            <a:r>
              <a:rPr b="0" dirty="0"/>
              <a:t>No alt text provided</a:t>
            </a:r>
            <a:endParaRPr dirty="0"/>
          </a:p>
          <a:p>
            <a:endParaRPr dirty="0"/>
          </a:p>
          <a:p>
            <a:r>
              <a:rPr b="1" dirty="0"/>
              <a:t>Japan</a:t>
            </a:r>
            <a:endParaRPr dirty="0"/>
          </a:p>
          <a:p>
            <a:r>
              <a:rPr b="0" dirty="0"/>
              <a:t>No alt text provided</a:t>
            </a:r>
            <a:endParaRPr dirty="0"/>
          </a:p>
          <a:p>
            <a:endParaRPr dirty="0"/>
          </a:p>
          <a:p>
            <a:r>
              <a:rPr b="1" dirty="0"/>
              <a:t>North America</a:t>
            </a:r>
            <a:endParaRPr dirty="0"/>
          </a:p>
          <a:p>
            <a:r>
              <a:rPr b="0" dirty="0"/>
              <a:t>No alt text provided</a:t>
            </a:r>
            <a:endParaRPr dirty="0"/>
          </a:p>
          <a:p>
            <a:endParaRPr dirty="0"/>
          </a:p>
          <a:p>
            <a:r>
              <a:rPr b="1" dirty="0"/>
              <a:t>Others</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Global Sales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Europe</a:t>
            </a:r>
            <a:endParaRPr dirty="0"/>
          </a:p>
          <a:p>
            <a:r>
              <a:rPr b="0" dirty="0"/>
              <a:t>No alt text provided</a:t>
            </a:r>
            <a:endParaRPr dirty="0"/>
          </a:p>
          <a:p>
            <a:endParaRPr dirty="0"/>
          </a:p>
          <a:p>
            <a:r>
              <a:rPr b="1" dirty="0"/>
              <a:t>Japan</a:t>
            </a:r>
            <a:endParaRPr dirty="0"/>
          </a:p>
          <a:p>
            <a:r>
              <a:rPr b="0" dirty="0"/>
              <a:t>No alt text provided</a:t>
            </a:r>
            <a:endParaRPr dirty="0"/>
          </a:p>
          <a:p>
            <a:endParaRPr dirty="0"/>
          </a:p>
          <a:p>
            <a:r>
              <a:rPr b="1" dirty="0"/>
              <a:t>North America</a:t>
            </a:r>
            <a:endParaRPr dirty="0"/>
          </a:p>
          <a:p>
            <a:r>
              <a:rPr b="0" dirty="0"/>
              <a:t>No alt text provided</a:t>
            </a:r>
            <a:endParaRPr dirty="0"/>
          </a:p>
          <a:p>
            <a:endParaRPr dirty="0"/>
          </a:p>
          <a:p>
            <a:r>
              <a:rPr b="1" dirty="0"/>
              <a:t>Others</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barChart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decompositionTreeVisual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keyDriversVisual</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edc1b9a7-5d9c-4c73-9ef6-33cf1cc90c5d?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gregorut/videogamesales/download?datasetVersionNumber=2"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edc1b9a7-5d9c-4c73-9ef6-33cf1cc90c5d/?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edc1b9a7-5d9c-4c73-9ef6-33cf1cc90c5d/?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edc1b9a7-5d9c-4c73-9ef6-33cf1cc90c5d/?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edc1b9a7-5d9c-4c73-9ef6-33cf1cc90c5d/?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Brian Vineyard: VG Analysis</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8/15/2023 7:29:46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8/15/2023 4:16:14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2CD6FE-C4BB-DCB8-D176-73FF36BC3E1E}"/>
              </a:ext>
            </a:extLst>
          </p:cNvPr>
          <p:cNvSpPr txBox="1"/>
          <p:nvPr/>
        </p:nvSpPr>
        <p:spPr>
          <a:xfrm>
            <a:off x="605642" y="1033153"/>
            <a:ext cx="11305309" cy="2862322"/>
          </a:xfrm>
          <a:prstGeom prst="rect">
            <a:avLst/>
          </a:prstGeom>
          <a:noFill/>
        </p:spPr>
        <p:txBody>
          <a:bodyPr wrap="square" rtlCol="0">
            <a:spAutoFit/>
          </a:bodyPr>
          <a:lstStyle/>
          <a:p>
            <a:r>
              <a:rPr lang="en-US" dirty="0">
                <a:solidFill>
                  <a:schemeClr val="accent4"/>
                </a:solidFill>
              </a:rPr>
              <a:t>Analysis of Video Game Sales dataset from Kaggle: </a:t>
            </a:r>
          </a:p>
          <a:p>
            <a:r>
              <a:rPr lang="en-US" dirty="0">
                <a:solidFill>
                  <a:schemeClr val="bg1"/>
                </a:solidFill>
                <a:hlinkClick r:id="rId2"/>
              </a:rPr>
              <a:t>https://www.kaggle.com/datasets/gregorut/videogamesales/download?datasetVersionNumber=2</a:t>
            </a:r>
            <a:endParaRPr lang="en-US" dirty="0">
              <a:solidFill>
                <a:schemeClr val="bg1"/>
              </a:solidFill>
            </a:endParaRPr>
          </a:p>
          <a:p>
            <a:endParaRPr lang="en-US" dirty="0">
              <a:solidFill>
                <a:schemeClr val="bg1"/>
              </a:solidFill>
            </a:endParaRPr>
          </a:p>
          <a:p>
            <a:r>
              <a:rPr lang="en-US" dirty="0">
                <a:solidFill>
                  <a:schemeClr val="bg1"/>
                </a:solidFill>
              </a:rPr>
              <a:t>This dashboard was completed in less than 2 days, and includes the following features:</a:t>
            </a:r>
          </a:p>
          <a:p>
            <a:endParaRPr lang="en-US" dirty="0">
              <a:solidFill>
                <a:schemeClr val="bg1"/>
              </a:solidFill>
            </a:endParaRPr>
          </a:p>
          <a:p>
            <a:r>
              <a:rPr lang="en-US" dirty="0">
                <a:solidFill>
                  <a:schemeClr val="accent4"/>
                </a:solidFill>
              </a:rPr>
              <a:t>Executive Dashboard: </a:t>
            </a:r>
            <a:r>
              <a:rPr lang="en-US" dirty="0">
                <a:solidFill>
                  <a:schemeClr val="bg1"/>
                </a:solidFill>
              </a:rPr>
              <a:t>Sales Totals by Region, Sales by Genre, Sales by Platform, Top Selling Titles, Sales by Year</a:t>
            </a:r>
          </a:p>
          <a:p>
            <a:r>
              <a:rPr lang="en-US" dirty="0">
                <a:solidFill>
                  <a:schemeClr val="accent4"/>
                </a:solidFill>
              </a:rPr>
              <a:t>Breakdown by Genre:</a:t>
            </a:r>
            <a:r>
              <a:rPr lang="en-US" dirty="0">
                <a:solidFill>
                  <a:schemeClr val="bg1"/>
                </a:solidFill>
              </a:rPr>
              <a:t>  Top selling titles for the top 3 genres: Action, Sports, and Shooter, Releases by Year</a:t>
            </a:r>
          </a:p>
          <a:p>
            <a:r>
              <a:rPr lang="en-US" dirty="0">
                <a:solidFill>
                  <a:schemeClr val="accent4"/>
                </a:solidFill>
              </a:rPr>
              <a:t>North American Analysis: </a:t>
            </a:r>
            <a:r>
              <a:rPr lang="en-US" dirty="0">
                <a:solidFill>
                  <a:schemeClr val="bg1"/>
                </a:solidFill>
              </a:rPr>
              <a:t>Sales by Publisher, Game Count by Publisher, Decomposition Tree showing top sales drilldown</a:t>
            </a:r>
          </a:p>
          <a:p>
            <a:r>
              <a:rPr lang="en-US" dirty="0">
                <a:solidFill>
                  <a:schemeClr val="accent4"/>
                </a:solidFill>
              </a:rPr>
              <a:t>Key Influencers: </a:t>
            </a:r>
            <a:r>
              <a:rPr lang="en-US" dirty="0">
                <a:solidFill>
                  <a:schemeClr val="bg1"/>
                </a:solidFill>
              </a:rPr>
              <a:t>Power BI analysis of factors that cause Global Sales to increase or decrease </a:t>
            </a:r>
            <a:endParaRPr lang="en-US" dirty="0">
              <a:solidFill>
                <a:schemeClr val="accent4"/>
              </a:solidFill>
            </a:endParaRPr>
          </a:p>
          <a:p>
            <a:endParaRPr lang="en-US" dirty="0">
              <a:solidFill>
                <a:schemeClr val="bg1"/>
              </a:solidFill>
            </a:endParaRPr>
          </a:p>
        </p:txBody>
      </p:sp>
    </p:spTree>
    <p:extLst>
      <p:ext uri="{BB962C8B-B14F-4D97-AF65-F5344CB8AC3E}">
        <p14:creationId xmlns:p14="http://schemas.microsoft.com/office/powerpoint/2010/main" val="3028367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Global Sales ,Global Sales by Genre ,Top 10 Global Sales by Title ,columnChart ,slicer ,textbox ,textbox ,shape ,lineChart ,Europe ,Japan ,North America ,Others ,textbox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Video Game Sales Report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pivotTable ,textbox ,pivotTable ,pivotTable ,textbox ,textbox ,Global Sales ,slicer ,Europe ,Japan ,North America ,Others ,lineChart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Top Genre Breakdown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barChart ,donutChart ,textbox ,textbox ,decompositionTreeVisual ,shap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North American Sales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keyDriversVisual.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Key Influencers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TotalTime>
  <Words>369</Words>
  <Application>Microsoft Office PowerPoint</Application>
  <PresentationFormat>Widescreen</PresentationFormat>
  <Paragraphs>132</Paragraphs>
  <Slides>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Segoe UI</vt:lpstr>
      <vt:lpstr>Segoe UI Light</vt:lpstr>
      <vt:lpstr>Segoe UI Semibold</vt:lpstr>
      <vt:lpstr>Custom Design</vt:lpstr>
      <vt:lpstr>Brian Vineyard: VG Analysis</vt:lpstr>
      <vt:lpstr>PowerPoint Presentation</vt:lpstr>
      <vt:lpstr>Video Game Sales Report</vt:lpstr>
      <vt:lpstr>Top Genre Breakdown</vt:lpstr>
      <vt:lpstr>North American Sales Analysis</vt:lpstr>
      <vt:lpstr>Key Influencers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Vineyard</cp:lastModifiedBy>
  <cp:revision>5</cp:revision>
  <dcterms:created xsi:type="dcterms:W3CDTF">2016-09-04T11:54:55Z</dcterms:created>
  <dcterms:modified xsi:type="dcterms:W3CDTF">2023-08-15T20:06:41Z</dcterms:modified>
</cp:coreProperties>
</file>