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8" d="100"/>
          <a:sy n="98" d="100"/>
        </p:scale>
        <p:origin x="27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DCFC-03BD-44D0-AA46-8135F8AF6CA7}"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5796A-83DD-4AB8-A996-F2234DA984CC}" type="slidenum">
              <a:rPr lang="en-US" smtClean="0"/>
              <a:t>‹#›</a:t>
            </a:fld>
            <a:endParaRPr lang="en-US"/>
          </a:p>
        </p:txBody>
      </p:sp>
    </p:spTree>
    <p:extLst>
      <p:ext uri="{BB962C8B-B14F-4D97-AF65-F5344CB8AC3E}">
        <p14:creationId xmlns:p14="http://schemas.microsoft.com/office/powerpoint/2010/main" val="384003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Global Sales</a:t>
            </a:r>
            <a:endParaRPr dirty="0"/>
          </a:p>
          <a:p>
            <a:r>
              <a:rPr b="0" dirty="0"/>
              <a:t>No alt text provided</a:t>
            </a:r>
            <a:endParaRPr dirty="0"/>
          </a:p>
          <a:p>
            <a:endParaRPr dirty="0"/>
          </a:p>
          <a:p>
            <a:r>
              <a:rPr b="1" dirty="0"/>
              <a:t>Global Sales by Genre</a:t>
            </a:r>
            <a:endParaRPr dirty="0"/>
          </a:p>
          <a:p>
            <a:r>
              <a:rPr b="0" dirty="0"/>
              <a:t>No alt text provided</a:t>
            </a:r>
            <a:endParaRPr dirty="0"/>
          </a:p>
          <a:p>
            <a:endParaRPr dirty="0"/>
          </a:p>
          <a:p>
            <a:r>
              <a:rPr b="1" dirty="0"/>
              <a:t>Top 10 Global Sales by Title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Europe</a:t>
            </a:r>
            <a:endParaRPr dirty="0"/>
          </a:p>
          <a:p>
            <a:r>
              <a:rPr b="0" dirty="0"/>
              <a:t>No alt text provided</a:t>
            </a:r>
            <a:endParaRPr dirty="0"/>
          </a:p>
          <a:p>
            <a:endParaRPr dirty="0"/>
          </a:p>
          <a:p>
            <a:r>
              <a:rPr b="1" dirty="0"/>
              <a:t>Japan</a:t>
            </a:r>
            <a:endParaRPr dirty="0"/>
          </a:p>
          <a:p>
            <a:r>
              <a:rPr b="0" dirty="0"/>
              <a:t>No alt text provided</a:t>
            </a:r>
            <a:endParaRPr dirty="0"/>
          </a:p>
          <a:p>
            <a:endParaRPr dirty="0"/>
          </a:p>
          <a:p>
            <a:r>
              <a:rPr b="1" dirty="0"/>
              <a:t>North America</a:t>
            </a:r>
            <a:endParaRPr dirty="0"/>
          </a:p>
          <a:p>
            <a:r>
              <a:rPr b="0" dirty="0"/>
              <a:t>No alt text provided</a:t>
            </a:r>
            <a:endParaRPr dirty="0"/>
          </a:p>
          <a:p>
            <a:endParaRPr dirty="0"/>
          </a:p>
          <a:p>
            <a:r>
              <a:rPr b="1" dirty="0"/>
              <a:t>Others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Global Sales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Europe</a:t>
            </a:r>
            <a:endParaRPr dirty="0"/>
          </a:p>
          <a:p>
            <a:r>
              <a:rPr b="0" dirty="0"/>
              <a:t>No alt text provided</a:t>
            </a:r>
            <a:endParaRPr dirty="0"/>
          </a:p>
          <a:p>
            <a:endParaRPr dirty="0"/>
          </a:p>
          <a:p>
            <a:r>
              <a:rPr b="1" dirty="0"/>
              <a:t>Japan</a:t>
            </a:r>
            <a:endParaRPr dirty="0"/>
          </a:p>
          <a:p>
            <a:r>
              <a:rPr b="0" dirty="0"/>
              <a:t>No alt text provided</a:t>
            </a:r>
            <a:endParaRPr dirty="0"/>
          </a:p>
          <a:p>
            <a:endParaRPr dirty="0"/>
          </a:p>
          <a:p>
            <a:r>
              <a:rPr b="1" dirty="0"/>
              <a:t>North America</a:t>
            </a:r>
            <a:endParaRPr dirty="0"/>
          </a:p>
          <a:p>
            <a:r>
              <a:rPr b="0" dirty="0"/>
              <a:t>No alt text provided</a:t>
            </a:r>
            <a:endParaRPr dirty="0"/>
          </a:p>
          <a:p>
            <a:endParaRPr dirty="0"/>
          </a:p>
          <a:p>
            <a:r>
              <a:rPr b="1" dirty="0"/>
              <a:t>Others</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keyDriversVisual</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VG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8/15/2023 11:56:31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8/15/2023 8:03:50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lobal Sales ,Global Sales by Genre ,Top 10 Global Sales by Title ,columnChart ,slicer ,textbox ,textbox ,shape ,lineChart ,Europe ,Japan ,North America ,Others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Video Game Sales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ivotTable ,textbox ,pivotTable ,pivotTable ,textbox ,textbox ,Global Sales ,slicer ,Europe ,Japan ,North America ,Others ,line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Genre Breakdown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Chart ,donutChart ,textbox ,textbox ,decompositionTreeVisual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North American Sales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eyDriversVisual ,tableEx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Key Influencers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251</Words>
  <Application>Microsoft Office PowerPoint</Application>
  <PresentationFormat>Widescreen</PresentationFormat>
  <Paragraphs>129</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VG Analysis</vt:lpstr>
      <vt:lpstr>Video Game Sales Report</vt:lpstr>
      <vt:lpstr>Top Genre Breakdown</vt:lpstr>
      <vt:lpstr>North American Sales Analysis</vt:lpstr>
      <vt:lpstr>Key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Vineyard</cp:lastModifiedBy>
  <cp:revision>4</cp:revision>
  <dcterms:created xsi:type="dcterms:W3CDTF">2016-09-04T11:54:55Z</dcterms:created>
  <dcterms:modified xsi:type="dcterms:W3CDTF">2023-08-16T00:00:05Z</dcterms:modified>
</cp:coreProperties>
</file>