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mazingMartEU_1691978120576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4BAA2A8-389D-42C6-B8D2-F86CC57AE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Amazing Mart EU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B59D653-70B1-497C-819A-BE413A9D2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8/14/2023 4:11:27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74665FD-5A8A-46BD-8F14-17663C74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6" y="0"/>
            <a:ext cx="8437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Amazing Mart EU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Mart EU</dc:title>
  <dc:creator/>
  <cp:lastModifiedBy>Brian Vineyard</cp:lastModifiedBy>
  <cp:revision>2</cp:revision>
  <dcterms:created xsi:type="dcterms:W3CDTF">2023-08-14T16:11:28Z</dcterms:created>
  <dcterms:modified xsi:type="dcterms:W3CDTF">2023-08-14T16:20:13Z</dcterms:modified>
</cp:coreProperties>
</file>