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71" r:id="rId4"/>
    <p:sldId id="279" r:id="rId5"/>
    <p:sldId id="270" r:id="rId6"/>
    <p:sldId id="269" r:id="rId7"/>
    <p:sldId id="264" r:id="rId8"/>
    <p:sldId id="267" r:id="rId9"/>
    <p:sldId id="276" r:id="rId10"/>
    <p:sldId id="268" r:id="rId11"/>
    <p:sldId id="278" r:id="rId12"/>
    <p:sldId id="265" r:id="rId13"/>
    <p:sldId id="266" r:id="rId14"/>
    <p:sldId id="26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DFFD7-8F5B-48A5-9671-1F6675E312D7}" v="215" dt="2020-12-07T17:18:53.903"/>
    <p1510:client id="{40A1A5BA-4B8E-4016-9173-21B0E95051EA}" v="880" dt="2020-12-07T01:53:44.071"/>
    <p1510:client id="{46A1F272-E251-9EC5-01F3-C0D2E7212C8D}" v="100" dt="2020-12-07T04:11:35.423"/>
    <p1510:client id="{69A110D6-D17A-04DA-F883-EB606F604FED}" v="563" dt="2020-12-07T05:59:28.383"/>
    <p1510:client id="{8218C215-BFBF-D3C6-70D0-1B08A2FD9EFD}" v="1" dt="2020-12-07T17:30:02.859"/>
    <p1510:client id="{8C44F63E-040D-5F11-D429-C47B4EE9AAA6}" v="114" dt="2020-12-07T17:22:41.980"/>
    <p1510:client id="{97B4E7B0-5AF0-4EA9-BF19-9A649629AECD}" v="462" dt="2020-12-07T04:35:28.204"/>
    <p1510:client id="{C0F3CA5B-A258-08BB-3AC4-549786230A12}" v="248" dt="2020-12-07T04:01:44.770"/>
    <p1510:client id="{C462BEC7-BD89-4D63-ADD3-3F3F8D28ECEB}" v="123" dt="2020-12-06T22:57:53.976"/>
    <p1510:client id="{D7BC5EF0-F8D8-AC4D-8FF3-A3CFD9D2A682}" v="3" dt="2020-12-07T01:18:31.123"/>
    <p1510:client id="{D97EF6E1-3E64-931A-379E-51CCD4A5CA1C}" v="26" dt="2020-12-07T06:06:24.947"/>
    <p1510:client id="{EBC2AFBC-1203-5DDF-F26A-D45C1D7B26F9}" v="1431" dt="2020-12-07T05:56:34.306"/>
    <p1510:client id="{FB16F409-B204-5B35-F2FA-A3D651FEE03B}" v="649" dt="2020-12-07T17:40:4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gliolini, William" userId="S::william_figliolini@student.uml.edu::d1c8d4f8-df87-4503-bd6e-d1dae48cd430" providerId="AD" clId="Web-{D7BC5EF0-F8D8-AC4D-8FF3-A3CFD9D2A682}"/>
    <pc:docChg chg="modSld">
      <pc:chgData name="Figliolini, William" userId="S::william_figliolini@student.uml.edu::d1c8d4f8-df87-4503-bd6e-d1dae48cd430" providerId="AD" clId="Web-{D7BC5EF0-F8D8-AC4D-8FF3-A3CFD9D2A682}" dt="2020-12-07T01:18:31.123" v="2" actId="20577"/>
      <pc:docMkLst>
        <pc:docMk/>
      </pc:docMkLst>
      <pc:sldChg chg="modSp">
        <pc:chgData name="Figliolini, William" userId="S::william_figliolini@student.uml.edu::d1c8d4f8-df87-4503-bd6e-d1dae48cd430" providerId="AD" clId="Web-{D7BC5EF0-F8D8-AC4D-8FF3-A3CFD9D2A682}" dt="2020-12-07T01:18:29.655" v="1" actId="20577"/>
        <pc:sldMkLst>
          <pc:docMk/>
          <pc:sldMk cId="109857222" sldId="256"/>
        </pc:sldMkLst>
        <pc:spChg chg="mod">
          <ac:chgData name="Figliolini, William" userId="S::william_figliolini@student.uml.edu::d1c8d4f8-df87-4503-bd6e-d1dae48cd430" providerId="AD" clId="Web-{D7BC5EF0-F8D8-AC4D-8FF3-A3CFD9D2A682}" dt="2020-12-07T01:18:29.655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ichaud, Joshua D" userId="S::joshua_michaud@student.uml.edu::12c2a775-a22d-4e1e-b438-8eb19de92d08" providerId="AD" clId="Web-{8218C215-BFBF-D3C6-70D0-1B08A2FD9EFD}"/>
    <pc:docChg chg="delSld">
      <pc:chgData name="Michaud, Joshua D" userId="S::joshua_michaud@student.uml.edu::12c2a775-a22d-4e1e-b438-8eb19de92d08" providerId="AD" clId="Web-{8218C215-BFBF-D3C6-70D0-1B08A2FD9EFD}" dt="2020-12-07T17:30:02.859" v="0"/>
      <pc:docMkLst>
        <pc:docMk/>
      </pc:docMkLst>
      <pc:sldChg chg="del">
        <pc:chgData name="Michaud, Joshua D" userId="S::joshua_michaud@student.uml.edu::12c2a775-a22d-4e1e-b438-8eb19de92d08" providerId="AD" clId="Web-{8218C215-BFBF-D3C6-70D0-1B08A2FD9EFD}" dt="2020-12-07T17:30:02.859" v="0"/>
        <pc:sldMkLst>
          <pc:docMk/>
          <pc:sldMk cId="1157933732" sldId="273"/>
        </pc:sldMkLst>
      </pc:sldChg>
    </pc:docChg>
  </pc:docChgLst>
  <pc:docChgLst>
    <pc:chgData name="Figliolini, William" userId="S::william_figliolini@student.uml.edu::d1c8d4f8-df87-4503-bd6e-d1dae48cd430" providerId="AD" clId="Web-{C462BEC7-BD89-4D63-ADD3-3F3F8D28ECEB}"/>
    <pc:docChg chg="addSld modSld addMainMaster delMainMaster">
      <pc:chgData name="Figliolini, William" userId="S::william_figliolini@student.uml.edu::d1c8d4f8-df87-4503-bd6e-d1dae48cd430" providerId="AD" clId="Web-{C462BEC7-BD89-4D63-ADD3-3F3F8D28ECEB}" dt="2020-12-06T22:57:53.460" v="121" actId="20577"/>
      <pc:docMkLst>
        <pc:docMk/>
      </pc:docMkLst>
      <pc:sldChg chg="addSp modSp mod setBg modClrScheme chgLayout">
        <pc:chgData name="Figliolini, William" userId="S::william_figliolini@student.uml.edu::d1c8d4f8-df87-4503-bd6e-d1dae48cd430" providerId="AD" clId="Web-{C462BEC7-BD89-4D63-ADD3-3F3F8D28ECEB}" dt="2020-12-06T22:57:52.132" v="119" actId="20577"/>
        <pc:sldMkLst>
          <pc:docMk/>
          <pc:sldMk cId="109857222" sldId="256"/>
        </pc:sldMkLst>
        <pc:spChg chg="mod">
          <ac:chgData name="Figliolini, William" userId="S::william_figliolini@student.uml.edu::d1c8d4f8-df87-4503-bd6e-d1dae48cd430" providerId="AD" clId="Web-{C462BEC7-BD89-4D63-ADD3-3F3F8D28ECEB}" dt="2020-12-06T22:50:10.731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gliolini, William" userId="S::william_figliolini@student.uml.edu::d1c8d4f8-df87-4503-bd6e-d1dae48cd430" providerId="AD" clId="Web-{C462BEC7-BD89-4D63-ADD3-3F3F8D28ECEB}" dt="2020-12-06T22:57:52.132" v="1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igliolini, William" userId="S::william_figliolini@student.uml.edu::d1c8d4f8-df87-4503-bd6e-d1dae48cd430" providerId="AD" clId="Web-{C462BEC7-BD89-4D63-ADD3-3F3F8D28ECEB}" dt="2020-12-06T22:49:53.606" v="0"/>
          <ac:spMkLst>
            <pc:docMk/>
            <pc:sldMk cId="109857222" sldId="256"/>
            <ac:spMk id="8" creationId="{9DD60C94-0C9C-47B7-BE88-045235ACCC6A}"/>
          </ac:spMkLst>
        </pc:spChg>
        <pc:spChg chg="add">
          <ac:chgData name="Figliolini, William" userId="S::william_figliolini@student.uml.edu::d1c8d4f8-df87-4503-bd6e-d1dae48cd430" providerId="AD" clId="Web-{C462BEC7-BD89-4D63-ADD3-3F3F8D28ECEB}" dt="2020-12-06T22:49:53.606" v="0"/>
          <ac:spMkLst>
            <pc:docMk/>
            <pc:sldMk cId="109857222" sldId="256"/>
            <ac:spMk id="10" creationId="{BFCF7016-AC99-433F-B943-24C3736E0602}"/>
          </ac:spMkLst>
        </pc:spChg>
        <pc:spChg chg="add">
          <ac:chgData name="Figliolini, William" userId="S::william_figliolini@student.uml.edu::d1c8d4f8-df87-4503-bd6e-d1dae48cd430" providerId="AD" clId="Web-{C462BEC7-BD89-4D63-ADD3-3F3F8D28ECEB}" dt="2020-12-06T22:49:53.606" v="0"/>
          <ac:spMkLst>
            <pc:docMk/>
            <pc:sldMk cId="109857222" sldId="256"/>
            <ac:spMk id="12" creationId="{A03737D1-A930-4E3E-9160-3CD4AEC72AB7}"/>
          </ac:spMkLst>
        </pc:spChg>
        <pc:spChg chg="add">
          <ac:chgData name="Figliolini, William" userId="S::william_figliolini@student.uml.edu::d1c8d4f8-df87-4503-bd6e-d1dae48cd430" providerId="AD" clId="Web-{C462BEC7-BD89-4D63-ADD3-3F3F8D28ECEB}" dt="2020-12-06T22:49:53.606" v="0"/>
          <ac:spMkLst>
            <pc:docMk/>
            <pc:sldMk cId="109857222" sldId="256"/>
            <ac:spMk id="14" creationId="{F71CFF33-010E-4E26-A285-83B182982358}"/>
          </ac:spMkLst>
        </pc:spChg>
      </pc:sldChg>
      <pc:sldChg chg="new">
        <pc:chgData name="Figliolini, William" userId="S::william_figliolini@student.uml.edu::d1c8d4f8-df87-4503-bd6e-d1dae48cd430" providerId="AD" clId="Web-{C462BEC7-BD89-4D63-ADD3-3F3F8D28ECEB}" dt="2020-12-06T22:52:30.453" v="118"/>
        <pc:sldMkLst>
          <pc:docMk/>
          <pc:sldMk cId="1747235073" sldId="257"/>
        </pc:sldMkLst>
      </pc:sldChg>
      <pc:sldMasterChg chg="del delSldLayout">
        <pc:chgData name="Figliolini, William" userId="S::william_figliolini@student.uml.edu::d1c8d4f8-df87-4503-bd6e-d1dae48cd430" providerId="AD" clId="Web-{C462BEC7-BD89-4D63-ADD3-3F3F8D28ECEB}" dt="2020-12-06T22:49:53.606" v="0"/>
        <pc:sldMasterMkLst>
          <pc:docMk/>
          <pc:sldMasterMk cId="2460954070" sldId="2147483660"/>
        </pc:sldMasterMkLst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igliolini, William" userId="S::william_figliolini@student.uml.edu::d1c8d4f8-df87-4503-bd6e-d1dae48cd430" providerId="AD" clId="Web-{C462BEC7-BD89-4D63-ADD3-3F3F8D28ECEB}" dt="2020-12-06T22:49:53.606" v="0"/>
        <pc:sldMasterMkLst>
          <pc:docMk/>
          <pc:sldMasterMk cId="622827803" sldId="2147483711"/>
        </pc:sldMasterMkLst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974450621" sldId="2147483700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331276277" sldId="2147483701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1680607639" sldId="2147483702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1253933940" sldId="2147483703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136792124" sldId="2147483704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489554822" sldId="2147483705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540688369" sldId="2147483706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872673177" sldId="2147483707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158810387" sldId="2147483708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905170212" sldId="2147483709"/>
          </pc:sldLayoutMkLst>
        </pc:sldLayoutChg>
        <pc:sldLayoutChg chg="add">
          <pc:chgData name="Figliolini, William" userId="S::william_figliolini@student.uml.edu::d1c8d4f8-df87-4503-bd6e-d1dae48cd430" providerId="AD" clId="Web-{C462BEC7-BD89-4D63-ADD3-3F3F8D28ECEB}" dt="2020-12-06T22:49:53.606" v="0"/>
          <pc:sldLayoutMkLst>
            <pc:docMk/>
            <pc:sldMasterMk cId="622827803" sldId="2147483711"/>
            <pc:sldLayoutMk cId="3353827528" sldId="2147483710"/>
          </pc:sldLayoutMkLst>
        </pc:sldLayoutChg>
      </pc:sldMasterChg>
    </pc:docChg>
  </pc:docChgLst>
  <pc:docChgLst>
    <pc:chgData name="Michaud, Joshua D" userId="S::joshua_michaud@student.uml.edu::12c2a775-a22d-4e1e-b438-8eb19de92d08" providerId="AD" clId="Web-{46A1F272-E251-9EC5-01F3-C0D2E7212C8D}"/>
    <pc:docChg chg="modSld">
      <pc:chgData name="Michaud, Joshua D" userId="S::joshua_michaud@student.uml.edu::12c2a775-a22d-4e1e-b438-8eb19de92d08" providerId="AD" clId="Web-{46A1F272-E251-9EC5-01F3-C0D2E7212C8D}" dt="2020-12-07T04:11:35.423" v="104" actId="1076"/>
      <pc:docMkLst>
        <pc:docMk/>
      </pc:docMkLst>
      <pc:sldChg chg="addSp delSp modSp mod setClrOvrMap">
        <pc:chgData name="Michaud, Joshua D" userId="S::joshua_michaud@student.uml.edu::12c2a775-a22d-4e1e-b438-8eb19de92d08" providerId="AD" clId="Web-{46A1F272-E251-9EC5-01F3-C0D2E7212C8D}" dt="2020-12-07T04:10:08.468" v="94" actId="1076"/>
        <pc:sldMkLst>
          <pc:docMk/>
          <pc:sldMk cId="2392362412" sldId="262"/>
        </pc:sldMkLst>
        <pc:spChg chg="mod">
          <ac:chgData name="Michaud, Joshua D" userId="S::joshua_michaud@student.uml.edu::12c2a775-a22d-4e1e-b438-8eb19de92d08" providerId="AD" clId="Web-{46A1F272-E251-9EC5-01F3-C0D2E7212C8D}" dt="2020-12-07T04:10:08.468" v="94" actId="1076"/>
          <ac:spMkLst>
            <pc:docMk/>
            <pc:sldMk cId="2392362412" sldId="262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46A1F272-E251-9EC5-01F3-C0D2E7212C8D}" dt="2020-12-07T04:06:08.524" v="75" actId="14100"/>
          <ac:spMkLst>
            <pc:docMk/>
            <pc:sldMk cId="2392362412" sldId="262"/>
            <ac:spMk id="3" creationId="{1A41A8E3-0426-4FD9-AFC8-CB8A4E8009B5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19" creationId="{DD651B61-325E-4E73-8445-38B0DE8AAAB6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1" creationId="{B42E5253-D3AC-4AC2-B766-8B34F13C2F5E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3" creationId="{10AE8D57-436A-4073-9A75-15BB5949F8B4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5" creationId="{E9751CB9-7B25-4EB8-9A6F-82F822549F12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6" creationId="{E1317383-CF3B-4B02-9512-BECBEF6362A4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7" creationId="{B1D4C7A0-6DF2-4F2D-A45D-F111582974C7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8" creationId="{DBF3943D-BCB6-4B31-809D-A005686483B4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2:55.612" v="0"/>
          <ac:spMkLst>
            <pc:docMk/>
            <pc:sldMk cId="2392362412" sldId="262"/>
            <ac:spMk id="29" creationId="{39373A6F-2E1F-4613-8E1D-D68057D29F31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43" creationId="{910015B9-6046-41B8-83BD-71778D2F9798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45" creationId="{53908232-52E2-4794-A6C1-54300FB98919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47" creationId="{D2B9299F-BED7-44C5-9CC5-E542F9193C2F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49" creationId="{00401440-1DC9-4C9E-A3BA-4DECEEB46503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53" creationId="{36B822CC-7DA9-4417-AA94-64CEB676F0B8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54" creationId="{AFA01E88-71CC-4FF3-9E81-51E0C32B45E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56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57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58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59" creationId="{910015B9-6046-41B8-83BD-71778D2F9798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60" creationId="{F875149D-F692-45DA-8324-D5E0193D5FC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61" creationId="{53908232-52E2-4794-A6C1-54300FB98919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62" creationId="{C0B19935-C760-4698-9DD1-973C8A428D26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63" creationId="{D2B9299F-BED7-44C5-9CC5-E542F9193C2F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64" creationId="{08990612-E008-4F02-AEBB-B140BE753558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65" creationId="{00401440-1DC9-4C9E-A3BA-4DECEEB46503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66" creationId="{A310A41F-3A14-4150-B6CF-0A577DDDEAD2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68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69" creationId="{36B822CC-7DA9-4417-AA94-64CEB676F0B8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0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4:16.552" v="8"/>
          <ac:spMkLst>
            <pc:docMk/>
            <pc:sldMk cId="2392362412" sldId="262"/>
            <ac:spMk id="71" creationId="{AFA01E88-71CC-4FF3-9E81-51E0C32B45E4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2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5:26.772" v="35"/>
          <ac:spMkLst>
            <pc:docMk/>
            <pc:sldMk cId="2392362412" sldId="262"/>
            <ac:spMk id="73" creationId="{7B89EEFD-93BC-4ACF-962C-E6279E72B00B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4" creationId="{E9751CB9-7B25-4EB8-9A6F-82F822549F12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5" creationId="{E1317383-CF3B-4B02-9512-BECBEF6362A4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6" creationId="{B1D4C7A0-6DF2-4F2D-A45D-F111582974C7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7" creationId="{DBF3943D-BCB6-4B31-809D-A005686483B4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5:26.788" v="36"/>
          <ac:spMkLst>
            <pc:docMk/>
            <pc:sldMk cId="2392362412" sldId="262"/>
            <ac:spMk id="78" creationId="{39373A6F-2E1F-4613-8E1D-D68057D29F31}"/>
          </ac:spMkLst>
        </pc:spChg>
        <pc:picChg chg="mod ord">
          <ac:chgData name="Michaud, Joshua D" userId="S::joshua_michaud@student.uml.edu::12c2a775-a22d-4e1e-b438-8eb19de92d08" providerId="AD" clId="Web-{46A1F272-E251-9EC5-01F3-C0D2E7212C8D}" dt="2020-12-07T04:06:28.352" v="79" actId="1076"/>
          <ac:picMkLst>
            <pc:docMk/>
            <pc:sldMk cId="2392362412" sldId="262"/>
            <ac:picMk id="5" creationId="{579519C2-8765-40B1-BB28-ABDB334C0846}"/>
          </ac:picMkLst>
        </pc:picChg>
        <pc:picChg chg="del mod ord">
          <ac:chgData name="Michaud, Joshua D" userId="S::joshua_michaud@student.uml.edu::12c2a775-a22d-4e1e-b438-8eb19de92d08" providerId="AD" clId="Web-{46A1F272-E251-9EC5-01F3-C0D2E7212C8D}" dt="2020-12-07T04:05:02.881" v="33"/>
          <ac:picMkLst>
            <pc:docMk/>
            <pc:sldMk cId="2392362412" sldId="262"/>
            <ac:picMk id="6" creationId="{9369B398-563D-4805-B3A9-24163B02700E}"/>
          </ac:picMkLst>
        </pc:picChg>
        <pc:cxnChg chg="add del">
          <ac:chgData name="Michaud, Joshua D" userId="S::joshua_michaud@student.uml.edu::12c2a775-a22d-4e1e-b438-8eb19de92d08" providerId="AD" clId="Web-{46A1F272-E251-9EC5-01F3-C0D2E7212C8D}" dt="2020-12-07T04:05:26.788" v="36"/>
          <ac:cxnSpMkLst>
            <pc:docMk/>
            <pc:sldMk cId="2392362412" sldId="262"/>
            <ac:cxnSpMk id="51" creationId="{EEE3F140-02CB-4BBC-ABC0-8BF046C9D1B8}"/>
          </ac:cxnSpMkLst>
        </pc:cxnChg>
        <pc:cxnChg chg="add del">
          <ac:chgData name="Michaud, Joshua D" userId="S::joshua_michaud@student.uml.edu::12c2a775-a22d-4e1e-b438-8eb19de92d08" providerId="AD" clId="Web-{46A1F272-E251-9EC5-01F3-C0D2E7212C8D}" dt="2020-12-07T04:04:16.552" v="8"/>
          <ac:cxnSpMkLst>
            <pc:docMk/>
            <pc:sldMk cId="2392362412" sldId="262"/>
            <ac:cxnSpMk id="67" creationId="{EEE3F140-02CB-4BBC-ABC0-8BF046C9D1B8}"/>
          </ac:cxnSpMkLst>
        </pc:cxnChg>
      </pc:sldChg>
      <pc:sldChg chg="addSp delSp modSp mod setBg">
        <pc:chgData name="Michaud, Joshua D" userId="S::joshua_michaud@student.uml.edu::12c2a775-a22d-4e1e-b438-8eb19de92d08" providerId="AD" clId="Web-{46A1F272-E251-9EC5-01F3-C0D2E7212C8D}" dt="2020-12-07T04:09:52.764" v="93" actId="1076"/>
        <pc:sldMkLst>
          <pc:docMk/>
          <pc:sldMk cId="2772862671" sldId="264"/>
        </pc:sldMkLst>
        <pc:spChg chg="mod">
          <ac:chgData name="Michaud, Joshua D" userId="S::joshua_michaud@student.uml.edu::12c2a775-a22d-4e1e-b438-8eb19de92d08" providerId="AD" clId="Web-{46A1F272-E251-9EC5-01F3-C0D2E7212C8D}" dt="2020-12-07T04:09:52.764" v="93" actId="1076"/>
          <ac:spMkLst>
            <pc:docMk/>
            <pc:sldMk cId="2772862671" sldId="264"/>
            <ac:spMk id="2" creationId="{6DAC517C-5665-474B-B347-ABD45BF00999}"/>
          </ac:spMkLst>
        </pc:spChg>
        <pc:spChg chg="mod or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3" creationId="{1A41A8E3-0426-4FD9-AFC8-CB8A4E8009B5}"/>
          </ac:spMkLst>
        </pc:spChg>
        <pc:spChg chg="del">
          <ac:chgData name="Michaud, Joshua D" userId="S::joshua_michaud@student.uml.edu::12c2a775-a22d-4e1e-b438-8eb19de92d08" providerId="AD" clId="Web-{46A1F272-E251-9EC5-01F3-C0D2E7212C8D}" dt="2020-12-07T04:06:57.697" v="80"/>
          <ac:spMkLst>
            <pc:docMk/>
            <pc:sldMk cId="2772862671" sldId="264"/>
            <ac:spMk id="4" creationId="{0641CBBA-13F7-4642-8369-00027CCE9924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7" creationId="{DD651B61-325E-4E73-8445-38B0DE8AAAB6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8" creationId="{B42E5253-D3AC-4AC2-B766-8B34F13C2F5E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9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7:33.495" v="82"/>
          <ac:spMkLst>
            <pc:docMk/>
            <pc:sldMk cId="2772862671" sldId="264"/>
            <ac:spMk id="10" creationId="{E6C8E6EB-4C59-429B-97E4-72A058CFC4FB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11" creationId="{F875149D-F692-45DA-8324-D5E0193D5FC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7:33.495" v="82"/>
          <ac:spMkLst>
            <pc:docMk/>
            <pc:sldMk cId="2772862671" sldId="264"/>
            <ac:spMk id="12" creationId="{B5B90362-AFCC-46A9-B41C-A257A8C5B314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13" creationId="{C0B19935-C760-4698-9DD1-973C8A428D26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7:33.495" v="82"/>
          <ac:spMkLst>
            <pc:docMk/>
            <pc:sldMk cId="2772862671" sldId="264"/>
            <ac:spMk id="14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7:33.495" v="82"/>
          <ac:spMkLst>
            <pc:docMk/>
            <pc:sldMk cId="2772862671" sldId="264"/>
            <ac:spMk id="16" creationId="{3CED7894-4F62-4A6C-8DB5-DB5BE08E9C03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07:33.495" v="82"/>
          <ac:spMkLst>
            <pc:docMk/>
            <pc:sldMk cId="2772862671" sldId="264"/>
            <ac:spMk id="18" creationId="{E536F3B4-50F6-4C52-8F76-4EB1214719DC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20" creationId="{08990612-E008-4F02-AEBB-B140BE753558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22" creationId="{A310A41F-3A14-4150-B6CF-0A577DDDEAD2}"/>
          </ac:spMkLst>
        </pc:spChg>
        <pc:spChg chg="add">
          <ac:chgData name="Michaud, Joshua D" userId="S::joshua_michaud@student.uml.edu::12c2a775-a22d-4e1e-b438-8eb19de92d08" providerId="AD" clId="Web-{46A1F272-E251-9EC5-01F3-C0D2E7212C8D}" dt="2020-12-07T04:07:33.510" v="83"/>
          <ac:spMkLst>
            <pc:docMk/>
            <pc:sldMk cId="2772862671" sldId="264"/>
            <ac:spMk id="24" creationId="{7B89EEFD-93BC-4ACF-962C-E6279E72B00B}"/>
          </ac:spMkLst>
        </pc:spChg>
        <pc:picChg chg="add mod ord">
          <ac:chgData name="Michaud, Joshua D" userId="S::joshua_michaud@student.uml.edu::12c2a775-a22d-4e1e-b438-8eb19de92d08" providerId="AD" clId="Web-{46A1F272-E251-9EC5-01F3-C0D2E7212C8D}" dt="2020-12-07T04:08:23.418" v="91" actId="14100"/>
          <ac:picMkLst>
            <pc:docMk/>
            <pc:sldMk cId="2772862671" sldId="264"/>
            <ac:picMk id="5" creationId="{84F5978F-F830-4D27-92FC-90EDF0D5176F}"/>
          </ac:picMkLst>
        </pc:picChg>
      </pc:sldChg>
      <pc:sldChg chg="addSp delSp modSp mod setBg setClrOvrMap">
        <pc:chgData name="Michaud, Joshua D" userId="S::joshua_michaud@student.uml.edu::12c2a775-a22d-4e1e-b438-8eb19de92d08" providerId="AD" clId="Web-{46A1F272-E251-9EC5-01F3-C0D2E7212C8D}" dt="2020-12-07T04:11:35.423" v="104" actId="1076"/>
        <pc:sldMkLst>
          <pc:docMk/>
          <pc:sldMk cId="4237672717" sldId="267"/>
        </pc:sldMkLst>
        <pc:spChg chg="mod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3" creationId="{1A41A8E3-0426-4FD9-AFC8-CB8A4E8009B5}"/>
          </ac:spMkLst>
        </pc:spChg>
        <pc:spChg chg="del mod">
          <ac:chgData name="Michaud, Joshua D" userId="S::joshua_michaud@student.uml.edu::12c2a775-a22d-4e1e-b438-8eb19de92d08" providerId="AD" clId="Web-{46A1F272-E251-9EC5-01F3-C0D2E7212C8D}" dt="2020-12-07T04:10:56.297" v="96"/>
          <ac:spMkLst>
            <pc:docMk/>
            <pc:sldMk cId="4237672717" sldId="267"/>
            <ac:spMk id="4" creationId="{0641CBBA-13F7-4642-8369-00027CCE992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10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12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14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16" creationId="{1BB56EB9-078F-4952-AC1F-149C7A0AE4D5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18" creationId="{D3772EE4-ED5E-4D3A-A306-B22CF866786D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20" creationId="{10058680-D07C-4893-B2B7-91543F18AB32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22" creationId="{7B42427A-0A1F-4A55-8705-D9179F1E0CFB}"/>
          </ac:spMkLst>
        </pc:spChg>
        <pc:spChg chg="add del">
          <ac:chgData name="Michaud, Joshua D" userId="S::joshua_michaud@student.uml.edu::12c2a775-a22d-4e1e-b438-8eb19de92d08" providerId="AD" clId="Web-{46A1F272-E251-9EC5-01F3-C0D2E7212C8D}" dt="2020-12-07T04:11:16.313" v="102"/>
          <ac:spMkLst>
            <pc:docMk/>
            <pc:sldMk cId="4237672717" sldId="267"/>
            <ac:spMk id="24" creationId="{EE54A6FE-D8CB-48A3-900B-053D4EBD3B85}"/>
          </ac:spMkLst>
        </pc:spChg>
        <pc:picChg chg="add mod ord">
          <ac:chgData name="Michaud, Joshua D" userId="S::joshua_michaud@student.uml.edu::12c2a775-a22d-4e1e-b438-8eb19de92d08" providerId="AD" clId="Web-{46A1F272-E251-9EC5-01F3-C0D2E7212C8D}" dt="2020-12-07T04:11:35.423" v="104" actId="1076"/>
          <ac:picMkLst>
            <pc:docMk/>
            <pc:sldMk cId="4237672717" sldId="267"/>
            <ac:picMk id="5" creationId="{CB8401F5-1CA9-4A6B-A854-1B4D3A869BEA}"/>
          </ac:picMkLst>
        </pc:picChg>
      </pc:sldChg>
    </pc:docChg>
  </pc:docChgLst>
  <pc:docChgLst>
    <pc:chgData name="Michaud, Joshua D" userId="S::joshua_michaud@student.uml.edu::12c2a775-a22d-4e1e-b438-8eb19de92d08" providerId="AD" clId="Web-{EBC2AFBC-1203-5DDF-F26A-D45C1D7B26F9}"/>
    <pc:docChg chg="addSld delSld modSld sldOrd">
      <pc:chgData name="Michaud, Joshua D" userId="S::joshua_michaud@student.uml.edu::12c2a775-a22d-4e1e-b438-8eb19de92d08" providerId="AD" clId="Web-{EBC2AFBC-1203-5DDF-F26A-D45C1D7B26F9}" dt="2020-12-07T05:56:34.306" v="1437" actId="20577"/>
      <pc:docMkLst>
        <pc:docMk/>
      </pc:docMkLst>
      <pc:sldChg chg="addSp delSp modSp delAnim">
        <pc:chgData name="Michaud, Joshua D" userId="S::joshua_michaud@student.uml.edu::12c2a775-a22d-4e1e-b438-8eb19de92d08" providerId="AD" clId="Web-{EBC2AFBC-1203-5DDF-F26A-D45C1D7B26F9}" dt="2020-12-07T05:53:31.161" v="1420"/>
        <pc:sldMkLst>
          <pc:docMk/>
          <pc:sldMk cId="109857222" sldId="256"/>
        </pc:sldMkLst>
        <pc:spChg chg="mod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8" creationId="{9DD60C94-0C9C-47B7-BE88-045235ACCC6A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10" creationId="{BFCF7016-AC99-433F-B943-24C3736E060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12" creationId="{A03737D1-A930-4E3E-9160-3CD4AEC72AB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14" creationId="{F71CFF33-010E-4E26-A285-83B182982358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20" creationId="{526E0BFB-CDF1-4990-8C11-AC849311E0A8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53:31.161" v="1420"/>
          <ac:spMkLst>
            <pc:docMk/>
            <pc:sldMk cId="109857222" sldId="256"/>
            <ac:spMk id="22" creationId="{6069A1F8-9BEB-4786-9694-FC48B2D75D21}"/>
          </ac:spMkLst>
        </pc:spChg>
        <pc:picChg chg="add del">
          <ac:chgData name="Michaud, Joshua D" userId="S::joshua_michaud@student.uml.edu::12c2a775-a22d-4e1e-b438-8eb19de92d08" providerId="AD" clId="Web-{EBC2AFBC-1203-5DDF-F26A-D45C1D7B26F9}" dt="2020-12-07T05:53:31.161" v="1420"/>
          <ac:picMkLst>
            <pc:docMk/>
            <pc:sldMk cId="109857222" sldId="256"/>
            <ac:picMk id="16" creationId="{15946006-6361-492B-954B-3F458588F2E2}"/>
          </ac:picMkLst>
        </pc:picChg>
      </pc:sldChg>
      <pc:sldChg chg="addSp delSp del">
        <pc:chgData name="Michaud, Joshua D" userId="S::joshua_michaud@student.uml.edu::12c2a775-a22d-4e1e-b438-8eb19de92d08" providerId="AD" clId="Web-{EBC2AFBC-1203-5DDF-F26A-D45C1D7B26F9}" dt="2020-12-07T05:24:57.863" v="721"/>
        <pc:sldMkLst>
          <pc:docMk/>
          <pc:sldMk cId="1747235073" sldId="257"/>
        </pc:sldMkLst>
        <pc:picChg chg="add del">
          <ac:chgData name="Michaud, Joshua D" userId="S::joshua_michaud@student.uml.edu::12c2a775-a22d-4e1e-b438-8eb19de92d08" providerId="AD" clId="Web-{EBC2AFBC-1203-5DDF-F26A-D45C1D7B26F9}" dt="2020-12-07T05:15:01.395" v="559"/>
          <ac:picMkLst>
            <pc:docMk/>
            <pc:sldMk cId="1747235073" sldId="257"/>
            <ac:picMk id="6" creationId="{BAF020D3-2C8E-4D5D-A503-227438A5A952}"/>
          </ac:picMkLst>
        </pc:picChg>
      </pc:sldChg>
      <pc:sldChg chg="del">
        <pc:chgData name="Michaud, Joshua D" userId="S::joshua_michaud@student.uml.edu::12c2a775-a22d-4e1e-b438-8eb19de92d08" providerId="AD" clId="Web-{EBC2AFBC-1203-5DDF-F26A-D45C1D7B26F9}" dt="2020-12-07T05:25:03.176" v="722"/>
        <pc:sldMkLst>
          <pc:docMk/>
          <pc:sldMk cId="4224567232" sldId="258"/>
        </pc:sldMkLst>
      </pc:sldChg>
      <pc:sldChg chg="modSp del">
        <pc:chgData name="Michaud, Joshua D" userId="S::joshua_michaud@student.uml.edu::12c2a775-a22d-4e1e-b438-8eb19de92d08" providerId="AD" clId="Web-{EBC2AFBC-1203-5DDF-F26A-D45C1D7B26F9}" dt="2020-12-07T05:26:56.696" v="751"/>
        <pc:sldMkLst>
          <pc:docMk/>
          <pc:sldMk cId="999810582" sldId="259"/>
        </pc:sldMkLst>
        <pc:spChg chg="mod">
          <ac:chgData name="Michaud, Joshua D" userId="S::joshua_michaud@student.uml.edu::12c2a775-a22d-4e1e-b438-8eb19de92d08" providerId="AD" clId="Web-{EBC2AFBC-1203-5DDF-F26A-D45C1D7B26F9}" dt="2020-12-07T05:25:06.785" v="725" actId="20577"/>
          <ac:spMkLst>
            <pc:docMk/>
            <pc:sldMk cId="999810582" sldId="259"/>
            <ac:spMk id="4" creationId="{0641CBBA-13F7-4642-8369-00027CCE9924}"/>
          </ac:spMkLst>
        </pc:spChg>
      </pc:sldChg>
      <pc:sldChg chg="addSp delSp modSp mod setBg">
        <pc:chgData name="Michaud, Joshua D" userId="S::joshua_michaud@student.uml.edu::12c2a775-a22d-4e1e-b438-8eb19de92d08" providerId="AD" clId="Web-{EBC2AFBC-1203-5DDF-F26A-D45C1D7B26F9}" dt="2020-12-07T05:49:01.748" v="1318" actId="20577"/>
        <pc:sldMkLst>
          <pc:docMk/>
          <pc:sldMk cId="3929089692" sldId="260"/>
        </pc:sldMkLst>
        <pc:spChg chg="mod">
          <ac:chgData name="Michaud, Joshua D" userId="S::joshua_michaud@student.uml.edu::12c2a775-a22d-4e1e-b438-8eb19de92d08" providerId="AD" clId="Web-{EBC2AFBC-1203-5DDF-F26A-D45C1D7B26F9}" dt="2020-12-07T05:44:47.597" v="1274" actId="20577"/>
          <ac:spMkLst>
            <pc:docMk/>
            <pc:sldMk cId="3929089692" sldId="260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5:49:01.748" v="1318" actId="20577"/>
          <ac:spMkLst>
            <pc:docMk/>
            <pc:sldMk cId="3929089692" sldId="260"/>
            <ac:spMk id="3" creationId="{1A41A8E3-0426-4FD9-AFC8-CB8A4E8009B5}"/>
          </ac:spMkLst>
        </pc:spChg>
        <pc:spChg chg="del mod">
          <ac:chgData name="Michaud, Joshua D" userId="S::joshua_michaud@student.uml.edu::12c2a775-a22d-4e1e-b438-8eb19de92d08" providerId="AD" clId="Web-{EBC2AFBC-1203-5DDF-F26A-D45C1D7B26F9}" dt="2020-12-07T05:35:43.240" v="1100"/>
          <ac:spMkLst>
            <pc:docMk/>
            <pc:sldMk cId="3929089692" sldId="260"/>
            <ac:spMk id="4" creationId="{0641CBBA-13F7-4642-8369-00027CCE992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8" creationId="{DCF4EB5C-ED25-4675-8255-2F5B12CFFCF0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10" creationId="{9514EC6E-A557-42A2-BCDC-3ABFFC5E564D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12" creationId="{905482C9-EB42-4BFE-95BF-7FD661F0765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14" creationId="{F858DF7D-C2D0-4B03-A7A0-2F06B789EE35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16" creationId="{1B26B711-3121-40B0-8377-A64F3DC00C7A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18" creationId="{645C4D3D-ABBA-4B4E-93E5-01E343719849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20" creationId="{98DDD5E5-0097-4C6C-B266-5732EDA96CC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5:35:50.256" v="1102"/>
          <ac:spMkLst>
            <pc:docMk/>
            <pc:sldMk cId="3929089692" sldId="260"/>
            <ac:spMk id="22" creationId="{8952EF87-C74F-4D3F-9CAD-EEA1733C9BD0}"/>
          </ac:spMkLst>
        </pc:spChg>
      </pc:sldChg>
      <pc:sldChg chg="modSp del">
        <pc:chgData name="Michaud, Joshua D" userId="S::joshua_michaud@student.uml.edu::12c2a775-a22d-4e1e-b438-8eb19de92d08" providerId="AD" clId="Web-{EBC2AFBC-1203-5DDF-F26A-D45C1D7B26F9}" dt="2020-12-07T05:44:33.441" v="1273"/>
        <pc:sldMkLst>
          <pc:docMk/>
          <pc:sldMk cId="1391421654" sldId="261"/>
        </pc:sldMkLst>
        <pc:spChg chg="mod">
          <ac:chgData name="Michaud, Joshua D" userId="S::joshua_michaud@student.uml.edu::12c2a775-a22d-4e1e-b438-8eb19de92d08" providerId="AD" clId="Web-{EBC2AFBC-1203-5DDF-F26A-D45C1D7B26F9}" dt="2020-12-07T05:43:38.752" v="1259" actId="20577"/>
          <ac:spMkLst>
            <pc:docMk/>
            <pc:sldMk cId="1391421654" sldId="261"/>
            <ac:spMk id="4" creationId="{0641CBBA-13F7-4642-8369-00027CCE9924}"/>
          </ac:spMkLst>
        </pc:spChg>
      </pc:sldChg>
      <pc:sldChg chg="addSp delSp modSp ord">
        <pc:chgData name="Michaud, Joshua D" userId="S::joshua_michaud@student.uml.edu::12c2a775-a22d-4e1e-b438-8eb19de92d08" providerId="AD" clId="Web-{EBC2AFBC-1203-5DDF-F26A-D45C1D7B26F9}" dt="2020-12-07T05:55:59.524" v="1435" actId="20577"/>
        <pc:sldMkLst>
          <pc:docMk/>
          <pc:sldMk cId="2392362412" sldId="262"/>
        </pc:sldMkLst>
        <pc:spChg chg="mod">
          <ac:chgData name="Michaud, Joshua D" userId="S::joshua_michaud@student.uml.edu::12c2a775-a22d-4e1e-b438-8eb19de92d08" providerId="AD" clId="Web-{EBC2AFBC-1203-5DDF-F26A-D45C1D7B26F9}" dt="2020-12-07T05:16:37.007" v="580" actId="20577"/>
          <ac:spMkLst>
            <pc:docMk/>
            <pc:sldMk cId="2392362412" sldId="262"/>
            <ac:spMk id="2" creationId="{6DAC517C-5665-474B-B347-ABD45BF00999}"/>
          </ac:spMkLst>
        </pc:spChg>
        <pc:spChg chg="del mod">
          <ac:chgData name="Michaud, Joshua D" userId="S::joshua_michaud@student.uml.edu::12c2a775-a22d-4e1e-b438-8eb19de92d08" providerId="AD" clId="Web-{EBC2AFBC-1203-5DDF-F26A-D45C1D7B26F9}" dt="2020-12-07T05:16:04.568" v="571"/>
          <ac:spMkLst>
            <pc:docMk/>
            <pc:sldMk cId="2392362412" sldId="262"/>
            <ac:spMk id="3" creationId="{1A41A8E3-0426-4FD9-AFC8-CB8A4E8009B5}"/>
          </ac:spMkLst>
        </pc:spChg>
        <pc:spChg chg="add del mod">
          <ac:chgData name="Michaud, Joshua D" userId="S::joshua_michaud@student.uml.edu::12c2a775-a22d-4e1e-b438-8eb19de92d08" providerId="AD" clId="Web-{EBC2AFBC-1203-5DDF-F26A-D45C1D7B26F9}" dt="2020-12-07T05:15:52.536" v="565"/>
          <ac:spMkLst>
            <pc:docMk/>
            <pc:sldMk cId="2392362412" sldId="262"/>
            <ac:spMk id="6" creationId="{A89331A7-01D5-49CE-BA52-9D123053DB0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15:45.208" v="564"/>
          <ac:spMkLst>
            <pc:docMk/>
            <pc:sldMk cId="2392362412" sldId="262"/>
            <ac:spMk id="7" creationId="{2AD08318-358F-4532-8207-8437C9362F6A}"/>
          </ac:spMkLst>
        </pc:spChg>
        <pc:spChg chg="add mod">
          <ac:chgData name="Michaud, Joshua D" userId="S::joshua_michaud@student.uml.edu::12c2a775-a22d-4e1e-b438-8eb19de92d08" providerId="AD" clId="Web-{EBC2AFBC-1203-5DDF-F26A-D45C1D7B26F9}" dt="2020-12-07T05:55:59.524" v="1435" actId="20577"/>
          <ac:spMkLst>
            <pc:docMk/>
            <pc:sldMk cId="2392362412" sldId="262"/>
            <ac:spMk id="8" creationId="{E6BA0946-41D4-49FA-874D-31CFB4A78304}"/>
          </ac:spMkLst>
        </pc:spChg>
        <pc:picChg chg="del">
          <ac:chgData name="Michaud, Joshua D" userId="S::joshua_michaud@student.uml.edu::12c2a775-a22d-4e1e-b438-8eb19de92d08" providerId="AD" clId="Web-{EBC2AFBC-1203-5DDF-F26A-D45C1D7B26F9}" dt="2020-12-07T05:15:40.474" v="562"/>
          <ac:picMkLst>
            <pc:docMk/>
            <pc:sldMk cId="2392362412" sldId="262"/>
            <ac:picMk id="5" creationId="{579519C2-8765-40B1-BB28-ABDB334C0846}"/>
          </ac:picMkLst>
        </pc:picChg>
      </pc:sldChg>
      <pc:sldChg chg="modSp">
        <pc:chgData name="Michaud, Joshua D" userId="S::joshua_michaud@student.uml.edu::12c2a775-a22d-4e1e-b438-8eb19de92d08" providerId="AD" clId="Web-{EBC2AFBC-1203-5DDF-F26A-D45C1D7B26F9}" dt="2020-12-07T04:14:20.150" v="40" actId="20577"/>
        <pc:sldMkLst>
          <pc:docMk/>
          <pc:sldMk cId="2772862671" sldId="264"/>
        </pc:sldMkLst>
        <pc:spChg chg="mod">
          <ac:chgData name="Michaud, Joshua D" userId="S::joshua_michaud@student.uml.edu::12c2a775-a22d-4e1e-b438-8eb19de92d08" providerId="AD" clId="Web-{EBC2AFBC-1203-5DDF-F26A-D45C1D7B26F9}" dt="2020-12-07T04:14:20.150" v="40" actId="20577"/>
          <ac:spMkLst>
            <pc:docMk/>
            <pc:sldMk cId="2772862671" sldId="264"/>
            <ac:spMk id="2" creationId="{6DAC517C-5665-474B-B347-ABD45BF00999}"/>
          </ac:spMkLst>
        </pc:spChg>
      </pc:sldChg>
      <pc:sldChg chg="addSp delSp modSp mod setBg">
        <pc:chgData name="Michaud, Joshua D" userId="S::joshua_michaud@student.uml.edu::12c2a775-a22d-4e1e-b438-8eb19de92d08" providerId="AD" clId="Web-{EBC2AFBC-1203-5DDF-F26A-D45C1D7B26F9}" dt="2020-12-07T04:23:24.962" v="175" actId="20577"/>
        <pc:sldMkLst>
          <pc:docMk/>
          <pc:sldMk cId="3521324487" sldId="265"/>
        </pc:sldMkLst>
        <pc:spChg chg="mod ord">
          <ac:chgData name="Michaud, Joshua D" userId="S::joshua_michaud@student.uml.edu::12c2a775-a22d-4e1e-b438-8eb19de92d08" providerId="AD" clId="Web-{EBC2AFBC-1203-5DDF-F26A-D45C1D7B26F9}" dt="2020-12-07T04:23:24.962" v="175" actId="20577"/>
          <ac:spMkLst>
            <pc:docMk/>
            <pc:sldMk cId="3521324487" sldId="265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4:20:36.534" v="164" actId="1076"/>
          <ac:spMkLst>
            <pc:docMk/>
            <pc:sldMk cId="3521324487" sldId="265"/>
            <ac:spMk id="3" creationId="{1A41A8E3-0426-4FD9-AFC8-CB8A4E8009B5}"/>
          </ac:spMkLst>
        </pc:spChg>
        <pc:spChg chg="del mod">
          <ac:chgData name="Michaud, Joshua D" userId="S::joshua_michaud@student.uml.edu::12c2a775-a22d-4e1e-b438-8eb19de92d08" providerId="AD" clId="Web-{EBC2AFBC-1203-5DDF-F26A-D45C1D7B26F9}" dt="2020-12-07T04:18:07.265" v="43"/>
          <ac:spMkLst>
            <pc:docMk/>
            <pc:sldMk cId="3521324487" sldId="265"/>
            <ac:spMk id="4" creationId="{0641CBBA-13F7-4642-8369-00027CCE9924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4:20:57.269" v="165"/>
          <ac:spMkLst>
            <pc:docMk/>
            <pc:sldMk cId="3521324487" sldId="265"/>
            <ac:spMk id="9" creationId="{89680C82-7BF3-44BA-ACDA-25150838D60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13" creationId="{910015B9-6046-41B8-83BD-71778D2F9798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15" creationId="{53908232-52E2-4794-A6C1-54300FB98919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17" creationId="{D2B9299F-BED7-44C5-9CC5-E542F9193C2F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19" creationId="{E9DDF273-E040-4765-AD05-872458E1370A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21" creationId="{C1FA8F66-3B85-411D-A2A6-A50DF3026D9A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23" creationId="{D695E25C-06E7-4082-BE92-B571B616BC5A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25" creationId="{E64BD7DF-F4BB-427F-B4F6-6DC83A59AA0F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30" creationId="{77F2BB43-1E8B-40A7-9733-9AEE76BFE22A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32" creationId="{2F2499BD-C67D-4CD4-9747-4DCC7EF1FC2F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34" creationId="{80D02CAC-A533-4E24-84A6-B3171E16A27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36" creationId="{44DBAF48-B17B-4AA7-9E99-4EC0C990582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38" creationId="{C946306D-5ADD-463A-949A-DEEBA39D70DC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40" creationId="{A473A035-1F9A-4381-AC96-683CD2DF5DE8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42" creationId="{CF4ED641-0671-4D88-92E6-026A8C9F1A4E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44" creationId="{7A02EF2F-E7B1-40FC-885B-C4D89902B6E0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2:43.945" v="167"/>
          <ac:spMkLst>
            <pc:docMk/>
            <pc:sldMk cId="3521324487" sldId="265"/>
            <ac:spMk id="46" creationId="{9180D5DB-9658-40A6-A418-7C69982226F4}"/>
          </ac:spMkLst>
        </pc:spChg>
        <pc:picChg chg="add mod ord">
          <ac:chgData name="Michaud, Joshua D" userId="S::joshua_michaud@student.uml.edu::12c2a775-a22d-4e1e-b438-8eb19de92d08" providerId="AD" clId="Web-{EBC2AFBC-1203-5DDF-F26A-D45C1D7B26F9}" dt="2020-12-07T04:22:43.945" v="167"/>
          <ac:picMkLst>
            <pc:docMk/>
            <pc:sldMk cId="3521324487" sldId="265"/>
            <ac:picMk id="5" creationId="{BC5A55DA-FE87-47C0-98AD-473CA5E7D533}"/>
          </ac:picMkLst>
        </pc:picChg>
        <pc:picChg chg="add del mod">
          <ac:chgData name="Michaud, Joshua D" userId="S::joshua_michaud@student.uml.edu::12c2a775-a22d-4e1e-b438-8eb19de92d08" providerId="AD" clId="Web-{EBC2AFBC-1203-5DDF-F26A-D45C1D7B26F9}" dt="2020-12-07T04:18:38.578" v="50"/>
          <ac:picMkLst>
            <pc:docMk/>
            <pc:sldMk cId="3521324487" sldId="265"/>
            <ac:picMk id="6" creationId="{FB4E3017-F091-4707-84AF-22692AE2BDD3}"/>
          </ac:picMkLst>
        </pc:picChg>
        <pc:picChg chg="add del mod">
          <ac:chgData name="Michaud, Joshua D" userId="S::joshua_michaud@student.uml.edu::12c2a775-a22d-4e1e-b438-8eb19de92d08" providerId="AD" clId="Web-{EBC2AFBC-1203-5DDF-F26A-D45C1D7B26F9}" dt="2020-12-07T04:20:34.050" v="163"/>
          <ac:picMkLst>
            <pc:docMk/>
            <pc:sldMk cId="3521324487" sldId="265"/>
            <ac:picMk id="7" creationId="{8014FA62-C437-4AAD-B938-ED06791C24F1}"/>
          </ac:picMkLst>
        </pc:picChg>
        <pc:picChg chg="add mod ord">
          <ac:chgData name="Michaud, Joshua D" userId="S::joshua_michaud@student.uml.edu::12c2a775-a22d-4e1e-b438-8eb19de92d08" providerId="AD" clId="Web-{EBC2AFBC-1203-5DDF-F26A-D45C1D7B26F9}" dt="2020-12-07T04:22:43.945" v="167"/>
          <ac:picMkLst>
            <pc:docMk/>
            <pc:sldMk cId="3521324487" sldId="265"/>
            <ac:picMk id="8" creationId="{CC0EDA9F-B34C-4723-9D91-058A2348356B}"/>
          </ac:picMkLst>
        </pc:picChg>
      </pc:sldChg>
      <pc:sldChg chg="addSp delSp modSp mod setBg setClrOvrMap">
        <pc:chgData name="Michaud, Joshua D" userId="S::joshua_michaud@student.uml.edu::12c2a775-a22d-4e1e-b438-8eb19de92d08" providerId="AD" clId="Web-{EBC2AFBC-1203-5DDF-F26A-D45C1D7B26F9}" dt="2020-12-07T04:32:23.975" v="258" actId="1076"/>
        <pc:sldMkLst>
          <pc:docMk/>
          <pc:sldMk cId="1193751612" sldId="266"/>
        </pc:sldMkLst>
        <pc:spChg chg="mod">
          <ac:chgData name="Michaud, Joshua D" userId="S::joshua_michaud@student.uml.edu::12c2a775-a22d-4e1e-b438-8eb19de92d08" providerId="AD" clId="Web-{EBC2AFBC-1203-5DDF-F26A-D45C1D7B26F9}" dt="2020-12-07T04:32:23.975" v="258" actId="1076"/>
          <ac:spMkLst>
            <pc:docMk/>
            <pc:sldMk cId="1193751612" sldId="266"/>
            <ac:spMk id="2" creationId="{6DAC517C-5665-474B-B347-ABD45BF00999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4:28:53.751" v="207"/>
          <ac:spMkLst>
            <pc:docMk/>
            <pc:sldMk cId="1193751612" sldId="266"/>
            <ac:spMk id="3" creationId="{1A41A8E3-0426-4FD9-AFC8-CB8A4E8009B5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8.332" v="247"/>
          <ac:spMkLst>
            <pc:docMk/>
            <pc:sldMk cId="1193751612" sldId="266"/>
            <ac:spMk id="4" creationId="{0641CBBA-13F7-4642-8369-00027CCE9924}"/>
          </ac:spMkLst>
        </pc:spChg>
        <pc:spChg chg="add del mod">
          <ac:chgData name="Michaud, Joshua D" userId="S::joshua_michaud@student.uml.edu::12c2a775-a22d-4e1e-b438-8eb19de92d08" providerId="AD" clId="Web-{EBC2AFBC-1203-5DDF-F26A-D45C1D7B26F9}" dt="2020-12-07T04:28:58.110" v="208"/>
          <ac:spMkLst>
            <pc:docMk/>
            <pc:sldMk cId="1193751612" sldId="266"/>
            <ac:spMk id="6" creationId="{47E3D315-7592-4EEA-A8C0-1EF3A21202DF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5.863" v="246"/>
          <ac:spMkLst>
            <pc:docMk/>
            <pc:sldMk cId="1193751612" sldId="266"/>
            <ac:spMk id="8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5.863" v="246"/>
          <ac:spMkLst>
            <pc:docMk/>
            <pc:sldMk cId="1193751612" sldId="266"/>
            <ac:spMk id="9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9:28.705" v="210"/>
          <ac:spMkLst>
            <pc:docMk/>
            <pc:sldMk cId="1193751612" sldId="266"/>
            <ac:spMk id="10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5.863" v="246"/>
          <ac:spMkLst>
            <pc:docMk/>
            <pc:sldMk cId="1193751612" sldId="266"/>
            <ac:spMk id="11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9:28.705" v="210"/>
          <ac:spMkLst>
            <pc:docMk/>
            <pc:sldMk cId="1193751612" sldId="266"/>
            <ac:spMk id="12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5.863" v="246"/>
          <ac:spMkLst>
            <pc:docMk/>
            <pc:sldMk cId="1193751612" sldId="266"/>
            <ac:spMk id="13" creationId="{C0524398-BFB4-4C4A-8317-83B8729F9B26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9:28.705" v="210"/>
          <ac:spMkLst>
            <pc:docMk/>
            <pc:sldMk cId="1193751612" sldId="266"/>
            <ac:spMk id="14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9:28.705" v="210"/>
          <ac:spMkLst>
            <pc:docMk/>
            <pc:sldMk cId="1193751612" sldId="266"/>
            <ac:spMk id="16" creationId="{C0524398-BFB4-4C4A-8317-83B8729F9B26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35.863" v="246"/>
          <ac:spMkLst>
            <pc:docMk/>
            <pc:sldMk cId="1193751612" sldId="266"/>
            <ac:spMk id="17" creationId="{007891EC-4501-44ED-A8C8-B11B6DB767A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9:28.705" v="210"/>
          <ac:spMkLst>
            <pc:docMk/>
            <pc:sldMk cId="1193751612" sldId="266"/>
            <ac:spMk id="18" creationId="{007891EC-4501-44ED-A8C8-B11B6DB767A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30:56.066" v="250"/>
          <ac:spMkLst>
            <pc:docMk/>
            <pc:sldMk cId="1193751612" sldId="266"/>
            <ac:spMk id="25" creationId="{D6ADE79B-912B-4EE3-98CF-8E862DE3616D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28" creationId="{DD651B61-325E-4E73-8445-38B0DE8AAAB6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30" creationId="{B42E5253-D3AC-4AC2-B766-8B34F13C2F5E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32" creationId="{10AE8D57-436A-4073-9A75-15BB5949F8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34" creationId="{E9751CB9-7B25-4EB8-9A6F-82F822549F12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36" creationId="{E1317383-CF3B-4B02-9512-BECBEF6362A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38" creationId="{B1D4C7A0-6DF2-4F2D-A45D-F111582974C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40" creationId="{DBF3943D-BCB6-4B31-809D-A005686483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30:50.222" v="249"/>
          <ac:spMkLst>
            <pc:docMk/>
            <pc:sldMk cId="1193751612" sldId="266"/>
            <ac:spMk id="42" creationId="{39373A6F-2E1F-4613-8E1D-D68057D29F31}"/>
          </ac:spMkLst>
        </pc:spChg>
        <pc:picChg chg="add del">
          <ac:chgData name="Michaud, Joshua D" userId="S::joshua_michaud@student.uml.edu::12c2a775-a22d-4e1e-b438-8eb19de92d08" providerId="AD" clId="Web-{EBC2AFBC-1203-5DDF-F26A-D45C1D7B26F9}" dt="2020-12-07T04:29:28.705" v="210"/>
          <ac:picMkLst>
            <pc:docMk/>
            <pc:sldMk cId="1193751612" sldId="266"/>
            <ac:picMk id="7" creationId="{69E72771-F22A-45F0-B643-64332FBA4A71}"/>
          </ac:picMkLst>
        </pc:picChg>
        <pc:picChg chg="add del">
          <ac:chgData name="Michaud, Joshua D" userId="S::joshua_michaud@student.uml.edu::12c2a775-a22d-4e1e-b438-8eb19de92d08" providerId="AD" clId="Web-{EBC2AFBC-1203-5DDF-F26A-D45C1D7B26F9}" dt="2020-12-07T04:30:35.863" v="246"/>
          <ac:picMkLst>
            <pc:docMk/>
            <pc:sldMk cId="1193751612" sldId="266"/>
            <ac:picMk id="15" creationId="{69E72771-F22A-45F0-B643-64332FBA4A71}"/>
          </ac:picMkLst>
        </pc:picChg>
        <pc:picChg chg="add mod ord">
          <ac:chgData name="Michaud, Joshua D" userId="S::joshua_michaud@student.uml.edu::12c2a775-a22d-4e1e-b438-8eb19de92d08" providerId="AD" clId="Web-{EBC2AFBC-1203-5DDF-F26A-D45C1D7B26F9}" dt="2020-12-07T04:31:12.598" v="254" actId="14100"/>
          <ac:picMkLst>
            <pc:docMk/>
            <pc:sldMk cId="1193751612" sldId="266"/>
            <ac:picMk id="21" creationId="{E88CE4E8-046C-44EE-88D7-3254C2D1F15B}"/>
          </ac:picMkLst>
        </pc:picChg>
        <pc:cxnChg chg="add del">
          <ac:chgData name="Michaud, Joshua D" userId="S::joshua_michaud@student.uml.edu::12c2a775-a22d-4e1e-b438-8eb19de92d08" providerId="AD" clId="Web-{EBC2AFBC-1203-5DDF-F26A-D45C1D7B26F9}" dt="2020-12-07T04:30:35.863" v="246"/>
          <ac:cxnSpMkLst>
            <pc:docMk/>
            <pc:sldMk cId="1193751612" sldId="266"/>
            <ac:cxnSpMk id="19" creationId="{34E5597F-CE67-4085-9548-E6A8036DA3BB}"/>
          </ac:cxnSpMkLst>
        </pc:cxnChg>
        <pc:cxnChg chg="add del">
          <ac:chgData name="Michaud, Joshua D" userId="S::joshua_michaud@student.uml.edu::12c2a775-a22d-4e1e-b438-8eb19de92d08" providerId="AD" clId="Web-{EBC2AFBC-1203-5DDF-F26A-D45C1D7B26F9}" dt="2020-12-07T04:29:28.705" v="210"/>
          <ac:cxnSpMkLst>
            <pc:docMk/>
            <pc:sldMk cId="1193751612" sldId="266"/>
            <ac:cxnSpMk id="20" creationId="{34E5597F-CE67-4085-9548-E6A8036DA3BB}"/>
          </ac:cxnSpMkLst>
        </pc:cxnChg>
      </pc:sldChg>
      <pc:sldChg chg="addSp delSp modSp mod setBg setClrOvrMap">
        <pc:chgData name="Michaud, Joshua D" userId="S::joshua_michaud@student.uml.edu::12c2a775-a22d-4e1e-b438-8eb19de92d08" providerId="AD" clId="Web-{EBC2AFBC-1203-5DDF-F26A-D45C1D7B26F9}" dt="2020-12-07T04:13:47.790" v="22" actId="20577"/>
        <pc:sldMkLst>
          <pc:docMk/>
          <pc:sldMk cId="4237672717" sldId="267"/>
        </pc:sldMkLst>
        <pc:spChg chg="mod">
          <ac:chgData name="Michaud, Joshua D" userId="S::joshua_michaud@student.uml.edu::12c2a775-a22d-4e1e-b438-8eb19de92d08" providerId="AD" clId="Web-{EBC2AFBC-1203-5DDF-F26A-D45C1D7B26F9}" dt="2020-12-07T04:13:47.790" v="22" actId="20577"/>
          <ac:spMkLst>
            <pc:docMk/>
            <pc:sldMk cId="4237672717" sldId="267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3" creationId="{1A41A8E3-0426-4FD9-AFC8-CB8A4E8009B5}"/>
          </ac:spMkLst>
        </pc:spChg>
        <pc:spChg chg="add del mod">
          <ac:chgData name="Michaud, Joshua D" userId="S::joshua_michaud@student.uml.edu::12c2a775-a22d-4e1e-b438-8eb19de92d08" providerId="AD" clId="Web-{EBC2AFBC-1203-5DDF-F26A-D45C1D7B26F9}" dt="2020-12-07T04:12:59.617" v="8"/>
          <ac:spMkLst>
            <pc:docMk/>
            <pc:sldMk cId="4237672717" sldId="267"/>
            <ac:spMk id="7" creationId="{291CEF03-DEC1-4D5B-BFEA-3A2502B4DC4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11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13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15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17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19" creationId="{1BB56EB9-078F-4952-AC1F-149C7A0AE4D5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21" creationId="{D3772EE4-ED5E-4D3A-A306-B22CF866786D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23" creationId="{10058680-D07C-4893-B2B7-91543F18AB3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25" creationId="{7B42427A-0A1F-4A55-8705-D9179F1E0CFB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26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13:10.024" v="10"/>
          <ac:spMkLst>
            <pc:docMk/>
            <pc:sldMk cId="4237672717" sldId="267"/>
            <ac:spMk id="27" creationId="{EE54A6FE-D8CB-48A3-900B-053D4EBD3B85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28" creationId="{10AE8D57-436A-4073-9A75-15BB5949F8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29" creationId="{E9751CB9-7B25-4EB8-9A6F-82F822549F12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30" creationId="{E1317383-CF3B-4B02-9512-BECBEF6362A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31" creationId="{B1D4C7A0-6DF2-4F2D-A45D-F111582974C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32" creationId="{DBF3943D-BCB6-4B31-809D-A005686483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13:10.039" v="11"/>
          <ac:spMkLst>
            <pc:docMk/>
            <pc:sldMk cId="4237672717" sldId="267"/>
            <ac:spMk id="33" creationId="{39373A6F-2E1F-4613-8E1D-D68057D29F31}"/>
          </ac:spMkLst>
        </pc:spChg>
        <pc:picChg chg="add del mod">
          <ac:chgData name="Michaud, Joshua D" userId="S::joshua_michaud@student.uml.edu::12c2a775-a22d-4e1e-b438-8eb19de92d08" providerId="AD" clId="Web-{EBC2AFBC-1203-5DDF-F26A-D45C1D7B26F9}" dt="2020-12-07T04:12:54.133" v="6"/>
          <ac:picMkLst>
            <pc:docMk/>
            <pc:sldMk cId="4237672717" sldId="267"/>
            <ac:picMk id="4" creationId="{736A9C62-C7F6-4070-A4A6-6E487DFC631A}"/>
          </ac:picMkLst>
        </pc:picChg>
        <pc:picChg chg="del">
          <ac:chgData name="Michaud, Joshua D" userId="S::joshua_michaud@student.uml.edu::12c2a775-a22d-4e1e-b438-8eb19de92d08" providerId="AD" clId="Web-{EBC2AFBC-1203-5DDF-F26A-D45C1D7B26F9}" dt="2020-12-07T04:12:42.710" v="1"/>
          <ac:picMkLst>
            <pc:docMk/>
            <pc:sldMk cId="4237672717" sldId="267"/>
            <ac:picMk id="5" creationId="{CB8401F5-1CA9-4A6B-A854-1B4D3A869BEA}"/>
          </ac:picMkLst>
        </pc:picChg>
        <pc:picChg chg="add mod ord">
          <ac:chgData name="Michaud, Joshua D" userId="S::joshua_michaud@student.uml.edu::12c2a775-a22d-4e1e-b438-8eb19de92d08" providerId="AD" clId="Web-{EBC2AFBC-1203-5DDF-F26A-D45C1D7B26F9}" dt="2020-12-07T04:13:30.149" v="18" actId="1076"/>
          <ac:picMkLst>
            <pc:docMk/>
            <pc:sldMk cId="4237672717" sldId="267"/>
            <ac:picMk id="8" creationId="{0F2AD1E4-94E5-4D1A-9507-1D3081639013}"/>
          </ac:picMkLst>
        </pc:picChg>
      </pc:sldChg>
      <pc:sldChg chg="addSp delSp modSp mod setBg setClrOvrMap">
        <pc:chgData name="Michaud, Joshua D" userId="S::joshua_michaud@student.uml.edu::12c2a775-a22d-4e1e-b438-8eb19de92d08" providerId="AD" clId="Web-{EBC2AFBC-1203-5DDF-F26A-D45C1D7B26F9}" dt="2020-12-07T04:27:38.374" v="205" actId="20577"/>
        <pc:sldMkLst>
          <pc:docMk/>
          <pc:sldMk cId="2055131305" sldId="268"/>
        </pc:sldMkLst>
        <pc:spChg chg="mod">
          <ac:chgData name="Michaud, Joshua D" userId="S::joshua_michaud@student.uml.edu::12c2a775-a22d-4e1e-b438-8eb19de92d08" providerId="AD" clId="Web-{EBC2AFBC-1203-5DDF-F26A-D45C1D7B26F9}" dt="2020-12-07T04:27:38.374" v="205" actId="20577"/>
          <ac:spMkLst>
            <pc:docMk/>
            <pc:sldMk cId="2055131305" sldId="268"/>
            <ac:spMk id="2" creationId="{D63EC1FA-6745-4F58-9099-955A1C1C4AAD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4:24:46.886" v="177"/>
          <ac:spMkLst>
            <pc:docMk/>
            <pc:sldMk cId="2055131305" sldId="268"/>
            <ac:spMk id="3" creationId="{EFC0B3DD-FC86-428A-B108-E93D2B82A0BF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4:24:52.605" v="178"/>
          <ac:spMkLst>
            <pc:docMk/>
            <pc:sldMk cId="2055131305" sldId="268"/>
            <ac:spMk id="4" creationId="{CE8222E0-53B6-4707-8665-9C5A754E716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4:25:33.434" v="181"/>
          <ac:spMkLst>
            <pc:docMk/>
            <pc:sldMk cId="2055131305" sldId="268"/>
            <ac:spMk id="9" creationId="{4344B636-EAB7-441F-B531-71BD5B4ACBD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12" creationId="{DD651B61-325E-4E73-8445-38B0DE8AAAB6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14" creationId="{B42E5253-D3AC-4AC2-B766-8B34F13C2F5E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16" creationId="{10AE8D57-436A-4073-9A75-15BB5949F8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18" creationId="{E9751CB9-7B25-4EB8-9A6F-82F822549F12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20" creationId="{E1317383-CF3B-4B02-9512-BECBEF6362A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22" creationId="{B1D4C7A0-6DF2-4F2D-A45D-F111582974C7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24" creationId="{DBF3943D-BCB6-4B31-809D-A005686483B4}"/>
          </ac:spMkLst>
        </pc:spChg>
        <pc:spChg chg="add">
          <ac:chgData name="Michaud, Joshua D" userId="S::joshua_michaud@student.uml.edu::12c2a775-a22d-4e1e-b438-8eb19de92d08" providerId="AD" clId="Web-{EBC2AFBC-1203-5DDF-F26A-D45C1D7B26F9}" dt="2020-12-07T04:25:30.074" v="180"/>
          <ac:spMkLst>
            <pc:docMk/>
            <pc:sldMk cId="2055131305" sldId="268"/>
            <ac:spMk id="26" creationId="{39373A6F-2E1F-4613-8E1D-D68057D29F31}"/>
          </ac:spMkLst>
        </pc:spChg>
        <pc:picChg chg="add mod ord">
          <ac:chgData name="Michaud, Joshua D" userId="S::joshua_michaud@student.uml.edu::12c2a775-a22d-4e1e-b438-8eb19de92d08" providerId="AD" clId="Web-{EBC2AFBC-1203-5DDF-F26A-D45C1D7B26F9}" dt="2020-12-07T04:27:19.327" v="201" actId="14100"/>
          <ac:picMkLst>
            <pc:docMk/>
            <pc:sldMk cId="2055131305" sldId="268"/>
            <ac:picMk id="5" creationId="{945C1FBA-144F-4B4E-9E10-31C1EE3129D6}"/>
          </ac:picMkLst>
        </pc:picChg>
      </pc:sldChg>
      <pc:sldChg chg="add replId">
        <pc:chgData name="Michaud, Joshua D" userId="S::joshua_michaud@student.uml.edu::12c2a775-a22d-4e1e-b438-8eb19de92d08" providerId="AD" clId="Web-{EBC2AFBC-1203-5DDF-F26A-D45C1D7B26F9}" dt="2020-12-07T05:15:21.395" v="560"/>
        <pc:sldMkLst>
          <pc:docMk/>
          <pc:sldMk cId="1128926940" sldId="269"/>
        </pc:sldMkLst>
      </pc:sldChg>
      <pc:sldChg chg="modSp">
        <pc:chgData name="Michaud, Joshua D" userId="S::joshua_michaud@student.uml.edu::12c2a775-a22d-4e1e-b438-8eb19de92d08" providerId="AD" clId="Web-{EBC2AFBC-1203-5DDF-F26A-D45C1D7B26F9}" dt="2020-12-07T05:53:45.755" v="1421" actId="1076"/>
        <pc:sldMkLst>
          <pc:docMk/>
          <pc:sldMk cId="4194784255" sldId="270"/>
        </pc:sldMkLst>
        <pc:spChg chg="mod">
          <ac:chgData name="Michaud, Joshua D" userId="S::joshua_michaud@student.uml.edu::12c2a775-a22d-4e1e-b438-8eb19de92d08" providerId="AD" clId="Web-{EBC2AFBC-1203-5DDF-F26A-D45C1D7B26F9}" dt="2020-12-07T05:53:45.755" v="1421" actId="1076"/>
          <ac:spMkLst>
            <pc:docMk/>
            <pc:sldMk cId="4194784255" sldId="270"/>
            <ac:spMk id="8" creationId="{FC725D3D-76B7-4804-9528-69D40454DF6B}"/>
          </ac:spMkLst>
        </pc:spChg>
      </pc:sldChg>
      <pc:sldChg chg="addSp delSp modSp add mod replId setBg">
        <pc:chgData name="Michaud, Joshua D" userId="S::joshua_michaud@student.uml.edu::12c2a775-a22d-4e1e-b438-8eb19de92d08" providerId="AD" clId="Web-{EBC2AFBC-1203-5DDF-F26A-D45C1D7B26F9}" dt="2020-12-07T05:51:16.017" v="1342" actId="20577"/>
        <pc:sldMkLst>
          <pc:docMk/>
          <pc:sldMk cId="3289813976" sldId="271"/>
        </pc:sldMkLst>
        <pc:spChg chg="mod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2" creationId="{6DAC517C-5665-474B-B347-ABD45BF00999}"/>
          </ac:spMkLst>
        </pc:spChg>
        <pc:spChg chg="add mod">
          <ac:chgData name="Michaud, Joshua D" userId="S::joshua_michaud@student.uml.edu::12c2a775-a22d-4e1e-b438-8eb19de92d08" providerId="AD" clId="Web-{EBC2AFBC-1203-5DDF-F26A-D45C1D7B26F9}" dt="2020-12-07T05:51:16.017" v="1342" actId="20577"/>
          <ac:spMkLst>
            <pc:docMk/>
            <pc:sldMk cId="3289813976" sldId="271"/>
            <ac:spMk id="3" creationId="{487411FB-4FBD-49D0-916A-637A0C2CD7BF}"/>
          </ac:spMkLst>
        </pc:spChg>
        <pc:spChg chg="add del mod">
          <ac:chgData name="Michaud, Joshua D" userId="S::joshua_michaud@student.uml.edu::12c2a775-a22d-4e1e-b438-8eb19de92d08" providerId="AD" clId="Web-{EBC2AFBC-1203-5DDF-F26A-D45C1D7B26F9}" dt="2020-12-07T05:22:37.938" v="709"/>
          <ac:spMkLst>
            <pc:docMk/>
            <pc:sldMk cId="3289813976" sldId="271"/>
            <ac:spMk id="4" creationId="{B7300640-5501-4FE3-BD72-F134AB49DC37}"/>
          </ac:spMkLst>
        </pc:spChg>
        <pc:spChg chg="add del mod">
          <ac:chgData name="Michaud, Joshua D" userId="S::joshua_michaud@student.uml.edu::12c2a775-a22d-4e1e-b438-8eb19de92d08" providerId="AD" clId="Web-{EBC2AFBC-1203-5DDF-F26A-D45C1D7B26F9}" dt="2020-12-07T05:22:41.860" v="710"/>
          <ac:spMkLst>
            <pc:docMk/>
            <pc:sldMk cId="3289813976" sldId="271"/>
            <ac:spMk id="6" creationId="{999F31A8-BFA3-477A-8950-78B9F2FA25B7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5:17:36.883" v="592"/>
          <ac:spMkLst>
            <pc:docMk/>
            <pc:sldMk cId="3289813976" sldId="271"/>
            <ac:spMk id="8" creationId="{E6BA0946-41D4-49FA-874D-31CFB4A7830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68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0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2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4" creationId="{E9751CB9-7B25-4EB8-9A6F-82F822549F1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5" creationId="{E1317383-CF3B-4B02-9512-BECBEF6362A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6" creationId="{B1D4C7A0-6DF2-4F2D-A45D-F111582974C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7" creationId="{DBF3943D-BCB6-4B31-809D-A005686483B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78" creationId="{39373A6F-2E1F-4613-8E1D-D68057D29F31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83" creationId="{DCF4EB5C-ED25-4675-8255-2F5B12CFFCF0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85" creationId="{9514EC6E-A557-42A2-BCDC-3ABFFC5E564D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87" creationId="{905482C9-EB42-4BFE-95BF-7FD661F0765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89" creationId="{9B6B47BF-F3D0-4678-9B20-DA45E1BCAD6C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91" creationId="{19334917-3673-4EF2-BA7C-CC83AEEEAE3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4:32.878" v="720"/>
          <ac:spMkLst>
            <pc:docMk/>
            <pc:sldMk cId="3289813976" sldId="271"/>
            <ac:spMk id="93" creationId="{E1589AE1-C0FC-4B66-9C0D-9EB92F40F440}"/>
          </ac:spMkLst>
        </pc:spChg>
      </pc:sldChg>
      <pc:sldChg chg="addSp delSp modSp add mod replId setClrOvrMap">
        <pc:chgData name="Michaud, Joshua D" userId="S::joshua_michaud@student.uml.edu::12c2a775-a22d-4e1e-b438-8eb19de92d08" providerId="AD" clId="Web-{EBC2AFBC-1203-5DDF-F26A-D45C1D7B26F9}" dt="2020-12-07T05:27:33.603" v="764" actId="20577"/>
        <pc:sldMkLst>
          <pc:docMk/>
          <pc:sldMk cId="1157933732" sldId="273"/>
        </pc:sldMkLst>
        <pc:spChg chg="mod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2" creationId="{6DAC517C-5665-474B-B347-ABD45BF00999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5:27:33.603" v="764" actId="20577"/>
          <ac:spMkLst>
            <pc:docMk/>
            <pc:sldMk cId="1157933732" sldId="273"/>
            <ac:spMk id="3" creationId="{487411FB-4FBD-49D0-916A-637A0C2CD7BF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68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0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2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4" creationId="{E9751CB9-7B25-4EB8-9A6F-82F822549F12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5" creationId="{E1317383-CF3B-4B02-9512-BECBEF6362A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6" creationId="{B1D4C7A0-6DF2-4F2D-A45D-F111582974C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7" creationId="{DBF3943D-BCB6-4B31-809D-A005686483B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78" creationId="{39373A6F-2E1F-4613-8E1D-D68057D29F31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84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86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88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90" creationId="{3CED7894-4F62-4A6C-8DB5-DB5BE08E9C03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40.461" v="749"/>
          <ac:spMkLst>
            <pc:docMk/>
            <pc:sldMk cId="1157933732" sldId="273"/>
            <ac:spMk id="92" creationId="{E536F3B4-50F6-4C52-8F76-4EB1214719DC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3.851" v="745"/>
          <ac:spMkLst>
            <pc:docMk/>
            <pc:sldMk cId="1157933732" sldId="273"/>
            <ac:spMk id="97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3.851" v="745"/>
          <ac:spMkLst>
            <pc:docMk/>
            <pc:sldMk cId="1157933732" sldId="273"/>
            <ac:spMk id="99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3.851" v="745"/>
          <ac:spMkLst>
            <pc:docMk/>
            <pc:sldMk cId="1157933732" sldId="273"/>
            <ac:spMk id="101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3.851" v="745"/>
          <ac:spMkLst>
            <pc:docMk/>
            <pc:sldMk cId="1157933732" sldId="273"/>
            <ac:spMk id="103" creationId="{36B822CC-7DA9-4417-AA94-64CEB676F0B8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3.851" v="745"/>
          <ac:spMkLst>
            <pc:docMk/>
            <pc:sldMk cId="1157933732" sldId="273"/>
            <ac:spMk id="105" creationId="{AFA01E88-71CC-4FF3-9E81-51E0C32B45E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0.992" v="743"/>
          <ac:spMkLst>
            <pc:docMk/>
            <pc:sldMk cId="1157933732" sldId="273"/>
            <ac:spMk id="107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0.992" v="743"/>
          <ac:spMkLst>
            <pc:docMk/>
            <pc:sldMk cId="1157933732" sldId="273"/>
            <ac:spMk id="108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0.992" v="743"/>
          <ac:spMkLst>
            <pc:docMk/>
            <pc:sldMk cId="1157933732" sldId="273"/>
            <ac:spMk id="109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23.976" v="741"/>
          <ac:spMkLst>
            <pc:docMk/>
            <pc:sldMk cId="1157933732" sldId="273"/>
            <ac:spMk id="110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30.992" v="743"/>
          <ac:spMkLst>
            <pc:docMk/>
            <pc:sldMk cId="1157933732" sldId="273"/>
            <ac:spMk id="111" creationId="{B8DD2392-397B-48BF-BEFA-EA1FB881CA85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23.976" v="741"/>
          <ac:spMkLst>
            <pc:docMk/>
            <pc:sldMk cId="1157933732" sldId="273"/>
            <ac:spMk id="112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23.976" v="741"/>
          <ac:spMkLst>
            <pc:docMk/>
            <pc:sldMk cId="1157933732" sldId="273"/>
            <ac:spMk id="114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23.976" v="741"/>
          <ac:spMkLst>
            <pc:docMk/>
            <pc:sldMk cId="1157933732" sldId="273"/>
            <ac:spMk id="116" creationId="{3CED7894-4F62-4A6C-8DB5-DB5BE08E9C03}"/>
          </ac:spMkLst>
        </pc:spChg>
        <pc:spChg chg="add del">
          <ac:chgData name="Michaud, Joshua D" userId="S::joshua_michaud@student.uml.edu::12c2a775-a22d-4e1e-b438-8eb19de92d08" providerId="AD" clId="Web-{EBC2AFBC-1203-5DDF-F26A-D45C1D7B26F9}" dt="2020-12-07T05:26:23.976" v="741"/>
          <ac:spMkLst>
            <pc:docMk/>
            <pc:sldMk cId="1157933732" sldId="273"/>
            <ac:spMk id="118" creationId="{E536F3B4-50F6-4C52-8F76-4EB1214719DC}"/>
          </ac:spMkLst>
        </pc:spChg>
        <pc:picChg chg="add del mod ord">
          <ac:chgData name="Michaud, Joshua D" userId="S::joshua_michaud@student.uml.edu::12c2a775-a22d-4e1e-b438-8eb19de92d08" providerId="AD" clId="Web-{EBC2AFBC-1203-5DDF-F26A-D45C1D7B26F9}" dt="2020-12-07T05:26:40.461" v="749"/>
          <ac:picMkLst>
            <pc:docMk/>
            <pc:sldMk cId="1157933732" sldId="273"/>
            <ac:picMk id="80" creationId="{E7EBC6F0-56EA-467C-BDEC-589BC7072A76}"/>
          </ac:picMkLst>
        </pc:picChg>
      </pc:sldChg>
      <pc:sldChg chg="delSp modSp add replId">
        <pc:chgData name="Michaud, Joshua D" userId="S::joshua_michaud@student.uml.edu::12c2a775-a22d-4e1e-b438-8eb19de92d08" providerId="AD" clId="Web-{EBC2AFBC-1203-5DDF-F26A-D45C1D7B26F9}" dt="2020-12-07T05:49:06.920" v="1321" actId="20577"/>
        <pc:sldMkLst>
          <pc:docMk/>
          <pc:sldMk cId="407418605" sldId="274"/>
        </pc:sldMkLst>
        <pc:spChg chg="mod">
          <ac:chgData name="Michaud, Joshua D" userId="S::joshua_michaud@student.uml.edu::12c2a775-a22d-4e1e-b438-8eb19de92d08" providerId="AD" clId="Web-{EBC2AFBC-1203-5DDF-F26A-D45C1D7B26F9}" dt="2020-12-07T05:44:12.221" v="1269" actId="20577"/>
          <ac:spMkLst>
            <pc:docMk/>
            <pc:sldMk cId="407418605" sldId="274"/>
            <ac:spMk id="2" creationId="{6DAC517C-5665-474B-B347-ABD45BF00999}"/>
          </ac:spMkLst>
        </pc:spChg>
        <pc:spChg chg="del">
          <ac:chgData name="Michaud, Joshua D" userId="S::joshua_michaud@student.uml.edu::12c2a775-a22d-4e1e-b438-8eb19de92d08" providerId="AD" clId="Web-{EBC2AFBC-1203-5DDF-F26A-D45C1D7B26F9}" dt="2020-12-07T05:44:26.066" v="1272"/>
          <ac:spMkLst>
            <pc:docMk/>
            <pc:sldMk cId="407418605" sldId="274"/>
            <ac:spMk id="5" creationId="{09B79E57-A157-4233-A8AF-D30D1BBA65C3}"/>
          </ac:spMkLst>
        </pc:spChg>
        <pc:spChg chg="mod">
          <ac:chgData name="Michaud, Joshua D" userId="S::joshua_michaud@student.uml.edu::12c2a775-a22d-4e1e-b438-8eb19de92d08" providerId="AD" clId="Web-{EBC2AFBC-1203-5DDF-F26A-D45C1D7B26F9}" dt="2020-12-07T05:49:06.920" v="1321" actId="20577"/>
          <ac:spMkLst>
            <pc:docMk/>
            <pc:sldMk cId="407418605" sldId="274"/>
            <ac:spMk id="6" creationId="{10801B55-6390-405D-A3EF-E536C44132E7}"/>
          </ac:spMkLst>
        </pc:spChg>
      </pc:sldChg>
    </pc:docChg>
  </pc:docChgLst>
  <pc:docChgLst>
    <pc:chgData name="Patel, Tarpan" userId="S::tarpan_patel@student.uml.edu::e5f38ff1-20ab-4114-9ca1-1caf7086a192" providerId="AD" clId="Web-{69A110D6-D17A-04DA-F883-EB606F604FED}"/>
    <pc:docChg chg="addSld delSld modSld sldOrd">
      <pc:chgData name="Patel, Tarpan" userId="S::tarpan_patel@student.uml.edu::e5f38ff1-20ab-4114-9ca1-1caf7086a192" providerId="AD" clId="Web-{69A110D6-D17A-04DA-F883-EB606F604FED}" dt="2020-12-07T05:59:28.383" v="539" actId="20577"/>
      <pc:docMkLst>
        <pc:docMk/>
      </pc:docMkLst>
      <pc:sldChg chg="modSp">
        <pc:chgData name="Patel, Tarpan" userId="S::tarpan_patel@student.uml.edu::e5f38ff1-20ab-4114-9ca1-1caf7086a192" providerId="AD" clId="Web-{69A110D6-D17A-04DA-F883-EB606F604FED}" dt="2020-12-07T05:11:47.559" v="11" actId="20577"/>
        <pc:sldMkLst>
          <pc:docMk/>
          <pc:sldMk cId="109857222" sldId="256"/>
        </pc:sldMkLst>
        <pc:spChg chg="mod">
          <ac:chgData name="Patel, Tarpan" userId="S::tarpan_patel@student.uml.edu::e5f38ff1-20ab-4114-9ca1-1caf7086a192" providerId="AD" clId="Web-{69A110D6-D17A-04DA-F883-EB606F604FED}" dt="2020-12-07T05:09:53.762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el, Tarpan" userId="S::tarpan_patel@student.uml.edu::e5f38ff1-20ab-4114-9ca1-1caf7086a192" providerId="AD" clId="Web-{69A110D6-D17A-04DA-F883-EB606F604FED}" dt="2020-12-07T05:11:47.559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4:57.759" v="533" actId="14100"/>
        <pc:sldMkLst>
          <pc:docMk/>
          <pc:sldMk cId="3929089692" sldId="260"/>
        </pc:sldMkLst>
        <pc:spChg chg="mod">
          <ac:chgData name="Patel, Tarpan" userId="S::tarpan_patel@student.uml.edu::e5f38ff1-20ab-4114-9ca1-1caf7086a192" providerId="AD" clId="Web-{69A110D6-D17A-04DA-F883-EB606F604FED}" dt="2020-12-07T05:54:57.759" v="533" actId="14100"/>
          <ac:spMkLst>
            <pc:docMk/>
            <pc:sldMk cId="3929089692" sldId="260"/>
            <ac:spMk id="2" creationId="{6DAC517C-5665-474B-B347-ABD45BF00999}"/>
          </ac:spMkLst>
        </pc:spChg>
        <pc:spChg chg="mod">
          <ac:chgData name="Patel, Tarpan" userId="S::tarpan_patel@student.uml.edu::e5f38ff1-20ab-4114-9ca1-1caf7086a192" providerId="AD" clId="Web-{69A110D6-D17A-04DA-F883-EB606F604FED}" dt="2020-12-07T05:34:29.304" v="236" actId="20577"/>
          <ac:spMkLst>
            <pc:docMk/>
            <pc:sldMk cId="3929089692" sldId="260"/>
            <ac:spMk id="4" creationId="{0641CBBA-13F7-4642-8369-00027CCE9924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41:44.107" v="407" actId="20577"/>
        <pc:sldMkLst>
          <pc:docMk/>
          <pc:sldMk cId="1391421654" sldId="261"/>
        </pc:sldMkLst>
        <pc:spChg chg="mod">
          <ac:chgData name="Patel, Tarpan" userId="S::tarpan_patel@student.uml.edu::e5f38ff1-20ab-4114-9ca1-1caf7086a192" providerId="AD" clId="Web-{69A110D6-D17A-04DA-F883-EB606F604FED}" dt="2020-12-07T05:41:44.107" v="407" actId="20577"/>
          <ac:spMkLst>
            <pc:docMk/>
            <pc:sldMk cId="1391421654" sldId="261"/>
            <ac:spMk id="4" creationId="{0641CBBA-13F7-4642-8369-00027CCE9924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9:27.820" v="537" actId="20577"/>
        <pc:sldMkLst>
          <pc:docMk/>
          <pc:sldMk cId="2392362412" sldId="262"/>
        </pc:sldMkLst>
        <pc:spChg chg="mod">
          <ac:chgData name="Patel, Tarpan" userId="S::tarpan_patel@student.uml.edu::e5f38ff1-20ab-4114-9ca1-1caf7086a192" providerId="AD" clId="Web-{69A110D6-D17A-04DA-F883-EB606F604FED}" dt="2020-12-07T05:59:27.820" v="537" actId="20577"/>
          <ac:spMkLst>
            <pc:docMk/>
            <pc:sldMk cId="2392362412" sldId="262"/>
            <ac:spMk id="2" creationId="{6DAC517C-5665-474B-B347-ABD45BF00999}"/>
          </ac:spMkLst>
        </pc:spChg>
      </pc:sldChg>
      <pc:sldChg chg="modSp del">
        <pc:chgData name="Patel, Tarpan" userId="S::tarpan_patel@student.uml.edu::e5f38ff1-20ab-4114-9ca1-1caf7086a192" providerId="AD" clId="Web-{69A110D6-D17A-04DA-F883-EB606F604FED}" dt="2020-12-07T05:27:21.135" v="163"/>
        <pc:sldMkLst>
          <pc:docMk/>
          <pc:sldMk cId="459306269" sldId="263"/>
        </pc:sldMkLst>
        <pc:spChg chg="mod">
          <ac:chgData name="Patel, Tarpan" userId="S::tarpan_patel@student.uml.edu::e5f38ff1-20ab-4114-9ca1-1caf7086a192" providerId="AD" clId="Web-{69A110D6-D17A-04DA-F883-EB606F604FED}" dt="2020-12-07T05:19:37.762" v="129" actId="20577"/>
          <ac:spMkLst>
            <pc:docMk/>
            <pc:sldMk cId="459306269" sldId="263"/>
            <ac:spMk id="4" creationId="{0641CBBA-13F7-4642-8369-00027CCE9924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48:12.590" v="428" actId="20577"/>
        <pc:sldMkLst>
          <pc:docMk/>
          <pc:sldMk cId="2772862671" sldId="264"/>
        </pc:sldMkLst>
        <pc:spChg chg="mod">
          <ac:chgData name="Patel, Tarpan" userId="S::tarpan_patel@student.uml.edu::e5f38ff1-20ab-4114-9ca1-1caf7086a192" providerId="AD" clId="Web-{69A110D6-D17A-04DA-F883-EB606F604FED}" dt="2020-12-07T05:48:12.590" v="428" actId="20577"/>
          <ac:spMkLst>
            <pc:docMk/>
            <pc:sldMk cId="2772862671" sldId="264"/>
            <ac:spMk id="2" creationId="{6DAC517C-5665-474B-B347-ABD45BF00999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0:09.480" v="456" actId="20577"/>
        <pc:sldMkLst>
          <pc:docMk/>
          <pc:sldMk cId="3521324487" sldId="265"/>
        </pc:sldMkLst>
        <pc:spChg chg="mod">
          <ac:chgData name="Patel, Tarpan" userId="S::tarpan_patel@student.uml.edu::e5f38ff1-20ab-4114-9ca1-1caf7086a192" providerId="AD" clId="Web-{69A110D6-D17A-04DA-F883-EB606F604FED}" dt="2020-12-07T05:50:09.480" v="456" actId="20577"/>
          <ac:spMkLst>
            <pc:docMk/>
            <pc:sldMk cId="3521324487" sldId="265"/>
            <ac:spMk id="2" creationId="{6DAC517C-5665-474B-B347-ABD45BF00999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4:19.775" v="519" actId="20577"/>
        <pc:sldMkLst>
          <pc:docMk/>
          <pc:sldMk cId="1193751612" sldId="266"/>
        </pc:sldMkLst>
        <pc:spChg chg="mod">
          <ac:chgData name="Patel, Tarpan" userId="S::tarpan_patel@student.uml.edu::e5f38ff1-20ab-4114-9ca1-1caf7086a192" providerId="AD" clId="Web-{69A110D6-D17A-04DA-F883-EB606F604FED}" dt="2020-12-07T05:54:19.775" v="519" actId="20577"/>
          <ac:spMkLst>
            <pc:docMk/>
            <pc:sldMk cId="1193751612" sldId="266"/>
            <ac:spMk id="2" creationId="{6DAC517C-5665-474B-B347-ABD45BF00999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1:46.073" v="501" actId="20577"/>
        <pc:sldMkLst>
          <pc:docMk/>
          <pc:sldMk cId="4237672717" sldId="267"/>
        </pc:sldMkLst>
        <pc:spChg chg="mod">
          <ac:chgData name="Patel, Tarpan" userId="S::tarpan_patel@student.uml.edu::e5f38ff1-20ab-4114-9ca1-1caf7086a192" providerId="AD" clId="Web-{69A110D6-D17A-04DA-F883-EB606F604FED}" dt="2020-12-07T05:51:46.073" v="501" actId="20577"/>
          <ac:spMkLst>
            <pc:docMk/>
            <pc:sldMk cId="4237672717" sldId="267"/>
            <ac:spMk id="2" creationId="{6DAC517C-5665-474B-B347-ABD45BF00999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1:22.885" v="498" actId="20577"/>
        <pc:sldMkLst>
          <pc:docMk/>
          <pc:sldMk cId="2055131305" sldId="268"/>
        </pc:sldMkLst>
        <pc:spChg chg="mod">
          <ac:chgData name="Patel, Tarpan" userId="S::tarpan_patel@student.uml.edu::e5f38ff1-20ab-4114-9ca1-1caf7086a192" providerId="AD" clId="Web-{69A110D6-D17A-04DA-F883-EB606F604FED}" dt="2020-12-07T05:51:22.885" v="498" actId="20577"/>
          <ac:spMkLst>
            <pc:docMk/>
            <pc:sldMk cId="2055131305" sldId="268"/>
            <ac:spMk id="2" creationId="{D63EC1FA-6745-4F58-9099-955A1C1C4AAD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49:05.605" v="445" actId="20577"/>
        <pc:sldMkLst>
          <pc:docMk/>
          <pc:sldMk cId="1128926940" sldId="269"/>
        </pc:sldMkLst>
        <pc:spChg chg="mod">
          <ac:chgData name="Patel, Tarpan" userId="S::tarpan_patel@student.uml.edu::e5f38ff1-20ab-4114-9ca1-1caf7086a192" providerId="AD" clId="Web-{69A110D6-D17A-04DA-F883-EB606F604FED}" dt="2020-12-07T05:49:05.605" v="445" actId="20577"/>
          <ac:spMkLst>
            <pc:docMk/>
            <pc:sldMk cId="1128926940" sldId="269"/>
            <ac:spMk id="2" creationId="{6DAC517C-5665-474B-B347-ABD45BF00999}"/>
          </ac:spMkLst>
        </pc:spChg>
      </pc:sldChg>
      <pc:sldChg chg="addSp delSp modSp add replId">
        <pc:chgData name="Patel, Tarpan" userId="S::tarpan_patel@student.uml.edu::e5f38ff1-20ab-4114-9ca1-1caf7086a192" providerId="AD" clId="Web-{69A110D6-D17A-04DA-F883-EB606F604FED}" dt="2020-12-07T05:53:55.510" v="516" actId="20577"/>
        <pc:sldMkLst>
          <pc:docMk/>
          <pc:sldMk cId="4194784255" sldId="270"/>
        </pc:sldMkLst>
        <pc:spChg chg="mod">
          <ac:chgData name="Patel, Tarpan" userId="S::tarpan_patel@student.uml.edu::e5f38ff1-20ab-4114-9ca1-1caf7086a192" providerId="AD" clId="Web-{69A110D6-D17A-04DA-F883-EB606F604FED}" dt="2020-12-07T05:53:55.510" v="516" actId="20577"/>
          <ac:spMkLst>
            <pc:docMk/>
            <pc:sldMk cId="4194784255" sldId="270"/>
            <ac:spMk id="2" creationId="{6DAC517C-5665-474B-B347-ABD45BF00999}"/>
          </ac:spMkLst>
        </pc:spChg>
        <pc:spChg chg="add del mod">
          <ac:chgData name="Patel, Tarpan" userId="S::tarpan_patel@student.uml.edu::e5f38ff1-20ab-4114-9ca1-1caf7086a192" providerId="AD" clId="Web-{69A110D6-D17A-04DA-F883-EB606F604FED}" dt="2020-12-07T05:16:47.200" v="41"/>
          <ac:spMkLst>
            <pc:docMk/>
            <pc:sldMk cId="4194784255" sldId="270"/>
            <ac:spMk id="6" creationId="{A9B3F1B5-A752-4A5E-B043-1ED5E80BAF34}"/>
          </ac:spMkLst>
        </pc:spChg>
        <pc:spChg chg="add del mod">
          <ac:chgData name="Patel, Tarpan" userId="S::tarpan_patel@student.uml.edu::e5f38ff1-20ab-4114-9ca1-1caf7086a192" providerId="AD" clId="Web-{69A110D6-D17A-04DA-F883-EB606F604FED}" dt="2020-12-07T05:17:43.043" v="76"/>
          <ac:spMkLst>
            <pc:docMk/>
            <pc:sldMk cId="4194784255" sldId="270"/>
            <ac:spMk id="7" creationId="{1CF4C057-7DB2-4C47-9B74-0E24636579AA}"/>
          </ac:spMkLst>
        </pc:spChg>
        <pc:spChg chg="add mod">
          <ac:chgData name="Patel, Tarpan" userId="S::tarpan_patel@student.uml.edu::e5f38ff1-20ab-4114-9ca1-1caf7086a192" providerId="AD" clId="Web-{69A110D6-D17A-04DA-F883-EB606F604FED}" dt="2020-12-07T05:46:23.231" v="415" actId="20577"/>
          <ac:spMkLst>
            <pc:docMk/>
            <pc:sldMk cId="4194784255" sldId="270"/>
            <ac:spMk id="8" creationId="{FC725D3D-76B7-4804-9528-69D40454DF6B}"/>
          </ac:spMkLst>
        </pc:spChg>
        <pc:picChg chg="del">
          <ac:chgData name="Patel, Tarpan" userId="S::tarpan_patel@student.uml.edu::e5f38ff1-20ab-4114-9ca1-1caf7086a192" providerId="AD" clId="Web-{69A110D6-D17A-04DA-F883-EB606F604FED}" dt="2020-12-07T05:16:22.825" v="35"/>
          <ac:picMkLst>
            <pc:docMk/>
            <pc:sldMk cId="4194784255" sldId="270"/>
            <ac:picMk id="5" creationId="{579519C2-8765-40B1-BB28-ABDB334C0846}"/>
          </ac:picMkLst>
        </pc:picChg>
      </pc:sldChg>
      <pc:sldChg chg="modSp">
        <pc:chgData name="Patel, Tarpan" userId="S::tarpan_patel@student.uml.edu::e5f38ff1-20ab-4114-9ca1-1caf7086a192" providerId="AD" clId="Web-{69A110D6-D17A-04DA-F883-EB606F604FED}" dt="2020-12-07T05:52:34.979" v="506" actId="20577"/>
        <pc:sldMkLst>
          <pc:docMk/>
          <pc:sldMk cId="3289813976" sldId="271"/>
        </pc:sldMkLst>
        <pc:spChg chg="mod">
          <ac:chgData name="Patel, Tarpan" userId="S::tarpan_patel@student.uml.edu::e5f38ff1-20ab-4114-9ca1-1caf7086a192" providerId="AD" clId="Web-{69A110D6-D17A-04DA-F883-EB606F604FED}" dt="2020-12-07T05:52:34.979" v="506" actId="20577"/>
          <ac:spMkLst>
            <pc:docMk/>
            <pc:sldMk cId="3289813976" sldId="271"/>
            <ac:spMk id="2" creationId="{6DAC517C-5665-474B-B347-ABD45BF00999}"/>
          </ac:spMkLst>
        </pc:spChg>
      </pc:sldChg>
      <pc:sldChg chg="addSp delSp modSp add del mod ord replId setBg setClrOvrMap">
        <pc:chgData name="Patel, Tarpan" userId="S::tarpan_patel@student.uml.edu::e5f38ff1-20ab-4114-9ca1-1caf7086a192" providerId="AD" clId="Web-{69A110D6-D17A-04DA-F883-EB606F604FED}" dt="2020-12-07T05:26:13.619" v="162"/>
        <pc:sldMkLst>
          <pc:docMk/>
          <pc:sldMk cId="3439606343" sldId="272"/>
        </pc:sldMkLst>
        <pc:spChg chg="mo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2" creationId="{6DAC517C-5665-474B-B347-ABD45BF00999}"/>
          </ac:spMkLst>
        </pc:spChg>
        <pc:spChg chg="mo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3" creationId="{1A41A8E3-0426-4FD9-AFC8-CB8A4E8009B5}"/>
          </ac:spMkLst>
        </pc:spChg>
        <pc:spChg chg="del mod">
          <ac:chgData name="Patel, Tarpan" userId="S::tarpan_patel@student.uml.edu::e5f38ff1-20ab-4114-9ca1-1caf7086a192" providerId="AD" clId="Web-{69A110D6-D17A-04DA-F883-EB606F604FED}" dt="2020-12-07T05:24:07.214" v="158"/>
          <ac:spMkLst>
            <pc:docMk/>
            <pc:sldMk cId="3439606343" sldId="272"/>
            <ac:spMk id="8" creationId="{FC725D3D-76B7-4804-9528-69D40454DF6B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68" creationId="{DD651B61-325E-4E73-8445-38B0DE8AAAB6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0" creationId="{B42E5253-D3AC-4AC2-B766-8B34F13C2F5E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2" creationId="{10AE8D57-436A-4073-9A75-15BB5949F8B4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4" creationId="{E9751CB9-7B25-4EB8-9A6F-82F822549F12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5" creationId="{E1317383-CF3B-4B02-9512-BECBEF6362A4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6" creationId="{B1D4C7A0-6DF2-4F2D-A45D-F111582974C7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7" creationId="{DBF3943D-BCB6-4B31-809D-A005686483B4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78" creationId="{39373A6F-2E1F-4613-8E1D-D68057D29F31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80" creationId="{DCF4EB5C-ED25-4675-8255-2F5B12CFFCF0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81" creationId="{9514EC6E-A557-42A2-BCDC-3ABFFC5E564D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82" creationId="{905482C9-EB42-4BFE-95BF-7FD661F07657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64" v="160"/>
          <ac:spMkLst>
            <pc:docMk/>
            <pc:sldMk cId="3439606343" sldId="272"/>
            <ac:spMk id="83" creationId="{DCF4EB5C-ED25-4675-8255-2F5B12CFFCF0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84" creationId="{F858DF7D-C2D0-4B03-A7A0-2F06B789EE35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64" v="160"/>
          <ac:spMkLst>
            <pc:docMk/>
            <pc:sldMk cId="3439606343" sldId="272"/>
            <ac:spMk id="85" creationId="{9514EC6E-A557-42A2-BCDC-3ABFFC5E564D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86" creationId="{1B26B711-3121-40B0-8377-A64F3DC00C7A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64" v="160"/>
          <ac:spMkLst>
            <pc:docMk/>
            <pc:sldMk cId="3439606343" sldId="272"/>
            <ac:spMk id="87" creationId="{905482C9-EB42-4BFE-95BF-7FD661F07657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64" v="160"/>
          <ac:spMkLst>
            <pc:docMk/>
            <pc:sldMk cId="3439606343" sldId="272"/>
            <ac:spMk id="89" creationId="{B373F125-DEF3-41D6-9918-AB21A2ACC37A}"/>
          </ac:spMkLst>
        </pc:spChg>
        <pc:spChg chg="add del">
          <ac:chgData name="Patel, Tarpan" userId="S::tarpan_patel@student.uml.edu::e5f38ff1-20ab-4114-9ca1-1caf7086a192" providerId="AD" clId="Web-{69A110D6-D17A-04DA-F883-EB606F604FED}" dt="2020-12-07T05:24:42.464" v="160"/>
          <ac:spMkLst>
            <pc:docMk/>
            <pc:sldMk cId="3439606343" sldId="272"/>
            <ac:spMk id="91" creationId="{71E9F226-EB6E-48C9-ADDA-636DE4BF4EBE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93" creationId="{645C4D3D-ABBA-4B4E-93E5-01E343719849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95" creationId="{98DDD5E5-0097-4C6C-B266-5732EDA96CC4}"/>
          </ac:spMkLst>
        </pc:spChg>
        <pc:spChg chg="add">
          <ac:chgData name="Patel, Tarpan" userId="S::tarpan_patel@student.uml.edu::e5f38ff1-20ab-4114-9ca1-1caf7086a192" providerId="AD" clId="Web-{69A110D6-D17A-04DA-F883-EB606F604FED}" dt="2020-12-07T05:24:42.495" v="161"/>
          <ac:spMkLst>
            <pc:docMk/>
            <pc:sldMk cId="3439606343" sldId="272"/>
            <ac:spMk id="97" creationId="{8952EF87-C74F-4D3F-9CAD-EEA1733C9BD0}"/>
          </ac:spMkLst>
        </pc:spChg>
      </pc:sldChg>
      <pc:sldChg chg="modSp">
        <pc:chgData name="Patel, Tarpan" userId="S::tarpan_patel@student.uml.edu::e5f38ff1-20ab-4114-9ca1-1caf7086a192" providerId="AD" clId="Web-{69A110D6-D17A-04DA-F883-EB606F604FED}" dt="2020-12-07T05:52:54.807" v="512" actId="1076"/>
        <pc:sldMkLst>
          <pc:docMk/>
          <pc:sldMk cId="1157933732" sldId="273"/>
        </pc:sldMkLst>
        <pc:spChg chg="mod">
          <ac:chgData name="Patel, Tarpan" userId="S::tarpan_patel@student.uml.edu::e5f38ff1-20ab-4114-9ca1-1caf7086a192" providerId="AD" clId="Web-{69A110D6-D17A-04DA-F883-EB606F604FED}" dt="2020-12-07T05:52:54.807" v="512" actId="1076"/>
          <ac:spMkLst>
            <pc:docMk/>
            <pc:sldMk cId="1157933732" sldId="273"/>
            <ac:spMk id="2" creationId="{6DAC517C-5665-474B-B347-ABD45BF00999}"/>
          </ac:spMkLst>
        </pc:spChg>
      </pc:sldChg>
      <pc:sldChg chg="addSp delSp modSp">
        <pc:chgData name="Patel, Tarpan" userId="S::tarpan_patel@student.uml.edu::e5f38ff1-20ab-4114-9ca1-1caf7086a192" providerId="AD" clId="Web-{69A110D6-D17A-04DA-F883-EB606F604FED}" dt="2020-12-07T05:54:41.384" v="526" actId="20577"/>
        <pc:sldMkLst>
          <pc:docMk/>
          <pc:sldMk cId="407418605" sldId="274"/>
        </pc:sldMkLst>
        <pc:spChg chg="mod">
          <ac:chgData name="Patel, Tarpan" userId="S::tarpan_patel@student.uml.edu::e5f38ff1-20ab-4114-9ca1-1caf7086a192" providerId="AD" clId="Web-{69A110D6-D17A-04DA-F883-EB606F604FED}" dt="2020-12-07T05:54:41.384" v="526" actId="20577"/>
          <ac:spMkLst>
            <pc:docMk/>
            <pc:sldMk cId="407418605" sldId="274"/>
            <ac:spMk id="2" creationId="{6DAC517C-5665-474B-B347-ABD45BF00999}"/>
          </ac:spMkLst>
        </pc:spChg>
        <pc:spChg chg="del">
          <ac:chgData name="Patel, Tarpan" userId="S::tarpan_patel@student.uml.edu::e5f38ff1-20ab-4114-9ca1-1caf7086a192" providerId="AD" clId="Web-{69A110D6-D17A-04DA-F883-EB606F604FED}" dt="2020-12-07T05:44:16.356" v="409"/>
          <ac:spMkLst>
            <pc:docMk/>
            <pc:sldMk cId="407418605" sldId="274"/>
            <ac:spMk id="3" creationId="{1A41A8E3-0426-4FD9-AFC8-CB8A4E8009B5}"/>
          </ac:spMkLst>
        </pc:spChg>
        <pc:spChg chg="add mod">
          <ac:chgData name="Patel, Tarpan" userId="S::tarpan_patel@student.uml.edu::e5f38ff1-20ab-4114-9ca1-1caf7086a192" providerId="AD" clId="Web-{69A110D6-D17A-04DA-F883-EB606F604FED}" dt="2020-12-07T05:44:16.356" v="409"/>
          <ac:spMkLst>
            <pc:docMk/>
            <pc:sldMk cId="407418605" sldId="274"/>
            <ac:spMk id="5" creationId="{09B79E57-A157-4233-A8AF-D30D1BBA65C3}"/>
          </ac:spMkLst>
        </pc:spChg>
        <pc:spChg chg="add mod">
          <ac:chgData name="Patel, Tarpan" userId="S::tarpan_patel@student.uml.edu::e5f38ff1-20ab-4114-9ca1-1caf7086a192" providerId="AD" clId="Web-{69A110D6-D17A-04DA-F883-EB606F604FED}" dt="2020-12-07T05:44:53.450" v="414" actId="1076"/>
          <ac:spMkLst>
            <pc:docMk/>
            <pc:sldMk cId="407418605" sldId="274"/>
            <ac:spMk id="6" creationId="{10801B55-6390-405D-A3EF-E536C44132E7}"/>
          </ac:spMkLst>
        </pc:spChg>
      </pc:sldChg>
    </pc:docChg>
  </pc:docChgLst>
  <pc:docChgLst>
    <pc:chgData name="Figliolini, William" userId="S::william_figliolini@student.uml.edu::d1c8d4f8-df87-4503-bd6e-d1dae48cd430" providerId="AD" clId="Web-{8C44F63E-040D-5F11-D429-C47B4EE9AAA6}"/>
    <pc:docChg chg="modSld">
      <pc:chgData name="Figliolini, William" userId="S::william_figliolini@student.uml.edu::d1c8d4f8-df87-4503-bd6e-d1dae48cd430" providerId="AD" clId="Web-{8C44F63E-040D-5F11-D429-C47B4EE9AAA6}" dt="2020-12-07T17:22:41.137" v="112" actId="20577"/>
      <pc:docMkLst>
        <pc:docMk/>
      </pc:docMkLst>
      <pc:sldChg chg="modSp">
        <pc:chgData name="Figliolini, William" userId="S::william_figliolini@student.uml.edu::d1c8d4f8-df87-4503-bd6e-d1dae48cd430" providerId="AD" clId="Web-{8C44F63E-040D-5F11-D429-C47B4EE9AAA6}" dt="2020-12-07T17:22:38.808" v="110" actId="20577"/>
        <pc:sldMkLst>
          <pc:docMk/>
          <pc:sldMk cId="2392362412" sldId="262"/>
        </pc:sldMkLst>
        <pc:spChg chg="mod">
          <ac:chgData name="Figliolini, William" userId="S::william_figliolini@student.uml.edu::d1c8d4f8-df87-4503-bd6e-d1dae48cd430" providerId="AD" clId="Web-{8C44F63E-040D-5F11-D429-C47B4EE9AAA6}" dt="2020-12-07T17:22:38.808" v="110" actId="20577"/>
          <ac:spMkLst>
            <pc:docMk/>
            <pc:sldMk cId="2392362412" sldId="262"/>
            <ac:spMk id="8" creationId="{E6BA0946-41D4-49FA-874D-31CFB4A78304}"/>
          </ac:spMkLst>
        </pc:spChg>
      </pc:sldChg>
    </pc:docChg>
  </pc:docChgLst>
  <pc:docChgLst>
    <pc:chgData name="Patel, Tarpan" userId="S::tarpan_patel@student.uml.edu::e5f38ff1-20ab-4114-9ca1-1caf7086a192" providerId="AD" clId="Web-{97B4E7B0-5AF0-4EA9-BF19-9A649629AECD}"/>
    <pc:docChg chg="addSld modSld">
      <pc:chgData name="Patel, Tarpan" userId="S::tarpan_patel@student.uml.edu::e5f38ff1-20ab-4114-9ca1-1caf7086a192" providerId="AD" clId="Web-{97B4E7B0-5AF0-4EA9-BF19-9A649629AECD}" dt="2020-12-07T04:35:27.907" v="449" actId="20577"/>
      <pc:docMkLst>
        <pc:docMk/>
      </pc:docMkLst>
      <pc:sldChg chg="modSp">
        <pc:chgData name="Patel, Tarpan" userId="S::tarpan_patel@student.uml.edu::e5f38ff1-20ab-4114-9ca1-1caf7086a192" providerId="AD" clId="Web-{97B4E7B0-5AF0-4EA9-BF19-9A649629AECD}" dt="2020-12-07T04:35:26.969" v="447" actId="20577"/>
        <pc:sldMkLst>
          <pc:docMk/>
          <pc:sldMk cId="1391421654" sldId="261"/>
        </pc:sldMkLst>
        <pc:spChg chg="mod">
          <ac:chgData name="Patel, Tarpan" userId="S::tarpan_patel@student.uml.edu::e5f38ff1-20ab-4114-9ca1-1caf7086a192" providerId="AD" clId="Web-{97B4E7B0-5AF0-4EA9-BF19-9A649629AECD}" dt="2020-12-07T04:35:26.969" v="447" actId="20577"/>
          <ac:spMkLst>
            <pc:docMk/>
            <pc:sldMk cId="1391421654" sldId="261"/>
            <ac:spMk id="4" creationId="{0641CBBA-13F7-4642-8369-00027CCE9924}"/>
          </ac:spMkLst>
        </pc:spChg>
      </pc:sldChg>
      <pc:sldChg chg="modSp">
        <pc:chgData name="Patel, Tarpan" userId="S::tarpan_patel@student.uml.edu::e5f38ff1-20ab-4114-9ca1-1caf7086a192" providerId="AD" clId="Web-{97B4E7B0-5AF0-4EA9-BF19-9A649629AECD}" dt="2020-12-07T03:51:07.323" v="14" actId="20577"/>
        <pc:sldMkLst>
          <pc:docMk/>
          <pc:sldMk cId="459306269" sldId="263"/>
        </pc:sldMkLst>
        <pc:spChg chg="mod">
          <ac:chgData name="Patel, Tarpan" userId="S::tarpan_patel@student.uml.edu::e5f38ff1-20ab-4114-9ca1-1caf7086a192" providerId="AD" clId="Web-{97B4E7B0-5AF0-4EA9-BF19-9A649629AECD}" dt="2020-12-07T03:51:07.323" v="14" actId="20577"/>
          <ac:spMkLst>
            <pc:docMk/>
            <pc:sldMk cId="459306269" sldId="263"/>
            <ac:spMk id="3" creationId="{1A41A8E3-0426-4FD9-AFC8-CB8A4E8009B5}"/>
          </ac:spMkLst>
        </pc:spChg>
      </pc:sldChg>
      <pc:sldChg chg="modSp">
        <pc:chgData name="Patel, Tarpan" userId="S::tarpan_patel@student.uml.edu::e5f38ff1-20ab-4114-9ca1-1caf7086a192" providerId="AD" clId="Web-{97B4E7B0-5AF0-4EA9-BF19-9A649629AECD}" dt="2020-12-07T04:09:31.180" v="66" actId="20577"/>
        <pc:sldMkLst>
          <pc:docMk/>
          <pc:sldMk cId="2772862671" sldId="264"/>
        </pc:sldMkLst>
        <pc:spChg chg="mod">
          <ac:chgData name="Patel, Tarpan" userId="S::tarpan_patel@student.uml.edu::e5f38ff1-20ab-4114-9ca1-1caf7086a192" providerId="AD" clId="Web-{97B4E7B0-5AF0-4EA9-BF19-9A649629AECD}" dt="2020-12-07T04:09:31.180" v="66" actId="20577"/>
          <ac:spMkLst>
            <pc:docMk/>
            <pc:sldMk cId="2772862671" sldId="264"/>
            <ac:spMk id="2" creationId="{6DAC517C-5665-474B-B347-ABD45BF00999}"/>
          </ac:spMkLst>
        </pc:spChg>
      </pc:sldChg>
      <pc:sldChg chg="addSp delSp modSp">
        <pc:chgData name="Patel, Tarpan" userId="S::tarpan_patel@student.uml.edu::e5f38ff1-20ab-4114-9ca1-1caf7086a192" providerId="AD" clId="Web-{97B4E7B0-5AF0-4EA9-BF19-9A649629AECD}" dt="2020-12-07T04:28:47.323" v="369" actId="20577"/>
        <pc:sldMkLst>
          <pc:docMk/>
          <pc:sldMk cId="3521324487" sldId="265"/>
        </pc:sldMkLst>
        <pc:spChg chg="mod">
          <ac:chgData name="Patel, Tarpan" userId="S::tarpan_patel@student.uml.edu::e5f38ff1-20ab-4114-9ca1-1caf7086a192" providerId="AD" clId="Web-{97B4E7B0-5AF0-4EA9-BF19-9A649629AECD}" dt="2020-12-07T04:28:47.323" v="369" actId="20577"/>
          <ac:spMkLst>
            <pc:docMk/>
            <pc:sldMk cId="3521324487" sldId="265"/>
            <ac:spMk id="2" creationId="{6DAC517C-5665-474B-B347-ABD45BF00999}"/>
          </ac:spMkLst>
        </pc:spChg>
        <pc:spChg chg="del">
          <ac:chgData name="Patel, Tarpan" userId="S::tarpan_patel@student.uml.edu::e5f38ff1-20ab-4114-9ca1-1caf7086a192" providerId="AD" clId="Web-{97B4E7B0-5AF0-4EA9-BF19-9A649629AECD}" dt="2020-12-07T04:20:46.557" v="223"/>
          <ac:spMkLst>
            <pc:docMk/>
            <pc:sldMk cId="3521324487" sldId="265"/>
            <ac:spMk id="3" creationId="{1A41A8E3-0426-4FD9-AFC8-CB8A4E8009B5}"/>
          </ac:spMkLst>
        </pc:spChg>
        <pc:spChg chg="add mod">
          <ac:chgData name="Patel, Tarpan" userId="S::tarpan_patel@student.uml.edu::e5f38ff1-20ab-4114-9ca1-1caf7086a192" providerId="AD" clId="Web-{97B4E7B0-5AF0-4EA9-BF19-9A649629AECD}" dt="2020-12-07T04:20:46.557" v="223"/>
          <ac:spMkLst>
            <pc:docMk/>
            <pc:sldMk cId="3521324487" sldId="265"/>
            <ac:spMk id="9" creationId="{89680C82-7BF3-44BA-ACDA-25150838D602}"/>
          </ac:spMkLst>
        </pc:spChg>
      </pc:sldChg>
      <pc:sldChg chg="modSp">
        <pc:chgData name="Patel, Tarpan" userId="S::tarpan_patel@student.uml.edu::e5f38ff1-20ab-4114-9ca1-1caf7086a192" providerId="AD" clId="Web-{97B4E7B0-5AF0-4EA9-BF19-9A649629AECD}" dt="2020-12-07T04:31:59.417" v="433" actId="20577"/>
        <pc:sldMkLst>
          <pc:docMk/>
          <pc:sldMk cId="1193751612" sldId="266"/>
        </pc:sldMkLst>
        <pc:spChg chg="mod">
          <ac:chgData name="Patel, Tarpan" userId="S::tarpan_patel@student.uml.edu::e5f38ff1-20ab-4114-9ca1-1caf7086a192" providerId="AD" clId="Web-{97B4E7B0-5AF0-4EA9-BF19-9A649629AECD}" dt="2020-12-07T04:31:59.417" v="433" actId="20577"/>
          <ac:spMkLst>
            <pc:docMk/>
            <pc:sldMk cId="1193751612" sldId="266"/>
            <ac:spMk id="2" creationId="{6DAC517C-5665-474B-B347-ABD45BF00999}"/>
          </ac:spMkLst>
        </pc:spChg>
      </pc:sldChg>
      <pc:sldChg chg="modSp">
        <pc:chgData name="Patel, Tarpan" userId="S::tarpan_patel@student.uml.edu::e5f38ff1-20ab-4114-9ca1-1caf7086a192" providerId="AD" clId="Web-{97B4E7B0-5AF0-4EA9-BF19-9A649629AECD}" dt="2020-12-07T04:10:51.870" v="99" actId="20577"/>
        <pc:sldMkLst>
          <pc:docMk/>
          <pc:sldMk cId="4237672717" sldId="267"/>
        </pc:sldMkLst>
        <pc:spChg chg="mod">
          <ac:chgData name="Patel, Tarpan" userId="S::tarpan_patel@student.uml.edu::e5f38ff1-20ab-4114-9ca1-1caf7086a192" providerId="AD" clId="Web-{97B4E7B0-5AF0-4EA9-BF19-9A649629AECD}" dt="2020-12-07T04:10:51.870" v="99" actId="20577"/>
          <ac:spMkLst>
            <pc:docMk/>
            <pc:sldMk cId="4237672717" sldId="267"/>
            <ac:spMk id="2" creationId="{6DAC517C-5665-474B-B347-ABD45BF00999}"/>
          </ac:spMkLst>
        </pc:spChg>
      </pc:sldChg>
      <pc:sldChg chg="modSp new">
        <pc:chgData name="Patel, Tarpan" userId="S::tarpan_patel@student.uml.edu::e5f38ff1-20ab-4114-9ca1-1caf7086a192" providerId="AD" clId="Web-{97B4E7B0-5AF0-4EA9-BF19-9A649629AECD}" dt="2020-12-07T04:24:55.957" v="283" actId="20577"/>
        <pc:sldMkLst>
          <pc:docMk/>
          <pc:sldMk cId="2055131305" sldId="268"/>
        </pc:sldMkLst>
        <pc:spChg chg="mod">
          <ac:chgData name="Patel, Tarpan" userId="S::tarpan_patel@student.uml.edu::e5f38ff1-20ab-4114-9ca1-1caf7086a192" providerId="AD" clId="Web-{97B4E7B0-5AF0-4EA9-BF19-9A649629AECD}" dt="2020-12-07T04:24:55.957" v="283" actId="20577"/>
          <ac:spMkLst>
            <pc:docMk/>
            <pc:sldMk cId="2055131305" sldId="268"/>
            <ac:spMk id="2" creationId="{D63EC1FA-6745-4F58-9099-955A1C1C4AAD}"/>
          </ac:spMkLst>
        </pc:spChg>
      </pc:sldChg>
    </pc:docChg>
  </pc:docChgLst>
  <pc:docChgLst>
    <pc:chgData name="Viscosi, Benjamin R" userId="S::benjamin_viscosi@student.uml.edu::e80e07b8-61a2-401a-b2fa-f17a72fa8e65" providerId="AD" clId="Web-{40A1A5BA-4B8E-4016-9173-21B0E95051EA}"/>
    <pc:docChg chg="addSld modSld">
      <pc:chgData name="Viscosi, Benjamin R" userId="S::benjamin_viscosi@student.uml.edu::e80e07b8-61a2-401a-b2fa-f17a72fa8e65" providerId="AD" clId="Web-{40A1A5BA-4B8E-4016-9173-21B0E95051EA}" dt="2020-12-07T01:53:43.665" v="862" actId="20577"/>
      <pc:docMkLst>
        <pc:docMk/>
      </pc:docMkLst>
      <pc:sldChg chg="modSp">
        <pc:chgData name="Viscosi, Benjamin R" userId="S::benjamin_viscosi@student.uml.edu::e80e07b8-61a2-401a-b2fa-f17a72fa8e65" providerId="AD" clId="Web-{40A1A5BA-4B8E-4016-9173-21B0E95051EA}" dt="2020-12-07T01:51:25.850" v="802" actId="20577"/>
        <pc:sldMkLst>
          <pc:docMk/>
          <pc:sldMk cId="1747235073" sldId="257"/>
        </pc:sldMkLst>
        <pc:spChg chg="mod">
          <ac:chgData name="Viscosi, Benjamin R" userId="S::benjamin_viscosi@student.uml.edu::e80e07b8-61a2-401a-b2fa-f17a72fa8e65" providerId="AD" clId="Web-{40A1A5BA-4B8E-4016-9173-21B0E95051EA}" dt="2020-12-07T01:37:01.332" v="232" actId="20577"/>
          <ac:spMkLst>
            <pc:docMk/>
            <pc:sldMk cId="1747235073" sldId="257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51:25.850" v="802" actId="20577"/>
          <ac:spMkLst>
            <pc:docMk/>
            <pc:sldMk cId="1747235073" sldId="257"/>
            <ac:spMk id="3" creationId="{1A41A8E3-0426-4FD9-AFC8-CB8A4E8009B5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1:57.976" v="813" actId="20577"/>
        <pc:sldMkLst>
          <pc:docMk/>
          <pc:sldMk cId="4224567232" sldId="258"/>
        </pc:sldMkLst>
        <pc:spChg chg="mod">
          <ac:chgData name="Viscosi, Benjamin R" userId="S::benjamin_viscosi@student.uml.edu::e80e07b8-61a2-401a-b2fa-f17a72fa8e65" providerId="AD" clId="Web-{40A1A5BA-4B8E-4016-9173-21B0E95051EA}" dt="2020-12-07T01:39:15.413" v="379" actId="20577"/>
          <ac:spMkLst>
            <pc:docMk/>
            <pc:sldMk cId="4224567232" sldId="258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51:57.976" v="813" actId="20577"/>
          <ac:spMkLst>
            <pc:docMk/>
            <pc:sldMk cId="4224567232" sldId="258"/>
            <ac:spMk id="3" creationId="{1A41A8E3-0426-4FD9-AFC8-CB8A4E8009B5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45:26.343" v="680" actId="20577"/>
          <ac:spMkLst>
            <pc:docMk/>
            <pc:sldMk cId="4224567232" sldId="258"/>
            <ac:spMk id="4" creationId="{0641CBBA-13F7-4642-8369-00027CCE9924}"/>
          </ac:spMkLst>
        </pc:spChg>
      </pc:sldChg>
      <pc:sldChg chg="addSp delSp modSp add replId">
        <pc:chgData name="Viscosi, Benjamin R" userId="S::benjamin_viscosi@student.uml.edu::e80e07b8-61a2-401a-b2fa-f17a72fa8e65" providerId="AD" clId="Web-{40A1A5BA-4B8E-4016-9173-21B0E95051EA}" dt="2020-12-07T01:52:27.570" v="822" actId="1076"/>
        <pc:sldMkLst>
          <pc:docMk/>
          <pc:sldMk cId="999810582" sldId="259"/>
        </pc:sldMkLst>
        <pc:spChg chg="mod">
          <ac:chgData name="Viscosi, Benjamin R" userId="S::benjamin_viscosi@student.uml.edu::e80e07b8-61a2-401a-b2fa-f17a72fa8e65" providerId="AD" clId="Web-{40A1A5BA-4B8E-4016-9173-21B0E95051EA}" dt="2020-12-07T01:45:56.265" v="695" actId="20577"/>
          <ac:spMkLst>
            <pc:docMk/>
            <pc:sldMk cId="999810582" sldId="259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48:38.987" v="770" actId="20577"/>
          <ac:spMkLst>
            <pc:docMk/>
            <pc:sldMk cId="999810582" sldId="259"/>
            <ac:spMk id="3" creationId="{1A41A8E3-0426-4FD9-AFC8-CB8A4E8009B5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52:27.570" v="822" actId="1076"/>
          <ac:spMkLst>
            <pc:docMk/>
            <pc:sldMk cId="999810582" sldId="259"/>
            <ac:spMk id="4" creationId="{0641CBBA-13F7-4642-8369-00027CCE9924}"/>
          </ac:spMkLst>
        </pc:spChg>
        <pc:spChg chg="add del mod">
          <ac:chgData name="Viscosi, Benjamin R" userId="S::benjamin_viscosi@student.uml.edu::e80e07b8-61a2-401a-b2fa-f17a72fa8e65" providerId="AD" clId="Web-{40A1A5BA-4B8E-4016-9173-21B0E95051EA}" dt="2020-12-07T01:52:05.679" v="820"/>
          <ac:spMkLst>
            <pc:docMk/>
            <pc:sldMk cId="999810582" sldId="259"/>
            <ac:spMk id="5" creationId="{F3509613-0B3F-44CD-A5EA-BAE57E017A16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48:41.097" v="786" actId="20577"/>
        <pc:sldMkLst>
          <pc:docMk/>
          <pc:sldMk cId="3929089692" sldId="260"/>
        </pc:sldMkLst>
        <pc:spChg chg="mod">
          <ac:chgData name="Viscosi, Benjamin R" userId="S::benjamin_viscosi@student.uml.edu::e80e07b8-61a2-401a-b2fa-f17a72fa8e65" providerId="AD" clId="Web-{40A1A5BA-4B8E-4016-9173-21B0E95051EA}" dt="2020-12-07T01:46:47.626" v="710" actId="20577"/>
          <ac:spMkLst>
            <pc:docMk/>
            <pc:sldMk cId="3929089692" sldId="260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48:41.097" v="786" actId="20577"/>
          <ac:spMkLst>
            <pc:docMk/>
            <pc:sldMk cId="3929089692" sldId="260"/>
            <ac:spMk id="3" creationId="{1A41A8E3-0426-4FD9-AFC8-CB8A4E8009B5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48:47.441" v="789" actId="20577"/>
        <pc:sldMkLst>
          <pc:docMk/>
          <pc:sldMk cId="1391421654" sldId="261"/>
        </pc:sldMkLst>
        <pc:spChg chg="mod">
          <ac:chgData name="Viscosi, Benjamin R" userId="S::benjamin_viscosi@student.uml.edu::e80e07b8-61a2-401a-b2fa-f17a72fa8e65" providerId="AD" clId="Web-{40A1A5BA-4B8E-4016-9173-21B0E95051EA}" dt="2020-12-07T01:48:47.441" v="789" actId="20577"/>
          <ac:spMkLst>
            <pc:docMk/>
            <pc:sldMk cId="1391421654" sldId="261"/>
            <ac:spMk id="3" creationId="{1A41A8E3-0426-4FD9-AFC8-CB8A4E8009B5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2:58.430" v="833" actId="20577"/>
        <pc:sldMkLst>
          <pc:docMk/>
          <pc:sldMk cId="2392362412" sldId="262"/>
        </pc:sldMkLst>
        <pc:spChg chg="mod">
          <ac:chgData name="Viscosi, Benjamin R" userId="S::benjamin_viscosi@student.uml.edu::e80e07b8-61a2-401a-b2fa-f17a72fa8e65" providerId="AD" clId="Web-{40A1A5BA-4B8E-4016-9173-21B0E95051EA}" dt="2020-12-07T01:52:58.430" v="833" actId="20577"/>
          <ac:spMkLst>
            <pc:docMk/>
            <pc:sldMk cId="2392362412" sldId="262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48:39.097" v="777" actId="20577"/>
          <ac:spMkLst>
            <pc:docMk/>
            <pc:sldMk cId="2392362412" sldId="262"/>
            <ac:spMk id="3" creationId="{1A41A8E3-0426-4FD9-AFC8-CB8A4E8009B5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48:39.034" v="774" actId="20577"/>
        <pc:sldMkLst>
          <pc:docMk/>
          <pc:sldMk cId="459306269" sldId="263"/>
        </pc:sldMkLst>
        <pc:spChg chg="mod">
          <ac:chgData name="Viscosi, Benjamin R" userId="S::benjamin_viscosi@student.uml.edu::e80e07b8-61a2-401a-b2fa-f17a72fa8e65" providerId="AD" clId="Web-{40A1A5BA-4B8E-4016-9173-21B0E95051EA}" dt="2020-12-07T01:47:24.814" v="748" actId="20577"/>
          <ac:spMkLst>
            <pc:docMk/>
            <pc:sldMk cId="459306269" sldId="263"/>
            <ac:spMk id="2" creationId="{6DAC517C-5665-474B-B347-ABD45BF00999}"/>
          </ac:spMkLst>
        </pc:spChg>
        <pc:spChg chg="mod">
          <ac:chgData name="Viscosi, Benjamin R" userId="S::benjamin_viscosi@student.uml.edu::e80e07b8-61a2-401a-b2fa-f17a72fa8e65" providerId="AD" clId="Web-{40A1A5BA-4B8E-4016-9173-21B0E95051EA}" dt="2020-12-07T01:48:39.034" v="774" actId="20577"/>
          <ac:spMkLst>
            <pc:docMk/>
            <pc:sldMk cId="459306269" sldId="263"/>
            <ac:spMk id="3" creationId="{1A41A8E3-0426-4FD9-AFC8-CB8A4E8009B5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3:06.305" v="837" actId="20577"/>
        <pc:sldMkLst>
          <pc:docMk/>
          <pc:sldMk cId="2772862671" sldId="264"/>
        </pc:sldMkLst>
        <pc:spChg chg="mod">
          <ac:chgData name="Viscosi, Benjamin R" userId="S::benjamin_viscosi@student.uml.edu::e80e07b8-61a2-401a-b2fa-f17a72fa8e65" providerId="AD" clId="Web-{40A1A5BA-4B8E-4016-9173-21B0E95051EA}" dt="2020-12-07T01:53:06.305" v="837" actId="20577"/>
          <ac:spMkLst>
            <pc:docMk/>
            <pc:sldMk cId="2772862671" sldId="264"/>
            <ac:spMk id="2" creationId="{6DAC517C-5665-474B-B347-ABD45BF00999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3:12.586" v="843" actId="20577"/>
        <pc:sldMkLst>
          <pc:docMk/>
          <pc:sldMk cId="3521324487" sldId="265"/>
        </pc:sldMkLst>
        <pc:spChg chg="mod">
          <ac:chgData name="Viscosi, Benjamin R" userId="S::benjamin_viscosi@student.uml.edu::e80e07b8-61a2-401a-b2fa-f17a72fa8e65" providerId="AD" clId="Web-{40A1A5BA-4B8E-4016-9173-21B0E95051EA}" dt="2020-12-07T01:53:12.586" v="843" actId="20577"/>
          <ac:spMkLst>
            <pc:docMk/>
            <pc:sldMk cId="3521324487" sldId="265"/>
            <ac:spMk id="2" creationId="{6DAC517C-5665-474B-B347-ABD45BF00999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3:18.196" v="849" actId="20577"/>
        <pc:sldMkLst>
          <pc:docMk/>
          <pc:sldMk cId="1193751612" sldId="266"/>
        </pc:sldMkLst>
        <pc:spChg chg="mod">
          <ac:chgData name="Viscosi, Benjamin R" userId="S::benjamin_viscosi@student.uml.edu::e80e07b8-61a2-401a-b2fa-f17a72fa8e65" providerId="AD" clId="Web-{40A1A5BA-4B8E-4016-9173-21B0E95051EA}" dt="2020-12-07T01:53:18.196" v="849" actId="20577"/>
          <ac:spMkLst>
            <pc:docMk/>
            <pc:sldMk cId="1193751612" sldId="266"/>
            <ac:spMk id="2" creationId="{6DAC517C-5665-474B-B347-ABD45BF00999}"/>
          </ac:spMkLst>
        </pc:spChg>
      </pc:sldChg>
      <pc:sldChg chg="modSp add replId">
        <pc:chgData name="Viscosi, Benjamin R" userId="S::benjamin_viscosi@student.uml.edu::e80e07b8-61a2-401a-b2fa-f17a72fa8e65" providerId="AD" clId="Web-{40A1A5BA-4B8E-4016-9173-21B0E95051EA}" dt="2020-12-07T01:53:43.665" v="861" actId="20577"/>
        <pc:sldMkLst>
          <pc:docMk/>
          <pc:sldMk cId="4237672717" sldId="267"/>
        </pc:sldMkLst>
        <pc:spChg chg="mod">
          <ac:chgData name="Viscosi, Benjamin R" userId="S::benjamin_viscosi@student.uml.edu::e80e07b8-61a2-401a-b2fa-f17a72fa8e65" providerId="AD" clId="Web-{40A1A5BA-4B8E-4016-9173-21B0E95051EA}" dt="2020-12-07T01:53:43.665" v="861" actId="20577"/>
          <ac:spMkLst>
            <pc:docMk/>
            <pc:sldMk cId="4237672717" sldId="267"/>
            <ac:spMk id="2" creationId="{6DAC517C-5665-474B-B347-ABD45BF00999}"/>
          </ac:spMkLst>
        </pc:spChg>
      </pc:sldChg>
    </pc:docChg>
  </pc:docChgLst>
  <pc:docChgLst>
    <pc:chgData name="Barbieri, Marcello J" userId="S::marcello_barbieri@student.uml.edu::b5f187bd-8f8d-4c06-80aa-75440a59c3eb" providerId="AD" clId="Web-{0C4DFFD7-8F5B-48A5-9671-1F6675E312D7}"/>
    <pc:docChg chg="addSld delSld modSld sldOrd">
      <pc:chgData name="Barbieri, Marcello J" userId="S::marcello_barbieri@student.uml.edu::b5f187bd-8f8d-4c06-80aa-75440a59c3eb" providerId="AD" clId="Web-{0C4DFFD7-8F5B-48A5-9671-1F6675E312D7}" dt="2020-12-07T17:18:53.903" v="210"/>
      <pc:docMkLst>
        <pc:docMk/>
      </pc:docMkLst>
      <pc:sldChg chg="modSp">
        <pc:chgData name="Barbieri, Marcello J" userId="S::marcello_barbieri@student.uml.edu::b5f187bd-8f8d-4c06-80aa-75440a59c3eb" providerId="AD" clId="Web-{0C4DFFD7-8F5B-48A5-9671-1F6675E312D7}" dt="2020-12-07T17:03:24.895" v="37" actId="20577"/>
        <pc:sldMkLst>
          <pc:docMk/>
          <pc:sldMk cId="2392362412" sldId="262"/>
        </pc:sldMkLst>
        <pc:spChg chg="mod">
          <ac:chgData name="Barbieri, Marcello J" userId="S::marcello_barbieri@student.uml.edu::b5f187bd-8f8d-4c06-80aa-75440a59c3eb" providerId="AD" clId="Web-{0C4DFFD7-8F5B-48A5-9671-1F6675E312D7}" dt="2020-12-07T17:03:24.895" v="37" actId="20577"/>
          <ac:spMkLst>
            <pc:docMk/>
            <pc:sldMk cId="2392362412" sldId="262"/>
            <ac:spMk id="8" creationId="{E6BA0946-41D4-49FA-874D-31CFB4A78304}"/>
          </ac:spMkLst>
        </pc:spChg>
      </pc:sldChg>
      <pc:sldChg chg="modSp">
        <pc:chgData name="Barbieri, Marcello J" userId="S::marcello_barbieri@student.uml.edu::b5f187bd-8f8d-4c06-80aa-75440a59c3eb" providerId="AD" clId="Web-{0C4DFFD7-8F5B-48A5-9671-1F6675E312D7}" dt="2020-12-07T17:17:07.038" v="94" actId="20577"/>
        <pc:sldMkLst>
          <pc:docMk/>
          <pc:sldMk cId="2772862671" sldId="264"/>
        </pc:sldMkLst>
        <pc:spChg chg="mod">
          <ac:chgData name="Barbieri, Marcello J" userId="S::marcello_barbieri@student.uml.edu::b5f187bd-8f8d-4c06-80aa-75440a59c3eb" providerId="AD" clId="Web-{0C4DFFD7-8F5B-48A5-9671-1F6675E312D7}" dt="2020-12-07T17:17:07.038" v="94" actId="20577"/>
          <ac:spMkLst>
            <pc:docMk/>
            <pc:sldMk cId="2772862671" sldId="264"/>
            <ac:spMk id="2" creationId="{6DAC517C-5665-474B-B347-ABD45BF00999}"/>
          </ac:spMkLst>
        </pc:spChg>
      </pc:sldChg>
      <pc:sldChg chg="modSp">
        <pc:chgData name="Barbieri, Marcello J" userId="S::marcello_barbieri@student.uml.edu::b5f187bd-8f8d-4c06-80aa-75440a59c3eb" providerId="AD" clId="Web-{0C4DFFD7-8F5B-48A5-9671-1F6675E312D7}" dt="2020-12-07T17:04:24.961" v="74" actId="20577"/>
        <pc:sldMkLst>
          <pc:docMk/>
          <pc:sldMk cId="4194784255" sldId="270"/>
        </pc:sldMkLst>
        <pc:spChg chg="mod">
          <ac:chgData name="Barbieri, Marcello J" userId="S::marcello_barbieri@student.uml.edu::b5f187bd-8f8d-4c06-80aa-75440a59c3eb" providerId="AD" clId="Web-{0C4DFFD7-8F5B-48A5-9671-1F6675E312D7}" dt="2020-12-07T17:04:24.961" v="74" actId="20577"/>
          <ac:spMkLst>
            <pc:docMk/>
            <pc:sldMk cId="4194784255" sldId="270"/>
            <ac:spMk id="8" creationId="{FC725D3D-76B7-4804-9528-69D40454DF6B}"/>
          </ac:spMkLst>
        </pc:spChg>
      </pc:sldChg>
      <pc:sldChg chg="modSp">
        <pc:chgData name="Barbieri, Marcello J" userId="S::marcello_barbieri@student.uml.edu::b5f187bd-8f8d-4c06-80aa-75440a59c3eb" providerId="AD" clId="Web-{0C4DFFD7-8F5B-48A5-9671-1F6675E312D7}" dt="2020-12-07T17:00:36.744" v="14" actId="20577"/>
        <pc:sldMkLst>
          <pc:docMk/>
          <pc:sldMk cId="3289813976" sldId="271"/>
        </pc:sldMkLst>
        <pc:spChg chg="mod">
          <ac:chgData name="Barbieri, Marcello J" userId="S::marcello_barbieri@student.uml.edu::b5f187bd-8f8d-4c06-80aa-75440a59c3eb" providerId="AD" clId="Web-{0C4DFFD7-8F5B-48A5-9671-1F6675E312D7}" dt="2020-12-07T17:00:36.744" v="14" actId="20577"/>
          <ac:spMkLst>
            <pc:docMk/>
            <pc:sldMk cId="3289813976" sldId="271"/>
            <ac:spMk id="3" creationId="{487411FB-4FBD-49D0-916A-637A0C2CD7BF}"/>
          </ac:spMkLst>
        </pc:spChg>
      </pc:sldChg>
      <pc:sldChg chg="new del">
        <pc:chgData name="Barbieri, Marcello J" userId="S::marcello_barbieri@student.uml.edu::b5f187bd-8f8d-4c06-80aa-75440a59c3eb" providerId="AD" clId="Web-{0C4DFFD7-8F5B-48A5-9671-1F6675E312D7}" dt="2020-12-07T17:16:52.474" v="77"/>
        <pc:sldMkLst>
          <pc:docMk/>
          <pc:sldMk cId="2111610411" sldId="275"/>
        </pc:sldMkLst>
      </pc:sldChg>
      <pc:sldChg chg="modSp add replId">
        <pc:chgData name="Barbieri, Marcello J" userId="S::marcello_barbieri@student.uml.edu::b5f187bd-8f8d-4c06-80aa-75440a59c3eb" providerId="AD" clId="Web-{0C4DFFD7-8F5B-48A5-9671-1F6675E312D7}" dt="2020-12-07T17:17:29.539" v="171" actId="20577"/>
        <pc:sldMkLst>
          <pc:docMk/>
          <pc:sldMk cId="1539607107" sldId="276"/>
        </pc:sldMkLst>
        <pc:spChg chg="mod">
          <ac:chgData name="Barbieri, Marcello J" userId="S::marcello_barbieri@student.uml.edu::b5f187bd-8f8d-4c06-80aa-75440a59c3eb" providerId="AD" clId="Web-{0C4DFFD7-8F5B-48A5-9671-1F6675E312D7}" dt="2020-12-07T17:17:29.539" v="171" actId="20577"/>
          <ac:spMkLst>
            <pc:docMk/>
            <pc:sldMk cId="1539607107" sldId="276"/>
            <ac:spMk id="2" creationId="{6DAC517C-5665-474B-B347-ABD45BF00999}"/>
          </ac:spMkLst>
        </pc:spChg>
      </pc:sldChg>
      <pc:sldChg chg="new del ord">
        <pc:chgData name="Barbieri, Marcello J" userId="S::marcello_barbieri@student.uml.edu::b5f187bd-8f8d-4c06-80aa-75440a59c3eb" providerId="AD" clId="Web-{0C4DFFD7-8F5B-48A5-9671-1F6675E312D7}" dt="2020-12-07T17:18:53.903" v="210"/>
        <pc:sldMkLst>
          <pc:docMk/>
          <pc:sldMk cId="2046561817" sldId="277"/>
        </pc:sldMkLst>
      </pc:sldChg>
      <pc:sldChg chg="modSp add replId">
        <pc:chgData name="Barbieri, Marcello J" userId="S::marcello_barbieri@student.uml.edu::b5f187bd-8f8d-4c06-80aa-75440a59c3eb" providerId="AD" clId="Web-{0C4DFFD7-8F5B-48A5-9671-1F6675E312D7}" dt="2020-12-07T17:17:47.634" v="208" actId="20577"/>
        <pc:sldMkLst>
          <pc:docMk/>
          <pc:sldMk cId="95584297" sldId="278"/>
        </pc:sldMkLst>
        <pc:spChg chg="mod">
          <ac:chgData name="Barbieri, Marcello J" userId="S::marcello_barbieri@student.uml.edu::b5f187bd-8f8d-4c06-80aa-75440a59c3eb" providerId="AD" clId="Web-{0C4DFFD7-8F5B-48A5-9671-1F6675E312D7}" dt="2020-12-07T17:17:47.634" v="208" actId="20577"/>
          <ac:spMkLst>
            <pc:docMk/>
            <pc:sldMk cId="95584297" sldId="278"/>
            <ac:spMk id="2" creationId="{6DAC517C-5665-474B-B347-ABD45BF00999}"/>
          </ac:spMkLst>
        </pc:spChg>
      </pc:sldChg>
    </pc:docChg>
  </pc:docChgLst>
  <pc:docChgLst>
    <pc:chgData name="Michaud, Joshua D" userId="S::joshua_michaud@student.uml.edu::12c2a775-a22d-4e1e-b438-8eb19de92d08" providerId="AD" clId="Web-{C0F3CA5B-A258-08BB-3AC4-549786230A12}"/>
    <pc:docChg chg="modSld">
      <pc:chgData name="Michaud, Joshua D" userId="S::joshua_michaud@student.uml.edu::12c2a775-a22d-4e1e-b438-8eb19de92d08" providerId="AD" clId="Web-{C0F3CA5B-A258-08BB-3AC4-549786230A12}" dt="2020-12-07T04:01:44.770" v="247" actId="1076"/>
      <pc:docMkLst>
        <pc:docMk/>
      </pc:docMkLst>
      <pc:sldChg chg="addSp delSp modSp mod setBg setClrOvrMap">
        <pc:chgData name="Michaud, Joshua D" userId="S::joshua_michaud@student.uml.edu::12c2a775-a22d-4e1e-b438-8eb19de92d08" providerId="AD" clId="Web-{C0F3CA5B-A258-08BB-3AC4-549786230A12}" dt="2020-12-07T04:01:44.770" v="247" actId="1076"/>
        <pc:sldMkLst>
          <pc:docMk/>
          <pc:sldMk cId="2392362412" sldId="262"/>
        </pc:sldMkLst>
        <pc:spChg chg="mod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" creationId="{6DAC517C-5665-474B-B347-ABD45BF00999}"/>
          </ac:spMkLst>
        </pc:spChg>
        <pc:spChg chg="mod ord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" creationId="{1A41A8E3-0426-4FD9-AFC8-CB8A4E8009B5}"/>
          </ac:spMkLst>
        </pc:spChg>
        <pc:spChg chg="del mod">
          <ac:chgData name="Michaud, Joshua D" userId="S::joshua_michaud@student.uml.edu::12c2a775-a22d-4e1e-b438-8eb19de92d08" providerId="AD" clId="Web-{C0F3CA5B-A258-08BB-3AC4-549786230A12}" dt="2020-12-07T03:56:27.184" v="190"/>
          <ac:spMkLst>
            <pc:docMk/>
            <pc:sldMk cId="2392362412" sldId="262"/>
            <ac:spMk id="4" creationId="{0641CBBA-13F7-4642-8369-00027CCE992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7" creationId="{E6C8E6EB-4C59-429B-97E4-72A058CFC4FB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8" creationId="{B5B90362-AFCC-46A9-B41C-A257A8C5B31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9" creationId="{F71EF7F1-38BA-471D-8CD4-2A9AE8E3552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10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11" creationId="{7A4CA679-3546-4E14-8FB8-F57168C37635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12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13" creationId="{44D16E90-7C64-4C04-A50A-B866A1A92B4E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14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15" creationId="{DBE4DD59-5AA2-46C6-B6A8-9B4C62D1987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16" creationId="{E9751CB9-7B25-4EB8-9A6F-82F822549F12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53.356" v="194"/>
          <ac:spMkLst>
            <pc:docMk/>
            <pc:sldMk cId="2392362412" sldId="262"/>
            <ac:spMk id="17" creationId="{160CE81C-67DC-489E-BFFB-877C80B854DB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18" creationId="{E1317383-CF3B-4B02-9512-BECBEF6362A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19" creationId="{DD651B61-325E-4E73-8445-38B0DE8AAAB6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20" creationId="{B1D4C7A0-6DF2-4F2D-A45D-F111582974C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1" creationId="{B42E5253-D3AC-4AC2-B766-8B34F13C2F5E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22" creationId="{DBF3943D-BCB6-4B31-809D-A005686483B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3" creationId="{10AE8D57-436A-4073-9A75-15BB5949F8B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3:56:46.262" v="192"/>
          <ac:spMkLst>
            <pc:docMk/>
            <pc:sldMk cId="2392362412" sldId="262"/>
            <ac:spMk id="24" creationId="{39373A6F-2E1F-4613-8E1D-D68057D29F31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5" creationId="{E9751CB9-7B25-4EB8-9A6F-82F822549F12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6" creationId="{E1317383-CF3B-4B02-9512-BECBEF6362A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7" creationId="{B1D4C7A0-6DF2-4F2D-A45D-F111582974C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8" creationId="{DBF3943D-BCB6-4B31-809D-A005686483B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29" creationId="{39373A6F-2E1F-4613-8E1D-D68057D29F31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1" creationId="{910015B9-6046-41B8-83BD-71778D2F9798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2" creationId="{53908232-52E2-4794-A6C1-54300FB98919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3" creationId="{D2B9299F-BED7-44C5-9CC5-E542F9193C2F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34" creationId="{77F2BB43-1E8B-40A7-9733-9AEE76BFE22A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5" creationId="{19080B67-B754-42DD-A48D-9F9825B8BC7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36" creationId="{2F2499BD-C67D-4CD4-9747-4DCC7EF1FC2F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7" creationId="{3ED1230F-A795-4397-9AB6-7FDC98B726BF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38" creationId="{80D02CAC-A533-4E24-84A6-B3171E16A274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39" creationId="{41182216-581B-4394-806B-79D6D40614F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40" creationId="{7D541204-B666-420C-9DF1-C06950D2F0DA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41" creationId="{1678ABD2-2F95-4A50-936B-1A18BD7ED4EF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42" creationId="{0C0E6C8D-508A-44F8-BB9B-7911B0118D5C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44" creationId="{C84847AE-0FEA-43E8-8AA1-4169A6FDB9B9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0:51.487" v="234"/>
          <ac:spMkLst>
            <pc:docMk/>
            <pc:sldMk cId="2392362412" sldId="262"/>
            <ac:spMk id="46" creationId="{C487790A-E9D7-438A-90BB-9361BEF14B29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48" creationId="{9C27EDFD-C02F-4070-BDA1-2A0746244CA9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50" creationId="{04C78D19-92E9-4BAF-986C-B007349BE667}"/>
          </ac:spMkLst>
        </pc:spChg>
        <pc:spChg chg="add del">
          <ac:chgData name="Michaud, Joshua D" userId="S::joshua_michaud@student.uml.edu::12c2a775-a22d-4e1e-b438-8eb19de92d08" providerId="AD" clId="Web-{C0F3CA5B-A258-08BB-3AC4-549786230A12}" dt="2020-12-07T04:01:41.692" v="246"/>
          <ac:spMkLst>
            <pc:docMk/>
            <pc:sldMk cId="2392362412" sldId="262"/>
            <ac:spMk id="52" creationId="{DEEF1D81-170C-4CAD-9246-D18D8D4501E0}"/>
          </ac:spMkLst>
        </pc:spChg>
        <pc:picChg chg="add mod ord">
          <ac:chgData name="Michaud, Joshua D" userId="S::joshua_michaud@student.uml.edu::12c2a775-a22d-4e1e-b438-8eb19de92d08" providerId="AD" clId="Web-{C0F3CA5B-A258-08BB-3AC4-549786230A12}" dt="2020-12-07T04:01:41.692" v="246"/>
          <ac:picMkLst>
            <pc:docMk/>
            <pc:sldMk cId="2392362412" sldId="262"/>
            <ac:picMk id="5" creationId="{579519C2-8765-40B1-BB28-ABDB334C0846}"/>
          </ac:picMkLst>
        </pc:picChg>
        <pc:picChg chg="add mod">
          <ac:chgData name="Michaud, Joshua D" userId="S::joshua_michaud@student.uml.edu::12c2a775-a22d-4e1e-b438-8eb19de92d08" providerId="AD" clId="Web-{C0F3CA5B-A258-08BB-3AC4-549786230A12}" dt="2020-12-07T04:01:44.770" v="247" actId="1076"/>
          <ac:picMkLst>
            <pc:docMk/>
            <pc:sldMk cId="2392362412" sldId="262"/>
            <ac:picMk id="6" creationId="{9369B398-563D-4805-B3A9-24163B02700E}"/>
          </ac:picMkLst>
        </pc:picChg>
      </pc:sldChg>
      <pc:sldChg chg="modSp">
        <pc:chgData name="Michaud, Joshua D" userId="S::joshua_michaud@student.uml.edu::12c2a775-a22d-4e1e-b438-8eb19de92d08" providerId="AD" clId="Web-{C0F3CA5B-A258-08BB-3AC4-549786230A12}" dt="2020-12-07T03:51:34.348" v="185" actId="20577"/>
        <pc:sldMkLst>
          <pc:docMk/>
          <pc:sldMk cId="459306269" sldId="263"/>
        </pc:sldMkLst>
        <pc:spChg chg="mod">
          <ac:chgData name="Michaud, Joshua D" userId="S::joshua_michaud@student.uml.edu::12c2a775-a22d-4e1e-b438-8eb19de92d08" providerId="AD" clId="Web-{C0F3CA5B-A258-08BB-3AC4-549786230A12}" dt="2020-12-07T03:51:34.348" v="185" actId="20577"/>
          <ac:spMkLst>
            <pc:docMk/>
            <pc:sldMk cId="459306269" sldId="263"/>
            <ac:spMk id="3" creationId="{1A41A8E3-0426-4FD9-AFC8-CB8A4E8009B5}"/>
          </ac:spMkLst>
        </pc:spChg>
      </pc:sldChg>
      <pc:sldChg chg="modSp">
        <pc:chgData name="Michaud, Joshua D" userId="S::joshua_michaud@student.uml.edu::12c2a775-a22d-4e1e-b438-8eb19de92d08" providerId="AD" clId="Web-{C0F3CA5B-A258-08BB-3AC4-549786230A12}" dt="2020-12-07T03:52:30.850" v="189" actId="1076"/>
        <pc:sldMkLst>
          <pc:docMk/>
          <pc:sldMk cId="2772862671" sldId="264"/>
        </pc:sldMkLst>
        <pc:spChg chg="mod">
          <ac:chgData name="Michaud, Joshua D" userId="S::joshua_michaud@student.uml.edu::12c2a775-a22d-4e1e-b438-8eb19de92d08" providerId="AD" clId="Web-{C0F3CA5B-A258-08BB-3AC4-549786230A12}" dt="2020-12-07T03:52:30.850" v="189" actId="1076"/>
          <ac:spMkLst>
            <pc:docMk/>
            <pc:sldMk cId="2772862671" sldId="264"/>
            <ac:spMk id="4" creationId="{0641CBBA-13F7-4642-8369-00027CCE9924}"/>
          </ac:spMkLst>
        </pc:spChg>
      </pc:sldChg>
    </pc:docChg>
  </pc:docChgLst>
  <pc:docChgLst>
    <pc:chgData name="Michaud, Joshua D" userId="S::joshua_michaud@student.uml.edu::12c2a775-a22d-4e1e-b438-8eb19de92d08" providerId="AD" clId="Web-{D97EF6E1-3E64-931A-379E-51CCD4A5CA1C}"/>
    <pc:docChg chg="modSld">
      <pc:chgData name="Michaud, Joshua D" userId="S::joshua_michaud@student.uml.edu::12c2a775-a22d-4e1e-b438-8eb19de92d08" providerId="AD" clId="Web-{D97EF6E1-3E64-931A-379E-51CCD4A5CA1C}" dt="2020-12-07T06:06:24.947" v="24" actId="14100"/>
      <pc:docMkLst>
        <pc:docMk/>
      </pc:docMkLst>
      <pc:sldChg chg="modSp">
        <pc:chgData name="Michaud, Joshua D" userId="S::joshua_michaud@student.uml.edu::12c2a775-a22d-4e1e-b438-8eb19de92d08" providerId="AD" clId="Web-{D97EF6E1-3E64-931A-379E-51CCD4A5CA1C}" dt="2020-12-07T05:59:47.626" v="13" actId="14100"/>
        <pc:sldMkLst>
          <pc:docMk/>
          <pc:sldMk cId="3929089692" sldId="260"/>
        </pc:sldMkLst>
        <pc:spChg chg="mod">
          <ac:chgData name="Michaud, Joshua D" userId="S::joshua_michaud@student.uml.edu::12c2a775-a22d-4e1e-b438-8eb19de92d08" providerId="AD" clId="Web-{D97EF6E1-3E64-931A-379E-51CCD4A5CA1C}" dt="2020-12-07T05:59:47.626" v="13" actId="14100"/>
          <ac:spMkLst>
            <pc:docMk/>
            <pc:sldMk cId="3929089692" sldId="260"/>
            <ac:spMk id="2" creationId="{6DAC517C-5665-474B-B347-ABD45BF00999}"/>
          </ac:spMkLst>
        </pc:spChg>
      </pc:sldChg>
      <pc:sldChg chg="modSp">
        <pc:chgData name="Michaud, Joshua D" userId="S::joshua_michaud@student.uml.edu::12c2a775-a22d-4e1e-b438-8eb19de92d08" providerId="AD" clId="Web-{D97EF6E1-3E64-931A-379E-51CCD4A5CA1C}" dt="2020-12-07T05:59:04.781" v="7" actId="20577"/>
        <pc:sldMkLst>
          <pc:docMk/>
          <pc:sldMk cId="1193751612" sldId="266"/>
        </pc:sldMkLst>
        <pc:spChg chg="mod">
          <ac:chgData name="Michaud, Joshua D" userId="S::joshua_michaud@student.uml.edu::12c2a775-a22d-4e1e-b438-8eb19de92d08" providerId="AD" clId="Web-{D97EF6E1-3E64-931A-379E-51CCD4A5CA1C}" dt="2020-12-07T05:59:04.781" v="7" actId="20577"/>
          <ac:spMkLst>
            <pc:docMk/>
            <pc:sldMk cId="1193751612" sldId="266"/>
            <ac:spMk id="2" creationId="{6DAC517C-5665-474B-B347-ABD45BF00999}"/>
          </ac:spMkLst>
        </pc:spChg>
      </pc:sldChg>
      <pc:sldChg chg="modSp">
        <pc:chgData name="Michaud, Joshua D" userId="S::joshua_michaud@student.uml.edu::12c2a775-a22d-4e1e-b438-8eb19de92d08" providerId="AD" clId="Web-{D97EF6E1-3E64-931A-379E-51CCD4A5CA1C}" dt="2020-12-07T06:06:24.947" v="24" actId="14100"/>
        <pc:sldMkLst>
          <pc:docMk/>
          <pc:sldMk cId="4194784255" sldId="270"/>
        </pc:sldMkLst>
        <pc:spChg chg="mod">
          <ac:chgData name="Michaud, Joshua D" userId="S::joshua_michaud@student.uml.edu::12c2a775-a22d-4e1e-b438-8eb19de92d08" providerId="AD" clId="Web-{D97EF6E1-3E64-931A-379E-51CCD4A5CA1C}" dt="2020-12-07T06:06:24.947" v="24" actId="14100"/>
          <ac:spMkLst>
            <pc:docMk/>
            <pc:sldMk cId="4194784255" sldId="270"/>
            <ac:spMk id="8" creationId="{FC725D3D-76B7-4804-9528-69D40454DF6B}"/>
          </ac:spMkLst>
        </pc:spChg>
      </pc:sldChg>
      <pc:sldChg chg="modSp">
        <pc:chgData name="Michaud, Joshua D" userId="S::joshua_michaud@student.uml.edu::12c2a775-a22d-4e1e-b438-8eb19de92d08" providerId="AD" clId="Web-{D97EF6E1-3E64-931A-379E-51CCD4A5CA1C}" dt="2020-12-07T05:58:50.312" v="3" actId="20577"/>
        <pc:sldMkLst>
          <pc:docMk/>
          <pc:sldMk cId="407418605" sldId="274"/>
        </pc:sldMkLst>
        <pc:spChg chg="mod">
          <ac:chgData name="Michaud, Joshua D" userId="S::joshua_michaud@student.uml.edu::12c2a775-a22d-4e1e-b438-8eb19de92d08" providerId="AD" clId="Web-{D97EF6E1-3E64-931A-379E-51CCD4A5CA1C}" dt="2020-12-07T05:58:50.312" v="3" actId="20577"/>
          <ac:spMkLst>
            <pc:docMk/>
            <pc:sldMk cId="407418605" sldId="274"/>
            <ac:spMk id="2" creationId="{6DAC517C-5665-474B-B347-ABD45BF00999}"/>
          </ac:spMkLst>
        </pc:spChg>
      </pc:sldChg>
    </pc:docChg>
  </pc:docChgLst>
  <pc:docChgLst>
    <pc:chgData name="Barbieri, Marcello J" userId="S::marcello_barbieri@student.uml.edu::b5f187bd-8f8d-4c06-80aa-75440a59c3eb" providerId="AD" clId="Web-{FB16F409-B204-5B35-F2FA-A3D651FEE03B}"/>
    <pc:docChg chg="addSld modSld">
      <pc:chgData name="Barbieri, Marcello J" userId="S::marcello_barbieri@student.uml.edu::b5f187bd-8f8d-4c06-80aa-75440a59c3eb" providerId="AD" clId="Web-{FB16F409-B204-5B35-F2FA-A3D651FEE03B}" dt="2020-12-07T17:40:42.116" v="646" actId="20577"/>
      <pc:docMkLst>
        <pc:docMk/>
      </pc:docMkLst>
      <pc:sldChg chg="modSp">
        <pc:chgData name="Barbieri, Marcello J" userId="S::marcello_barbieri@student.uml.edu::b5f187bd-8f8d-4c06-80aa-75440a59c3eb" providerId="AD" clId="Web-{FB16F409-B204-5B35-F2FA-A3D651FEE03B}" dt="2020-12-07T17:29:03.700" v="0" actId="20577"/>
        <pc:sldMkLst>
          <pc:docMk/>
          <pc:sldMk cId="2392362412" sldId="262"/>
        </pc:sldMkLst>
        <pc:spChg chg="mod">
          <ac:chgData name="Barbieri, Marcello J" userId="S::marcello_barbieri@student.uml.edu::b5f187bd-8f8d-4c06-80aa-75440a59c3eb" providerId="AD" clId="Web-{FB16F409-B204-5B35-F2FA-A3D651FEE03B}" dt="2020-12-07T17:29:03.700" v="0" actId="20577"/>
          <ac:spMkLst>
            <pc:docMk/>
            <pc:sldMk cId="2392362412" sldId="262"/>
            <ac:spMk id="8" creationId="{E6BA0946-41D4-49FA-874D-31CFB4A78304}"/>
          </ac:spMkLst>
        </pc:spChg>
      </pc:sldChg>
      <pc:sldChg chg="delSp modSp new">
        <pc:chgData name="Barbieri, Marcello J" userId="S::marcello_barbieri@student.uml.edu::b5f187bd-8f8d-4c06-80aa-75440a59c3eb" providerId="AD" clId="Web-{FB16F409-B204-5B35-F2FA-A3D651FEE03B}" dt="2020-12-07T17:40:42.116" v="645" actId="20577"/>
        <pc:sldMkLst>
          <pc:docMk/>
          <pc:sldMk cId="1254663516" sldId="279"/>
        </pc:sldMkLst>
        <pc:spChg chg="mod">
          <ac:chgData name="Barbieri, Marcello J" userId="S::marcello_barbieri@student.uml.edu::b5f187bd-8f8d-4c06-80aa-75440a59c3eb" providerId="AD" clId="Web-{FB16F409-B204-5B35-F2FA-A3D651FEE03B}" dt="2020-12-07T17:29:27.342" v="27" actId="20577"/>
          <ac:spMkLst>
            <pc:docMk/>
            <pc:sldMk cId="1254663516" sldId="279"/>
            <ac:spMk id="2" creationId="{71493D90-0400-4DC3-8C9B-3634CCAEF3C1}"/>
          </ac:spMkLst>
        </pc:spChg>
        <pc:spChg chg="mod">
          <ac:chgData name="Barbieri, Marcello J" userId="S::marcello_barbieri@student.uml.edu::b5f187bd-8f8d-4c06-80aa-75440a59c3eb" providerId="AD" clId="Web-{FB16F409-B204-5B35-F2FA-A3D651FEE03B}" dt="2020-12-07T17:40:42.116" v="645" actId="20577"/>
          <ac:spMkLst>
            <pc:docMk/>
            <pc:sldMk cId="1254663516" sldId="279"/>
            <ac:spMk id="3" creationId="{7D855AC3-D7BD-44C5-958C-B9AEC043B85D}"/>
          </ac:spMkLst>
        </pc:spChg>
        <pc:spChg chg="del">
          <ac:chgData name="Barbieri, Marcello J" userId="S::marcello_barbieri@student.uml.edu::b5f187bd-8f8d-4c06-80aa-75440a59c3eb" providerId="AD" clId="Web-{FB16F409-B204-5B35-F2FA-A3D651FEE03B}" dt="2020-12-07T17:29:29.795" v="29"/>
          <ac:spMkLst>
            <pc:docMk/>
            <pc:sldMk cId="1254663516" sldId="279"/>
            <ac:spMk id="4" creationId="{AAEEE522-4F15-4782-B95A-57C0798B86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282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2800" b="1" dirty="0">
                <a:latin typeface="Times New Roman"/>
                <a:ea typeface="+mj-lt"/>
                <a:cs typeface="+mj-lt"/>
              </a:rPr>
              <a:t>Overview of Project 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2800" b="1" dirty="0" err="1">
                <a:latin typeface="Times New Roman"/>
                <a:ea typeface="+mj-lt"/>
                <a:cs typeface="+mj-lt"/>
              </a:rPr>
              <a:t>Xbrowser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latin typeface="Times New Roman"/>
                <a:ea typeface="+mj-lt"/>
                <a:cs typeface="+mj-lt"/>
              </a:rPr>
              <a:t> Software Engineering COMP 4110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latin typeface="Times New Roman"/>
                <a:ea typeface="+mj-lt"/>
                <a:cs typeface="+mj-lt"/>
              </a:rPr>
              <a:t> University of Massachusetts Lowell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latin typeface="Times New Roman"/>
                <a:ea typeface="+mj-lt"/>
                <a:cs typeface="+mj-lt"/>
              </a:rPr>
              <a:t> Fall 2020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2800" b="1" dirty="0">
                <a:latin typeface="Times New Roman"/>
                <a:ea typeface="+mj-lt"/>
                <a:cs typeface="+mj-lt"/>
              </a:rPr>
              <a:t>Instructor: Dr. James Daly*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br>
              <a:rPr lang="en-US" sz="2800" b="1" dirty="0">
                <a:latin typeface="Times New Roman"/>
                <a:ea typeface="+mj-lt"/>
                <a:cs typeface="+mj-lt"/>
              </a:rPr>
            </a:br>
            <a:r>
              <a:rPr lang="en-US" sz="1800" b="1" dirty="0">
                <a:latin typeface="Times New Roman"/>
                <a:ea typeface="+mj-lt"/>
                <a:cs typeface="+mj-lt"/>
              </a:rPr>
              <a:t>*Please direct all inquiries to the instructor. </a:t>
            </a:r>
            <a:br>
              <a:rPr lang="en-US" sz="2800" b="1" dirty="0">
                <a:latin typeface="Times New Roman"/>
                <a:ea typeface="+mj-lt"/>
                <a:cs typeface="+mj-lt"/>
              </a:rPr>
            </a:b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1636" y="1552397"/>
            <a:ext cx="4229139" cy="365408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algn="ctr"/>
            <a:r>
              <a:rPr lang="en-US" dirty="0">
                <a:latin typeface="Times New Roman"/>
                <a:ea typeface="+mn-lt"/>
                <a:cs typeface="+mn-lt"/>
              </a:rPr>
              <a:t>Team members: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ED8428"/>
              </a:solidFill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Researcher:</a:t>
            </a:r>
            <a:r>
              <a:rPr lang="en-US" dirty="0">
                <a:solidFill>
                  <a:srgbClr val="ED8428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US" sz="1400" b="1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Tarpan Patel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PROGRAMMER: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sz="1400" b="1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JOSHUA MICHAUD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Web Developer: </a:t>
            </a:r>
            <a:r>
              <a:rPr lang="en-US" sz="1400" b="1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Ben </a:t>
            </a:r>
            <a:r>
              <a:rPr lang="en-US" sz="1400" b="1" dirty="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Viscosi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Tech Lead: </a:t>
            </a:r>
            <a:r>
              <a:rPr 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BILL FIGLIOLINI</a:t>
            </a:r>
            <a:endParaRPr lang="en-US" sz="1400" dirty="0">
              <a:solidFill>
                <a:schemeClr val="tx1"/>
              </a:solidFill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PROJECT MANAGER: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MARCELLO BARBERI</a:t>
            </a:r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EC1FA-6745-4F58-9099-955A1C1C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46776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PROTOTYPE (EDIT FILE) </a:t>
            </a:r>
            <a:endParaRPr lang="en-US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5C1FBA-144F-4B4E-9E10-31C1EE31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09" y="604069"/>
            <a:ext cx="7063819" cy="56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31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45" y="2101280"/>
            <a:ext cx="2875458" cy="26528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PROTOTYPE </a:t>
            </a: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(Launch </a:t>
            </a:r>
            <a:r>
              <a:rPr lang="en-US" sz="2800" err="1">
                <a:solidFill>
                  <a:srgbClr val="FFFFFF"/>
                </a:solidFill>
              </a:rPr>
              <a:t>Xbrowser</a:t>
            </a:r>
            <a:r>
              <a:rPr lang="en-US" sz="2800">
                <a:solidFill>
                  <a:srgbClr val="FFFFFF"/>
                </a:solidFill>
              </a:rPr>
              <a:t>)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Adding more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F5978F-F830-4D27-92FC-90EDF0D517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5941" y="720588"/>
            <a:ext cx="7749797" cy="60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5A55DA-FE87-47C0-98AD-473CA5E7D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73" r="-1" b="-1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0EDA9F-B34C-4723-9D91-058A23483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941" r="524" b="-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27" y="4607824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PROTOTYPE </a:t>
            </a: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(Select version &amp; Browser)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514228"/>
            <a:ext cx="3409783" cy="13003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PROTOTYPE (View multiple Browsers)</a:t>
            </a:r>
          </a:p>
        </p:txBody>
      </p:sp>
      <p:pic>
        <p:nvPicPr>
          <p:cNvPr id="21" name="Picture 2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8CE4E8-046C-44EE-88D7-3254C2D1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109" y="602563"/>
            <a:ext cx="7509868" cy="5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83" y="1037967"/>
            <a:ext cx="3241202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What we accomplished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19544" y="1716333"/>
            <a:ext cx="5387752" cy="29065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305435" indent="-305435"/>
            <a:r>
              <a:rPr lang="en-US" sz="3200">
                <a:latin typeface="Times New Roman"/>
                <a:cs typeface="Times New Roman"/>
              </a:rPr>
              <a:t>Available Features:</a:t>
            </a:r>
          </a:p>
          <a:p>
            <a:pPr marL="629920" lvl="1" indent="-305435"/>
            <a:r>
              <a:rPr lang="en-US" sz="2400">
                <a:latin typeface="Times New Roman"/>
                <a:cs typeface="Times New Roman"/>
              </a:rPr>
              <a:t>Add browser</a:t>
            </a:r>
          </a:p>
          <a:p>
            <a:pPr marL="629920" lvl="1" indent="-305435"/>
            <a:r>
              <a:rPr lang="en-US" sz="2400">
                <a:latin typeface="Times New Roman"/>
                <a:cs typeface="Times New Roman"/>
              </a:rPr>
              <a:t>Upload code</a:t>
            </a:r>
          </a:p>
          <a:p>
            <a:pPr marL="629920" lvl="1" indent="-305435"/>
            <a:r>
              <a:rPr lang="en-US" sz="2400">
                <a:latin typeface="Times New Roman"/>
                <a:cs typeface="Times New Roman"/>
              </a:rPr>
              <a:t>Edit code</a:t>
            </a:r>
          </a:p>
          <a:p>
            <a:pPr marL="629920" lvl="1" indent="-305435"/>
            <a:r>
              <a:rPr lang="en-US" sz="2400">
                <a:latin typeface="Times New Roman"/>
                <a:cs typeface="Times New Roman"/>
              </a:rPr>
              <a:t>Render live updates to browsers</a:t>
            </a:r>
          </a:p>
        </p:txBody>
      </p:sp>
    </p:spTree>
    <p:extLst>
      <p:ext uri="{BB962C8B-B14F-4D97-AF65-F5344CB8AC3E}">
        <p14:creationId xmlns:p14="http://schemas.microsoft.com/office/powerpoint/2010/main" val="392908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Century Schoolbook"/>
                <a:ea typeface="+mj-lt"/>
                <a:cs typeface="+mj-lt"/>
              </a:rPr>
              <a:t>WHAT'S NEXT?</a:t>
            </a:r>
            <a:endParaRPr lang="en-US" sz="2400">
              <a:solidFill>
                <a:schemeClr val="bg1"/>
              </a:solidFill>
              <a:latin typeface="Century Schoolbook"/>
            </a:endParaRPr>
          </a:p>
          <a:p>
            <a:endParaRPr lang="en-US" b="0" kern="1200" cap="all">
              <a:solidFill>
                <a:srgbClr val="FFFEFF"/>
              </a:solidFill>
              <a:latin typeface="+mj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0801B55-6390-405D-A3EF-E536C441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278" y="1576651"/>
            <a:ext cx="5194769" cy="3633047"/>
          </a:xfrm>
        </p:spPr>
        <p:txBody>
          <a:bodyPr/>
          <a:lstStyle/>
          <a:p>
            <a:pPr marL="305435" indent="-305435"/>
            <a:r>
              <a:rPr lang="en-US" sz="3200">
                <a:latin typeface="Times New Roman"/>
                <a:cs typeface="Times New Roman"/>
              </a:rPr>
              <a:t>Currently Disabled:</a:t>
            </a:r>
          </a:p>
          <a:p>
            <a:pPr marL="629920" lvl="1" indent="-305435"/>
            <a:r>
              <a:rPr lang="en-US" sz="2200">
                <a:latin typeface="Times New Roman"/>
                <a:cs typeface="Times New Roman"/>
              </a:rPr>
              <a:t>Download files</a:t>
            </a:r>
          </a:p>
          <a:p>
            <a:pPr marL="629920" lvl="1" indent="-305435"/>
            <a:r>
              <a:rPr lang="en-US" sz="2200">
                <a:latin typeface="Times New Roman"/>
                <a:cs typeface="Times New Roman"/>
              </a:rPr>
              <a:t>Upload multiple files</a:t>
            </a:r>
          </a:p>
          <a:p>
            <a:pPr marL="629920" lvl="1" indent="-305435"/>
            <a:r>
              <a:rPr lang="en-US" sz="2200">
                <a:latin typeface="Times New Roman"/>
                <a:cs typeface="Times New Roman"/>
              </a:rPr>
              <a:t>Expand Browsers view</a:t>
            </a:r>
          </a:p>
          <a:p>
            <a:pPr marL="629920" lvl="1" indent="-305435"/>
            <a:r>
              <a:rPr lang="en-US" sz="2200">
                <a:latin typeface="Times New Roman"/>
                <a:cs typeface="Times New Roman"/>
              </a:rPr>
              <a:t>Add folder</a:t>
            </a:r>
          </a:p>
          <a:p>
            <a:pPr marL="629920" lvl="1" indent="-305435"/>
            <a:r>
              <a:rPr lang="en-US" sz="2200">
                <a:latin typeface="Times New Roman"/>
                <a:cs typeface="Times New Roman"/>
              </a:rPr>
              <a:t>Add new files</a:t>
            </a:r>
          </a:p>
        </p:txBody>
      </p:sp>
    </p:spTree>
    <p:extLst>
      <p:ext uri="{BB962C8B-B14F-4D97-AF65-F5344CB8AC3E}">
        <p14:creationId xmlns:p14="http://schemas.microsoft.com/office/powerpoint/2010/main" val="4074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421301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The Problem</a:t>
            </a:r>
            <a:br>
              <a:rPr lang="en-US" sz="2800"/>
            </a:br>
            <a:endParaRPr 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BA0946-41D4-49FA-874D-31CFB4A78304}"/>
              </a:ext>
            </a:extLst>
          </p:cNvPr>
          <p:cNvSpPr txBox="1">
            <a:spLocks/>
          </p:cNvSpPr>
          <p:nvPr/>
        </p:nvSpPr>
        <p:spPr>
          <a:xfrm>
            <a:off x="5190363" y="1596100"/>
            <a:ext cx="6458571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Web developers need to test their code often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Local refreshing on web browsers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Similar tools exist but they're restricted to the browser running the site</a:t>
            </a:r>
          </a:p>
        </p:txBody>
      </p:sp>
    </p:spTree>
    <p:extLst>
      <p:ext uri="{BB962C8B-B14F-4D97-AF65-F5344CB8AC3E}">
        <p14:creationId xmlns:p14="http://schemas.microsoft.com/office/powerpoint/2010/main" val="239236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421301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The solution</a:t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11FB-4FBD-49D0-916A-637A0C2CD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4315" y="927028"/>
            <a:ext cx="7127641" cy="50827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3000" b="1" i="1" u="sng" err="1">
                <a:solidFill>
                  <a:schemeClr val="bg1"/>
                </a:solidFill>
                <a:latin typeface="Times New Roman"/>
                <a:cs typeface="Times New Roman"/>
              </a:rPr>
              <a:t>XBrowser</a:t>
            </a:r>
            <a:endParaRPr lang="en-US" sz="3000" b="1" i="1" u="sng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9920" lvl="1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Upload, edit, and save code with built-in editor</a:t>
            </a:r>
          </a:p>
          <a:p>
            <a:pPr marL="899795" lvl="2" indent="-269875"/>
            <a:r>
              <a:rPr lang="en-US" sz="180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Streamline web development process</a:t>
            </a:r>
          </a:p>
          <a:p>
            <a:pPr marL="629920" lvl="1" indent="-305435"/>
            <a:r>
              <a:rPr lang="en-US" sz="22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Run code across multiple browsers in real time</a:t>
            </a:r>
          </a:p>
          <a:p>
            <a:pPr marL="899795" lvl="2" indent="-269875"/>
            <a:r>
              <a:rPr lang="en-US" sz="1700">
                <a:solidFill>
                  <a:schemeClr val="bg1"/>
                </a:solidFill>
                <a:latin typeface="Times New Roman"/>
                <a:cs typeface="Times New Roman"/>
              </a:rPr>
              <a:t>Increased productivity</a:t>
            </a:r>
          </a:p>
          <a:p>
            <a:pPr marL="629920" lvl="1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Apply styling to code and update browsers on each save</a:t>
            </a:r>
          </a:p>
          <a:p>
            <a:pPr marL="899795" lvl="2" indent="-269875"/>
            <a:r>
              <a:rPr lang="en-US" sz="1700">
                <a:solidFill>
                  <a:schemeClr val="bg1"/>
                </a:solidFill>
                <a:latin typeface="Times New Roman"/>
                <a:cs typeface="Times New Roman"/>
              </a:rPr>
              <a:t>Helps save time</a:t>
            </a:r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D90-0400-4DC3-8C9B-3634CCAE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5AC3-D7BD-44C5-958C-B9AEC043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Researched online editors (</a:t>
            </a:r>
            <a:r>
              <a:rPr lang="en-US" err="1"/>
              <a:t>CodePen</a:t>
            </a:r>
            <a:r>
              <a:rPr lang="en-US"/>
              <a:t>, </a:t>
            </a:r>
            <a:r>
              <a:rPr lang="en-US" err="1"/>
              <a:t>CodeSandbox</a:t>
            </a:r>
            <a:r>
              <a:rPr lang="en-US"/>
              <a:t>, etc.)</a:t>
            </a:r>
          </a:p>
          <a:p>
            <a:pPr marL="305435" indent="-305435"/>
            <a:r>
              <a:rPr lang="en-US"/>
              <a:t>Researched online browser testers (</a:t>
            </a:r>
            <a:r>
              <a:rPr lang="en-US" err="1"/>
              <a:t>Browserling</a:t>
            </a:r>
            <a:r>
              <a:rPr lang="en-US"/>
              <a:t>, </a:t>
            </a:r>
            <a:r>
              <a:rPr lang="en-US" err="1"/>
              <a:t>LambdaTest</a:t>
            </a:r>
            <a:r>
              <a:rPr lang="en-US"/>
              <a:t>, </a:t>
            </a:r>
            <a:r>
              <a:rPr lang="en-US" err="1"/>
              <a:t>BrowserStack</a:t>
            </a:r>
            <a:r>
              <a:rPr lang="en-US"/>
              <a:t>)</a:t>
            </a:r>
            <a:br>
              <a:rPr lang="en-US"/>
            </a:br>
            <a:endParaRPr lang="en-US"/>
          </a:p>
          <a:p>
            <a:pPr marL="305435" indent="-305435"/>
            <a:r>
              <a:rPr lang="en-US"/>
              <a:t>Constraints</a:t>
            </a:r>
          </a:p>
          <a:p>
            <a:pPr marL="629920" lvl="1" indent="-305435"/>
            <a:r>
              <a:rPr lang="en-US"/>
              <a:t>Be as compatible with other browsers as possible</a:t>
            </a:r>
          </a:p>
          <a:p>
            <a:pPr marL="629920" lvl="1" indent="-305435"/>
            <a:r>
              <a:rPr lang="en-US"/>
              <a:t>Allow testing on as many browsers as possible</a:t>
            </a:r>
          </a:p>
          <a:p>
            <a:pPr marL="629920" lvl="1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421301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Technologies</a:t>
            </a:r>
            <a:br>
              <a:rPr lang="en-US" sz="2800"/>
            </a:br>
            <a:r>
              <a:rPr lang="en-US" sz="2800"/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470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725D3D-76B7-4804-9528-69D40454DF6B}"/>
              </a:ext>
            </a:extLst>
          </p:cNvPr>
          <p:cNvSpPr txBox="1">
            <a:spLocks/>
          </p:cNvSpPr>
          <p:nvPr/>
        </p:nvSpPr>
        <p:spPr>
          <a:xfrm>
            <a:off x="5993856" y="1611660"/>
            <a:ext cx="4637207" cy="4617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US"/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Highlighting (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PrismJS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Yarn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NodeJS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Vue.JS Framework</a:t>
            </a:r>
          </a:p>
          <a:p>
            <a:pPr marL="305435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GitHub</a:t>
            </a:r>
          </a:p>
          <a:p>
            <a:pPr marL="629920" lvl="1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Repository for team website</a:t>
            </a:r>
          </a:p>
          <a:p>
            <a:pPr marL="629920" lvl="1" indent="-305435"/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Repository for 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Xbrowser</a:t>
            </a: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9920" lvl="1" indent="-305435"/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5435" indent="-305435"/>
            <a:endParaRPr lang="en-US">
              <a:solidFill>
                <a:srgbClr val="FFFFFF"/>
              </a:solidFill>
              <a:cs typeface="Times New Roman"/>
            </a:endParaRPr>
          </a:p>
          <a:p>
            <a:pPr marL="305435" indent="-305435"/>
            <a:endParaRPr lang="en-US">
              <a:solidFill>
                <a:srgbClr val="FFFFFF"/>
              </a:solidFill>
              <a:cs typeface="Times New Roman"/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8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6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421301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err="1"/>
              <a:t>XbrOWSER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 (USE CASE)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470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79519C2-8765-40B1-BB28-ABDB334C0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0914" y="1349744"/>
            <a:ext cx="7258966" cy="4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2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45" y="2101280"/>
            <a:ext cx="2875458" cy="26528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PROTOTYPE </a:t>
            </a: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(Launch </a:t>
            </a:r>
            <a:r>
              <a:rPr lang="en-US" sz="2800" err="1">
                <a:solidFill>
                  <a:srgbClr val="FFFFFF"/>
                </a:solidFill>
              </a:rPr>
              <a:t>Xbrowser</a:t>
            </a:r>
            <a:r>
              <a:rPr lang="en-US" sz="2800">
                <a:solidFill>
                  <a:srgbClr val="FFFFFF"/>
                </a:solidFill>
              </a:rPr>
              <a:t>)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Uploading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F5978F-F830-4D27-92FC-90EDF0D517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5941" y="720588"/>
            <a:ext cx="7749797" cy="60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2" y="2337667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PROTOTYPE (Upload files)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2AD1E4-94E5-4D1A-9507-1D30816390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9108" y="733414"/>
            <a:ext cx="7797942" cy="54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517C-5665-474B-B347-ABD45BF0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45" y="2101280"/>
            <a:ext cx="2875458" cy="26528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PROTOTYPE </a:t>
            </a: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(Launch </a:t>
            </a:r>
            <a:r>
              <a:rPr lang="en-US" sz="2800" err="1">
                <a:solidFill>
                  <a:srgbClr val="FFFFFF"/>
                </a:solidFill>
              </a:rPr>
              <a:t>Xbrowser</a:t>
            </a:r>
            <a:r>
              <a:rPr lang="en-US" sz="2800">
                <a:solidFill>
                  <a:srgbClr val="FFFFFF"/>
                </a:solidFill>
              </a:rPr>
              <a:t>)</a:t>
            </a:r>
            <a:br>
              <a:rPr lang="en-US" sz="2800">
                <a:solidFill>
                  <a:srgbClr val="FFFFFF"/>
                </a:solidFill>
              </a:rPr>
            </a:b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creating/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8E3-0426-4FD9-AFC8-CB8A4E80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F5978F-F830-4D27-92FC-90EDF0D517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5941" y="720588"/>
            <a:ext cx="7749797" cy="60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071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298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Schoolbook</vt:lpstr>
      <vt:lpstr>Franklin Gothic Book</vt:lpstr>
      <vt:lpstr>Times New Roman</vt:lpstr>
      <vt:lpstr>Wingdings 2</vt:lpstr>
      <vt:lpstr>DividendVTI</vt:lpstr>
      <vt:lpstr>Overview of Project  Xbrowser  Software Engineering COMP 4110  University of Massachusetts Lowell  Fall 2020  Instructor: Dr. James Daly*  *Please direct all inquiries to the instructor.  </vt:lpstr>
      <vt:lpstr>The Problem </vt:lpstr>
      <vt:lpstr>The solution </vt:lpstr>
      <vt:lpstr>Domain research</vt:lpstr>
      <vt:lpstr>Technologies Used</vt:lpstr>
      <vt:lpstr>XbrOWSER   (USE CASE)</vt:lpstr>
      <vt:lpstr>PROTOTYPE  (Launch Xbrowser)  Uploading</vt:lpstr>
      <vt:lpstr>PROTOTYPE (Upload files)</vt:lpstr>
      <vt:lpstr>PROTOTYPE  (Launch Xbrowser)  creating/ editing</vt:lpstr>
      <vt:lpstr>PROTOTYPE (EDIT FILE) </vt:lpstr>
      <vt:lpstr>PROTOTYPE  (Launch Xbrowser)  Adding more browsers</vt:lpstr>
      <vt:lpstr>PROTOTYPE  (Select version &amp; Browser)</vt:lpstr>
      <vt:lpstr>PROTOTYPE (View multiple Browsers)</vt:lpstr>
      <vt:lpstr>What we accomplished</vt:lpstr>
      <vt:lpstr>WHAT'S NEXT?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Michaud, Joshua D</cp:lastModifiedBy>
  <cp:revision>4</cp:revision>
  <dcterms:created xsi:type="dcterms:W3CDTF">2020-12-06T22:48:59Z</dcterms:created>
  <dcterms:modified xsi:type="dcterms:W3CDTF">2020-12-09T00:03:32Z</dcterms:modified>
</cp:coreProperties>
</file>