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1"/>
  </p:notesMasterIdLst>
  <p:sldIdLst>
    <p:sldId id="272" r:id="rId2"/>
    <p:sldId id="273" r:id="rId3"/>
    <p:sldId id="274" r:id="rId4"/>
    <p:sldId id="277" r:id="rId5"/>
    <p:sldId id="281" r:id="rId6"/>
    <p:sldId id="282" r:id="rId7"/>
    <p:sldId id="283" r:id="rId8"/>
    <p:sldId id="284" r:id="rId9"/>
    <p:sldId id="278" r:id="rId10"/>
  </p:sldIdLst>
  <p:sldSz cx="9144000" cy="5143500" type="screen16x9"/>
  <p:notesSz cx="6858000" cy="9144000"/>
  <p:embeddedFontLst>
    <p:embeddedFont>
      <p:font typeface="Raleway" charset="0"/>
      <p:regular r:id="rId12"/>
      <p:bold r:id="rId13"/>
      <p:italic r:id="rId14"/>
      <p:boldItalic r:id="rId15"/>
    </p:embeddedFont>
    <p:embeddedFont>
      <p:font typeface="Corbel" pitchFamily="34" charset="0"/>
      <p:regular r:id="rId16"/>
      <p:bold r:id="rId17"/>
      <p:italic r:id="rId18"/>
      <p:boldItalic r:id="rId19"/>
    </p:embeddedFont>
    <p:embeddedFont>
      <p:font typeface="Wingdings 2" pitchFamily="18" charset="2"/>
      <p:regular r:id="rId20"/>
    </p:embeddedFont>
    <p:embeddedFont>
      <p:font typeface="Wingdings 3" pitchFamily="18" charset="2"/>
      <p:regular r:id="rId21"/>
    </p:embeddedFont>
  </p:embeddedFontLst>
  <p:defaultTextStyle>
    <a:defPPr>
      <a:defRPr lang="en-US"/>
    </a:defPPr>
    <a:lvl1pPr algn="l" rtl="0" fontAlgn="base">
      <a:spcBef>
        <a:spcPct val="0"/>
      </a:spcBef>
      <a:spcAft>
        <a:spcPct val="0"/>
      </a:spcAft>
      <a:defRPr sz="1400" kern="1200">
        <a:solidFill>
          <a:srgbClr val="000000"/>
        </a:solidFill>
        <a:latin typeface="Arial" charset="0"/>
        <a:ea typeface="+mn-ea"/>
        <a:cs typeface="Arial" charset="0"/>
        <a:sym typeface="Arial" charset="0"/>
      </a:defRPr>
    </a:lvl1pPr>
    <a:lvl2pPr marL="457189" algn="l" rtl="0" fontAlgn="base">
      <a:spcBef>
        <a:spcPct val="0"/>
      </a:spcBef>
      <a:spcAft>
        <a:spcPct val="0"/>
      </a:spcAft>
      <a:defRPr sz="1400" kern="1200">
        <a:solidFill>
          <a:srgbClr val="000000"/>
        </a:solidFill>
        <a:latin typeface="Arial" charset="0"/>
        <a:ea typeface="+mn-ea"/>
        <a:cs typeface="Arial" charset="0"/>
        <a:sym typeface="Arial" charset="0"/>
      </a:defRPr>
    </a:lvl2pPr>
    <a:lvl3pPr marL="914378" algn="l" rtl="0" fontAlgn="base">
      <a:spcBef>
        <a:spcPct val="0"/>
      </a:spcBef>
      <a:spcAft>
        <a:spcPct val="0"/>
      </a:spcAft>
      <a:defRPr sz="1400" kern="1200">
        <a:solidFill>
          <a:srgbClr val="000000"/>
        </a:solidFill>
        <a:latin typeface="Arial" charset="0"/>
        <a:ea typeface="+mn-ea"/>
        <a:cs typeface="Arial" charset="0"/>
        <a:sym typeface="Arial" charset="0"/>
      </a:defRPr>
    </a:lvl3pPr>
    <a:lvl4pPr marL="1371566" algn="l" rtl="0" fontAlgn="base">
      <a:spcBef>
        <a:spcPct val="0"/>
      </a:spcBef>
      <a:spcAft>
        <a:spcPct val="0"/>
      </a:spcAft>
      <a:defRPr sz="1400" kern="1200">
        <a:solidFill>
          <a:srgbClr val="000000"/>
        </a:solidFill>
        <a:latin typeface="Arial" charset="0"/>
        <a:ea typeface="+mn-ea"/>
        <a:cs typeface="Arial" charset="0"/>
        <a:sym typeface="Arial" charset="0"/>
      </a:defRPr>
    </a:lvl4pPr>
    <a:lvl5pPr marL="1828754" algn="l" rtl="0" fontAlgn="base">
      <a:spcBef>
        <a:spcPct val="0"/>
      </a:spcBef>
      <a:spcAft>
        <a:spcPct val="0"/>
      </a:spcAft>
      <a:defRPr sz="1400" kern="1200">
        <a:solidFill>
          <a:srgbClr val="000000"/>
        </a:solidFill>
        <a:latin typeface="Arial" charset="0"/>
        <a:ea typeface="+mn-ea"/>
        <a:cs typeface="Arial" charset="0"/>
        <a:sym typeface="Arial" charset="0"/>
      </a:defRPr>
    </a:lvl5pPr>
    <a:lvl6pPr marL="2285943" algn="l" defTabSz="914378" rtl="0" eaLnBrk="1" latinLnBrk="0" hangingPunct="1">
      <a:defRPr sz="1400" kern="1200">
        <a:solidFill>
          <a:srgbClr val="000000"/>
        </a:solidFill>
        <a:latin typeface="Arial" charset="0"/>
        <a:ea typeface="+mn-ea"/>
        <a:cs typeface="Arial" charset="0"/>
        <a:sym typeface="Arial" charset="0"/>
      </a:defRPr>
    </a:lvl6pPr>
    <a:lvl7pPr marL="2743132" algn="l" defTabSz="914378" rtl="0" eaLnBrk="1" latinLnBrk="0" hangingPunct="1">
      <a:defRPr sz="1400" kern="1200">
        <a:solidFill>
          <a:srgbClr val="000000"/>
        </a:solidFill>
        <a:latin typeface="Arial" charset="0"/>
        <a:ea typeface="+mn-ea"/>
        <a:cs typeface="Arial" charset="0"/>
        <a:sym typeface="Arial" charset="0"/>
      </a:defRPr>
    </a:lvl7pPr>
    <a:lvl8pPr marL="3200320" algn="l" defTabSz="914378" rtl="0" eaLnBrk="1" latinLnBrk="0" hangingPunct="1">
      <a:defRPr sz="1400" kern="1200">
        <a:solidFill>
          <a:srgbClr val="000000"/>
        </a:solidFill>
        <a:latin typeface="Arial" charset="0"/>
        <a:ea typeface="+mn-ea"/>
        <a:cs typeface="Arial" charset="0"/>
        <a:sym typeface="Arial" charset="0"/>
      </a:defRPr>
    </a:lvl8pPr>
    <a:lvl9pPr marL="3657509" algn="l" defTabSz="914378" rtl="0" eaLnBrk="1" latinLnBrk="0" hangingPunct="1">
      <a:defRPr sz="1400" kern="1200">
        <a:solidFill>
          <a:srgbClr val="000000"/>
        </a:solidFill>
        <a:latin typeface="Arial" charset="0"/>
        <a:ea typeface="+mn-ea"/>
        <a:cs typeface="Arial" charset="0"/>
        <a:sym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33"/>
    <a:srgbClr val="CCFF33"/>
    <a:srgbClr val="00AE9D"/>
  </p:clrMru>
</p:presentationPr>
</file>

<file path=ppt/tableStyles.xml><?xml version="1.0" encoding="utf-8"?>
<a:tblStyleLst xmlns:a="http://schemas.openxmlformats.org/drawingml/2006/main" def="{FD71CA8A-F322-4A4D-841F-2B3E7BDA4576}">
  <a:tblStyle styleId="{FD71CA8A-F322-4A4D-841F-2B3E7BDA4576}"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559" autoAdjust="0"/>
    <p:restoredTop sz="94660"/>
  </p:normalViewPr>
  <p:slideViewPr>
    <p:cSldViewPr>
      <p:cViewPr>
        <p:scale>
          <a:sx n="75" d="100"/>
          <a:sy n="75" d="100"/>
        </p:scale>
        <p:origin x="-3274" y="-1483"/>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Shape 3"/>
          <p:cNvSpPr>
            <a:spLocks noGrp="1" noRot="1" noChangeAspect="1"/>
          </p:cNvSpPr>
          <p:nvPr>
            <p:ph type="sldImg" idx="2"/>
          </p:nvPr>
        </p:nvSpPr>
        <p:spPr bwMode="auto">
          <a:xfrm>
            <a:off x="381000" y="685800"/>
            <a:ext cx="6096000" cy="3429000"/>
          </a:xfrm>
          <a:custGeom>
            <a:avLst/>
            <a:gdLst>
              <a:gd name="T0" fmla="*/ 0 w 120000"/>
              <a:gd name="T1" fmla="*/ 0 h 120000"/>
              <a:gd name="T2" fmla="*/ 2147483647 w 120000"/>
              <a:gd name="T3" fmla="*/ 0 h 120000"/>
              <a:gd name="T4" fmla="*/ 2147483647 w 120000"/>
              <a:gd name="T5" fmla="*/ 2147483647 h 120000"/>
              <a:gd name="T6" fmla="*/ 0 w 120000"/>
              <a:gd name="T7" fmla="*/ 2147483647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pPr lvl="0"/>
            <a:endParaRPr noProof="0"/>
          </a:p>
        </p:txBody>
      </p:sp>
    </p:spTree>
  </p:cSld>
  <p:clrMap bg1="lt1" tx1="dk1" bg2="dk2" tx2="lt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742931" indent="-285743" algn="l" rtl="0" eaLnBrk="0" fontAlgn="base" hangingPunct="0">
      <a:spcBef>
        <a:spcPct val="30000"/>
      </a:spcBef>
      <a:spcAft>
        <a:spcPct val="0"/>
      </a:spcAft>
      <a:defRPr sz="1200" kern="1200">
        <a:solidFill>
          <a:schemeClr val="tx1"/>
        </a:solidFill>
        <a:latin typeface="+mn-lt"/>
        <a:ea typeface="+mn-ea"/>
        <a:cs typeface="+mn-cs"/>
      </a:defRPr>
    </a:lvl2pPr>
    <a:lvl3pPr marL="1142972" indent="-228594" algn="l" rtl="0" eaLnBrk="0" fontAlgn="base" hangingPunct="0">
      <a:spcBef>
        <a:spcPct val="30000"/>
      </a:spcBef>
      <a:spcAft>
        <a:spcPct val="0"/>
      </a:spcAft>
      <a:defRPr sz="1200" kern="1200">
        <a:solidFill>
          <a:schemeClr val="tx1"/>
        </a:solidFill>
        <a:latin typeface="+mn-lt"/>
        <a:ea typeface="+mn-ea"/>
        <a:cs typeface="+mn-cs"/>
      </a:defRPr>
    </a:lvl3pPr>
    <a:lvl4pPr marL="1600160" indent="-228594" algn="l" rtl="0" eaLnBrk="0" fontAlgn="base" hangingPunct="0">
      <a:spcBef>
        <a:spcPct val="30000"/>
      </a:spcBef>
      <a:spcAft>
        <a:spcPct val="0"/>
      </a:spcAft>
      <a:defRPr sz="1200" kern="1200">
        <a:solidFill>
          <a:schemeClr val="tx1"/>
        </a:solidFill>
        <a:latin typeface="+mn-lt"/>
        <a:ea typeface="+mn-ea"/>
        <a:cs typeface="+mn-cs"/>
      </a:defRPr>
    </a:lvl4pPr>
    <a:lvl5pPr marL="2057348" indent="-228594" algn="l" rtl="0" eaLnBrk="0" fontAlgn="base" hangingPunct="0">
      <a:spcBef>
        <a:spcPct val="30000"/>
      </a:spcBef>
      <a:spcAft>
        <a:spcPct val="0"/>
      </a:spcAft>
      <a:defRPr sz="1200" kern="1200">
        <a:solidFill>
          <a:schemeClr val="tx1"/>
        </a:solidFill>
        <a:latin typeface="+mn-lt"/>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217" name="Shape 89"/>
          <p:cNvSpPr>
            <a:spLocks noGrp="1" noRot="1" noChangeAspect="1"/>
          </p:cNvSpPr>
          <p:nvPr>
            <p:ph type="sldImg" idx="2"/>
          </p:nvPr>
        </p:nvSpPr>
        <p:spPr>
          <a:ln>
            <a:headEnd/>
            <a:tailEnd/>
          </a:ln>
        </p:spPr>
      </p:sp>
      <p:sp>
        <p:nvSpPr>
          <p:cNvPr id="9218" name="Shape 90"/>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217" name="Shape 89"/>
          <p:cNvSpPr>
            <a:spLocks noGrp="1" noRot="1" noChangeAspect="1"/>
          </p:cNvSpPr>
          <p:nvPr>
            <p:ph type="sldImg" idx="2"/>
          </p:nvPr>
        </p:nvSpPr>
        <p:spPr>
          <a:ln>
            <a:headEnd/>
            <a:tailEnd/>
          </a:ln>
        </p:spPr>
      </p:sp>
      <p:sp>
        <p:nvSpPr>
          <p:cNvPr id="9218" name="Shape 90"/>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217" name="Shape 89"/>
          <p:cNvSpPr>
            <a:spLocks noGrp="1" noRot="1" noChangeAspect="1"/>
          </p:cNvSpPr>
          <p:nvPr>
            <p:ph type="sldImg" idx="2"/>
          </p:nvPr>
        </p:nvSpPr>
        <p:spPr>
          <a:ln>
            <a:headEnd/>
            <a:tailEnd/>
          </a:ln>
        </p:spPr>
      </p:sp>
      <p:sp>
        <p:nvSpPr>
          <p:cNvPr id="9218" name="Shape 90"/>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217" name="Shape 89"/>
          <p:cNvSpPr>
            <a:spLocks noGrp="1" noRot="1" noChangeAspect="1"/>
          </p:cNvSpPr>
          <p:nvPr>
            <p:ph type="sldImg" idx="2"/>
          </p:nvPr>
        </p:nvSpPr>
        <p:spPr>
          <a:ln>
            <a:headEnd/>
            <a:tailEnd/>
          </a:ln>
        </p:spPr>
      </p:sp>
      <p:sp>
        <p:nvSpPr>
          <p:cNvPr id="9218" name="Shape 90"/>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217" name="Shape 89"/>
          <p:cNvSpPr>
            <a:spLocks noGrp="1" noRot="1" noChangeAspect="1"/>
          </p:cNvSpPr>
          <p:nvPr>
            <p:ph type="sldImg" idx="2"/>
          </p:nvPr>
        </p:nvSpPr>
        <p:spPr>
          <a:ln>
            <a:headEnd/>
            <a:tailEnd/>
          </a:ln>
        </p:spPr>
      </p:sp>
      <p:sp>
        <p:nvSpPr>
          <p:cNvPr id="9218" name="Shape 90"/>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217" name="Shape 89"/>
          <p:cNvSpPr>
            <a:spLocks noGrp="1" noRot="1" noChangeAspect="1"/>
          </p:cNvSpPr>
          <p:nvPr>
            <p:ph type="sldImg" idx="2"/>
          </p:nvPr>
        </p:nvSpPr>
        <p:spPr>
          <a:ln>
            <a:headEnd/>
            <a:tailEnd/>
          </a:ln>
        </p:spPr>
      </p:sp>
      <p:sp>
        <p:nvSpPr>
          <p:cNvPr id="9218" name="Shape 90"/>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217" name="Shape 89"/>
          <p:cNvSpPr>
            <a:spLocks noGrp="1" noRot="1" noChangeAspect="1"/>
          </p:cNvSpPr>
          <p:nvPr>
            <p:ph type="sldImg" idx="2"/>
          </p:nvPr>
        </p:nvSpPr>
        <p:spPr>
          <a:ln>
            <a:headEnd/>
            <a:tailEnd/>
          </a:ln>
        </p:spPr>
      </p:sp>
      <p:sp>
        <p:nvSpPr>
          <p:cNvPr id="9218" name="Shape 90"/>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217" name="Shape 89"/>
          <p:cNvSpPr>
            <a:spLocks noGrp="1" noRot="1" noChangeAspect="1"/>
          </p:cNvSpPr>
          <p:nvPr>
            <p:ph type="sldImg" idx="2"/>
          </p:nvPr>
        </p:nvSpPr>
        <p:spPr>
          <a:ln>
            <a:headEnd/>
            <a:tailEnd/>
          </a:ln>
        </p:spPr>
      </p:sp>
      <p:sp>
        <p:nvSpPr>
          <p:cNvPr id="9218" name="Shape 90"/>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217" name="Shape 89"/>
          <p:cNvSpPr>
            <a:spLocks noGrp="1" noRot="1" noChangeAspect="1"/>
          </p:cNvSpPr>
          <p:nvPr>
            <p:ph type="sldImg" idx="2"/>
          </p:nvPr>
        </p:nvSpPr>
        <p:spPr>
          <a:ln>
            <a:headEnd/>
            <a:tailEnd/>
          </a:ln>
        </p:spPr>
      </p:sp>
      <p:sp>
        <p:nvSpPr>
          <p:cNvPr id="9218" name="Shape 90"/>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2" y="1"/>
            <a:ext cx="9143999" cy="385157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38" tIns="45719" rIns="91438" bIns="45719" rtlCol="0" anchor="ctr"/>
          <a:lstStyle>
            <a:extLst/>
          </a:lstStyle>
          <a:p>
            <a:pPr algn="ctr" eaLnBrk="1" latinLnBrk="0" hangingPunct="1"/>
            <a:endParaRPr kumimoji="0" lang="en-US"/>
          </a:p>
        </p:txBody>
      </p:sp>
      <p:sp>
        <p:nvSpPr>
          <p:cNvPr id="2" name="Title 1"/>
          <p:cNvSpPr>
            <a:spLocks noGrp="1"/>
          </p:cNvSpPr>
          <p:nvPr>
            <p:ph type="ctrTitle"/>
          </p:nvPr>
        </p:nvSpPr>
        <p:spPr>
          <a:xfrm>
            <a:off x="685800" y="2516886"/>
            <a:ext cx="8077200" cy="1255014"/>
          </a:xfrm>
        </p:spPr>
        <p:txBody>
          <a:bodyPr vert="horz" lIns="91438" tIns="0" rIns="45719"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371600"/>
            <a:ext cx="8077200" cy="1124712"/>
          </a:xfrm>
        </p:spPr>
        <p:txBody>
          <a:bodyPr lIns="118869" tIns="0" rIns="45719" bIns="0" anchor="b"/>
          <a:lstStyle>
            <a:lvl1pPr marL="0" indent="0" algn="l">
              <a:buNone/>
              <a:defRPr sz="2000">
                <a:solidFill>
                  <a:srgbClr val="FFFFFF"/>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10" name="Rectangle 9"/>
          <p:cNvSpPr/>
          <p:nvPr/>
        </p:nvSpPr>
        <p:spPr bwMode="invGray">
          <a:xfrm>
            <a:off x="0" y="3846251"/>
            <a:ext cx="9144000" cy="3429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438" tIns="45719" rIns="91438" bIns="45719"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51435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438" tIns="45719" rIns="91438" bIns="45719" rtlCol="0" anchor="ctr"/>
          <a:lstStyle>
            <a:extLst/>
          </a:lstStyle>
          <a:p>
            <a:pPr algn="ctr" eaLnBrk="1" latinLnBrk="0" hangingPunct="1"/>
            <a:endParaRPr kumimoji="0" lang="en-US"/>
          </a:p>
        </p:txBody>
      </p:sp>
      <p:sp>
        <p:nvSpPr>
          <p:cNvPr id="8" name="Rectangle 7"/>
          <p:cNvSpPr/>
          <p:nvPr/>
        </p:nvSpPr>
        <p:spPr bwMode="ltGray">
          <a:xfrm>
            <a:off x="6647689" y="0"/>
            <a:ext cx="2514601" cy="51435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38" tIns="45719" rIns="91438" bIns="45719"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05980"/>
            <a:ext cx="1905000" cy="438864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28600"/>
            <a:ext cx="60198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11/6/2020</a:t>
            </a:fld>
            <a:endParaRPr lang="en-US"/>
          </a:p>
        </p:txBody>
      </p:sp>
      <p:sp>
        <p:nvSpPr>
          <p:cNvPr id="5" name="Footer Placeholder 4"/>
          <p:cNvSpPr>
            <a:spLocks noGrp="1"/>
          </p:cNvSpPr>
          <p:nvPr>
            <p:ph type="ftr" sz="quarter" idx="11"/>
          </p:nvPr>
        </p:nvSpPr>
        <p:spPr>
          <a:xfrm>
            <a:off x="2640597" y="4783095"/>
            <a:ext cx="3836404" cy="273844"/>
          </a:xfrm>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6"/>
        <p:cNvGrpSpPr/>
        <p:nvPr/>
      </p:nvGrpSpPr>
      <p:grpSpPr>
        <a:xfrm>
          <a:off x="0" y="0"/>
          <a:ext cx="0" cy="0"/>
          <a:chOff x="0" y="0"/>
          <a:chExt cx="0" cy="0"/>
        </a:xfrm>
      </p:grpSpPr>
      <p:sp>
        <p:nvSpPr>
          <p:cNvPr id="44" name="Shape 44"/>
          <p:cNvSpPr txBox="1">
            <a:spLocks noGrp="1"/>
          </p:cNvSpPr>
          <p:nvPr>
            <p:ph type="title"/>
          </p:nvPr>
        </p:nvSpPr>
        <p:spPr>
          <a:xfrm>
            <a:off x="886651" y="398400"/>
            <a:ext cx="7370699" cy="857400"/>
          </a:xfrm>
          <a:prstGeom prst="rect">
            <a:avLst/>
          </a:prstGeom>
        </p:spPr>
        <p:txBody>
          <a:bodyPr/>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body" idx="1"/>
          </p:nvPr>
        </p:nvSpPr>
        <p:spPr>
          <a:xfrm>
            <a:off x="904926" y="1495850"/>
            <a:ext cx="3560099" cy="3429900"/>
          </a:xfrm>
          <a:prstGeom prst="rect">
            <a:avLst/>
          </a:prstGeom>
        </p:spPr>
        <p:txBody>
          <a:bodyPr/>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46" name="Shape 46"/>
          <p:cNvSpPr txBox="1">
            <a:spLocks noGrp="1"/>
          </p:cNvSpPr>
          <p:nvPr>
            <p:ph type="body" idx="2"/>
          </p:nvPr>
        </p:nvSpPr>
        <p:spPr>
          <a:xfrm>
            <a:off x="4679180" y="1495850"/>
            <a:ext cx="3560099" cy="3429900"/>
          </a:xfrm>
          <a:prstGeom prst="rect">
            <a:avLst/>
          </a:prstGeom>
        </p:spPr>
        <p:txBody>
          <a:bodyPr/>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586"/>
            <a:ext cx="8229600" cy="939546"/>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195189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38" tIns="45719" rIns="91438" bIns="45719" rtlCol="0" anchor="ctr"/>
          <a:lstStyle>
            <a:extLst/>
          </a:lstStyle>
          <a:p>
            <a:pPr algn="ctr" eaLnBrk="1" latinLnBrk="0" hangingPunct="1"/>
            <a:endParaRPr kumimoji="0" lang="en-US"/>
          </a:p>
        </p:txBody>
      </p:sp>
      <p:sp>
        <p:nvSpPr>
          <p:cNvPr id="12" name="Rectangle 11"/>
          <p:cNvSpPr/>
          <p:nvPr/>
        </p:nvSpPr>
        <p:spPr bwMode="invGray">
          <a:xfrm>
            <a:off x="0" y="1951890"/>
            <a:ext cx="9144000" cy="3429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438" tIns="45719" rIns="91438" bIns="45719" rtlCol="0" anchor="ctr"/>
          <a:lstStyle>
            <a:extLst/>
          </a:lstStyle>
          <a:p>
            <a:pPr algn="ctr" eaLnBrk="1" latinLnBrk="0" hangingPunct="1"/>
            <a:endParaRPr kumimoji="0" lang="en-US"/>
          </a:p>
        </p:txBody>
      </p:sp>
      <p:sp>
        <p:nvSpPr>
          <p:cNvPr id="2" name="Title 1"/>
          <p:cNvSpPr>
            <a:spLocks noGrp="1"/>
          </p:cNvSpPr>
          <p:nvPr>
            <p:ph type="title"/>
          </p:nvPr>
        </p:nvSpPr>
        <p:spPr>
          <a:xfrm>
            <a:off x="749808" y="89154"/>
            <a:ext cx="8013192" cy="1227582"/>
          </a:xfrm>
        </p:spPr>
        <p:txBody>
          <a:bodyPr vert="horz" lIns="91438" tIns="0" rIns="91438"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371600"/>
            <a:ext cx="8022336" cy="514350"/>
          </a:xfrm>
        </p:spPr>
        <p:txBody>
          <a:bodyPr lIns="146300" tIns="0" rIns="45719" bIns="0" anchor="t"/>
          <a:lstStyle>
            <a:lvl1pPr marL="0" indent="0">
              <a:buNone/>
              <a:defRPr sz="2000">
                <a:solidFill>
                  <a:srgbClr val="FFFFFF"/>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330452"/>
            <a:ext cx="4038600" cy="3467862"/>
          </a:xfrm>
        </p:spPr>
        <p:txBody>
          <a:bodyPr lIns="91438"/>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330452"/>
            <a:ext cx="4038600" cy="3467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C3A134-F1C3-464B-BF47-54DC2DE08F52}" type="datetimeFigureOut">
              <a:rPr lang="en-US" smtClean="0"/>
              <a:pPr/>
              <a:t>11/6/2020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74242"/>
            <a:ext cx="4040188" cy="536516"/>
          </a:xfrm>
        </p:spPr>
        <p:txBody>
          <a:bodyPr lIns="146300" anchor="ctr"/>
          <a:lstStyle>
            <a:lvl1pPr marL="0" indent="0">
              <a:buNone/>
              <a:defRPr sz="2300" b="1" cap="all" baseline="0"/>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1837134"/>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7" y="1274242"/>
            <a:ext cx="4041775" cy="536516"/>
          </a:xfrm>
        </p:spPr>
        <p:txBody>
          <a:bodyPr lIns="146300" anchor="ctr"/>
          <a:lstStyle>
            <a:lvl1pPr marL="0" indent="0">
              <a:buNone/>
              <a:defRPr sz="2300" b="1" cap="all" baseline="0"/>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7" y="1837134"/>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7C3A134-F1C3-464B-BF47-54DC2DE08F52}" type="datetimeFigureOut">
              <a:rPr lang="en-US" smtClean="0"/>
              <a:pPr/>
              <a:t>11/6/2020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C3A134-F1C3-464B-BF47-54DC2DE08F52}" type="datetimeFigureOut">
              <a:rPr lang="en-US" smtClean="0"/>
              <a:pPr/>
              <a:t>11/6/2020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3A134-F1C3-464B-BF47-54DC2DE08F52}" type="datetimeFigureOut">
              <a:rPr lang="en-US" smtClean="0"/>
              <a:pPr/>
              <a:t>11/6/2020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14300"/>
            <a:ext cx="2523744" cy="733806"/>
          </a:xfrm>
        </p:spPr>
        <p:txBody>
          <a:bodyPr vert="horz" lIns="73151" rIns="45719"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9" y="1307351"/>
            <a:ext cx="5920641" cy="34191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297514"/>
            <a:ext cx="2468880" cy="3429000"/>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pPr/>
              <a:t>11/6/2020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12" name="Rectangle 11"/>
          <p:cNvSpPr/>
          <p:nvPr/>
        </p:nvSpPr>
        <p:spPr bwMode="invGray">
          <a:xfrm>
            <a:off x="2855737" y="0"/>
            <a:ext cx="45720" cy="1090422"/>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38" tIns="45719" rIns="91438" bIns="45719" rtlCol="0" anchor="ctr"/>
          <a:lstStyle>
            <a:extLst/>
          </a:lstStyle>
          <a:p>
            <a:pPr algn="ctr" eaLnBrk="1" latinLnBrk="0" hangingPunct="1"/>
            <a:endParaRPr kumimoji="0" lang="en-US"/>
          </a:p>
        </p:txBody>
      </p:sp>
      <p:sp>
        <p:nvSpPr>
          <p:cNvPr id="9" name="Rectangle 8"/>
          <p:cNvSpPr/>
          <p:nvPr/>
        </p:nvSpPr>
        <p:spPr bwMode="invGray">
          <a:xfrm>
            <a:off x="2855737" y="0"/>
            <a:ext cx="45720" cy="1090422"/>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38" tIns="45719" rIns="91438" bIns="45719" rtlCol="0" anchor="ctr"/>
          <a:lstStyle>
            <a:extLst/>
          </a:lstStyle>
          <a:p>
            <a:pPr algn="ctr" eaLnBrk="1" latinLnBrk="0" hangingPunct="1"/>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3" y="116586"/>
            <a:ext cx="2525150" cy="733806"/>
          </a:xfrm>
        </p:spPr>
        <p:txBody>
          <a:bodyPr lIns="73151"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7" y="1113606"/>
            <a:ext cx="6247397" cy="4029894"/>
          </a:xfrm>
          <a:solidFill>
            <a:schemeClr val="bg2">
              <a:shade val="75000"/>
            </a:schemeClr>
          </a:solidFill>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296162"/>
            <a:ext cx="2468880" cy="3429000"/>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877824"/>
            <a:ext cx="2523744" cy="150876"/>
          </a:xfrm>
        </p:spPr>
        <p:txBody>
          <a:bodyPr/>
          <a:lstStyle/>
          <a:p>
            <a:fld id="{D7C3A134-F1C3-464B-BF47-54DC2DE08F52}" type="datetimeFigureOut">
              <a:rPr lang="en-US" smtClean="0"/>
              <a:pPr/>
              <a:t>11/6/2020</a:t>
            </a:fld>
            <a:endParaRPr lang="en-US" dirty="0"/>
          </a:p>
        </p:txBody>
      </p:sp>
      <p:sp>
        <p:nvSpPr>
          <p:cNvPr id="11" name="Rectangle 10"/>
          <p:cNvSpPr/>
          <p:nvPr/>
        </p:nvSpPr>
        <p:spPr>
          <a:xfrm>
            <a:off x="2855737" y="0"/>
            <a:ext cx="45720"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38" tIns="45719" rIns="91438" bIns="45719" rtlCol="0" anchor="ctr"/>
          <a:lstStyle>
            <a:extLst/>
          </a:lstStyle>
          <a:p>
            <a:pPr algn="ctr" eaLnBrk="1" latinLnBrk="0" hangingPunct="1"/>
            <a:endParaRPr kumimoji="0" lang="en-US"/>
          </a:p>
        </p:txBody>
      </p:sp>
      <p:sp>
        <p:nvSpPr>
          <p:cNvPr id="9" name="Rectangle 8"/>
          <p:cNvSpPr/>
          <p:nvPr/>
        </p:nvSpPr>
        <p:spPr bwMode="invGray">
          <a:xfrm>
            <a:off x="2855737" y="0"/>
            <a:ext cx="45720"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38" tIns="45719" rIns="91438" bIns="45719"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877824"/>
            <a:ext cx="5193792" cy="150876"/>
          </a:xfrm>
        </p:spPr>
        <p:txBody>
          <a:bodyPr/>
          <a:lstStyle>
            <a:lvl1pPr>
              <a:defRPr>
                <a:solidFill>
                  <a:schemeClr val="bg1">
                    <a:shade val="50000"/>
                  </a:schemeClr>
                </a:solidFill>
              </a:defRPr>
            </a:lvl1pPr>
          </a:lstStyle>
          <a:p>
            <a:endParaRPr kumimoji="0" lang="en-US" dirty="0"/>
          </a:p>
        </p:txBody>
      </p:sp>
      <p:sp>
        <p:nvSpPr>
          <p:cNvPr id="7" name="Slide Number Placeholder 6"/>
          <p:cNvSpPr>
            <a:spLocks noGrp="1"/>
          </p:cNvSpPr>
          <p:nvPr>
            <p:ph type="sldNum" sz="quarter" idx="12"/>
          </p:nvPr>
        </p:nvSpPr>
        <p:spPr>
          <a:xfrm>
            <a:off x="8339328" y="877824"/>
            <a:ext cx="733864" cy="150876"/>
          </a:xfrm>
        </p:spPr>
        <p:txBody>
          <a:bodyPr/>
          <a:lstStyle/>
          <a:p>
            <a:fld id="{9648F39E-9C37-485F-AC97-16BB4BDF9F49}"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76921"/>
            <a:ext cx="9144000" cy="3429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438" tIns="45719" rIns="91438" bIns="45719" rtlCol="0" anchor="ctr"/>
          <a:lstStyle>
            <a:extLst/>
          </a:lstStyle>
          <a:p>
            <a:pPr algn="ctr" eaLnBrk="1" latinLnBrk="0" hangingPunct="1"/>
            <a:endParaRPr kumimoji="0" lang="en-US"/>
          </a:p>
        </p:txBody>
      </p:sp>
      <p:sp>
        <p:nvSpPr>
          <p:cNvPr id="7" name="Rectangle 6"/>
          <p:cNvSpPr/>
          <p:nvPr/>
        </p:nvSpPr>
        <p:spPr bwMode="ltGray">
          <a:xfrm>
            <a:off x="2" y="0"/>
            <a:ext cx="9143999" cy="10753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38" tIns="45719" rIns="91438" bIns="45719"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14301"/>
            <a:ext cx="8229600" cy="938297"/>
          </a:xfrm>
          <a:prstGeom prst="rect">
            <a:avLst/>
          </a:prstGeom>
        </p:spPr>
        <p:txBody>
          <a:bodyPr vert="horz" lIns="91438" tIns="45719" rIns="45719" bIns="45719"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31395"/>
            <a:ext cx="8229600" cy="3469207"/>
          </a:xfrm>
          <a:prstGeom prst="rect">
            <a:avLst/>
          </a:prstGeom>
        </p:spPr>
        <p:txBody>
          <a:bodyPr vert="horz" lIns="54863" tIns="91438" rIns="91438" bIns="45719"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4857749"/>
            <a:ext cx="2133600" cy="205740"/>
          </a:xfrm>
          <a:prstGeom prst="rect">
            <a:avLst/>
          </a:prstGeom>
        </p:spPr>
        <p:txBody>
          <a:bodyPr vert="horz" lIns="109725" tIns="45719" rIns="45719" bIns="0" rtlCol="0" anchor="b"/>
          <a:lstStyle>
            <a:lvl1pPr algn="l" eaLnBrk="1" latinLnBrk="0" hangingPunct="1">
              <a:defRPr kumimoji="0" sz="1200">
                <a:solidFill>
                  <a:schemeClr val="tx1">
                    <a:tint val="95000"/>
                  </a:schemeClr>
                </a:solidFill>
              </a:defRPr>
            </a:lvl1pPr>
            <a:extLst/>
          </a:lstStyle>
          <a:p>
            <a:fld id="{D7C3A134-F1C3-464B-BF47-54DC2DE08F52}" type="datetimeFigureOut">
              <a:rPr lang="en-US" smtClean="0"/>
              <a:pPr/>
              <a:t>11/6/2020</a:t>
            </a:fld>
            <a:endParaRPr lang="en-US" dirty="0"/>
          </a:p>
        </p:txBody>
      </p:sp>
      <p:sp>
        <p:nvSpPr>
          <p:cNvPr id="5" name="Footer Placeholder 4"/>
          <p:cNvSpPr>
            <a:spLocks noGrp="1"/>
          </p:cNvSpPr>
          <p:nvPr>
            <p:ph type="ftr" sz="quarter" idx="3"/>
          </p:nvPr>
        </p:nvSpPr>
        <p:spPr>
          <a:xfrm>
            <a:off x="2640598" y="4857749"/>
            <a:ext cx="5507719" cy="205740"/>
          </a:xfrm>
          <a:prstGeom prst="rect">
            <a:avLst/>
          </a:prstGeom>
        </p:spPr>
        <p:txBody>
          <a:bodyPr vert="horz" lIns="45719" tIns="45719" rIns="45719" bIns="0" rtlCol="0" anchor="b"/>
          <a:lstStyle>
            <a:lvl1pPr algn="l" eaLnBrk="1" latinLnBrk="0" hangingPunct="1">
              <a:defRPr kumimoji="0" sz="1200">
                <a:solidFill>
                  <a:schemeClr val="tx1">
                    <a:tint val="95000"/>
                  </a:schemeClr>
                </a:solidFill>
              </a:defRPr>
            </a:lvl1pPr>
            <a:extLst/>
          </a:lstStyle>
          <a:p>
            <a:endParaRPr kumimoji="0" lang="en-US" dirty="0"/>
          </a:p>
        </p:txBody>
      </p:sp>
      <p:sp>
        <p:nvSpPr>
          <p:cNvPr id="6" name="Slide Number Placeholder 5"/>
          <p:cNvSpPr>
            <a:spLocks noGrp="1"/>
          </p:cNvSpPr>
          <p:nvPr>
            <p:ph type="sldNum" sz="quarter" idx="4"/>
          </p:nvPr>
        </p:nvSpPr>
        <p:spPr>
          <a:xfrm>
            <a:off x="8204397" y="4857749"/>
            <a:ext cx="733864" cy="205740"/>
          </a:xfrm>
          <a:prstGeom prst="rect">
            <a:avLst/>
          </a:prstGeom>
        </p:spPr>
        <p:txBody>
          <a:bodyPr vert="horz" lIns="91438" tIns="45719" rIns="91438" bIns="0" rtlCol="0" anchor="b"/>
          <a:lstStyle>
            <a:lvl1pPr algn="r" eaLnBrk="1" latinLnBrk="0" hangingPunct="1">
              <a:defRPr kumimoji="0" sz="1200">
                <a:solidFill>
                  <a:schemeClr val="tx1">
                    <a:tint val="95000"/>
                  </a:schemeClr>
                </a:solidFill>
              </a:defRPr>
            </a:lvl1pPr>
            <a:extLst/>
          </a:lstStyle>
          <a:p>
            <a:fld id="{9648F39E-9C37-485F-AC97-16BB4BDF9F49}" type="slidenum">
              <a:rPr kumimoji="0" lang="en-US" smtClean="0"/>
              <a:pPr/>
              <a:t>‹#›</a:t>
            </a:fld>
            <a:endParaRPr kumimoji="0" lang="en-US" dirty="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6" r:id="rId12"/>
  </p:sldLayoutIdLst>
  <p:hf sldNum="0"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01" indent="-320032"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02" indent="-274313"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71" indent="-228594"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21" indent="-182876"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28" indent="-182876"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592" indent="-182876"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754" indent="-182876"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17" indent="-182876"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081" indent="-182876"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189" algn="l" rtl="0" eaLnBrk="1" latinLnBrk="0" hangingPunct="1">
        <a:defRPr kumimoji="0" kern="1200">
          <a:solidFill>
            <a:schemeClr val="tx1"/>
          </a:solidFill>
          <a:latin typeface="+mn-lt"/>
          <a:ea typeface="+mn-ea"/>
          <a:cs typeface="+mn-cs"/>
        </a:defRPr>
      </a:lvl2pPr>
      <a:lvl3pPr marL="914378" algn="l" rtl="0" eaLnBrk="1" latinLnBrk="0" hangingPunct="1">
        <a:defRPr kumimoji="0" kern="1200">
          <a:solidFill>
            <a:schemeClr val="tx1"/>
          </a:solidFill>
          <a:latin typeface="+mn-lt"/>
          <a:ea typeface="+mn-ea"/>
          <a:cs typeface="+mn-cs"/>
        </a:defRPr>
      </a:lvl3pPr>
      <a:lvl4pPr marL="1371566" algn="l" rtl="0" eaLnBrk="1" latinLnBrk="0" hangingPunct="1">
        <a:defRPr kumimoji="0" kern="1200">
          <a:solidFill>
            <a:schemeClr val="tx1"/>
          </a:solidFill>
          <a:latin typeface="+mn-lt"/>
          <a:ea typeface="+mn-ea"/>
          <a:cs typeface="+mn-cs"/>
        </a:defRPr>
      </a:lvl4pPr>
      <a:lvl5pPr marL="1828754" algn="l" rtl="0" eaLnBrk="1" latinLnBrk="0" hangingPunct="1">
        <a:defRPr kumimoji="0" kern="1200">
          <a:solidFill>
            <a:schemeClr val="tx1"/>
          </a:solidFill>
          <a:latin typeface="+mn-lt"/>
          <a:ea typeface="+mn-ea"/>
          <a:cs typeface="+mn-cs"/>
        </a:defRPr>
      </a:lvl5pPr>
      <a:lvl6pPr marL="2285943" algn="l" rtl="0" eaLnBrk="1" latinLnBrk="0" hangingPunct="1">
        <a:defRPr kumimoji="0" kern="1200">
          <a:solidFill>
            <a:schemeClr val="tx1"/>
          </a:solidFill>
          <a:latin typeface="+mn-lt"/>
          <a:ea typeface="+mn-ea"/>
          <a:cs typeface="+mn-cs"/>
        </a:defRPr>
      </a:lvl6pPr>
      <a:lvl7pPr marL="2743132" algn="l" rtl="0" eaLnBrk="1" latinLnBrk="0" hangingPunct="1">
        <a:defRPr kumimoji="0" kern="1200">
          <a:solidFill>
            <a:schemeClr val="tx1"/>
          </a:solidFill>
          <a:latin typeface="+mn-lt"/>
          <a:ea typeface="+mn-ea"/>
          <a:cs typeface="+mn-cs"/>
        </a:defRPr>
      </a:lvl7pPr>
      <a:lvl8pPr marL="3200320" algn="l" rtl="0" eaLnBrk="1" latinLnBrk="0" hangingPunct="1">
        <a:defRPr kumimoji="0" kern="1200">
          <a:solidFill>
            <a:schemeClr val="tx1"/>
          </a:solidFill>
          <a:latin typeface="+mn-lt"/>
          <a:ea typeface="+mn-ea"/>
          <a:cs typeface="+mn-cs"/>
        </a:defRPr>
      </a:lvl8pPr>
      <a:lvl9pPr marL="3657509"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hape 92"/>
          <p:cNvSpPr txBox="1">
            <a:spLocks noGrp="1"/>
          </p:cNvSpPr>
          <p:nvPr>
            <p:ph type="title"/>
          </p:nvPr>
        </p:nvSpPr>
        <p:spPr>
          <a:xfrm>
            <a:off x="914401" y="361950"/>
            <a:ext cx="7369175" cy="857250"/>
          </a:xfrm>
        </p:spPr>
        <p:txBody>
          <a:bodyPr/>
          <a:lstStyle/>
          <a:p>
            <a:pPr eaLnBrk="1" hangingPunct="1">
              <a:spcBef>
                <a:spcPct val="0"/>
              </a:spcBef>
              <a:buClr>
                <a:srgbClr val="FFFFFF"/>
              </a:buClr>
              <a:buFont typeface="Raleway"/>
              <a:buNone/>
            </a:pPr>
            <a:r>
              <a:rPr lang="en-US" sz="2400" dirty="0" smtClean="0">
                <a:solidFill>
                  <a:schemeClr val="accent1">
                    <a:lumMod val="40000"/>
                    <a:lumOff val="60000"/>
                  </a:schemeClr>
                </a:solidFill>
                <a:latin typeface="Raleway"/>
                <a:cs typeface="Arial" charset="0"/>
                <a:sym typeface="Raleway"/>
              </a:rPr>
              <a:t>Amazon Comprehend</a:t>
            </a:r>
          </a:p>
        </p:txBody>
      </p:sp>
      <p:sp>
        <p:nvSpPr>
          <p:cNvPr id="6" name="Text Placeholder 5"/>
          <p:cNvSpPr>
            <a:spLocks noGrp="1"/>
          </p:cNvSpPr>
          <p:nvPr>
            <p:ph type="body" idx="1"/>
          </p:nvPr>
        </p:nvSpPr>
        <p:spPr>
          <a:xfrm>
            <a:off x="0" y="1428750"/>
            <a:ext cx="9144000" cy="3429900"/>
          </a:xfrm>
        </p:spPr>
        <p:txBody>
          <a:bodyPr>
            <a:normAutofit/>
          </a:bodyPr>
          <a:lstStyle/>
          <a:p>
            <a:r>
              <a:rPr lang="en-US" dirty="0" smtClean="0"/>
              <a:t>NLP and text analytics service within </a:t>
            </a:r>
            <a:r>
              <a:rPr lang="en-US" dirty="0" smtClean="0"/>
              <a:t>AWS (deep learning-based)</a:t>
            </a:r>
            <a:endParaRPr lang="en-US" dirty="0"/>
          </a:p>
        </p:txBody>
      </p:sp>
      <p:pic>
        <p:nvPicPr>
          <p:cNvPr id="1026" name="Picture 2" descr="D:\BOTI\spiced-pres\comprehend.jpg"/>
          <p:cNvPicPr>
            <a:picLocks noChangeAspect="1" noChangeArrowheads="1"/>
          </p:cNvPicPr>
          <p:nvPr/>
        </p:nvPicPr>
        <p:blipFill>
          <a:blip r:embed="rId3"/>
          <a:srcRect/>
          <a:stretch>
            <a:fillRect/>
          </a:stretch>
        </p:blipFill>
        <p:spPr bwMode="auto">
          <a:xfrm>
            <a:off x="609600" y="1885950"/>
            <a:ext cx="7829550" cy="29210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hape 92"/>
          <p:cNvSpPr txBox="1">
            <a:spLocks noGrp="1"/>
          </p:cNvSpPr>
          <p:nvPr>
            <p:ph type="title"/>
          </p:nvPr>
        </p:nvSpPr>
        <p:spPr>
          <a:xfrm>
            <a:off x="914401" y="361950"/>
            <a:ext cx="7369175" cy="857250"/>
          </a:xfrm>
        </p:spPr>
        <p:txBody>
          <a:bodyPr/>
          <a:lstStyle/>
          <a:p>
            <a:pPr eaLnBrk="1" hangingPunct="1">
              <a:spcBef>
                <a:spcPct val="0"/>
              </a:spcBef>
              <a:buClr>
                <a:srgbClr val="FFFFFF"/>
              </a:buClr>
              <a:buFont typeface="Raleway"/>
              <a:buNone/>
            </a:pPr>
            <a:r>
              <a:rPr lang="en-US" sz="2400" dirty="0" smtClean="0">
                <a:solidFill>
                  <a:schemeClr val="accent1">
                    <a:lumMod val="40000"/>
                    <a:lumOff val="60000"/>
                  </a:schemeClr>
                </a:solidFill>
                <a:latin typeface="Raleway"/>
                <a:cs typeface="Arial" charset="0"/>
                <a:sym typeface="Raleway"/>
              </a:rPr>
              <a:t>Custom Classification model</a:t>
            </a:r>
          </a:p>
        </p:txBody>
      </p:sp>
      <p:sp>
        <p:nvSpPr>
          <p:cNvPr id="6" name="Text Placeholder 5"/>
          <p:cNvSpPr>
            <a:spLocks noGrp="1"/>
          </p:cNvSpPr>
          <p:nvPr>
            <p:ph type="body" idx="1"/>
          </p:nvPr>
        </p:nvSpPr>
        <p:spPr>
          <a:xfrm>
            <a:off x="-152400" y="1276350"/>
            <a:ext cx="9677400" cy="3429900"/>
          </a:xfrm>
        </p:spPr>
        <p:txBody>
          <a:bodyPr>
            <a:normAutofit/>
          </a:bodyPr>
          <a:lstStyle/>
          <a:p>
            <a:r>
              <a:rPr lang="en-US" sz="1700" dirty="0" smtClean="0"/>
              <a:t>The Custom Classification and Entities APIs can train a custom NLP model to categorize text and extract custom entities. Asynchronous inference requests are measured in units of 100 characters, with a 3 unit (300 character) minimum charge per request. You are charged $3 per hour for model training (billed by the second) and $0.50 per month for custom model management. Asynchronous classification and entity recognition: $0.0005 PER UNIT (=100 chars)</a:t>
            </a:r>
          </a:p>
          <a:p>
            <a:endParaRPr lang="en-US" sz="1700" dirty="0" smtClean="0"/>
          </a:p>
          <a:p>
            <a:r>
              <a:rPr lang="en-US" sz="1700" b="1" dirty="0" smtClean="0"/>
              <a:t>Lyrics classifier</a:t>
            </a:r>
            <a:r>
              <a:rPr lang="en-US" sz="1700" dirty="0" smtClean="0"/>
              <a:t>: training took 35 minutes (~500 song lyrics, 5 artists); classifications: 6 min / track;</a:t>
            </a:r>
          </a:p>
          <a:p>
            <a:pPr>
              <a:buNone/>
            </a:pPr>
            <a:r>
              <a:rPr lang="en-US" sz="1700" dirty="0" smtClean="0"/>
              <a:t>  number of labels (artists): 5; number of trained documents (lyrics): 477; number of test documents: 52</a:t>
            </a:r>
          </a:p>
          <a:p>
            <a:endParaRPr lang="en-US" sz="1700" dirty="0" smtClean="0"/>
          </a:p>
          <a:p>
            <a:r>
              <a:rPr lang="en-US" sz="1700" dirty="0" err="1" smtClean="0"/>
              <a:t>Peformance</a:t>
            </a:r>
            <a:r>
              <a:rPr lang="en-US" sz="1700" dirty="0" smtClean="0"/>
              <a:t>: </a:t>
            </a:r>
          </a:p>
          <a:p>
            <a:endParaRPr lang="en-US" sz="1700" dirty="0" smtClean="0"/>
          </a:p>
          <a:p>
            <a:endParaRPr lang="en-US" sz="1700" dirty="0" smtClean="0"/>
          </a:p>
          <a:p>
            <a:pPr lvl="1"/>
            <a:endParaRPr lang="en-US" sz="1700" dirty="0" smtClean="0"/>
          </a:p>
          <a:p>
            <a:endParaRPr lang="en-US" sz="1700" dirty="0" smtClean="0"/>
          </a:p>
          <a:p>
            <a:endParaRPr lang="en-US" sz="1700" dirty="0"/>
          </a:p>
        </p:txBody>
      </p:sp>
      <p:pic>
        <p:nvPicPr>
          <p:cNvPr id="2050" name="Picture 2" descr="D:\BOTI\spiced-pres\performance.jpg"/>
          <p:cNvPicPr>
            <a:picLocks noChangeAspect="1" noChangeArrowheads="1"/>
          </p:cNvPicPr>
          <p:nvPr/>
        </p:nvPicPr>
        <p:blipFill>
          <a:blip r:embed="rId3"/>
          <a:srcRect/>
          <a:stretch>
            <a:fillRect/>
          </a:stretch>
        </p:blipFill>
        <p:spPr bwMode="auto">
          <a:xfrm>
            <a:off x="1905000" y="3790950"/>
            <a:ext cx="6896100" cy="113665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hape 92"/>
          <p:cNvSpPr txBox="1">
            <a:spLocks noGrp="1"/>
          </p:cNvSpPr>
          <p:nvPr>
            <p:ph type="title"/>
          </p:nvPr>
        </p:nvSpPr>
        <p:spPr>
          <a:xfrm>
            <a:off x="914401" y="361950"/>
            <a:ext cx="7369175" cy="857250"/>
          </a:xfrm>
        </p:spPr>
        <p:txBody>
          <a:bodyPr/>
          <a:lstStyle/>
          <a:p>
            <a:pPr eaLnBrk="1" hangingPunct="1">
              <a:spcBef>
                <a:spcPct val="0"/>
              </a:spcBef>
              <a:buClr>
                <a:srgbClr val="FFFFFF"/>
              </a:buClr>
              <a:buFont typeface="Raleway"/>
              <a:buNone/>
            </a:pPr>
            <a:r>
              <a:rPr lang="en-US" sz="2400" dirty="0" smtClean="0">
                <a:solidFill>
                  <a:schemeClr val="accent1">
                    <a:lumMod val="40000"/>
                    <a:lumOff val="60000"/>
                  </a:schemeClr>
                </a:solidFill>
                <a:latin typeface="Raleway"/>
                <a:cs typeface="Arial" charset="0"/>
                <a:sym typeface="Raleway"/>
              </a:rPr>
              <a:t>Task 1: Biohazard (part of training docs)_</a:t>
            </a:r>
          </a:p>
        </p:txBody>
      </p:sp>
      <p:sp>
        <p:nvSpPr>
          <p:cNvPr id="6" name="Text Placeholder 5"/>
          <p:cNvSpPr>
            <a:spLocks noGrp="1"/>
          </p:cNvSpPr>
          <p:nvPr>
            <p:ph type="body" idx="1"/>
          </p:nvPr>
        </p:nvSpPr>
        <p:spPr>
          <a:xfrm>
            <a:off x="0" y="1504950"/>
            <a:ext cx="4876800" cy="3429900"/>
          </a:xfrm>
        </p:spPr>
        <p:txBody>
          <a:bodyPr>
            <a:normAutofit/>
          </a:bodyPr>
          <a:lstStyle/>
          <a:p>
            <a:r>
              <a:rPr lang="en-US" dirty="0" smtClean="0"/>
              <a:t>[{"Name": "Biohazard", "Score": 0.9792}, {"Name": "</a:t>
            </a:r>
            <a:r>
              <a:rPr lang="en-US" dirty="0" err="1" smtClean="0"/>
              <a:t>The+Gathering</a:t>
            </a:r>
            <a:r>
              <a:rPr lang="en-US" dirty="0" smtClean="0"/>
              <a:t>", "Score": 0.0165}, {"Name": "</a:t>
            </a:r>
            <a:r>
              <a:rPr lang="en-US" dirty="0" err="1" smtClean="0"/>
              <a:t>The+Dandy+Warhols</a:t>
            </a:r>
            <a:r>
              <a:rPr lang="en-US" dirty="0" smtClean="0"/>
              <a:t>", "Score": 0.0022}]}</a:t>
            </a:r>
          </a:p>
          <a:p>
            <a:endParaRPr lang="en-US" dirty="0" smtClean="0"/>
          </a:p>
          <a:p>
            <a:pPr lvl="1"/>
            <a:endParaRPr lang="en-US" dirty="0" smtClean="0"/>
          </a:p>
          <a:p>
            <a:r>
              <a:rPr lang="en-US" dirty="0" smtClean="0"/>
              <a:t>Own model: Biohazard</a:t>
            </a:r>
          </a:p>
          <a:p>
            <a:endParaRPr lang="en-US" dirty="0"/>
          </a:p>
        </p:txBody>
      </p:sp>
      <p:sp>
        <p:nvSpPr>
          <p:cNvPr id="5" name="TextBox 4"/>
          <p:cNvSpPr txBox="1"/>
          <p:nvPr/>
        </p:nvSpPr>
        <p:spPr>
          <a:xfrm>
            <a:off x="5410200" y="1428750"/>
            <a:ext cx="4114800" cy="4401205"/>
          </a:xfrm>
          <a:prstGeom prst="rect">
            <a:avLst/>
          </a:prstGeom>
          <a:solidFill>
            <a:schemeClr val="bg1">
              <a:lumMod val="85000"/>
            </a:schemeClr>
          </a:solidFill>
          <a:effectLst>
            <a:innerShdw blurRad="63500" dist="50800" dir="13500000">
              <a:prstClr val="black">
                <a:alpha val="50000"/>
              </a:prstClr>
            </a:innerShdw>
          </a:effectLst>
        </p:spPr>
        <p:txBody>
          <a:bodyPr wrap="square" rtlCol="0">
            <a:spAutoFit/>
          </a:bodyPr>
          <a:lstStyle/>
          <a:p>
            <a:r>
              <a:rPr lang="en-US" dirty="0" smtClean="0"/>
              <a:t>Armageddon, a new death is </a:t>
            </a:r>
            <a:r>
              <a:rPr lang="en-US" dirty="0" err="1" smtClean="0"/>
              <a:t>dawnin</a:t>
            </a:r>
            <a:r>
              <a:rPr lang="en-US" dirty="0" smtClean="0"/>
              <a:t>', I like the smell of napalm in the morning, four riders of the apocalypse descend from the north, a fear in my eye, I behold a pale horse. Armageddon, no time to cry we all die as the sky turns red, the </a:t>
            </a:r>
            <a:r>
              <a:rPr lang="en-US" dirty="0" err="1" smtClean="0"/>
              <a:t>missles</a:t>
            </a:r>
            <a:r>
              <a:rPr lang="en-US" dirty="0" smtClean="0"/>
              <a:t> start to fly. </a:t>
            </a:r>
            <a:r>
              <a:rPr lang="en-US" dirty="0" err="1" smtClean="0"/>
              <a:t>Factionstake</a:t>
            </a:r>
            <a:r>
              <a:rPr lang="en-US" dirty="0" smtClean="0"/>
              <a:t> action, eleven families rule, millennium approaches, survival of the roaches. Body armor will make you feel calmer or safe from the drama, </a:t>
            </a:r>
            <a:r>
              <a:rPr lang="en-US" dirty="0" err="1" smtClean="0"/>
              <a:t>deplow</a:t>
            </a:r>
            <a:r>
              <a:rPr lang="en-US" dirty="0" smtClean="0"/>
              <a:t> stealth military bombers, ass out, get down on your knees and pray; illuminati takes your soul on the eve of </a:t>
            </a:r>
            <a:r>
              <a:rPr lang="en-US" dirty="0" err="1" smtClean="0"/>
              <a:t>judgement</a:t>
            </a:r>
            <a:r>
              <a:rPr lang="en-US" dirty="0" smtClean="0"/>
              <a:t> day as the armies of darkness </a:t>
            </a:r>
            <a:r>
              <a:rPr lang="en-US" dirty="0" err="1" smtClean="0"/>
              <a:t>irradicate</a:t>
            </a:r>
            <a:r>
              <a:rPr lang="en-US" dirty="0" smtClean="0"/>
              <a:t> life and we all go to hell and </a:t>
            </a:r>
            <a:r>
              <a:rPr lang="en-US" dirty="0" err="1" smtClean="0"/>
              <a:t>satan</a:t>
            </a:r>
            <a:r>
              <a:rPr lang="en-US" dirty="0" smtClean="0"/>
              <a:t> fucks your wife. Strife, </a:t>
            </a:r>
            <a:r>
              <a:rPr lang="en-US" dirty="0" err="1" smtClean="0"/>
              <a:t>ter</a:t>
            </a:r>
            <a:r>
              <a:rPr lang="en-US" dirty="0" smtClean="0"/>
              <a:t>- </a:t>
            </a:r>
            <a:r>
              <a:rPr lang="en-US" dirty="0" err="1" smtClean="0"/>
              <a:t>ror</a:t>
            </a:r>
            <a:r>
              <a:rPr lang="en-US" dirty="0" smtClean="0"/>
              <a:t> without a minute to pray, human beings at odds, peace becomes </a:t>
            </a:r>
            <a:r>
              <a:rPr lang="en-US" dirty="0" err="1" smtClean="0"/>
              <a:t>dis</a:t>
            </a:r>
            <a:r>
              <a:rPr lang="en-US" dirty="0" smtClean="0"/>
              <a:t>- </a:t>
            </a:r>
            <a:r>
              <a:rPr lang="en-US" dirty="0" err="1" smtClean="0"/>
              <a:t>aray</a:t>
            </a:r>
            <a:r>
              <a:rPr lang="en-US" dirty="0" smtClean="0"/>
              <a:t>, I'm humongous from Mad Max, Lord of the Wasteland with crazy ill troops all at my command, don't you ever fall victim to my master plan, I'm the dealer of death and here's your </a:t>
            </a:r>
            <a:r>
              <a:rPr lang="en-US" dirty="0" err="1" smtClean="0"/>
              <a:t>motherfuckin</a:t>
            </a:r>
            <a:r>
              <a:rPr lang="en-US" dirty="0" smtClean="0"/>
              <a:t>' hand.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hape 92"/>
          <p:cNvSpPr txBox="1">
            <a:spLocks noGrp="1"/>
          </p:cNvSpPr>
          <p:nvPr>
            <p:ph type="title"/>
          </p:nvPr>
        </p:nvSpPr>
        <p:spPr>
          <a:xfrm>
            <a:off x="914401" y="361950"/>
            <a:ext cx="7369175" cy="857250"/>
          </a:xfrm>
        </p:spPr>
        <p:txBody>
          <a:bodyPr/>
          <a:lstStyle/>
          <a:p>
            <a:pPr eaLnBrk="1" hangingPunct="1">
              <a:spcBef>
                <a:spcPct val="0"/>
              </a:spcBef>
              <a:buClr>
                <a:srgbClr val="FFFFFF"/>
              </a:buClr>
              <a:buFont typeface="Raleway"/>
              <a:buNone/>
            </a:pPr>
            <a:r>
              <a:rPr lang="en-US" sz="2400" dirty="0" smtClean="0">
                <a:solidFill>
                  <a:schemeClr val="accent1">
                    <a:lumMod val="40000"/>
                    <a:lumOff val="60000"/>
                  </a:schemeClr>
                </a:solidFill>
                <a:latin typeface="Raleway"/>
                <a:cs typeface="Arial" charset="0"/>
                <a:sym typeface="Raleway"/>
              </a:rPr>
              <a:t>Task 2: The Dandy </a:t>
            </a:r>
            <a:r>
              <a:rPr lang="en-US" sz="2400" dirty="0" err="1" smtClean="0">
                <a:solidFill>
                  <a:schemeClr val="accent1">
                    <a:lumMod val="40000"/>
                    <a:lumOff val="60000"/>
                  </a:schemeClr>
                </a:solidFill>
                <a:latin typeface="Raleway"/>
                <a:cs typeface="Arial" charset="0"/>
                <a:sym typeface="Raleway"/>
              </a:rPr>
              <a:t>Warhols</a:t>
            </a:r>
            <a:endParaRPr lang="en-US" sz="2400" dirty="0" smtClean="0">
              <a:solidFill>
                <a:schemeClr val="accent1">
                  <a:lumMod val="40000"/>
                  <a:lumOff val="60000"/>
                </a:schemeClr>
              </a:solidFill>
              <a:latin typeface="Raleway"/>
              <a:cs typeface="Arial" charset="0"/>
              <a:sym typeface="Raleway"/>
            </a:endParaRPr>
          </a:p>
        </p:txBody>
      </p:sp>
      <p:sp>
        <p:nvSpPr>
          <p:cNvPr id="6" name="Text Placeholder 5"/>
          <p:cNvSpPr>
            <a:spLocks noGrp="1"/>
          </p:cNvSpPr>
          <p:nvPr>
            <p:ph type="body" idx="1"/>
          </p:nvPr>
        </p:nvSpPr>
        <p:spPr>
          <a:xfrm>
            <a:off x="0" y="1504950"/>
            <a:ext cx="5334000" cy="3429900"/>
          </a:xfrm>
        </p:spPr>
        <p:txBody>
          <a:bodyPr>
            <a:normAutofit lnSpcReduction="10000"/>
          </a:bodyPr>
          <a:lstStyle/>
          <a:p>
            <a:r>
              <a:rPr lang="en-US" b="1" dirty="0" smtClean="0"/>
              <a:t>Track 1</a:t>
            </a:r>
          </a:p>
          <a:p>
            <a:r>
              <a:rPr lang="en-US" dirty="0" smtClean="0"/>
              <a:t>[{"Name": "</a:t>
            </a:r>
            <a:r>
              <a:rPr lang="en-US" dirty="0" err="1" smtClean="0"/>
              <a:t>The+Dandy+Warhols</a:t>
            </a:r>
            <a:r>
              <a:rPr lang="en-US" dirty="0" smtClean="0"/>
              <a:t>", "Score": 0.931}, {"Name": "</a:t>
            </a:r>
            <a:r>
              <a:rPr lang="en-US" dirty="0" err="1" smtClean="0"/>
              <a:t>Body+Count</a:t>
            </a:r>
            <a:r>
              <a:rPr lang="en-US" dirty="0" smtClean="0"/>
              <a:t>", "Score": 0.0325}, {"Name": "</a:t>
            </a:r>
            <a:r>
              <a:rPr lang="en-US" dirty="0" err="1" smtClean="0"/>
              <a:t>Sex+Pistols</a:t>
            </a:r>
            <a:r>
              <a:rPr lang="en-US" dirty="0" smtClean="0"/>
              <a:t>", "Score": 0.0215}]}</a:t>
            </a:r>
          </a:p>
          <a:p>
            <a:endParaRPr lang="en-US" dirty="0" smtClean="0"/>
          </a:p>
          <a:p>
            <a:r>
              <a:rPr lang="en-US" dirty="0" smtClean="0"/>
              <a:t>Own model: Body Count</a:t>
            </a:r>
          </a:p>
          <a:p>
            <a:pPr lvl="1"/>
            <a:endParaRPr lang="en-US" dirty="0" smtClean="0"/>
          </a:p>
          <a:p>
            <a:r>
              <a:rPr lang="en-US" b="1" dirty="0" smtClean="0"/>
              <a:t>Track 2</a:t>
            </a:r>
          </a:p>
          <a:p>
            <a:r>
              <a:rPr lang="en-US" dirty="0" smtClean="0"/>
              <a:t>[{"Name": "</a:t>
            </a:r>
            <a:r>
              <a:rPr lang="en-US" dirty="0" err="1" smtClean="0"/>
              <a:t>Sex+Pistols</a:t>
            </a:r>
            <a:r>
              <a:rPr lang="en-US" dirty="0" smtClean="0"/>
              <a:t>", "Score": 0.7989}, {"Name": "</a:t>
            </a:r>
            <a:r>
              <a:rPr lang="en-US" dirty="0" err="1" smtClean="0"/>
              <a:t>The+Dandy+Warhols</a:t>
            </a:r>
            <a:r>
              <a:rPr lang="en-US" dirty="0" smtClean="0"/>
              <a:t>", "Score": 0.1917}, {"Name": "</a:t>
            </a:r>
            <a:r>
              <a:rPr lang="en-US" dirty="0" err="1" smtClean="0"/>
              <a:t>The+Gathering</a:t>
            </a:r>
            <a:r>
              <a:rPr lang="en-US" dirty="0" smtClean="0"/>
              <a:t>", "Score": 0.0057}]}</a:t>
            </a:r>
          </a:p>
          <a:p>
            <a:endParaRPr lang="en-US" dirty="0" smtClean="0"/>
          </a:p>
          <a:p>
            <a:r>
              <a:rPr lang="en-US" dirty="0" smtClean="0"/>
              <a:t>Own model: Sex Pistols</a:t>
            </a:r>
          </a:p>
          <a:p>
            <a:endParaRPr lang="en-US" dirty="0"/>
          </a:p>
        </p:txBody>
      </p:sp>
      <p:sp>
        <p:nvSpPr>
          <p:cNvPr id="4" name="TextBox 3"/>
          <p:cNvSpPr txBox="1"/>
          <p:nvPr/>
        </p:nvSpPr>
        <p:spPr>
          <a:xfrm>
            <a:off x="5410200" y="1428750"/>
            <a:ext cx="4114800" cy="4401205"/>
          </a:xfrm>
          <a:prstGeom prst="rect">
            <a:avLst/>
          </a:prstGeom>
          <a:solidFill>
            <a:schemeClr val="bg1">
              <a:lumMod val="85000"/>
            </a:schemeClr>
          </a:solidFill>
          <a:effectLst>
            <a:innerShdw blurRad="63500" dist="50800" dir="13500000">
              <a:prstClr val="black">
                <a:alpha val="50000"/>
              </a:prstClr>
            </a:innerShdw>
          </a:effectLst>
        </p:spPr>
        <p:txBody>
          <a:bodyPr wrap="square" rtlCol="0">
            <a:spAutoFit/>
          </a:bodyPr>
          <a:lstStyle/>
          <a:p>
            <a:r>
              <a:rPr lang="en-US" dirty="0" smtClean="0"/>
              <a:t>I was a shift shake shoe shake child around I used to live down town down in trucker town I was the </a:t>
            </a:r>
            <a:r>
              <a:rPr lang="en-US" dirty="0" err="1" smtClean="0"/>
              <a:t>baddest</a:t>
            </a:r>
            <a:r>
              <a:rPr lang="en-US" dirty="0" smtClean="0"/>
              <a:t>, </a:t>
            </a:r>
            <a:r>
              <a:rPr lang="en-US" dirty="0" err="1" smtClean="0"/>
              <a:t>baddest</a:t>
            </a:r>
            <a:r>
              <a:rPr lang="en-US" dirty="0" smtClean="0"/>
              <a:t>, </a:t>
            </a:r>
            <a:r>
              <a:rPr lang="en-US" dirty="0" err="1" smtClean="0"/>
              <a:t>baddest</a:t>
            </a:r>
            <a:r>
              <a:rPr lang="en-US" dirty="0" smtClean="0"/>
              <a:t> around But it was fifteen years since I heard a sound They said look it, look it, come on down 'Cause when the law start shaking, a shaking '</a:t>
            </a:r>
            <a:r>
              <a:rPr lang="en-US" dirty="0" err="1" smtClean="0"/>
              <a:t>em</a:t>
            </a:r>
            <a:r>
              <a:rPr lang="en-US" dirty="0" smtClean="0"/>
              <a:t> down They're called the last of the outlaw truckers around 'Cause I'm me, see Jacked up on java and nicotine Whoa-oh please believe me I know what I mean By the time we get to Texas he was lying '</a:t>
            </a:r>
            <a:r>
              <a:rPr lang="en-US" dirty="0" err="1" smtClean="0"/>
              <a:t>em</a:t>
            </a:r>
            <a:r>
              <a:rPr lang="en-US" dirty="0" smtClean="0"/>
              <a:t> down With the bag 'o bodies all covered the ground I said now look it, look it, look what I found Short, come out and you know I left the armload of M16's back home I served 68 missions in </a:t>
            </a:r>
            <a:r>
              <a:rPr lang="en-US" dirty="0" err="1" smtClean="0"/>
              <a:t>da</a:t>
            </a:r>
            <a:r>
              <a:rPr lang="en-US" dirty="0" smtClean="0"/>
              <a:t> </a:t>
            </a:r>
            <a:r>
              <a:rPr lang="en-US" dirty="0" err="1" smtClean="0"/>
              <a:t>nang</a:t>
            </a:r>
            <a:r>
              <a:rPr lang="en-US" dirty="0" smtClean="0"/>
              <a:t> alone Now I'm a one more mission, that's you and that's right 'Cause I'm me, see Jacked up on Meth and Dexedrine Whoa-oh, please believe me I know what I mean And I'm clean Oh, I'm getting right pious now But if you'd seen what I've seen Oh you know what I mean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hape 92"/>
          <p:cNvSpPr txBox="1">
            <a:spLocks noGrp="1"/>
          </p:cNvSpPr>
          <p:nvPr>
            <p:ph type="title"/>
          </p:nvPr>
        </p:nvSpPr>
        <p:spPr>
          <a:xfrm>
            <a:off x="914400" y="209550"/>
            <a:ext cx="7369175" cy="857250"/>
          </a:xfrm>
        </p:spPr>
        <p:txBody>
          <a:bodyPr/>
          <a:lstStyle/>
          <a:p>
            <a:pPr eaLnBrk="1" hangingPunct="1">
              <a:spcBef>
                <a:spcPct val="0"/>
              </a:spcBef>
              <a:buClr>
                <a:srgbClr val="FFFFFF"/>
              </a:buClr>
              <a:buFont typeface="Raleway"/>
              <a:buNone/>
            </a:pPr>
            <a:r>
              <a:rPr lang="en-US" sz="2400" dirty="0" smtClean="0">
                <a:solidFill>
                  <a:schemeClr val="accent1">
                    <a:lumMod val="40000"/>
                    <a:lumOff val="60000"/>
                  </a:schemeClr>
                </a:solidFill>
                <a:latin typeface="Raleway"/>
                <a:cs typeface="Arial" charset="0"/>
                <a:sym typeface="Raleway"/>
              </a:rPr>
              <a:t>Task 3: The Gathering </a:t>
            </a:r>
            <a:r>
              <a:rPr lang="en-US" sz="2400" dirty="0" smtClean="0">
                <a:solidFill>
                  <a:schemeClr val="accent1">
                    <a:lumMod val="40000"/>
                    <a:lumOff val="60000"/>
                  </a:schemeClr>
                </a:solidFill>
                <a:latin typeface="Raleway"/>
                <a:cs typeface="Arial" charset="0"/>
                <a:sym typeface="Raleway"/>
              </a:rPr>
              <a:t/>
            </a:r>
            <a:br>
              <a:rPr lang="en-US" sz="2400" dirty="0" smtClean="0">
                <a:solidFill>
                  <a:schemeClr val="accent1">
                    <a:lumMod val="40000"/>
                    <a:lumOff val="60000"/>
                  </a:schemeClr>
                </a:solidFill>
                <a:latin typeface="Raleway"/>
                <a:cs typeface="Arial" charset="0"/>
                <a:sym typeface="Raleway"/>
              </a:rPr>
            </a:br>
            <a:r>
              <a:rPr lang="en-US" sz="2400" dirty="0" smtClean="0">
                <a:solidFill>
                  <a:schemeClr val="accent1">
                    <a:lumMod val="40000"/>
                    <a:lumOff val="60000"/>
                  </a:schemeClr>
                </a:solidFill>
                <a:latin typeface="Raleway"/>
                <a:cs typeface="Arial" charset="0"/>
                <a:sym typeface="Raleway"/>
              </a:rPr>
              <a:t>(</a:t>
            </a:r>
            <a:r>
              <a:rPr lang="en-US" sz="2400" dirty="0" smtClean="0">
                <a:solidFill>
                  <a:schemeClr val="accent1">
                    <a:lumMod val="40000"/>
                    <a:lumOff val="60000"/>
                  </a:schemeClr>
                </a:solidFill>
                <a:latin typeface="Raleway"/>
                <a:cs typeface="Arial" charset="0"/>
                <a:sym typeface="Raleway"/>
              </a:rPr>
              <a:t>short </a:t>
            </a:r>
            <a:r>
              <a:rPr lang="en-US" sz="2400" dirty="0" smtClean="0">
                <a:solidFill>
                  <a:schemeClr val="accent1">
                    <a:lumMod val="40000"/>
                    <a:lumOff val="60000"/>
                  </a:schemeClr>
                </a:solidFill>
                <a:latin typeface="Raleway"/>
                <a:cs typeface="Arial" charset="0"/>
                <a:sym typeface="Raleway"/>
              </a:rPr>
              <a:t>lyrics, insufficient training material)</a:t>
            </a:r>
            <a:endParaRPr lang="en-US" sz="2400" dirty="0" smtClean="0">
              <a:solidFill>
                <a:schemeClr val="accent1">
                  <a:lumMod val="40000"/>
                  <a:lumOff val="60000"/>
                </a:schemeClr>
              </a:solidFill>
              <a:latin typeface="Raleway"/>
              <a:cs typeface="Arial" charset="0"/>
              <a:sym typeface="Raleway"/>
            </a:endParaRPr>
          </a:p>
        </p:txBody>
      </p:sp>
      <p:sp>
        <p:nvSpPr>
          <p:cNvPr id="6" name="Text Placeholder 5"/>
          <p:cNvSpPr>
            <a:spLocks noGrp="1"/>
          </p:cNvSpPr>
          <p:nvPr>
            <p:ph type="body" idx="1"/>
          </p:nvPr>
        </p:nvSpPr>
        <p:spPr>
          <a:xfrm>
            <a:off x="0" y="1504950"/>
            <a:ext cx="5334000" cy="3429900"/>
          </a:xfrm>
        </p:spPr>
        <p:txBody>
          <a:bodyPr>
            <a:normAutofit lnSpcReduction="10000"/>
          </a:bodyPr>
          <a:lstStyle/>
          <a:p>
            <a:r>
              <a:rPr lang="en-US" b="1" dirty="0" smtClean="0"/>
              <a:t>Track 1</a:t>
            </a:r>
          </a:p>
          <a:p>
            <a:r>
              <a:rPr lang="en-US" dirty="0" smtClean="0"/>
              <a:t>{"Name": "</a:t>
            </a:r>
            <a:r>
              <a:rPr lang="en-US" dirty="0" err="1" smtClean="0"/>
              <a:t>Sex+Pistols</a:t>
            </a:r>
            <a:r>
              <a:rPr lang="en-US" dirty="0" smtClean="0"/>
              <a:t>", "Score": 0.7463}, {"Name": "</a:t>
            </a:r>
            <a:r>
              <a:rPr lang="en-US" dirty="0" err="1" smtClean="0"/>
              <a:t>The+Dandy+Warhols</a:t>
            </a:r>
            <a:r>
              <a:rPr lang="en-US" dirty="0" smtClean="0"/>
              <a:t>", "Score": 0.2422}, {"Name": "</a:t>
            </a:r>
            <a:r>
              <a:rPr lang="en-US" dirty="0" err="1" smtClean="0"/>
              <a:t>The+Gathering</a:t>
            </a:r>
            <a:r>
              <a:rPr lang="en-US" dirty="0" smtClean="0"/>
              <a:t>", "Score": 0.0067}]}</a:t>
            </a:r>
          </a:p>
          <a:p>
            <a:endParaRPr lang="en-US" dirty="0" smtClean="0"/>
          </a:p>
          <a:p>
            <a:r>
              <a:rPr lang="en-US" dirty="0" smtClean="0"/>
              <a:t>Own model: Body Count</a:t>
            </a:r>
          </a:p>
          <a:p>
            <a:pPr lvl="1"/>
            <a:endParaRPr lang="en-US" dirty="0" smtClean="0"/>
          </a:p>
          <a:p>
            <a:r>
              <a:rPr lang="en-US" b="1" dirty="0" smtClean="0"/>
              <a:t>Track 2</a:t>
            </a:r>
          </a:p>
          <a:p>
            <a:r>
              <a:rPr lang="en-US" dirty="0" smtClean="0"/>
              <a:t>{"Name": "</a:t>
            </a:r>
            <a:r>
              <a:rPr lang="en-US" dirty="0" err="1" smtClean="0"/>
              <a:t>The+Dandy+Warhols</a:t>
            </a:r>
            <a:r>
              <a:rPr lang="en-US" dirty="0" smtClean="0"/>
              <a:t>", "Score": 0.978}, {"Name": "</a:t>
            </a:r>
            <a:r>
              <a:rPr lang="en-US" dirty="0" err="1" smtClean="0"/>
              <a:t>The+Gathering</a:t>
            </a:r>
            <a:r>
              <a:rPr lang="en-US" dirty="0" smtClean="0"/>
              <a:t>", "Score": 0.0125}, {"Name": "</a:t>
            </a:r>
            <a:r>
              <a:rPr lang="en-US" dirty="0" err="1" smtClean="0"/>
              <a:t>Sex+Pistols</a:t>
            </a:r>
            <a:r>
              <a:rPr lang="en-US" dirty="0" smtClean="0"/>
              <a:t>", "Score": 0.0043}]}</a:t>
            </a:r>
          </a:p>
          <a:p>
            <a:endParaRPr lang="en-US" dirty="0" smtClean="0"/>
          </a:p>
          <a:p>
            <a:r>
              <a:rPr lang="en-US" dirty="0" smtClean="0"/>
              <a:t>Own model: Body Count</a:t>
            </a:r>
          </a:p>
          <a:p>
            <a:endParaRPr lang="en-US" dirty="0"/>
          </a:p>
        </p:txBody>
      </p:sp>
      <p:sp>
        <p:nvSpPr>
          <p:cNvPr id="4" name="TextBox 3"/>
          <p:cNvSpPr txBox="1"/>
          <p:nvPr/>
        </p:nvSpPr>
        <p:spPr>
          <a:xfrm>
            <a:off x="5638800" y="2465844"/>
            <a:ext cx="3505200" cy="2677656"/>
          </a:xfrm>
          <a:prstGeom prst="rect">
            <a:avLst/>
          </a:prstGeom>
          <a:solidFill>
            <a:schemeClr val="bg1">
              <a:lumMod val="85000"/>
            </a:schemeClr>
          </a:solidFill>
          <a:effectLst>
            <a:innerShdw blurRad="63500" dist="50800" dir="13500000">
              <a:prstClr val="black">
                <a:alpha val="50000"/>
              </a:prstClr>
            </a:innerShdw>
          </a:effectLst>
        </p:spPr>
        <p:txBody>
          <a:bodyPr wrap="square" rtlCol="0">
            <a:spAutoFit/>
          </a:bodyPr>
          <a:lstStyle/>
          <a:p>
            <a:r>
              <a:rPr lang="en-US" dirty="0" smtClean="0"/>
              <a:t>I close your eyes with my mouth Now you don't see anything But you feel my breath all over I can feel you too Although </a:t>
            </a:r>
            <a:r>
              <a:rPr lang="en-US" dirty="0" err="1" smtClean="0"/>
              <a:t>i</a:t>
            </a:r>
            <a:r>
              <a:rPr lang="en-US" dirty="0" smtClean="0"/>
              <a:t> don't really know you I don't really care Cry with me, make my day Tomorrow all will be gone All the sweetness and all the fun No, </a:t>
            </a:r>
            <a:r>
              <a:rPr lang="en-US" dirty="0" err="1" smtClean="0"/>
              <a:t>i</a:t>
            </a:r>
            <a:r>
              <a:rPr lang="en-US" dirty="0" smtClean="0"/>
              <a:t> don't want to know Although </a:t>
            </a:r>
            <a:r>
              <a:rPr lang="en-US" dirty="0" err="1" smtClean="0"/>
              <a:t>i</a:t>
            </a:r>
            <a:r>
              <a:rPr lang="en-US" dirty="0" smtClean="0"/>
              <a:t> don't really know you I don't really care Now that you're gone </a:t>
            </a:r>
            <a:r>
              <a:rPr lang="en-US" dirty="0" err="1" smtClean="0"/>
              <a:t>i</a:t>
            </a:r>
            <a:r>
              <a:rPr lang="en-US" dirty="0" smtClean="0"/>
              <a:t> don't know How to really feel inside Baring the hope to see you again I guess </a:t>
            </a:r>
            <a:r>
              <a:rPr lang="en-US" dirty="0" err="1" smtClean="0"/>
              <a:t>i</a:t>
            </a:r>
            <a:r>
              <a:rPr lang="en-US" dirty="0" smtClean="0"/>
              <a:t> never will Now that </a:t>
            </a:r>
            <a:r>
              <a:rPr lang="en-US" dirty="0" err="1" smtClean="0"/>
              <a:t>i</a:t>
            </a:r>
            <a:r>
              <a:rPr lang="en-US" dirty="0" smtClean="0"/>
              <a:t> do really know you Yes, </a:t>
            </a:r>
            <a:r>
              <a:rPr lang="en-US" dirty="0" err="1" smtClean="0"/>
              <a:t>i</a:t>
            </a:r>
            <a:r>
              <a:rPr lang="en-US" dirty="0" smtClean="0"/>
              <a:t> really care!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hape 92"/>
          <p:cNvSpPr txBox="1">
            <a:spLocks noGrp="1"/>
          </p:cNvSpPr>
          <p:nvPr>
            <p:ph type="title"/>
          </p:nvPr>
        </p:nvSpPr>
        <p:spPr>
          <a:xfrm>
            <a:off x="914401" y="361950"/>
            <a:ext cx="7369175" cy="857250"/>
          </a:xfrm>
        </p:spPr>
        <p:txBody>
          <a:bodyPr/>
          <a:lstStyle/>
          <a:p>
            <a:pPr>
              <a:spcBef>
                <a:spcPct val="0"/>
              </a:spcBef>
              <a:buClr>
                <a:srgbClr val="FFFFFF"/>
              </a:buClr>
            </a:pPr>
            <a:r>
              <a:rPr lang="en-US" sz="2400" dirty="0" smtClean="0">
                <a:solidFill>
                  <a:schemeClr val="accent1">
                    <a:lumMod val="40000"/>
                    <a:lumOff val="60000"/>
                  </a:schemeClr>
                </a:solidFill>
                <a:latin typeface="Raleway"/>
                <a:cs typeface="Arial" charset="0"/>
                <a:sym typeface="Raleway"/>
              </a:rPr>
              <a:t>Task 4: Ice-T (Body Count project head)_</a:t>
            </a:r>
          </a:p>
        </p:txBody>
      </p:sp>
      <p:sp>
        <p:nvSpPr>
          <p:cNvPr id="6" name="Text Placeholder 5"/>
          <p:cNvSpPr>
            <a:spLocks noGrp="1"/>
          </p:cNvSpPr>
          <p:nvPr>
            <p:ph type="body" idx="1"/>
          </p:nvPr>
        </p:nvSpPr>
        <p:spPr>
          <a:xfrm>
            <a:off x="0" y="1504950"/>
            <a:ext cx="5334000" cy="3429900"/>
          </a:xfrm>
        </p:spPr>
        <p:txBody>
          <a:bodyPr>
            <a:normAutofit lnSpcReduction="10000"/>
          </a:bodyPr>
          <a:lstStyle/>
          <a:p>
            <a:r>
              <a:rPr lang="en-US" b="1" dirty="0" smtClean="0"/>
              <a:t>Track 1</a:t>
            </a:r>
          </a:p>
          <a:p>
            <a:r>
              <a:rPr lang="en-US" dirty="0" smtClean="0"/>
              <a:t>[{"Name": "</a:t>
            </a:r>
            <a:r>
              <a:rPr lang="en-US" dirty="0" err="1" smtClean="0"/>
              <a:t>Body+Count</a:t>
            </a:r>
            <a:r>
              <a:rPr lang="en-US" dirty="0" smtClean="0"/>
              <a:t>", "Score": 0.8314}, {"Name": "</a:t>
            </a:r>
            <a:r>
              <a:rPr lang="en-US" dirty="0" err="1" smtClean="0"/>
              <a:t>The+Dandy+Warhols</a:t>
            </a:r>
            <a:r>
              <a:rPr lang="en-US" dirty="0" smtClean="0"/>
              <a:t>", "Score": 0.1131}, {"Name": "</a:t>
            </a:r>
            <a:r>
              <a:rPr lang="en-US" dirty="0" err="1" smtClean="0"/>
              <a:t>The+Gathering</a:t>
            </a:r>
            <a:r>
              <a:rPr lang="en-US" dirty="0" smtClean="0"/>
              <a:t>", "Score": 0.0309}]}</a:t>
            </a:r>
          </a:p>
          <a:p>
            <a:endParaRPr lang="en-US" dirty="0" smtClean="0"/>
          </a:p>
          <a:p>
            <a:r>
              <a:rPr lang="en-US" dirty="0" smtClean="0"/>
              <a:t>Own model: Body Count</a:t>
            </a:r>
          </a:p>
          <a:p>
            <a:pPr lvl="1"/>
            <a:endParaRPr lang="en-US" dirty="0" smtClean="0"/>
          </a:p>
          <a:p>
            <a:r>
              <a:rPr lang="en-US" b="1" dirty="0" smtClean="0"/>
              <a:t>Track 2</a:t>
            </a:r>
          </a:p>
          <a:p>
            <a:r>
              <a:rPr lang="en-US" dirty="0" smtClean="0"/>
              <a:t>[{"Name": "</a:t>
            </a:r>
            <a:r>
              <a:rPr lang="en-US" dirty="0" err="1" smtClean="0"/>
              <a:t>Body+Count</a:t>
            </a:r>
            <a:r>
              <a:rPr lang="en-US" dirty="0" smtClean="0"/>
              <a:t>", "Score": 0.7323}, {"Name": "</a:t>
            </a:r>
            <a:r>
              <a:rPr lang="en-US" dirty="0" err="1" smtClean="0"/>
              <a:t>The+Dandy+Warhols</a:t>
            </a:r>
            <a:r>
              <a:rPr lang="en-US" dirty="0" smtClean="0"/>
              <a:t>", "Score": 0.1201}, {"Name": "</a:t>
            </a:r>
            <a:r>
              <a:rPr lang="en-US" dirty="0" err="1" smtClean="0"/>
              <a:t>Sex+Pistols</a:t>
            </a:r>
            <a:r>
              <a:rPr lang="en-US" dirty="0" smtClean="0"/>
              <a:t>", "Score": 0.111}]}</a:t>
            </a:r>
          </a:p>
          <a:p>
            <a:endParaRPr lang="en-US" dirty="0" smtClean="0"/>
          </a:p>
          <a:p>
            <a:r>
              <a:rPr lang="en-US" dirty="0" smtClean="0"/>
              <a:t>Own model: Body Count</a:t>
            </a:r>
          </a:p>
          <a:p>
            <a:endParaRPr lang="en-US" dirty="0"/>
          </a:p>
        </p:txBody>
      </p:sp>
      <p:sp>
        <p:nvSpPr>
          <p:cNvPr id="4" name="TextBox 3"/>
          <p:cNvSpPr txBox="1"/>
          <p:nvPr/>
        </p:nvSpPr>
        <p:spPr>
          <a:xfrm>
            <a:off x="5410200" y="1428750"/>
            <a:ext cx="4114800" cy="3970318"/>
          </a:xfrm>
          <a:prstGeom prst="rect">
            <a:avLst/>
          </a:prstGeom>
          <a:solidFill>
            <a:schemeClr val="bg1">
              <a:lumMod val="85000"/>
            </a:schemeClr>
          </a:solidFill>
          <a:effectLst>
            <a:innerShdw blurRad="63500" dist="50800" dir="13500000">
              <a:prstClr val="black">
                <a:alpha val="50000"/>
              </a:prstClr>
            </a:innerShdw>
          </a:effectLst>
        </p:spPr>
        <p:txBody>
          <a:bodyPr wrap="square" rtlCol="0">
            <a:spAutoFit/>
          </a:bodyPr>
          <a:lstStyle/>
          <a:p>
            <a:r>
              <a:rPr lang="en-US" dirty="0" smtClean="0"/>
              <a:t>Ten years ago I used to listen to rappers flow </a:t>
            </a:r>
            <a:r>
              <a:rPr lang="en-US" dirty="0" err="1" smtClean="0"/>
              <a:t>Talkin</a:t>
            </a:r>
            <a:r>
              <a:rPr lang="en-US" dirty="0" smtClean="0"/>
              <a:t>' bout the way They rocked the </a:t>
            </a:r>
            <a:r>
              <a:rPr lang="en-US" dirty="0" err="1" smtClean="0"/>
              <a:t>mic</a:t>
            </a:r>
            <a:r>
              <a:rPr lang="en-US" dirty="0" smtClean="0"/>
              <a:t> at the disco I liked how that shit was </a:t>
            </a:r>
            <a:r>
              <a:rPr lang="en-US" dirty="0" err="1" smtClean="0"/>
              <a:t>goin</a:t>
            </a:r>
            <a:r>
              <a:rPr lang="en-US" dirty="0" smtClean="0"/>
              <a:t>' down With my own sound So I tried to write rhymes </a:t>
            </a:r>
            <a:r>
              <a:rPr lang="en-US" dirty="0" err="1" smtClean="0"/>
              <a:t>Somethin</a:t>
            </a:r>
            <a:r>
              <a:rPr lang="en-US" dirty="0" smtClean="0"/>
              <a:t>' like them, my boys said, "That </a:t>
            </a:r>
            <a:r>
              <a:rPr lang="en-US" dirty="0" err="1" smtClean="0"/>
              <a:t>ain't</a:t>
            </a:r>
            <a:r>
              <a:rPr lang="en-US" dirty="0" smtClean="0"/>
              <a:t> you Ice, That shit sounds like them." So I sat back, thought up a new track </a:t>
            </a:r>
            <a:r>
              <a:rPr lang="en-US" dirty="0" err="1" smtClean="0"/>
              <a:t>Didn'T</a:t>
            </a:r>
            <a:r>
              <a:rPr lang="en-US" dirty="0" smtClean="0"/>
              <a:t> fantasize, kicked the pure Facts. Motherfuckers got scared Cause they </a:t>
            </a:r>
            <a:r>
              <a:rPr lang="en-US" dirty="0" err="1" smtClean="0"/>
              <a:t>weas</a:t>
            </a:r>
            <a:r>
              <a:rPr lang="en-US" dirty="0" smtClean="0"/>
              <a:t> </a:t>
            </a:r>
            <a:r>
              <a:rPr lang="en-US" dirty="0" err="1" smtClean="0"/>
              <a:t>unprepaired</a:t>
            </a:r>
            <a:r>
              <a:rPr lang="en-US" dirty="0" smtClean="0"/>
              <a:t> who would tell it how it </a:t>
            </a:r>
            <a:r>
              <a:rPr lang="en-US" dirty="0" err="1" smtClean="0"/>
              <a:t>relly</a:t>
            </a:r>
            <a:r>
              <a:rPr lang="en-US" dirty="0" smtClean="0"/>
              <a:t> was? Who dared? A motherfucker from the West Coast L.A. South Central fool Where the </a:t>
            </a:r>
            <a:r>
              <a:rPr lang="en-US" dirty="0" err="1" smtClean="0"/>
              <a:t>Crips</a:t>
            </a:r>
            <a:r>
              <a:rPr lang="en-US" dirty="0" smtClean="0"/>
              <a:t> and the Bloods play When I wrote about parties It didn't fit Six in the </a:t>
            </a:r>
            <a:r>
              <a:rPr lang="en-US" dirty="0" err="1" smtClean="0"/>
              <a:t>Mornin</a:t>
            </a:r>
            <a:r>
              <a:rPr lang="en-US" dirty="0" smtClean="0"/>
              <a:t>' That was the real shit O.G. Original Gangster When I wrote about parties Someone always died When I tried to write happy </a:t>
            </a:r>
            <a:r>
              <a:rPr lang="en-US" dirty="0" err="1" smtClean="0"/>
              <a:t>Yo</a:t>
            </a:r>
            <a:r>
              <a:rPr lang="en-US" dirty="0" smtClean="0"/>
              <a:t> I knew I lied, I lived a life of crime Why play </a:t>
            </a:r>
            <a:r>
              <a:rPr lang="en-US" dirty="0" err="1" smtClean="0"/>
              <a:t>ya</a:t>
            </a:r>
            <a:r>
              <a:rPr lang="en-US" dirty="0" smtClean="0"/>
              <a:t> blind? A simple look and anyone with two cents would know I'm</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hape 92"/>
          <p:cNvSpPr txBox="1">
            <a:spLocks noGrp="1"/>
          </p:cNvSpPr>
          <p:nvPr>
            <p:ph type="title"/>
          </p:nvPr>
        </p:nvSpPr>
        <p:spPr>
          <a:xfrm>
            <a:off x="914401" y="361950"/>
            <a:ext cx="7369175" cy="857250"/>
          </a:xfrm>
        </p:spPr>
        <p:txBody>
          <a:bodyPr/>
          <a:lstStyle/>
          <a:p>
            <a:pPr>
              <a:spcBef>
                <a:spcPct val="0"/>
              </a:spcBef>
              <a:buClr>
                <a:srgbClr val="FFFFFF"/>
              </a:buClr>
            </a:pPr>
            <a:r>
              <a:rPr lang="en-US" sz="2400" dirty="0" smtClean="0">
                <a:solidFill>
                  <a:schemeClr val="accent1">
                    <a:lumMod val="40000"/>
                    <a:lumOff val="60000"/>
                  </a:schemeClr>
                </a:solidFill>
                <a:latin typeface="Raleway"/>
                <a:cs typeface="Arial" charset="0"/>
                <a:sym typeface="Raleway"/>
              </a:rPr>
              <a:t>Task 5: Public Image Ltd (post-Sex Pistols)_ _</a:t>
            </a:r>
          </a:p>
        </p:txBody>
      </p:sp>
      <p:sp>
        <p:nvSpPr>
          <p:cNvPr id="6" name="Text Placeholder 5"/>
          <p:cNvSpPr>
            <a:spLocks noGrp="1"/>
          </p:cNvSpPr>
          <p:nvPr>
            <p:ph type="body" idx="1"/>
          </p:nvPr>
        </p:nvSpPr>
        <p:spPr>
          <a:xfrm>
            <a:off x="0" y="1504950"/>
            <a:ext cx="5334000" cy="3429900"/>
          </a:xfrm>
        </p:spPr>
        <p:txBody>
          <a:bodyPr>
            <a:normAutofit lnSpcReduction="10000"/>
          </a:bodyPr>
          <a:lstStyle/>
          <a:p>
            <a:r>
              <a:rPr lang="en-US" b="1" dirty="0" smtClean="0"/>
              <a:t>Track 1</a:t>
            </a:r>
          </a:p>
          <a:p>
            <a:r>
              <a:rPr lang="en-US" dirty="0" smtClean="0"/>
              <a:t>[{"Name": "</a:t>
            </a:r>
            <a:r>
              <a:rPr lang="en-US" dirty="0" err="1" smtClean="0"/>
              <a:t>The+Dandy+Warhols</a:t>
            </a:r>
            <a:r>
              <a:rPr lang="en-US" dirty="0" smtClean="0"/>
              <a:t>", "Score": 0.9712}, {"Name": "</a:t>
            </a:r>
            <a:r>
              <a:rPr lang="en-US" dirty="0" err="1" smtClean="0"/>
              <a:t>Body+Count</a:t>
            </a:r>
            <a:r>
              <a:rPr lang="en-US" dirty="0" smtClean="0"/>
              <a:t>", "Score": 0.0106}, {"Name": "</a:t>
            </a:r>
            <a:r>
              <a:rPr lang="en-US" dirty="0" err="1" smtClean="0"/>
              <a:t>The+Gathering</a:t>
            </a:r>
            <a:r>
              <a:rPr lang="en-US" dirty="0" smtClean="0"/>
              <a:t>", "Score": 0.0104}]}</a:t>
            </a:r>
          </a:p>
          <a:p>
            <a:endParaRPr lang="en-US" dirty="0" smtClean="0"/>
          </a:p>
          <a:p>
            <a:r>
              <a:rPr lang="en-US" dirty="0" smtClean="0"/>
              <a:t>Own model: Body Count</a:t>
            </a:r>
          </a:p>
          <a:p>
            <a:pPr lvl="1"/>
            <a:endParaRPr lang="en-US" dirty="0" smtClean="0"/>
          </a:p>
          <a:p>
            <a:r>
              <a:rPr lang="en-US" b="1" dirty="0" smtClean="0"/>
              <a:t>Track 2</a:t>
            </a:r>
          </a:p>
          <a:p>
            <a:r>
              <a:rPr lang="en-US" dirty="0" smtClean="0"/>
              <a:t>[{"Name": "</a:t>
            </a:r>
            <a:r>
              <a:rPr lang="en-US" dirty="0" err="1" smtClean="0"/>
              <a:t>Sex+Pistols</a:t>
            </a:r>
            <a:r>
              <a:rPr lang="en-US" dirty="0" smtClean="0"/>
              <a:t>", "Score": 0.435}, {"Name": "</a:t>
            </a:r>
            <a:r>
              <a:rPr lang="en-US" dirty="0" err="1" smtClean="0"/>
              <a:t>The+Gathering</a:t>
            </a:r>
            <a:r>
              <a:rPr lang="en-US" dirty="0" smtClean="0"/>
              <a:t>", "Score": 0.2619}, {"Name": "</a:t>
            </a:r>
            <a:r>
              <a:rPr lang="en-US" dirty="0" err="1" smtClean="0"/>
              <a:t>Body+Count</a:t>
            </a:r>
            <a:r>
              <a:rPr lang="en-US" dirty="0" smtClean="0"/>
              <a:t>", "Score": 0.1526}]}</a:t>
            </a:r>
          </a:p>
          <a:p>
            <a:endParaRPr lang="en-US" dirty="0" smtClean="0"/>
          </a:p>
          <a:p>
            <a:r>
              <a:rPr lang="en-US" dirty="0" smtClean="0"/>
              <a:t>Own model: Body Count</a:t>
            </a:r>
          </a:p>
          <a:p>
            <a:endParaRPr lang="en-US" dirty="0"/>
          </a:p>
        </p:txBody>
      </p:sp>
      <p:sp>
        <p:nvSpPr>
          <p:cNvPr id="4" name="TextBox 3"/>
          <p:cNvSpPr txBox="1"/>
          <p:nvPr/>
        </p:nvSpPr>
        <p:spPr>
          <a:xfrm>
            <a:off x="5410200" y="1428750"/>
            <a:ext cx="4114800" cy="3970318"/>
          </a:xfrm>
          <a:prstGeom prst="rect">
            <a:avLst/>
          </a:prstGeom>
          <a:solidFill>
            <a:schemeClr val="bg1">
              <a:lumMod val="85000"/>
            </a:schemeClr>
          </a:solidFill>
          <a:effectLst>
            <a:innerShdw blurRad="63500" dist="50800" dir="13500000">
              <a:prstClr val="black">
                <a:alpha val="50000"/>
              </a:prstClr>
            </a:innerShdw>
          </a:effectLst>
        </p:spPr>
        <p:txBody>
          <a:bodyPr wrap="square" rtlCol="0">
            <a:spAutoFit/>
          </a:bodyPr>
          <a:lstStyle/>
          <a:p>
            <a:r>
              <a:rPr lang="en-US" dirty="0" smtClean="0"/>
              <a:t>Hello. Hello. Hello. Hello. Hello. Hello. Ha, Ha, Ha, Ha, Ha. You never listen to word that I said You only seen me For the clothes that I wear Or did the interest go so much deeper It must have been The </a:t>
            </a:r>
            <a:r>
              <a:rPr lang="en-US" dirty="0" err="1" smtClean="0"/>
              <a:t>colour</a:t>
            </a:r>
            <a:r>
              <a:rPr lang="en-US" dirty="0" smtClean="0"/>
              <a:t> of my hair. Public image. What you wanted was never made clear Behind the image was ignorance and fear You hide behind his public machine Still follow the same old scheme. Public image. Two sides to every story Somebody had to stop me I'm not the same as when I began I will not be treated as property. Public image. Two sides to every story Somebody had to stop me I'm not the same as when I began It's not a game of Monopoly. Public image. Public image you got what you wanted The Public Image belongs to me It's my entrance My own creation My grand finale My goodbye Public image. Public image. </a:t>
            </a:r>
            <a:r>
              <a:rPr lang="en-US" dirty="0" err="1" smtClean="0"/>
              <a:t>Goodbye.a</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hape 92"/>
          <p:cNvSpPr txBox="1">
            <a:spLocks noGrp="1"/>
          </p:cNvSpPr>
          <p:nvPr>
            <p:ph type="title"/>
          </p:nvPr>
        </p:nvSpPr>
        <p:spPr>
          <a:xfrm>
            <a:off x="914401" y="361950"/>
            <a:ext cx="7369175" cy="857250"/>
          </a:xfrm>
        </p:spPr>
        <p:txBody>
          <a:bodyPr/>
          <a:lstStyle/>
          <a:p>
            <a:pPr>
              <a:spcBef>
                <a:spcPct val="0"/>
              </a:spcBef>
              <a:buClr>
                <a:srgbClr val="FFFFFF"/>
              </a:buClr>
            </a:pPr>
            <a:r>
              <a:rPr lang="en-US" sz="2400" dirty="0" smtClean="0">
                <a:solidFill>
                  <a:schemeClr val="accent1">
                    <a:lumMod val="40000"/>
                    <a:lumOff val="60000"/>
                  </a:schemeClr>
                </a:solidFill>
                <a:latin typeface="Raleway"/>
                <a:cs typeface="Arial" charset="0"/>
                <a:sym typeface="Raleway"/>
              </a:rPr>
              <a:t>Task 6: </a:t>
            </a:r>
            <a:r>
              <a:rPr lang="en-US" sz="2400" dirty="0" err="1" smtClean="0">
                <a:solidFill>
                  <a:schemeClr val="accent1">
                    <a:lumMod val="40000"/>
                    <a:lumOff val="60000"/>
                  </a:schemeClr>
                </a:solidFill>
                <a:latin typeface="Raleway"/>
                <a:cs typeface="Arial" charset="0"/>
                <a:sym typeface="Raleway"/>
              </a:rPr>
              <a:t>Powerflo</a:t>
            </a:r>
            <a:r>
              <a:rPr lang="en-US" sz="2400" dirty="0" smtClean="0">
                <a:solidFill>
                  <a:schemeClr val="accent1">
                    <a:lumMod val="40000"/>
                    <a:lumOff val="60000"/>
                  </a:schemeClr>
                </a:solidFill>
                <a:latin typeface="Raleway"/>
                <a:cs typeface="Arial" charset="0"/>
                <a:sym typeface="Raleway"/>
              </a:rPr>
              <a:t> (post-Biohazard)_</a:t>
            </a:r>
          </a:p>
        </p:txBody>
      </p:sp>
      <p:sp>
        <p:nvSpPr>
          <p:cNvPr id="6" name="Text Placeholder 5"/>
          <p:cNvSpPr>
            <a:spLocks noGrp="1"/>
          </p:cNvSpPr>
          <p:nvPr>
            <p:ph type="body" idx="1"/>
          </p:nvPr>
        </p:nvSpPr>
        <p:spPr>
          <a:xfrm>
            <a:off x="0" y="1504950"/>
            <a:ext cx="5334000" cy="3429900"/>
          </a:xfrm>
        </p:spPr>
        <p:txBody>
          <a:bodyPr>
            <a:normAutofit lnSpcReduction="10000"/>
          </a:bodyPr>
          <a:lstStyle/>
          <a:p>
            <a:r>
              <a:rPr lang="en-US" b="1" dirty="0" smtClean="0"/>
              <a:t>Track 1</a:t>
            </a:r>
          </a:p>
          <a:p>
            <a:r>
              <a:rPr lang="en-US" dirty="0" smtClean="0"/>
              <a:t>[{"Name": "Biohazard", "Score": 0.9862}, {"Name": "</a:t>
            </a:r>
            <a:r>
              <a:rPr lang="en-US" dirty="0" err="1" smtClean="0"/>
              <a:t>The+Gathering</a:t>
            </a:r>
            <a:r>
              <a:rPr lang="en-US" dirty="0" smtClean="0"/>
              <a:t>", "Score": 0.0084}, {"Name": "</a:t>
            </a:r>
            <a:r>
              <a:rPr lang="en-US" dirty="0" err="1" smtClean="0"/>
              <a:t>Body+Count</a:t>
            </a:r>
            <a:r>
              <a:rPr lang="en-US" dirty="0" smtClean="0"/>
              <a:t>", "Score": 0.0041}]}</a:t>
            </a:r>
          </a:p>
          <a:p>
            <a:endParaRPr lang="en-US" dirty="0" smtClean="0"/>
          </a:p>
          <a:p>
            <a:r>
              <a:rPr lang="en-US" dirty="0" smtClean="0"/>
              <a:t>Own model: Body Count</a:t>
            </a:r>
          </a:p>
          <a:p>
            <a:pPr lvl="1"/>
            <a:endParaRPr lang="en-US" dirty="0" smtClean="0"/>
          </a:p>
          <a:p>
            <a:r>
              <a:rPr lang="en-US" b="1" dirty="0" smtClean="0"/>
              <a:t>Track 2</a:t>
            </a:r>
          </a:p>
          <a:p>
            <a:r>
              <a:rPr lang="en-US" dirty="0" smtClean="0"/>
              <a:t>[{"Name": "</a:t>
            </a:r>
            <a:r>
              <a:rPr lang="en-US" dirty="0" err="1" smtClean="0"/>
              <a:t>Body+Count</a:t>
            </a:r>
            <a:r>
              <a:rPr lang="en-US" dirty="0" smtClean="0"/>
              <a:t>", "Score": 0.993}, {"Name": "Biohazard", "Score": 0.0045}, {"Name": "</a:t>
            </a:r>
            <a:r>
              <a:rPr lang="en-US" dirty="0" err="1" smtClean="0"/>
              <a:t>The+Gathering</a:t>
            </a:r>
            <a:r>
              <a:rPr lang="en-US" dirty="0" smtClean="0"/>
              <a:t>", "Score": 0.0014}]}</a:t>
            </a:r>
          </a:p>
          <a:p>
            <a:endParaRPr lang="en-US" dirty="0" smtClean="0"/>
          </a:p>
          <a:p>
            <a:r>
              <a:rPr lang="en-US" dirty="0" smtClean="0"/>
              <a:t>Own model: Body Count</a:t>
            </a:r>
          </a:p>
          <a:p>
            <a:endParaRPr lang="en-US" dirty="0"/>
          </a:p>
        </p:txBody>
      </p:sp>
      <p:sp>
        <p:nvSpPr>
          <p:cNvPr id="4" name="TextBox 3"/>
          <p:cNvSpPr txBox="1"/>
          <p:nvPr/>
        </p:nvSpPr>
        <p:spPr>
          <a:xfrm>
            <a:off x="5410200" y="1428750"/>
            <a:ext cx="4114800" cy="5262979"/>
          </a:xfrm>
          <a:prstGeom prst="rect">
            <a:avLst/>
          </a:prstGeom>
          <a:solidFill>
            <a:schemeClr val="bg1">
              <a:lumMod val="85000"/>
            </a:schemeClr>
          </a:solidFill>
          <a:effectLst>
            <a:innerShdw blurRad="63500" dist="50800" dir="13500000">
              <a:prstClr val="black">
                <a:alpha val="50000"/>
              </a:prstClr>
            </a:innerShdw>
          </a:effectLst>
        </p:spPr>
        <p:txBody>
          <a:bodyPr wrap="square" rtlCol="0">
            <a:spAutoFit/>
          </a:bodyPr>
          <a:lstStyle/>
          <a:p>
            <a:r>
              <a:rPr lang="en-US" dirty="0" smtClean="0"/>
              <a:t>Evidence, resistance, apathy, perdition Evidence, resistance, apathy, perdition I come forth with a vengeance, escaping my death sentence True rebel, and I care not if I offend you with my presence Seeker of my own path, inventor of my own math Those wanting to destroy me will die slowly in a bloodbath Willing to battle the serpent that rattles Beware what he preaches, your brains he will scrabble War on the spirit, the mind and the soul I'll die a free man that nothing controls Down with all tyrants, I stand in defiance Anarchy, chaos, in sighting a riot There </a:t>
            </a:r>
            <a:r>
              <a:rPr lang="en-US" dirty="0" err="1" smtClean="0"/>
              <a:t>ain't</a:t>
            </a:r>
            <a:r>
              <a:rPr lang="en-US" dirty="0" smtClean="0"/>
              <a:t> no solution, I come to a conclusion Fight for my rights, fuck all the bullshit Evidence, resistance, apathy, perdition Evidence, resistance Here I stand, wounded but not broken The gods hear my prayers even before I even spoke them The journey must continue, I fight on like a Hessian Forgiving those who hate me and thankful for my blessings Mindful of the fact that tomorrow's not a given I bow to carry on, and to stay ambition driven Cloaked in solid armor, sword and shield protect me I stand by my world, you can take me or reject me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hape 92"/>
          <p:cNvSpPr txBox="1">
            <a:spLocks noGrp="1"/>
          </p:cNvSpPr>
          <p:nvPr>
            <p:ph type="title"/>
          </p:nvPr>
        </p:nvSpPr>
        <p:spPr>
          <a:xfrm>
            <a:off x="914401" y="361950"/>
            <a:ext cx="7369175" cy="857250"/>
          </a:xfrm>
        </p:spPr>
        <p:txBody>
          <a:bodyPr/>
          <a:lstStyle/>
          <a:p>
            <a:pPr eaLnBrk="1" hangingPunct="1">
              <a:spcBef>
                <a:spcPct val="0"/>
              </a:spcBef>
              <a:buClr>
                <a:srgbClr val="FFFFFF"/>
              </a:buClr>
              <a:buFont typeface="Raleway"/>
              <a:buNone/>
            </a:pPr>
            <a:r>
              <a:rPr lang="en-US" sz="2400" dirty="0" smtClean="0">
                <a:solidFill>
                  <a:schemeClr val="accent1">
                    <a:lumMod val="40000"/>
                    <a:lumOff val="60000"/>
                  </a:schemeClr>
                </a:solidFill>
                <a:latin typeface="Raleway"/>
                <a:cs typeface="Arial" charset="0"/>
                <a:sym typeface="Raleway"/>
              </a:rPr>
              <a:t>Successful predictions…</a:t>
            </a:r>
          </a:p>
        </p:txBody>
      </p:sp>
      <p:sp>
        <p:nvSpPr>
          <p:cNvPr id="6" name="Text Placeholder 5"/>
          <p:cNvSpPr>
            <a:spLocks noGrp="1"/>
          </p:cNvSpPr>
          <p:nvPr>
            <p:ph type="body" idx="1"/>
          </p:nvPr>
        </p:nvSpPr>
        <p:spPr>
          <a:xfrm>
            <a:off x="0" y="1504950"/>
            <a:ext cx="9144000" cy="3429900"/>
          </a:xfrm>
        </p:spPr>
        <p:txBody>
          <a:bodyPr>
            <a:normAutofit/>
          </a:bodyPr>
          <a:lstStyle/>
          <a:p>
            <a:r>
              <a:rPr lang="en-US" dirty="0" smtClean="0"/>
              <a:t>Amazon comprehend: 6</a:t>
            </a:r>
          </a:p>
          <a:p>
            <a:endParaRPr lang="en-US" dirty="0" smtClean="0"/>
          </a:p>
          <a:p>
            <a:r>
              <a:rPr lang="en-US" dirty="0" smtClean="0"/>
              <a:t>Own model: </a:t>
            </a:r>
            <a:r>
              <a:rPr lang="en-US" dirty="0" smtClean="0"/>
              <a:t>3</a:t>
            </a:r>
          </a:p>
          <a:p>
            <a:pPr>
              <a:buNone/>
            </a:pPr>
            <a:endParaRPr lang="en-US" dirty="0" smtClean="0"/>
          </a:p>
          <a:p>
            <a:pPr>
              <a:buNone/>
            </a:pPr>
            <a:r>
              <a:rPr lang="en-US" dirty="0" smtClean="0"/>
              <a:t>	… out of 11</a:t>
            </a:r>
            <a:endParaRPr lang="en-US" dirty="0" smtClean="0"/>
          </a:p>
          <a:p>
            <a:endParaRPr lang="en-US" dirty="0"/>
          </a:p>
        </p:txBody>
      </p:sp>
      <p:pic>
        <p:nvPicPr>
          <p:cNvPr id="3074" name="Picture 2" descr="D:\BOTI\spiced-pres\box.jpg"/>
          <p:cNvPicPr>
            <a:picLocks noChangeAspect="1" noChangeArrowheads="1"/>
          </p:cNvPicPr>
          <p:nvPr/>
        </p:nvPicPr>
        <p:blipFill>
          <a:blip r:embed="rId3"/>
          <a:srcRect/>
          <a:stretch>
            <a:fillRect/>
          </a:stretch>
        </p:blipFill>
        <p:spPr bwMode="auto">
          <a:xfrm>
            <a:off x="3124200" y="2190750"/>
            <a:ext cx="5515975" cy="2567497"/>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4125</TotalTime>
  <Words>1734</Words>
  <PresentationFormat>On-screen Show (16:9)</PresentationFormat>
  <Paragraphs>79</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Raleway</vt:lpstr>
      <vt:lpstr>Corbel</vt:lpstr>
      <vt:lpstr>Wingdings 2</vt:lpstr>
      <vt:lpstr>Wingdings</vt:lpstr>
      <vt:lpstr>Wingdings 3</vt:lpstr>
      <vt:lpstr>Module</vt:lpstr>
      <vt:lpstr>Amazon Comprehend</vt:lpstr>
      <vt:lpstr>Custom Classification model</vt:lpstr>
      <vt:lpstr>Task 1: Biohazard (part of training docs)_</vt:lpstr>
      <vt:lpstr>Task 2: The Dandy Warhols</vt:lpstr>
      <vt:lpstr>Task 3: The Gathering  (short lyrics, insufficient training material)</vt:lpstr>
      <vt:lpstr>Task 4: Ice-T (Body Count project head)_</vt:lpstr>
      <vt:lpstr>Task 5: Public Image Ltd (post-Sex Pistols)_ _</vt:lpstr>
      <vt:lpstr>Task 6: Powerflo (post-Biohazard)_</vt:lpstr>
      <vt:lpstr>Successful predictions…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x</dc:creator>
  <cp:lastModifiedBy>x</cp:lastModifiedBy>
  <cp:revision>334</cp:revision>
  <dcterms:modified xsi:type="dcterms:W3CDTF">2020-11-06T15:04:10Z</dcterms:modified>
</cp:coreProperties>
</file>