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4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7E12-9B71-394D-91CF-6556AE95BD00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6F17-4369-314A-9D1C-B98707994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7E12-9B71-394D-91CF-6556AE95BD00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6F17-4369-314A-9D1C-B98707994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8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7E12-9B71-394D-91CF-6556AE95BD00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6F17-4369-314A-9D1C-B98707994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7E12-9B71-394D-91CF-6556AE95BD00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6F17-4369-314A-9D1C-B98707994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8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7E12-9B71-394D-91CF-6556AE95BD00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6F17-4369-314A-9D1C-B98707994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4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7E12-9B71-394D-91CF-6556AE95BD00}" type="datetimeFigureOut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6F17-4369-314A-9D1C-B98707994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0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7E12-9B71-394D-91CF-6556AE95BD00}" type="datetimeFigureOut">
              <a:rPr lang="en-US" smtClean="0"/>
              <a:t>8/21/17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6F17-4369-314A-9D1C-B98707994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7E12-9B71-394D-91CF-6556AE95BD00}" type="datetimeFigureOut">
              <a:rPr lang="en-US" smtClean="0"/>
              <a:t>8/21/17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6F17-4369-314A-9D1C-B98707994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5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7E12-9B71-394D-91CF-6556AE95BD00}" type="datetimeFigureOut">
              <a:rPr lang="en-US" smtClean="0"/>
              <a:t>8/21/17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6F17-4369-314A-9D1C-B98707994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8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7E12-9B71-394D-91CF-6556AE95BD00}" type="datetimeFigureOut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6F17-4369-314A-9D1C-B98707994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7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7E12-9B71-394D-91CF-6556AE95BD00}" type="datetimeFigureOut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6F17-4369-314A-9D1C-B98707994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4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37E12-9B71-394D-91CF-6556AE95BD00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56F17-4369-314A-9D1C-B98707994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5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6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36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Kernel Method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94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41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10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8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Generalizing from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1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Automatically learn programs from data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3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Search</a:t>
            </a:r>
          </a:p>
          <a:p>
            <a:r>
              <a:rPr lang="en-US" dirty="0" smtClean="0"/>
              <a:t>Spam filters</a:t>
            </a:r>
          </a:p>
          <a:p>
            <a:r>
              <a:rPr lang="en-US" dirty="0" smtClean="0"/>
              <a:t>Recommender Systems</a:t>
            </a:r>
          </a:p>
          <a:p>
            <a:r>
              <a:rPr lang="en-US" dirty="0" smtClean="0"/>
              <a:t>Ad Placement</a:t>
            </a:r>
          </a:p>
          <a:p>
            <a:r>
              <a:rPr lang="en-US" dirty="0" smtClean="0"/>
              <a:t>Credit Scoring</a:t>
            </a:r>
          </a:p>
          <a:p>
            <a:r>
              <a:rPr lang="en-US" dirty="0" smtClean="0"/>
              <a:t>Fraud Detection</a:t>
            </a:r>
          </a:p>
          <a:p>
            <a:r>
              <a:rPr lang="en-US" dirty="0" smtClean="0"/>
              <a:t>Stock Trading</a:t>
            </a:r>
          </a:p>
          <a:p>
            <a:r>
              <a:rPr lang="en-US" dirty="0" smtClean="0"/>
              <a:t>Drug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3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6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5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6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2414</TotalTime>
  <Words>49</Words>
  <Application>Microsoft Macintosh PowerPoint</Application>
  <PresentationFormat>Widescreen</PresentationFormat>
  <Paragraphs>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Office Theme</vt:lpstr>
      <vt:lpstr>Machine Learning</vt:lpstr>
      <vt:lpstr>Generalizing from examples</vt:lpstr>
      <vt:lpstr>Automatically learn programs from data</vt:lpstr>
      <vt:lpstr>Applications</vt:lpstr>
      <vt:lpstr>Classification</vt:lpstr>
      <vt:lpstr>Decision Trees</vt:lpstr>
      <vt:lpstr>Naïve Bayes</vt:lpstr>
      <vt:lpstr>Linear Regression</vt:lpstr>
      <vt:lpstr>Logistic Regression</vt:lpstr>
      <vt:lpstr>Support Vector Machine</vt:lpstr>
      <vt:lpstr>Neural Network</vt:lpstr>
      <vt:lpstr>Kernel Method</vt:lpstr>
      <vt:lpstr>Clustering</vt:lpstr>
      <vt:lpstr>K-Means</vt:lpstr>
      <vt:lpstr>Hierarchical Clustering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praveeng</dc:creator>
  <cp:lastModifiedBy>praveeng</cp:lastModifiedBy>
  <cp:revision>7</cp:revision>
  <dcterms:created xsi:type="dcterms:W3CDTF">2017-08-21T14:07:40Z</dcterms:created>
  <dcterms:modified xsi:type="dcterms:W3CDTF">2017-08-23T06:22:11Z</dcterms:modified>
</cp:coreProperties>
</file>