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7941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Lecture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1728000" y="-720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Support Vector Machine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supervised learning model with associated learning algorithms that analize data and recognize patterns.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SVM model maps examples as points in space seperated as per category by a clear gap that is as wide as  possible.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examples are then mapped into that same space and predicted to belong to a category based on where they lie.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6521400" y="1555920"/>
            <a:ext cx="5142240" cy="44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1512000" y="-7822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Neural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 are computing systems inspired by the biological neural networks. Such systems learn to do tasks by considering examples, generally without task-specific programming.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ANN is based on a collection of connected units called artificial neurons, Typically, neurons are organized in layers. Different layers may perform different kinds of transformations on their inputs.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5584680" y="1604520"/>
            <a:ext cx="6607080" cy="40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1523880" y="-7822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09480" y="1604520"/>
            <a:ext cx="11126160" cy="48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methods are a class of algorithms for pattern analysis.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general task of pattern analysis is to find and study general types of relations (for example clusters, rankings, principal components, correlations, classifications) in datasets.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kernel function measures the similarity between two data points.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1512000" y="-792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65480" y="1224000"/>
            <a:ext cx="11270160" cy="53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aim of Clustering is to segregate groups with similar traits and assign them into clusters.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used clustering algorithms are: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K-means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Fuzzy C-means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Mixture of Gaussians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1512000" y="-720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K-Means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goal of this algorithm is to find groups in the data, with the number of groups represented by the variable K.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algorithm works iteratively to assign each data point to one of K groups based on the features that are provided.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6120000" y="1340280"/>
            <a:ext cx="6047640" cy="45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1512000" y="-720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Hierarchical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Produces a set of nested clusters organized as a hierarchical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visualized as ‘dendogram’(A tree like diagram that records the sequences of merges or splits).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5688000" y="1512000"/>
            <a:ext cx="6191640" cy="479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12000" y="-504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Generalizing from examples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03560" y="1854720"/>
            <a:ext cx="1147572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objects that an algorithm will make predictions about are ‘examples’.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Generalization is the ability of a learning machine to perform accurately on new,unseen examples having experienced a learning data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523880" y="60840"/>
            <a:ext cx="9142920" cy="18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Automatically learn programs from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08480" y="2304000"/>
            <a:ext cx="1066680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Instead of writing programs and testing data against the programs, Machine learning systems automatically write programs from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doing so, new programs need not be written every time any unexpected data arrives.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Spam filters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Recommender Systems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 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Credit Scoring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Fraud Detection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Stock Trading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Drug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12360" y="-13791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2360" y="1294560"/>
            <a:ext cx="11302920" cy="51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is the problem of identifying to which set of categories a new observation belongs on the basis of training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considered to be an instance of supervised learning.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algorithm that implements classification is known as a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Classifier is a system that inputs (typically) a vector of discrete and/or continuous feature values and outputs a single discrete value, the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12000" y="-1440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Decision Trees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decision tree is a classic and natural model of learning. It is closely related to the notion “divide and conquer.”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decision tree is so-called because we can write our set of questions and guesses in a tree format.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goal in learning is to figure out what questions to ask, in what order to ask them, and what answer to predict once you have asked enough questions.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5999760" y="1596960"/>
            <a:ext cx="5732640" cy="430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331560" y="1296000"/>
            <a:ext cx="1147608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Assumes that the presence (or absence) of a particular feauture of a class is unrelated to presence (or absence) of any other feature.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Example: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fruit may be considered an apple if it is red, round and about 4” in diameter.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if these features depend on each other or upon the existance of other features, a naive bayes classifier considers all of these properties to independently contribute to probability that this fruit is an apple.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512000" y="-720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Naïve Bayes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1440720" y="-792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09480" y="1604520"/>
            <a:ext cx="5353920" cy="25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 is an approach for modeling the relationship between a scalar dependent variable (Sales) and one or more independent variables denoted as (Advertising Dollars).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648000" y="4176000"/>
            <a:ext cx="535392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case of one explanatory variable is called simple linear regression.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192000" y="1728000"/>
            <a:ext cx="5866920" cy="41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1512000" y="-7822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224000" y="4446360"/>
            <a:ext cx="9601920" cy="20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is used for analyzing a dataset in which there are one or more independent variables that determine the outcome.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only two possible outcomes in Logistic regression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654200" y="829800"/>
            <a:ext cx="8569440" cy="381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</TotalTime>
  <Application>LibreOffice/5.1.6.2$Linux_X86_64 LibreOffice_project/10m0$Build-2</Application>
  <Words>49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2017-08-21T14:07:40Z</dcterms:created>
  <dc:creator>praveeng</dc:creator>
  <dc:description/>
  <dc:language>en-IN</dc:language>
  <cp:lastModifiedBy/>
  <dcterms:modified xsi:type="dcterms:W3CDTF">2017-08-29T00:32:18Z</dcterms:modified>
  <cp:revision>11</cp:revision>
  <dc:subject/>
  <dc:title>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