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442B7-C541-4031-86F8-51C3968B1349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8C366-6AAF-44CE-BBE6-4F13C5BAE3C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8C366-6AAF-44CE-BBE6-4F13C5BAE3CA}" type="slidenum">
              <a:rPr lang="en-AU" smtClean="0"/>
              <a:t>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118762"/>
            <a:ext cx="9141714" cy="2385698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2306782"/>
            <a:ext cx="9141714" cy="1979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2374323"/>
            <a:ext cx="7543800" cy="128327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3714750"/>
            <a:ext cx="7543800" cy="51435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2900"/>
            <a:ext cx="1457325" cy="4229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342900"/>
            <a:ext cx="5286375" cy="4229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6858000" cy="2057400"/>
          </a:xfrm>
        </p:spPr>
        <p:txBody>
          <a:bodyPr anchor="b">
            <a:normAutofit/>
          </a:bodyPr>
          <a:lstStyle>
            <a:lvl1pPr>
              <a:defRPr sz="4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442098"/>
            <a:ext cx="6858000" cy="11299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4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369219"/>
            <a:ext cx="3257550" cy="320278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69219"/>
            <a:ext cx="3257550" cy="320278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371600"/>
            <a:ext cx="3257550" cy="514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7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1885950"/>
            <a:ext cx="3257550" cy="268605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371600"/>
            <a:ext cx="3257550" cy="514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7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1885950"/>
            <a:ext cx="3257550" cy="268605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200150"/>
            <a:ext cx="2341960" cy="137160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571500"/>
            <a:ext cx="4800600" cy="40005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2571750"/>
            <a:ext cx="2343121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483068" y="480060"/>
            <a:ext cx="5006340" cy="418338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200150"/>
            <a:ext cx="2345436" cy="137160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582930"/>
            <a:ext cx="4800600" cy="3977640"/>
          </a:xfrm>
        </p:spPr>
        <p:txBody>
          <a:bodyPr tIns="3429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2571750"/>
            <a:ext cx="2345436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ACFFFC2-ACBE-4689-BA14-33EA15195AEF}" type="datetimeFigureOut">
              <a:rPr lang="en-US" smtClean="0"/>
              <a:t>8/6/2013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3DD2D11-2DA8-4340-B9FD-70C7231E5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414593"/>
            <a:ext cx="7543800" cy="1085851"/>
          </a:xfrm>
        </p:spPr>
        <p:txBody>
          <a:bodyPr/>
          <a:lstStyle/>
          <a:p>
            <a:r>
              <a:rPr lang="en-AU" dirty="0" smtClean="0"/>
              <a:t>Typed HTML5 Evaluation Machine (THEM)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429006"/>
            <a:ext cx="7543800" cy="800094"/>
          </a:xfrm>
        </p:spPr>
        <p:txBody>
          <a:bodyPr>
            <a:normAutofit/>
          </a:bodyPr>
          <a:lstStyle/>
          <a:p>
            <a:r>
              <a:rPr lang="en-AU" dirty="0" smtClean="0"/>
              <a:t>Client: Lorna MacDonald (DECO1400 Course Co-ordinator)</a:t>
            </a:r>
          </a:p>
          <a:p>
            <a:r>
              <a:rPr lang="en-AU" dirty="0" smtClean="0"/>
              <a:t>Members: Carl </a:t>
            </a:r>
            <a:r>
              <a:rPr lang="en-AU" dirty="0" err="1" smtClean="0"/>
              <a:t>Hattenfels</a:t>
            </a:r>
            <a:r>
              <a:rPr lang="en-AU" dirty="0" smtClean="0"/>
              <a:t>, </a:t>
            </a:r>
            <a:r>
              <a:rPr lang="en-AU" dirty="0" smtClean="0"/>
              <a:t>Scott </a:t>
            </a:r>
            <a:r>
              <a:rPr lang="en-AU" dirty="0" err="1" smtClean="0"/>
              <a:t>Heiner</a:t>
            </a:r>
            <a:r>
              <a:rPr lang="en-AU" dirty="0" smtClean="0"/>
              <a:t>, </a:t>
            </a:r>
            <a:r>
              <a:rPr lang="en-AU" dirty="0" err="1" smtClean="0"/>
              <a:t>Shen</a:t>
            </a:r>
            <a:r>
              <a:rPr lang="en-AU" dirty="0" smtClean="0"/>
              <a:t> Yong </a:t>
            </a:r>
            <a:r>
              <a:rPr lang="en-AU" dirty="0" smtClean="0"/>
              <a:t>Lau, </a:t>
            </a:r>
            <a:r>
              <a:rPr lang="en-AU" dirty="0" smtClean="0"/>
              <a:t>Robert </a:t>
            </a:r>
            <a:r>
              <a:rPr lang="en-AU" dirty="0" smtClean="0"/>
              <a:t>Meyer, </a:t>
            </a:r>
            <a:r>
              <a:rPr lang="en-AU" dirty="0" smtClean="0"/>
              <a:t>Brendan </a:t>
            </a:r>
            <a:r>
              <a:rPr lang="en-AU" dirty="0" smtClean="0"/>
              <a:t>Miller, </a:t>
            </a:r>
            <a:r>
              <a:rPr lang="en-AU" dirty="0" smtClean="0"/>
              <a:t>David </a:t>
            </a:r>
            <a:r>
              <a:rPr lang="en-AU" dirty="0" err="1" smtClean="0"/>
              <a:t>Uebergang</a:t>
            </a:r>
            <a:endParaRPr lang="en-AU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20"/>
            <a:ext cx="8429684" cy="628664"/>
          </a:xfrm>
        </p:spPr>
        <p:txBody>
          <a:bodyPr>
            <a:noAutofit/>
          </a:bodyPr>
          <a:lstStyle/>
          <a:p>
            <a:r>
              <a:rPr lang="en-AU" sz="3200" dirty="0" smtClean="0"/>
              <a:t>Typed HTML5 Evaluation Machine (THEM)</a:t>
            </a:r>
            <a:endParaRPr lang="en-AU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928676"/>
            <a:ext cx="3257550" cy="5143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Problem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44" y="1643069"/>
            <a:ext cx="4259992" cy="3000383"/>
          </a:xfrm>
        </p:spPr>
        <p:txBody>
          <a:bodyPr>
            <a:noAutofit/>
          </a:bodyPr>
          <a:lstStyle/>
          <a:p>
            <a:r>
              <a:rPr lang="en-AU" sz="2000" dirty="0" smtClean="0"/>
              <a:t>Pressure on DECO1400 to move towards new </a:t>
            </a:r>
            <a:r>
              <a:rPr lang="en-AU" sz="2000" dirty="0" smtClean="0"/>
              <a:t>web standards</a:t>
            </a:r>
          </a:p>
          <a:p>
            <a:r>
              <a:rPr lang="en-AU" sz="2000" dirty="0" smtClean="0"/>
              <a:t>HTML5 is forgiving</a:t>
            </a:r>
          </a:p>
          <a:p>
            <a:r>
              <a:rPr lang="en-AU" sz="2000" dirty="0" smtClean="0"/>
              <a:t>Difficult to evaluate whether HTML5 meets “best practice” criteria</a:t>
            </a:r>
          </a:p>
          <a:p>
            <a:r>
              <a:rPr lang="en-AU" sz="2000" dirty="0" smtClean="0"/>
              <a:t>Few applications exist currently to evaluate HTML5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6" y="928676"/>
            <a:ext cx="3257550" cy="5143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Solution</a:t>
            </a:r>
            <a:endParaRPr lang="en-AU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1643069"/>
            <a:ext cx="4112544" cy="2428879"/>
          </a:xfrm>
        </p:spPr>
        <p:txBody>
          <a:bodyPr>
            <a:normAutofit/>
          </a:bodyPr>
          <a:lstStyle/>
          <a:p>
            <a:r>
              <a:rPr lang="en-AU" sz="2000" dirty="0" smtClean="0"/>
              <a:t>Web based application</a:t>
            </a:r>
          </a:p>
          <a:p>
            <a:r>
              <a:rPr lang="en-AU" sz="2000" dirty="0" smtClean="0"/>
              <a:t>PHP / Python interaction</a:t>
            </a:r>
          </a:p>
          <a:p>
            <a:r>
              <a:rPr lang="en-AU" sz="2000" dirty="0" smtClean="0"/>
              <a:t>Direct Upload</a:t>
            </a:r>
          </a:p>
          <a:p>
            <a:r>
              <a:rPr lang="en-AU" sz="2000" dirty="0" smtClean="0"/>
              <a:t>File Upload (in singular and multiple)</a:t>
            </a:r>
          </a:p>
          <a:p>
            <a:r>
              <a:rPr lang="en-AU" sz="2000" dirty="0" smtClean="0"/>
              <a:t>Complete website upload</a:t>
            </a:r>
            <a:endParaRPr lang="en-AU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6"/>
            <a:ext cx="7572404" cy="485788"/>
          </a:xfrm>
        </p:spPr>
        <p:txBody>
          <a:bodyPr/>
          <a:lstStyle/>
          <a:p>
            <a:r>
              <a:rPr lang="en-AU" dirty="0" smtClean="0"/>
              <a:t>Work Breakdown and Supplementary Costs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8596" y="928676"/>
            <a:ext cx="4429156" cy="1785949"/>
          </a:xfrm>
        </p:spPr>
        <p:txBody>
          <a:bodyPr>
            <a:normAutofit/>
          </a:bodyPr>
          <a:lstStyle/>
          <a:p>
            <a:r>
              <a:rPr lang="en-AU" sz="1800" dirty="0" smtClean="0"/>
              <a:t>Initial Set Up – 40 hours</a:t>
            </a:r>
          </a:p>
          <a:p>
            <a:r>
              <a:rPr lang="en-AU" sz="1800" dirty="0" smtClean="0"/>
              <a:t>Implementation (Front End) – 60 hours</a:t>
            </a:r>
          </a:p>
          <a:p>
            <a:r>
              <a:rPr lang="en-AU" sz="1800" dirty="0" smtClean="0"/>
              <a:t>Implementation (Back End) – 218 hours</a:t>
            </a:r>
          </a:p>
          <a:p>
            <a:r>
              <a:rPr lang="en-AU" sz="1800" dirty="0" smtClean="0"/>
              <a:t>User Testing – 106 </a:t>
            </a:r>
            <a:r>
              <a:rPr lang="en-AU" sz="1800" dirty="0" smtClean="0"/>
              <a:t>hours</a:t>
            </a:r>
            <a:endParaRPr lang="en-AU" sz="1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29190" y="928676"/>
            <a:ext cx="3257550" cy="1714512"/>
          </a:xfrm>
        </p:spPr>
        <p:txBody>
          <a:bodyPr>
            <a:normAutofit/>
          </a:bodyPr>
          <a:lstStyle/>
          <a:p>
            <a:r>
              <a:rPr lang="en-AU" sz="1800" dirty="0" smtClean="0"/>
              <a:t>Functional Testing – 132 hours</a:t>
            </a:r>
          </a:p>
          <a:p>
            <a:r>
              <a:rPr lang="en-AU" sz="1800" dirty="0" smtClean="0"/>
              <a:t>Documentation – 90 hours</a:t>
            </a:r>
          </a:p>
          <a:p>
            <a:r>
              <a:rPr lang="en-AU" sz="1800" dirty="0" smtClean="0"/>
              <a:t>Marketing – 16 hours</a:t>
            </a:r>
          </a:p>
          <a:p>
            <a:pPr>
              <a:buNone/>
            </a:pPr>
            <a:r>
              <a:rPr lang="en-AU" sz="1800" dirty="0" smtClean="0"/>
              <a:t>Total: 662 hours</a:t>
            </a:r>
            <a:endParaRPr lang="en-A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681721"/>
            <a:ext cx="507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Supplementary Costs: Server Hosting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4143386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Total Cost: 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2714626"/>
            <a:ext cx="8774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Work Costs: $50 for project manager, $35 for other team members</a:t>
            </a:r>
          </a:p>
          <a:p>
            <a:r>
              <a:rPr lang="en-AU" sz="2400" dirty="0"/>
              <a:t> </a:t>
            </a:r>
            <a:r>
              <a:rPr lang="en-AU" sz="2400" dirty="0" smtClean="0"/>
              <a:t> -- $24 820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Risk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TS102901026</Template>
  <TotalTime>166</TotalTime>
  <Words>177</Words>
  <Application>Microsoft Office PowerPoint</Application>
  <PresentationFormat>On-screen Show (16:9)</PresentationFormat>
  <Paragraphs>30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 Computer 16x9</vt:lpstr>
      <vt:lpstr>Typed HTML5 Evaluation Machine (THEM)</vt:lpstr>
      <vt:lpstr>Typed HTML5 Evaluation Machine (THEM)</vt:lpstr>
      <vt:lpstr>Work Breakdown and Supplementary Costs</vt:lpstr>
      <vt:lpstr>Risk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Typed HTML5 Evaluation Machine (THEM)</dc:title>
  <dc:creator>Veritas</dc:creator>
  <cp:lastModifiedBy>Veritas</cp:lastModifiedBy>
  <cp:revision>23</cp:revision>
  <dcterms:created xsi:type="dcterms:W3CDTF">2013-08-06T01:21:10Z</dcterms:created>
  <dcterms:modified xsi:type="dcterms:W3CDTF">2013-08-06T04:07:17Z</dcterms:modified>
</cp:coreProperties>
</file>