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29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2ED7-EDE5-49DB-A7E6-17DB6D99A469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A2EF-437C-4787-8ADA-271EC148F0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2ED7-EDE5-49DB-A7E6-17DB6D99A469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A2EF-437C-4787-8ADA-271EC148F0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2ED7-EDE5-49DB-A7E6-17DB6D99A469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A2EF-437C-4787-8ADA-271EC148F0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2ED7-EDE5-49DB-A7E6-17DB6D99A469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A2EF-437C-4787-8ADA-271EC148F0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2ED7-EDE5-49DB-A7E6-17DB6D99A469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A2EF-437C-4787-8ADA-271EC148F0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2ED7-EDE5-49DB-A7E6-17DB6D99A469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A2EF-437C-4787-8ADA-271EC148F0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2ED7-EDE5-49DB-A7E6-17DB6D99A469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A2EF-437C-4787-8ADA-271EC148F0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2ED7-EDE5-49DB-A7E6-17DB6D99A469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A2EF-437C-4787-8ADA-271EC148F0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2ED7-EDE5-49DB-A7E6-17DB6D99A469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A2EF-437C-4787-8ADA-271EC148F0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2ED7-EDE5-49DB-A7E6-17DB6D99A469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A2EF-437C-4787-8ADA-271EC148F0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2ED7-EDE5-49DB-A7E6-17DB6D99A469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A2EF-437C-4787-8ADA-271EC148F0D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B2ED7-EDE5-49DB-A7E6-17DB6D99A469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BA2EF-437C-4787-8ADA-271EC148F0D8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BVNDH – Revit Custom Apps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 Apps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Stages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5229200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>
            <a:off x="2627784" y="5301208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/>
          <p:cNvSpPr/>
          <p:nvPr/>
        </p:nvSpPr>
        <p:spPr>
          <a:xfrm>
            <a:off x="3563888" y="5229200"/>
            <a:ext cx="1512168" cy="64807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56176" y="5229200"/>
            <a:ext cx="1656184" cy="64807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292080" y="5373216"/>
            <a:ext cx="720080" cy="432048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Arrow 9"/>
          <p:cNvSpPr/>
          <p:nvPr/>
        </p:nvSpPr>
        <p:spPr>
          <a:xfrm>
            <a:off x="7884368" y="5373216"/>
            <a:ext cx="720080" cy="432048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Connector 12"/>
          <p:cNvCxnSpPr/>
          <p:nvPr/>
        </p:nvCxnSpPr>
        <p:spPr>
          <a:xfrm>
            <a:off x="683568" y="4437112"/>
            <a:ext cx="799288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7020272" y="3140968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731520" y="1844824"/>
            <a:ext cx="7512888" cy="2441568"/>
          </a:xfrm>
          <a:custGeom>
            <a:avLst/>
            <a:gdLst>
              <a:gd name="connsiteX0" fmla="*/ 0 w 7164593"/>
              <a:gd name="connsiteY0" fmla="*/ 1075764 h 1075764"/>
              <a:gd name="connsiteX1" fmla="*/ 5658522 w 7164593"/>
              <a:gd name="connsiteY1" fmla="*/ 677732 h 1075764"/>
              <a:gd name="connsiteX2" fmla="*/ 7164593 w 7164593"/>
              <a:gd name="connsiteY2" fmla="*/ 0 h 107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593" h="1075764">
                <a:moveTo>
                  <a:pt x="0" y="1075764"/>
                </a:moveTo>
                <a:cubicBezTo>
                  <a:pt x="2232211" y="966395"/>
                  <a:pt x="4464423" y="857026"/>
                  <a:pt x="5658522" y="677732"/>
                </a:cubicBezTo>
                <a:cubicBezTo>
                  <a:pt x="6852621" y="498438"/>
                  <a:pt x="7008607" y="249219"/>
                  <a:pt x="716459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8532440" y="1988840"/>
            <a:ext cx="461665" cy="1800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Deliverables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18 Storey's</a:t>
            </a:r>
          </a:p>
          <a:p>
            <a:r>
              <a:rPr lang="en-US" dirty="0" smtClean="0"/>
              <a:t>4 Packages </a:t>
            </a:r>
            <a:endParaRPr lang="en-AU" dirty="0"/>
          </a:p>
        </p:txBody>
      </p:sp>
      <p:pic>
        <p:nvPicPr>
          <p:cNvPr id="4" name="Picture 3" descr="Views_Sample Proj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212976"/>
            <a:ext cx="7964012" cy="29055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BVNDH – Revit Custom Apps</vt:lpstr>
      <vt:lpstr>Project Stages</vt:lpstr>
      <vt:lpstr>Sample Project</vt:lpstr>
    </vt:vector>
  </TitlesOfParts>
  <Company>BVN Architecture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Bvndh – revit custom apps</dc:title>
  <dc:creator>BVN</dc:creator>
  <cp:lastModifiedBy>BVN</cp:lastModifiedBy>
  <cp:revision>7</cp:revision>
  <dcterms:created xsi:type="dcterms:W3CDTF">2013-10-22T01:35:59Z</dcterms:created>
  <dcterms:modified xsi:type="dcterms:W3CDTF">2013-10-22T03:18:42Z</dcterms:modified>
</cp:coreProperties>
</file>