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29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96DBD-B312-4925-93A4-07991722045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150CCB0-4AEF-43D0-A3F2-E6C837CF4C14}">
      <dgm:prSet phldrT="[Text]"/>
      <dgm:spPr/>
      <dgm:t>
        <a:bodyPr/>
        <a:lstStyle/>
        <a:p>
          <a:r>
            <a:rPr lang="en-US" dirty="0" smtClean="0"/>
            <a:t>Beta 4</a:t>
          </a:r>
        </a:p>
        <a:p>
          <a:r>
            <a:rPr lang="en-US" dirty="0" smtClean="0"/>
            <a:t>(current)</a:t>
          </a:r>
          <a:endParaRPr lang="en-AU" dirty="0"/>
        </a:p>
      </dgm:t>
    </dgm:pt>
    <dgm:pt modelId="{5D6D9A81-3E74-447E-ADF5-628784B90335}" type="parTrans" cxnId="{9D6064C4-E670-426B-937C-9DF0D6FEAD05}">
      <dgm:prSet/>
      <dgm:spPr/>
    </dgm:pt>
    <dgm:pt modelId="{18DD0DAE-8D6A-47F7-806E-25CADB3C47BD}" type="sibTrans" cxnId="{9D6064C4-E670-426B-937C-9DF0D6FEAD05}">
      <dgm:prSet/>
      <dgm:spPr/>
    </dgm:pt>
    <dgm:pt modelId="{18C3B0DB-DB42-4A5E-ABEE-9DA9175D6326}">
      <dgm:prSet phldrT="[Text]"/>
      <dgm:spPr/>
      <dgm:t>
        <a:bodyPr/>
        <a:lstStyle/>
        <a:p>
          <a:r>
            <a:rPr lang="en-US" dirty="0" smtClean="0"/>
            <a:t>Beta 5</a:t>
          </a:r>
        </a:p>
      </dgm:t>
    </dgm:pt>
    <dgm:pt modelId="{ECB2EBF7-53D5-4332-B5A2-D80A43568877}" type="parTrans" cxnId="{CD405A41-0ED6-4B28-B3E6-75818C28DAA0}">
      <dgm:prSet/>
      <dgm:spPr/>
    </dgm:pt>
    <dgm:pt modelId="{130748C4-83AE-435A-B6DC-9F004D954FEC}" type="sibTrans" cxnId="{CD405A41-0ED6-4B28-B3E6-75818C28DAA0}">
      <dgm:prSet/>
      <dgm:spPr/>
    </dgm:pt>
    <dgm:pt modelId="{E836104D-1B08-4ED9-804A-C8BDECE9C81D}">
      <dgm:prSet phldrT="[Text]"/>
      <dgm:spPr/>
      <dgm:t>
        <a:bodyPr/>
        <a:lstStyle/>
        <a:p>
          <a:r>
            <a:rPr lang="en-US" dirty="0" smtClean="0"/>
            <a:t>Beta 6</a:t>
          </a:r>
        </a:p>
      </dgm:t>
    </dgm:pt>
    <dgm:pt modelId="{5B04CAF8-F3BD-474E-A095-145AD032F354}" type="parTrans" cxnId="{AEFF57CF-E0F1-4A80-868C-F0D750269FD8}">
      <dgm:prSet/>
      <dgm:spPr/>
    </dgm:pt>
    <dgm:pt modelId="{53DFA59F-EA36-4945-AE23-7CFA079E0B8E}" type="sibTrans" cxnId="{AEFF57CF-E0F1-4A80-868C-F0D750269FD8}">
      <dgm:prSet/>
      <dgm:spPr/>
    </dgm:pt>
    <dgm:pt modelId="{6476CD08-BBA2-49B6-99EB-72DE29C61B95}">
      <dgm:prSet/>
      <dgm:spPr/>
      <dgm:t>
        <a:bodyPr/>
        <a:lstStyle/>
        <a:p>
          <a:r>
            <a:rPr lang="en-US" dirty="0" smtClean="0"/>
            <a:t>Distribution rules</a:t>
          </a:r>
          <a:endParaRPr lang="en-AU" dirty="0"/>
        </a:p>
      </dgm:t>
    </dgm:pt>
    <dgm:pt modelId="{9F8B91A3-2E0A-4B8F-80CA-3B4F93EB8C5F}" type="parTrans" cxnId="{20BF3B4B-F082-416A-84D3-264D786184C1}">
      <dgm:prSet/>
      <dgm:spPr/>
    </dgm:pt>
    <dgm:pt modelId="{8588FCB2-9394-4B95-A7D2-06310BC3FF6A}" type="sibTrans" cxnId="{20BF3B4B-F082-416A-84D3-264D786184C1}">
      <dgm:prSet/>
      <dgm:spPr/>
    </dgm:pt>
    <dgm:pt modelId="{2082C599-5BEC-4342-95E9-337315333BDC}">
      <dgm:prSet/>
      <dgm:spPr/>
      <dgm:t>
        <a:bodyPr/>
        <a:lstStyle/>
        <a:p>
          <a:r>
            <a:rPr lang="en-US" dirty="0" smtClean="0"/>
            <a:t>Basic Aconex integration</a:t>
          </a:r>
          <a:endParaRPr lang="en-AU" dirty="0"/>
        </a:p>
      </dgm:t>
    </dgm:pt>
    <dgm:pt modelId="{6845B32E-B931-408C-8EB5-B2F9DADCAF7E}" type="parTrans" cxnId="{B6D56270-05FE-40DE-BAA1-1FDD19B1B25B}">
      <dgm:prSet/>
      <dgm:spPr/>
    </dgm:pt>
    <dgm:pt modelId="{3D076905-6A03-469D-AB33-FCA602062908}" type="sibTrans" cxnId="{B6D56270-05FE-40DE-BAA1-1FDD19B1B25B}">
      <dgm:prSet/>
      <dgm:spPr/>
    </dgm:pt>
    <dgm:pt modelId="{2FA374BE-9655-44FE-8A9E-47858489900B}" type="pres">
      <dgm:prSet presAssocID="{AAC96DBD-B312-4925-93A4-07991722045D}" presName="CompostProcess" presStyleCnt="0">
        <dgm:presLayoutVars>
          <dgm:dir/>
          <dgm:resizeHandles val="exact"/>
        </dgm:presLayoutVars>
      </dgm:prSet>
      <dgm:spPr/>
    </dgm:pt>
    <dgm:pt modelId="{6B1068B7-A48B-4362-8172-5504815F73C0}" type="pres">
      <dgm:prSet presAssocID="{AAC96DBD-B312-4925-93A4-07991722045D}" presName="arrow" presStyleLbl="bgShp" presStyleIdx="0" presStyleCnt="1"/>
      <dgm:spPr/>
    </dgm:pt>
    <dgm:pt modelId="{6C205A9C-F2C2-44DA-8662-6C6853FE1526}" type="pres">
      <dgm:prSet presAssocID="{AAC96DBD-B312-4925-93A4-07991722045D}" presName="linearProcess" presStyleCnt="0"/>
      <dgm:spPr/>
    </dgm:pt>
    <dgm:pt modelId="{7E6AAF6E-07F7-44D3-B7DE-9559BF0D7094}" type="pres">
      <dgm:prSet presAssocID="{3150CCB0-4AEF-43D0-A3F2-E6C837CF4C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6F84EF2-F0F3-4161-BF46-0B2C4F61220C}" type="pres">
      <dgm:prSet presAssocID="{18DD0DAE-8D6A-47F7-806E-25CADB3C47BD}" presName="sibTrans" presStyleCnt="0"/>
      <dgm:spPr/>
    </dgm:pt>
    <dgm:pt modelId="{5E8602F3-311A-4CD0-94B9-F67127C4F480}" type="pres">
      <dgm:prSet presAssocID="{18C3B0DB-DB42-4A5E-ABEE-9DA9175D632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C8D0CCD-68DD-4947-9F1C-BA56475C5579}" type="pres">
      <dgm:prSet presAssocID="{130748C4-83AE-435A-B6DC-9F004D954FEC}" presName="sibTrans" presStyleCnt="0"/>
      <dgm:spPr/>
    </dgm:pt>
    <dgm:pt modelId="{E5D6F73F-D730-45C3-AC29-4BB2544EB326}" type="pres">
      <dgm:prSet presAssocID="{E836104D-1B08-4ED9-804A-C8BDECE9C8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8A8EDEB-1C74-44A6-A08A-B147B1893B9E}" type="presOf" srcId="{AAC96DBD-B312-4925-93A4-07991722045D}" destId="{2FA374BE-9655-44FE-8A9E-47858489900B}" srcOrd="0" destOrd="0" presId="urn:microsoft.com/office/officeart/2005/8/layout/hProcess9"/>
    <dgm:cxn modelId="{20BF3B4B-F082-416A-84D3-264D786184C1}" srcId="{18C3B0DB-DB42-4A5E-ABEE-9DA9175D6326}" destId="{6476CD08-BBA2-49B6-99EB-72DE29C61B95}" srcOrd="0" destOrd="0" parTransId="{9F8B91A3-2E0A-4B8F-80CA-3B4F93EB8C5F}" sibTransId="{8588FCB2-9394-4B95-A7D2-06310BC3FF6A}"/>
    <dgm:cxn modelId="{CD405A41-0ED6-4B28-B3E6-75818C28DAA0}" srcId="{AAC96DBD-B312-4925-93A4-07991722045D}" destId="{18C3B0DB-DB42-4A5E-ABEE-9DA9175D6326}" srcOrd="1" destOrd="0" parTransId="{ECB2EBF7-53D5-4332-B5A2-D80A43568877}" sibTransId="{130748C4-83AE-435A-B6DC-9F004D954FEC}"/>
    <dgm:cxn modelId="{AEFF57CF-E0F1-4A80-868C-F0D750269FD8}" srcId="{AAC96DBD-B312-4925-93A4-07991722045D}" destId="{E836104D-1B08-4ED9-804A-C8BDECE9C81D}" srcOrd="2" destOrd="0" parTransId="{5B04CAF8-F3BD-474E-A095-145AD032F354}" sibTransId="{53DFA59F-EA36-4945-AE23-7CFA079E0B8E}"/>
    <dgm:cxn modelId="{9D6064C4-E670-426B-937C-9DF0D6FEAD05}" srcId="{AAC96DBD-B312-4925-93A4-07991722045D}" destId="{3150CCB0-4AEF-43D0-A3F2-E6C837CF4C14}" srcOrd="0" destOrd="0" parTransId="{5D6D9A81-3E74-447E-ADF5-628784B90335}" sibTransId="{18DD0DAE-8D6A-47F7-806E-25CADB3C47BD}"/>
    <dgm:cxn modelId="{13A04E3A-89B3-41F7-A4F6-10E0FEAA6D45}" type="presOf" srcId="{18C3B0DB-DB42-4A5E-ABEE-9DA9175D6326}" destId="{5E8602F3-311A-4CD0-94B9-F67127C4F480}" srcOrd="0" destOrd="0" presId="urn:microsoft.com/office/officeart/2005/8/layout/hProcess9"/>
    <dgm:cxn modelId="{B6D56270-05FE-40DE-BAA1-1FDD19B1B25B}" srcId="{E836104D-1B08-4ED9-804A-C8BDECE9C81D}" destId="{2082C599-5BEC-4342-95E9-337315333BDC}" srcOrd="0" destOrd="0" parTransId="{6845B32E-B931-408C-8EB5-B2F9DADCAF7E}" sibTransId="{3D076905-6A03-469D-AB33-FCA602062908}"/>
    <dgm:cxn modelId="{5B8A21B0-59D0-4150-9F47-142D7FB7B252}" type="presOf" srcId="{3150CCB0-4AEF-43D0-A3F2-E6C837CF4C14}" destId="{7E6AAF6E-07F7-44D3-B7DE-9559BF0D7094}" srcOrd="0" destOrd="0" presId="urn:microsoft.com/office/officeart/2005/8/layout/hProcess9"/>
    <dgm:cxn modelId="{DE7CB125-2997-4C72-8A6C-780C174B7D7F}" type="presOf" srcId="{E836104D-1B08-4ED9-804A-C8BDECE9C81D}" destId="{E5D6F73F-D730-45C3-AC29-4BB2544EB326}" srcOrd="0" destOrd="0" presId="urn:microsoft.com/office/officeart/2005/8/layout/hProcess9"/>
    <dgm:cxn modelId="{D652238A-F47B-4629-9DBF-B7F92F7AB607}" type="presOf" srcId="{2082C599-5BEC-4342-95E9-337315333BDC}" destId="{E5D6F73F-D730-45C3-AC29-4BB2544EB326}" srcOrd="0" destOrd="1" presId="urn:microsoft.com/office/officeart/2005/8/layout/hProcess9"/>
    <dgm:cxn modelId="{41A4CF22-74C5-4831-A33E-CE192145C610}" type="presOf" srcId="{6476CD08-BBA2-49B6-99EB-72DE29C61B95}" destId="{5E8602F3-311A-4CD0-94B9-F67127C4F480}" srcOrd="0" destOrd="1" presId="urn:microsoft.com/office/officeart/2005/8/layout/hProcess9"/>
    <dgm:cxn modelId="{29A5B30E-AC2B-432A-94F7-EB5EA6E78D9A}" type="presParOf" srcId="{2FA374BE-9655-44FE-8A9E-47858489900B}" destId="{6B1068B7-A48B-4362-8172-5504815F73C0}" srcOrd="0" destOrd="0" presId="urn:microsoft.com/office/officeart/2005/8/layout/hProcess9"/>
    <dgm:cxn modelId="{25D9BAF2-BB11-4176-9050-276312F88F2C}" type="presParOf" srcId="{2FA374BE-9655-44FE-8A9E-47858489900B}" destId="{6C205A9C-F2C2-44DA-8662-6C6853FE1526}" srcOrd="1" destOrd="0" presId="urn:microsoft.com/office/officeart/2005/8/layout/hProcess9"/>
    <dgm:cxn modelId="{A4B8269C-6483-42B1-ABE1-E8704A4EE0B3}" type="presParOf" srcId="{6C205A9C-F2C2-44DA-8662-6C6853FE1526}" destId="{7E6AAF6E-07F7-44D3-B7DE-9559BF0D7094}" srcOrd="0" destOrd="0" presId="urn:microsoft.com/office/officeart/2005/8/layout/hProcess9"/>
    <dgm:cxn modelId="{52855E01-8711-46EE-8B25-6C9F294CB451}" type="presParOf" srcId="{6C205A9C-F2C2-44DA-8662-6C6853FE1526}" destId="{16F84EF2-F0F3-4161-BF46-0B2C4F61220C}" srcOrd="1" destOrd="0" presId="urn:microsoft.com/office/officeart/2005/8/layout/hProcess9"/>
    <dgm:cxn modelId="{08CA9A88-B38A-463A-B8B3-F4515C6A8260}" type="presParOf" srcId="{6C205A9C-F2C2-44DA-8662-6C6853FE1526}" destId="{5E8602F3-311A-4CD0-94B9-F67127C4F480}" srcOrd="2" destOrd="0" presId="urn:microsoft.com/office/officeart/2005/8/layout/hProcess9"/>
    <dgm:cxn modelId="{D5EF0D9C-E570-4908-8804-D8256266E792}" type="presParOf" srcId="{6C205A9C-F2C2-44DA-8662-6C6853FE1526}" destId="{AC8D0CCD-68DD-4947-9F1C-BA56475C5579}" srcOrd="3" destOrd="0" presId="urn:microsoft.com/office/officeart/2005/8/layout/hProcess9"/>
    <dgm:cxn modelId="{7F41F6ED-CA4F-4EEF-A265-69D863C83418}" type="presParOf" srcId="{6C205A9C-F2C2-44DA-8662-6C6853FE1526}" destId="{E5D6F73F-D730-45C3-AC29-4BB2544EB32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1068B7-A48B-4362-8172-5504815F73C0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AAF6E-07F7-44D3-B7DE-9559BF0D7094}">
      <dsp:nvSpPr>
        <dsp:cNvPr id="0" name=""/>
        <dsp:cNvSpPr/>
      </dsp:nvSpPr>
      <dsp:spPr>
        <a:xfrm>
          <a:off x="178816" y="1357788"/>
          <a:ext cx="2468880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Beta 4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(current)</a:t>
          </a:r>
          <a:endParaRPr lang="en-AU" sz="3300" kern="1200" dirty="0"/>
        </a:p>
      </dsp:txBody>
      <dsp:txXfrm>
        <a:off x="178816" y="1357788"/>
        <a:ext cx="2468880" cy="1810385"/>
      </dsp:txXfrm>
    </dsp:sp>
    <dsp:sp modelId="{5E8602F3-311A-4CD0-94B9-F67127C4F480}">
      <dsp:nvSpPr>
        <dsp:cNvPr id="0" name=""/>
        <dsp:cNvSpPr/>
      </dsp:nvSpPr>
      <dsp:spPr>
        <a:xfrm>
          <a:off x="2880359" y="1357788"/>
          <a:ext cx="2468880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Beta 5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Distribution rules</a:t>
          </a:r>
          <a:endParaRPr lang="en-AU" sz="2600" kern="1200" dirty="0"/>
        </a:p>
      </dsp:txBody>
      <dsp:txXfrm>
        <a:off x="2880359" y="1357788"/>
        <a:ext cx="2468880" cy="1810385"/>
      </dsp:txXfrm>
    </dsp:sp>
    <dsp:sp modelId="{E5D6F73F-D730-45C3-AC29-4BB2544EB326}">
      <dsp:nvSpPr>
        <dsp:cNvPr id="0" name=""/>
        <dsp:cNvSpPr/>
      </dsp:nvSpPr>
      <dsp:spPr>
        <a:xfrm>
          <a:off x="5581903" y="1357788"/>
          <a:ext cx="2468880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Beta 6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Basic Aconex integration</a:t>
          </a:r>
          <a:endParaRPr lang="en-AU" sz="2600" kern="1200" dirty="0"/>
        </a:p>
      </dsp:txBody>
      <dsp:txXfrm>
        <a:off x="5581903" y="1357788"/>
        <a:ext cx="2468880" cy="181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7A96-3576-4A90-99C8-7E3711922F4E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60D8-BAA0-419A-B181-9D95D3316E23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Merger </a:t>
            </a:r>
            <a:br>
              <a:rPr lang="en-US" dirty="0" smtClean="0"/>
            </a:br>
            <a:r>
              <a:rPr lang="en-US" dirty="0" smtClean="0"/>
              <a:t>(proof of concept)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933056"/>
            <a:ext cx="1477817" cy="155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Maintaining a current Set of Documents (not just drawings)</a:t>
            </a:r>
          </a:p>
          <a:p>
            <a:r>
              <a:rPr lang="en-US" dirty="0" smtClean="0"/>
              <a:t>Maintaining BVNDH transmittal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0436" y="1268760"/>
            <a:ext cx="373782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Gotchas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need to be added to transmittal manually</a:t>
            </a:r>
          </a:p>
          <a:p>
            <a:r>
              <a:rPr lang="en-US" dirty="0" smtClean="0"/>
              <a:t>New issues will always be added last</a:t>
            </a:r>
          </a:p>
          <a:p>
            <a:r>
              <a:rPr lang="en-US" dirty="0" smtClean="0"/>
              <a:t>Will fail if a to be superseded </a:t>
            </a:r>
            <a:r>
              <a:rPr lang="en-US" dirty="0" smtClean="0"/>
              <a:t>document </a:t>
            </a:r>
            <a:r>
              <a:rPr lang="en-US" dirty="0" smtClean="0"/>
              <a:t>is open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Status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Merger  (proof of concept)</vt:lpstr>
      <vt:lpstr>Solution for</vt:lpstr>
      <vt:lpstr>Workflow</vt:lpstr>
      <vt:lpstr>Demo</vt:lpstr>
      <vt:lpstr>Gotchas</vt:lpstr>
      <vt:lpstr>Development Status</vt:lpstr>
    </vt:vector>
  </TitlesOfParts>
  <Company>BVN Architecture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Merger</dc:title>
  <dc:creator>BVN</dc:creator>
  <cp:lastModifiedBy>BVN</cp:lastModifiedBy>
  <cp:revision>6</cp:revision>
  <dcterms:created xsi:type="dcterms:W3CDTF">2013-10-29T02:03:04Z</dcterms:created>
  <dcterms:modified xsi:type="dcterms:W3CDTF">2013-10-29T02:44:20Z</dcterms:modified>
</cp:coreProperties>
</file>