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</p:sldMasterIdLst>
  <p:sldIdLst>
    <p:sldId id="353" r:id="rId3"/>
    <p:sldId id="365" r:id="rId4"/>
    <p:sldId id="367" r:id="rId5"/>
    <p:sldId id="3492" r:id="rId6"/>
    <p:sldId id="366" r:id="rId7"/>
    <p:sldId id="368" r:id="rId8"/>
    <p:sldId id="349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577"/>
  </p:normalViewPr>
  <p:slideViewPr>
    <p:cSldViewPr snapToGrid="0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래픽 40">
            <a:extLst>
              <a:ext uri="{FF2B5EF4-FFF2-40B4-BE49-F238E27FC236}">
                <a16:creationId xmlns:a16="http://schemas.microsoft.com/office/drawing/2014/main" id="{850E3C46-46BF-4DD5-8CA5-36063F024046}"/>
              </a:ext>
            </a:extLst>
          </p:cNvPr>
          <p:cNvGrpSpPr>
            <a:grpSpLocks noChangeAspect="1"/>
          </p:cNvGrpSpPr>
          <p:nvPr/>
        </p:nvGrpSpPr>
        <p:grpSpPr>
          <a:xfrm>
            <a:off x="305752" y="223837"/>
            <a:ext cx="2754948" cy="669925"/>
            <a:chOff x="5436661" y="3263500"/>
            <a:chExt cx="1344960" cy="327056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10C82FDB-6F8A-43F1-8E13-126A6A8A2A9B}"/>
                </a:ext>
              </a:extLst>
            </p:cNvPr>
            <p:cNvSpPr/>
            <p:nvPr/>
          </p:nvSpPr>
          <p:spPr>
            <a:xfrm flipV="1">
              <a:off x="6028990" y="3295145"/>
              <a:ext cx="66318" cy="169748"/>
            </a:xfrm>
            <a:custGeom>
              <a:avLst/>
              <a:gdLst>
                <a:gd name="connsiteX0" fmla="*/ 40677 w 66318"/>
                <a:gd name="connsiteY0" fmla="*/ 105883 h 169748"/>
                <a:gd name="connsiteX1" fmla="*/ 40677 w 66318"/>
                <a:gd name="connsiteY1" fmla="*/ 161956 h 169748"/>
                <a:gd name="connsiteX2" fmla="*/ 39951 w 66318"/>
                <a:gd name="connsiteY2" fmla="*/ 165400 h 169748"/>
                <a:gd name="connsiteX3" fmla="*/ 36623 w 66318"/>
                <a:gd name="connsiteY3" fmla="*/ 166713 h 169748"/>
                <a:gd name="connsiteX4" fmla="*/ 4653 w 66318"/>
                <a:gd name="connsiteY4" fmla="*/ 170075 h 169748"/>
                <a:gd name="connsiteX5" fmla="*/ 692 w 66318"/>
                <a:gd name="connsiteY5" fmla="*/ 168141 h 169748"/>
                <a:gd name="connsiteX6" fmla="*/ 2938 w 66318"/>
                <a:gd name="connsiteY6" fmla="*/ 164202 h 169748"/>
                <a:gd name="connsiteX7" fmla="*/ 7291 w 66318"/>
                <a:gd name="connsiteY7" fmla="*/ 161899 h 169748"/>
                <a:gd name="connsiteX8" fmla="*/ 14730 w 66318"/>
                <a:gd name="connsiteY8" fmla="*/ 150981 h 169748"/>
                <a:gd name="connsiteX9" fmla="*/ 14730 w 66318"/>
                <a:gd name="connsiteY9" fmla="*/ 393 h 169748"/>
                <a:gd name="connsiteX10" fmla="*/ 27352 w 66318"/>
                <a:gd name="connsiteY10" fmla="*/ 393 h 169748"/>
                <a:gd name="connsiteX11" fmla="*/ 37798 w 66318"/>
                <a:gd name="connsiteY11" fmla="*/ 4700 h 169748"/>
                <a:gd name="connsiteX12" fmla="*/ 40677 w 66318"/>
                <a:gd name="connsiteY12" fmla="*/ 16124 h 169748"/>
                <a:gd name="connsiteX13" fmla="*/ 40677 w 66318"/>
                <a:gd name="connsiteY13" fmla="*/ 92593 h 169748"/>
                <a:gd name="connsiteX14" fmla="*/ 63537 w 66318"/>
                <a:gd name="connsiteY14" fmla="*/ 92593 h 169748"/>
                <a:gd name="connsiteX15" fmla="*/ 66174 w 66318"/>
                <a:gd name="connsiteY15" fmla="*/ 93307 h 169748"/>
                <a:gd name="connsiteX16" fmla="*/ 66876 w 66318"/>
                <a:gd name="connsiteY16" fmla="*/ 95956 h 169748"/>
                <a:gd name="connsiteX17" fmla="*/ 66876 w 66318"/>
                <a:gd name="connsiteY17" fmla="*/ 105883 h 16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318" h="169748">
                  <a:moveTo>
                    <a:pt x="40677" y="105883"/>
                  </a:moveTo>
                  <a:lnTo>
                    <a:pt x="40677" y="161956"/>
                  </a:lnTo>
                  <a:cubicBezTo>
                    <a:pt x="40677" y="163707"/>
                    <a:pt x="40458" y="164766"/>
                    <a:pt x="39951" y="165400"/>
                  </a:cubicBezTo>
                  <a:cubicBezTo>
                    <a:pt x="39467" y="165987"/>
                    <a:pt x="38650" y="166528"/>
                    <a:pt x="36623" y="166713"/>
                  </a:cubicBezTo>
                  <a:lnTo>
                    <a:pt x="4653" y="170075"/>
                  </a:lnTo>
                  <a:cubicBezTo>
                    <a:pt x="2627" y="170329"/>
                    <a:pt x="1222" y="169891"/>
                    <a:pt x="692" y="168141"/>
                  </a:cubicBezTo>
                  <a:cubicBezTo>
                    <a:pt x="231" y="166632"/>
                    <a:pt x="957" y="165262"/>
                    <a:pt x="2938" y="164202"/>
                  </a:cubicBezTo>
                  <a:lnTo>
                    <a:pt x="7291" y="161899"/>
                  </a:lnTo>
                  <a:cubicBezTo>
                    <a:pt x="12392" y="159192"/>
                    <a:pt x="14730" y="156947"/>
                    <a:pt x="14730" y="150981"/>
                  </a:cubicBezTo>
                  <a:lnTo>
                    <a:pt x="14730" y="393"/>
                  </a:lnTo>
                  <a:lnTo>
                    <a:pt x="27352" y="393"/>
                  </a:lnTo>
                  <a:cubicBezTo>
                    <a:pt x="32120" y="393"/>
                    <a:pt x="35471" y="1810"/>
                    <a:pt x="37798" y="4700"/>
                  </a:cubicBezTo>
                  <a:cubicBezTo>
                    <a:pt x="40147" y="7591"/>
                    <a:pt x="40677" y="11069"/>
                    <a:pt x="40677" y="16124"/>
                  </a:cubicBezTo>
                  <a:lnTo>
                    <a:pt x="40677" y="92593"/>
                  </a:lnTo>
                  <a:lnTo>
                    <a:pt x="63537" y="92593"/>
                  </a:lnTo>
                  <a:cubicBezTo>
                    <a:pt x="64631" y="92593"/>
                    <a:pt x="65564" y="92697"/>
                    <a:pt x="66174" y="93307"/>
                  </a:cubicBezTo>
                  <a:cubicBezTo>
                    <a:pt x="66784" y="93906"/>
                    <a:pt x="66876" y="94850"/>
                    <a:pt x="66876" y="95956"/>
                  </a:cubicBezTo>
                  <a:lnTo>
                    <a:pt x="66876" y="105883"/>
                  </a:lnTo>
                  <a:close/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362BFE01-0309-4AC3-BCE1-88DFCCBC4D9B}"/>
                </a:ext>
              </a:extLst>
            </p:cNvPr>
            <p:cNvSpPr/>
            <p:nvPr/>
          </p:nvSpPr>
          <p:spPr>
            <a:xfrm flipV="1">
              <a:off x="5923790" y="3313126"/>
              <a:ext cx="97823" cy="116803"/>
            </a:xfrm>
            <a:custGeom>
              <a:avLst/>
              <a:gdLst>
                <a:gd name="connsiteX0" fmla="*/ 95239 w 97823"/>
                <a:gd name="connsiteY0" fmla="*/ 113725 h 116803"/>
                <a:gd name="connsiteX1" fmla="*/ 27880 w 97823"/>
                <a:gd name="connsiteY1" fmla="*/ 113725 h 116803"/>
                <a:gd name="connsiteX2" fmla="*/ 11043 w 97823"/>
                <a:gd name="connsiteY2" fmla="*/ 116719 h 116803"/>
                <a:gd name="connsiteX3" fmla="*/ 6505 w 97823"/>
                <a:gd name="connsiteY3" fmla="*/ 116040 h 116803"/>
                <a:gd name="connsiteX4" fmla="*/ 7219 w 97823"/>
                <a:gd name="connsiteY4" fmla="*/ 112124 h 116803"/>
                <a:gd name="connsiteX5" fmla="*/ 14313 w 97823"/>
                <a:gd name="connsiteY5" fmla="*/ 103164 h 116803"/>
                <a:gd name="connsiteX6" fmla="*/ 21868 w 97823"/>
                <a:gd name="connsiteY6" fmla="*/ 100435 h 116803"/>
                <a:gd name="connsiteX7" fmla="*/ 66955 w 97823"/>
                <a:gd name="connsiteY7" fmla="*/ 100435 h 116803"/>
                <a:gd name="connsiteX8" fmla="*/ 551 w 97823"/>
                <a:gd name="connsiteY8" fmla="*/ 7532 h 116803"/>
                <a:gd name="connsiteX9" fmla="*/ 9534 w 97823"/>
                <a:gd name="connsiteY9" fmla="*/ 1371 h 116803"/>
                <a:gd name="connsiteX10" fmla="*/ 15753 w 97823"/>
                <a:gd name="connsiteY10" fmla="*/ 1302 h 116803"/>
                <a:gd name="connsiteX11" fmla="*/ 98268 w 97823"/>
                <a:gd name="connsiteY11" fmla="*/ 110397 h 116803"/>
                <a:gd name="connsiteX12" fmla="*/ 97818 w 97823"/>
                <a:gd name="connsiteY12" fmla="*/ 113022 h 116803"/>
                <a:gd name="connsiteX13" fmla="*/ 95239 w 97823"/>
                <a:gd name="connsiteY13" fmla="*/ 113725 h 11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23" h="116803">
                  <a:moveTo>
                    <a:pt x="95239" y="113725"/>
                  </a:moveTo>
                  <a:lnTo>
                    <a:pt x="27880" y="113725"/>
                  </a:lnTo>
                  <a:cubicBezTo>
                    <a:pt x="19208" y="113725"/>
                    <a:pt x="16398" y="114404"/>
                    <a:pt x="11043" y="116719"/>
                  </a:cubicBezTo>
                  <a:cubicBezTo>
                    <a:pt x="8739" y="117721"/>
                    <a:pt x="7139" y="116984"/>
                    <a:pt x="6505" y="116040"/>
                  </a:cubicBezTo>
                  <a:cubicBezTo>
                    <a:pt x="5964" y="115199"/>
                    <a:pt x="6091" y="113598"/>
                    <a:pt x="7219" y="112124"/>
                  </a:cubicBezTo>
                  <a:cubicBezTo>
                    <a:pt x="8670" y="110212"/>
                    <a:pt x="13300" y="104397"/>
                    <a:pt x="14313" y="103164"/>
                  </a:cubicBezTo>
                  <a:cubicBezTo>
                    <a:pt x="16260" y="100792"/>
                    <a:pt x="17768" y="100435"/>
                    <a:pt x="21868" y="100435"/>
                  </a:cubicBezTo>
                  <a:lnTo>
                    <a:pt x="66955" y="100435"/>
                  </a:lnTo>
                  <a:cubicBezTo>
                    <a:pt x="61266" y="73130"/>
                    <a:pt x="39891" y="36830"/>
                    <a:pt x="551" y="7532"/>
                  </a:cubicBezTo>
                  <a:lnTo>
                    <a:pt x="9534" y="1371"/>
                  </a:lnTo>
                  <a:cubicBezTo>
                    <a:pt x="11457" y="70"/>
                    <a:pt x="13427" y="93"/>
                    <a:pt x="15753" y="1302"/>
                  </a:cubicBezTo>
                  <a:cubicBezTo>
                    <a:pt x="57799" y="28262"/>
                    <a:pt x="90287" y="68097"/>
                    <a:pt x="98268" y="110397"/>
                  </a:cubicBezTo>
                  <a:cubicBezTo>
                    <a:pt x="98498" y="111502"/>
                    <a:pt x="98360" y="112424"/>
                    <a:pt x="97818" y="113022"/>
                  </a:cubicBezTo>
                  <a:cubicBezTo>
                    <a:pt x="97266" y="113644"/>
                    <a:pt x="96344" y="113725"/>
                    <a:pt x="95239" y="113725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357667D4-3713-4D29-9B3A-1880B8976D04}"/>
                </a:ext>
              </a:extLst>
            </p:cNvPr>
            <p:cNvSpPr/>
            <p:nvPr/>
          </p:nvSpPr>
          <p:spPr>
            <a:xfrm flipV="1">
              <a:off x="6554578" y="3295147"/>
              <a:ext cx="66318" cy="99452"/>
            </a:xfrm>
            <a:custGeom>
              <a:avLst/>
              <a:gdLst>
                <a:gd name="connsiteX0" fmla="*/ 40404 w 66318"/>
                <a:gd name="connsiteY0" fmla="*/ 53870 h 99452"/>
                <a:gd name="connsiteX1" fmla="*/ 40404 w 66318"/>
                <a:gd name="connsiteY1" fmla="*/ 91678 h 99452"/>
                <a:gd name="connsiteX2" fmla="*/ 39667 w 66318"/>
                <a:gd name="connsiteY2" fmla="*/ 95121 h 99452"/>
                <a:gd name="connsiteX3" fmla="*/ 36327 w 66318"/>
                <a:gd name="connsiteY3" fmla="*/ 96434 h 99452"/>
                <a:gd name="connsiteX4" fmla="*/ 4703 w 66318"/>
                <a:gd name="connsiteY4" fmla="*/ 99774 h 99452"/>
                <a:gd name="connsiteX5" fmla="*/ 753 w 66318"/>
                <a:gd name="connsiteY5" fmla="*/ 97839 h 99452"/>
                <a:gd name="connsiteX6" fmla="*/ 2987 w 66318"/>
                <a:gd name="connsiteY6" fmla="*/ 93912 h 99452"/>
                <a:gd name="connsiteX7" fmla="*/ 7352 w 66318"/>
                <a:gd name="connsiteY7" fmla="*/ 91597 h 99452"/>
                <a:gd name="connsiteX8" fmla="*/ 14780 w 66318"/>
                <a:gd name="connsiteY8" fmla="*/ 80680 h 99452"/>
                <a:gd name="connsiteX9" fmla="*/ 14780 w 66318"/>
                <a:gd name="connsiteY9" fmla="*/ 388 h 99452"/>
                <a:gd name="connsiteX10" fmla="*/ 27068 w 66318"/>
                <a:gd name="connsiteY10" fmla="*/ 388 h 99452"/>
                <a:gd name="connsiteX11" fmla="*/ 37525 w 66318"/>
                <a:gd name="connsiteY11" fmla="*/ 4695 h 99452"/>
                <a:gd name="connsiteX12" fmla="*/ 40404 w 66318"/>
                <a:gd name="connsiteY12" fmla="*/ 16130 h 99452"/>
                <a:gd name="connsiteX13" fmla="*/ 40404 w 66318"/>
                <a:gd name="connsiteY13" fmla="*/ 40557 h 99452"/>
                <a:gd name="connsiteX14" fmla="*/ 63598 w 66318"/>
                <a:gd name="connsiteY14" fmla="*/ 40557 h 99452"/>
                <a:gd name="connsiteX15" fmla="*/ 66235 w 66318"/>
                <a:gd name="connsiteY15" fmla="*/ 41271 h 99452"/>
                <a:gd name="connsiteX16" fmla="*/ 66937 w 66318"/>
                <a:gd name="connsiteY16" fmla="*/ 43931 h 99452"/>
                <a:gd name="connsiteX17" fmla="*/ 66937 w 66318"/>
                <a:gd name="connsiteY17" fmla="*/ 53870 h 9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318" h="99452">
                  <a:moveTo>
                    <a:pt x="40404" y="53870"/>
                  </a:moveTo>
                  <a:lnTo>
                    <a:pt x="40404" y="91678"/>
                  </a:lnTo>
                  <a:cubicBezTo>
                    <a:pt x="40404" y="93440"/>
                    <a:pt x="40173" y="94499"/>
                    <a:pt x="39667" y="95121"/>
                  </a:cubicBezTo>
                  <a:cubicBezTo>
                    <a:pt x="39183" y="95720"/>
                    <a:pt x="38377" y="96250"/>
                    <a:pt x="36327" y="96434"/>
                  </a:cubicBezTo>
                  <a:lnTo>
                    <a:pt x="4703" y="99774"/>
                  </a:lnTo>
                  <a:cubicBezTo>
                    <a:pt x="2688" y="100027"/>
                    <a:pt x="1283" y="99590"/>
                    <a:pt x="753" y="97839"/>
                  </a:cubicBezTo>
                  <a:cubicBezTo>
                    <a:pt x="292" y="96342"/>
                    <a:pt x="1018" y="94960"/>
                    <a:pt x="2987" y="93912"/>
                  </a:cubicBezTo>
                  <a:lnTo>
                    <a:pt x="7352" y="91597"/>
                  </a:lnTo>
                  <a:cubicBezTo>
                    <a:pt x="12430" y="88891"/>
                    <a:pt x="14780" y="86645"/>
                    <a:pt x="14780" y="80680"/>
                  </a:cubicBezTo>
                  <a:lnTo>
                    <a:pt x="14780" y="388"/>
                  </a:lnTo>
                  <a:lnTo>
                    <a:pt x="27068" y="388"/>
                  </a:lnTo>
                  <a:cubicBezTo>
                    <a:pt x="31835" y="388"/>
                    <a:pt x="35187" y="1816"/>
                    <a:pt x="37525" y="4695"/>
                  </a:cubicBezTo>
                  <a:cubicBezTo>
                    <a:pt x="39851" y="7585"/>
                    <a:pt x="40404" y="11063"/>
                    <a:pt x="40404" y="16130"/>
                  </a:cubicBezTo>
                  <a:lnTo>
                    <a:pt x="40404" y="40557"/>
                  </a:lnTo>
                  <a:lnTo>
                    <a:pt x="63598" y="40557"/>
                  </a:lnTo>
                  <a:cubicBezTo>
                    <a:pt x="64692" y="40557"/>
                    <a:pt x="65624" y="40672"/>
                    <a:pt x="66235" y="41271"/>
                  </a:cubicBezTo>
                  <a:cubicBezTo>
                    <a:pt x="66845" y="41881"/>
                    <a:pt x="66937" y="42825"/>
                    <a:pt x="66937" y="43931"/>
                  </a:cubicBezTo>
                  <a:lnTo>
                    <a:pt x="66937" y="53870"/>
                  </a:lnTo>
                  <a:close/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B302A81-2897-4288-B8BA-8AC9602F7469}"/>
                </a:ext>
              </a:extLst>
            </p:cNvPr>
            <p:cNvSpPr/>
            <p:nvPr/>
          </p:nvSpPr>
          <p:spPr>
            <a:xfrm flipV="1">
              <a:off x="6475479" y="3399090"/>
              <a:ext cx="118884" cy="66116"/>
            </a:xfrm>
            <a:custGeom>
              <a:avLst/>
              <a:gdLst>
                <a:gd name="connsiteX0" fmla="*/ 116150 w 118884"/>
                <a:gd name="connsiteY0" fmla="*/ 63061 h 66116"/>
                <a:gd name="connsiteX1" fmla="*/ 22315 w 118884"/>
                <a:gd name="connsiteY1" fmla="*/ 63061 h 66116"/>
                <a:gd name="connsiteX2" fmla="*/ 5478 w 118884"/>
                <a:gd name="connsiteY2" fmla="*/ 66032 h 66116"/>
                <a:gd name="connsiteX3" fmla="*/ 940 w 118884"/>
                <a:gd name="connsiteY3" fmla="*/ 65352 h 66116"/>
                <a:gd name="connsiteX4" fmla="*/ 1643 w 118884"/>
                <a:gd name="connsiteY4" fmla="*/ 61437 h 66116"/>
                <a:gd name="connsiteX5" fmla="*/ 8737 w 118884"/>
                <a:gd name="connsiteY5" fmla="*/ 52488 h 66116"/>
                <a:gd name="connsiteX6" fmla="*/ 16303 w 118884"/>
                <a:gd name="connsiteY6" fmla="*/ 49771 h 66116"/>
                <a:gd name="connsiteX7" fmla="*/ 93878 w 118884"/>
                <a:gd name="connsiteY7" fmla="*/ 49771 h 66116"/>
                <a:gd name="connsiteX8" fmla="*/ 93878 w 118884"/>
                <a:gd name="connsiteY8" fmla="*/ 400 h 66116"/>
                <a:gd name="connsiteX9" fmla="*/ 106166 w 118884"/>
                <a:gd name="connsiteY9" fmla="*/ 400 h 66116"/>
                <a:gd name="connsiteX10" fmla="*/ 116622 w 118884"/>
                <a:gd name="connsiteY10" fmla="*/ 4719 h 66116"/>
                <a:gd name="connsiteX11" fmla="*/ 119502 w 118884"/>
                <a:gd name="connsiteY11" fmla="*/ 16143 h 66116"/>
                <a:gd name="connsiteX12" fmla="*/ 119502 w 118884"/>
                <a:gd name="connsiteY12" fmla="*/ 59709 h 66116"/>
                <a:gd name="connsiteX13" fmla="*/ 118788 w 118884"/>
                <a:gd name="connsiteY13" fmla="*/ 62347 h 66116"/>
                <a:gd name="connsiteX14" fmla="*/ 116150 w 118884"/>
                <a:gd name="connsiteY14" fmla="*/ 63061 h 6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884" h="66116">
                  <a:moveTo>
                    <a:pt x="116150" y="63061"/>
                  </a:moveTo>
                  <a:lnTo>
                    <a:pt x="22315" y="63061"/>
                  </a:lnTo>
                  <a:cubicBezTo>
                    <a:pt x="13655" y="63061"/>
                    <a:pt x="10822" y="63728"/>
                    <a:pt x="5478" y="66032"/>
                  </a:cubicBezTo>
                  <a:cubicBezTo>
                    <a:pt x="3163" y="67045"/>
                    <a:pt x="1562" y="66297"/>
                    <a:pt x="940" y="65352"/>
                  </a:cubicBezTo>
                  <a:cubicBezTo>
                    <a:pt x="376" y="64523"/>
                    <a:pt x="514" y="62922"/>
                    <a:pt x="1643" y="61437"/>
                  </a:cubicBezTo>
                  <a:cubicBezTo>
                    <a:pt x="3117" y="59537"/>
                    <a:pt x="7712" y="53721"/>
                    <a:pt x="8737" y="52488"/>
                  </a:cubicBezTo>
                  <a:cubicBezTo>
                    <a:pt x="10706" y="50116"/>
                    <a:pt x="12215" y="49771"/>
                    <a:pt x="16303" y="49771"/>
                  </a:cubicBezTo>
                  <a:lnTo>
                    <a:pt x="93878" y="49771"/>
                  </a:lnTo>
                  <a:lnTo>
                    <a:pt x="93878" y="400"/>
                  </a:lnTo>
                  <a:lnTo>
                    <a:pt x="106166" y="400"/>
                  </a:lnTo>
                  <a:cubicBezTo>
                    <a:pt x="110933" y="400"/>
                    <a:pt x="114285" y="1816"/>
                    <a:pt x="116622" y="4719"/>
                  </a:cubicBezTo>
                  <a:cubicBezTo>
                    <a:pt x="118949" y="7598"/>
                    <a:pt x="119502" y="11076"/>
                    <a:pt x="119502" y="16143"/>
                  </a:cubicBezTo>
                  <a:lnTo>
                    <a:pt x="119502" y="59709"/>
                  </a:lnTo>
                  <a:cubicBezTo>
                    <a:pt x="119502" y="60803"/>
                    <a:pt x="119398" y="61748"/>
                    <a:pt x="118788" y="62347"/>
                  </a:cubicBezTo>
                  <a:cubicBezTo>
                    <a:pt x="118177" y="62968"/>
                    <a:pt x="117244" y="63061"/>
                    <a:pt x="116150" y="63061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1F48A11D-A348-42AD-8B17-80F0E910A835}"/>
                </a:ext>
              </a:extLst>
            </p:cNvPr>
            <p:cNvSpPr/>
            <p:nvPr/>
          </p:nvSpPr>
          <p:spPr>
            <a:xfrm flipV="1">
              <a:off x="6441110" y="3293486"/>
              <a:ext cx="116115" cy="96033"/>
            </a:xfrm>
            <a:custGeom>
              <a:avLst/>
              <a:gdLst>
                <a:gd name="connsiteX0" fmla="*/ 50619 w 116115"/>
                <a:gd name="connsiteY0" fmla="*/ 19962 h 96033"/>
                <a:gd name="connsiteX1" fmla="*/ 45920 w 116115"/>
                <a:gd name="connsiteY1" fmla="*/ 36281 h 96033"/>
                <a:gd name="connsiteX2" fmla="*/ 50504 w 116115"/>
                <a:gd name="connsiteY2" fmla="*/ 52508 h 96033"/>
                <a:gd name="connsiteX3" fmla="*/ 61951 w 116115"/>
                <a:gd name="connsiteY3" fmla="*/ 59337 h 96033"/>
                <a:gd name="connsiteX4" fmla="*/ 73295 w 116115"/>
                <a:gd name="connsiteY4" fmla="*/ 52600 h 96033"/>
                <a:gd name="connsiteX5" fmla="*/ 77832 w 116115"/>
                <a:gd name="connsiteY5" fmla="*/ 36281 h 96033"/>
                <a:gd name="connsiteX6" fmla="*/ 73398 w 116115"/>
                <a:gd name="connsiteY6" fmla="*/ 19962 h 96033"/>
                <a:gd name="connsiteX7" fmla="*/ 62135 w 116115"/>
                <a:gd name="connsiteY7" fmla="*/ 13225 h 96033"/>
                <a:gd name="connsiteX8" fmla="*/ 50619 w 116115"/>
                <a:gd name="connsiteY8" fmla="*/ 19962 h 96033"/>
                <a:gd name="connsiteX9" fmla="*/ 104861 w 116115"/>
                <a:gd name="connsiteY9" fmla="*/ 36546 h 96033"/>
                <a:gd name="connsiteX10" fmla="*/ 95049 w 116115"/>
                <a:gd name="connsiteY10" fmla="*/ 59556 h 96033"/>
                <a:gd name="connsiteX11" fmla="*/ 113372 w 116115"/>
                <a:gd name="connsiteY11" fmla="*/ 59556 h 96033"/>
                <a:gd name="connsiteX12" fmla="*/ 116009 w 116115"/>
                <a:gd name="connsiteY12" fmla="*/ 60258 h 96033"/>
                <a:gd name="connsiteX13" fmla="*/ 116723 w 116115"/>
                <a:gd name="connsiteY13" fmla="*/ 62907 h 96033"/>
                <a:gd name="connsiteX14" fmla="*/ 116723 w 116115"/>
                <a:gd name="connsiteY14" fmla="*/ 72845 h 96033"/>
                <a:gd name="connsiteX15" fmla="*/ 75034 w 116115"/>
                <a:gd name="connsiteY15" fmla="*/ 72845 h 96033"/>
                <a:gd name="connsiteX16" fmla="*/ 75034 w 116115"/>
                <a:gd name="connsiteY16" fmla="*/ 88715 h 96033"/>
                <a:gd name="connsiteX17" fmla="*/ 74320 w 116115"/>
                <a:gd name="connsiteY17" fmla="*/ 92158 h 96033"/>
                <a:gd name="connsiteX18" fmla="*/ 70991 w 116115"/>
                <a:gd name="connsiteY18" fmla="*/ 93471 h 96033"/>
                <a:gd name="connsiteX19" fmla="*/ 43663 w 116115"/>
                <a:gd name="connsiteY19" fmla="*/ 96350 h 96033"/>
                <a:gd name="connsiteX20" fmla="*/ 39701 w 116115"/>
                <a:gd name="connsiteY20" fmla="*/ 94427 h 96033"/>
                <a:gd name="connsiteX21" fmla="*/ 41936 w 116115"/>
                <a:gd name="connsiteY21" fmla="*/ 90489 h 96033"/>
                <a:gd name="connsiteX22" fmla="*/ 42488 w 116115"/>
                <a:gd name="connsiteY22" fmla="*/ 90247 h 96033"/>
                <a:gd name="connsiteX23" fmla="*/ 49916 w 116115"/>
                <a:gd name="connsiteY23" fmla="*/ 79318 h 96033"/>
                <a:gd name="connsiteX24" fmla="*/ 49916 w 116115"/>
                <a:gd name="connsiteY24" fmla="*/ 72845 h 96033"/>
                <a:gd name="connsiteX25" fmla="*/ 22300 w 116115"/>
                <a:gd name="connsiteY25" fmla="*/ 72845 h 96033"/>
                <a:gd name="connsiteX26" fmla="*/ 5475 w 116115"/>
                <a:gd name="connsiteY26" fmla="*/ 75817 h 96033"/>
                <a:gd name="connsiteX27" fmla="*/ 926 w 116115"/>
                <a:gd name="connsiteY27" fmla="*/ 75149 h 96033"/>
                <a:gd name="connsiteX28" fmla="*/ 1628 w 116115"/>
                <a:gd name="connsiteY28" fmla="*/ 71233 h 96033"/>
                <a:gd name="connsiteX29" fmla="*/ 8734 w 116115"/>
                <a:gd name="connsiteY29" fmla="*/ 62262 h 96033"/>
                <a:gd name="connsiteX30" fmla="*/ 16289 w 116115"/>
                <a:gd name="connsiteY30" fmla="*/ 59556 h 96033"/>
                <a:gd name="connsiteX31" fmla="*/ 28692 w 116115"/>
                <a:gd name="connsiteY31" fmla="*/ 59556 h 96033"/>
                <a:gd name="connsiteX32" fmla="*/ 18891 w 116115"/>
                <a:gd name="connsiteY32" fmla="*/ 36546 h 96033"/>
                <a:gd name="connsiteX33" fmla="*/ 61882 w 116115"/>
                <a:gd name="connsiteY33" fmla="*/ 384 h 96033"/>
                <a:gd name="connsiteX34" fmla="*/ 104861 w 116115"/>
                <a:gd name="connsiteY34" fmla="*/ 36546 h 9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6115" h="96033">
                  <a:moveTo>
                    <a:pt x="50619" y="19962"/>
                  </a:moveTo>
                  <a:cubicBezTo>
                    <a:pt x="47486" y="24431"/>
                    <a:pt x="45920" y="29878"/>
                    <a:pt x="45920" y="36281"/>
                  </a:cubicBezTo>
                  <a:cubicBezTo>
                    <a:pt x="45920" y="42557"/>
                    <a:pt x="47440" y="47982"/>
                    <a:pt x="50504" y="52508"/>
                  </a:cubicBezTo>
                  <a:cubicBezTo>
                    <a:pt x="53590" y="57068"/>
                    <a:pt x="57414" y="59337"/>
                    <a:pt x="61951" y="59337"/>
                  </a:cubicBezTo>
                  <a:cubicBezTo>
                    <a:pt x="66500" y="59337"/>
                    <a:pt x="70289" y="57091"/>
                    <a:pt x="73295" y="52600"/>
                  </a:cubicBezTo>
                  <a:cubicBezTo>
                    <a:pt x="76300" y="48108"/>
                    <a:pt x="77832" y="42673"/>
                    <a:pt x="77832" y="36281"/>
                  </a:cubicBezTo>
                  <a:cubicBezTo>
                    <a:pt x="77832" y="29878"/>
                    <a:pt x="76335" y="24431"/>
                    <a:pt x="73398" y="19962"/>
                  </a:cubicBezTo>
                  <a:cubicBezTo>
                    <a:pt x="70450" y="15448"/>
                    <a:pt x="66696" y="13225"/>
                    <a:pt x="62135" y="13225"/>
                  </a:cubicBezTo>
                  <a:cubicBezTo>
                    <a:pt x="57586" y="13225"/>
                    <a:pt x="53740" y="15448"/>
                    <a:pt x="50619" y="19962"/>
                  </a:cubicBezTo>
                  <a:moveTo>
                    <a:pt x="104861" y="36546"/>
                  </a:moveTo>
                  <a:cubicBezTo>
                    <a:pt x="104861" y="45287"/>
                    <a:pt x="101187" y="53302"/>
                    <a:pt x="95049" y="59556"/>
                  </a:cubicBezTo>
                  <a:lnTo>
                    <a:pt x="113372" y="59556"/>
                  </a:lnTo>
                  <a:cubicBezTo>
                    <a:pt x="114477" y="59556"/>
                    <a:pt x="115398" y="59648"/>
                    <a:pt x="116009" y="60258"/>
                  </a:cubicBezTo>
                  <a:cubicBezTo>
                    <a:pt x="116608" y="60868"/>
                    <a:pt x="116723" y="61813"/>
                    <a:pt x="116723" y="62907"/>
                  </a:cubicBezTo>
                  <a:lnTo>
                    <a:pt x="116723" y="72845"/>
                  </a:lnTo>
                  <a:lnTo>
                    <a:pt x="75034" y="72845"/>
                  </a:lnTo>
                  <a:lnTo>
                    <a:pt x="75034" y="88715"/>
                  </a:lnTo>
                  <a:cubicBezTo>
                    <a:pt x="75034" y="90465"/>
                    <a:pt x="74815" y="91536"/>
                    <a:pt x="74320" y="92158"/>
                  </a:cubicBezTo>
                  <a:cubicBezTo>
                    <a:pt x="73836" y="92746"/>
                    <a:pt x="73018" y="93275"/>
                    <a:pt x="70991" y="93471"/>
                  </a:cubicBezTo>
                  <a:lnTo>
                    <a:pt x="43663" y="96350"/>
                  </a:lnTo>
                  <a:cubicBezTo>
                    <a:pt x="41636" y="96604"/>
                    <a:pt x="40243" y="96178"/>
                    <a:pt x="39701" y="94427"/>
                  </a:cubicBezTo>
                  <a:cubicBezTo>
                    <a:pt x="39241" y="92918"/>
                    <a:pt x="39978" y="91548"/>
                    <a:pt x="41936" y="90489"/>
                  </a:cubicBezTo>
                  <a:lnTo>
                    <a:pt x="42488" y="90247"/>
                  </a:lnTo>
                  <a:cubicBezTo>
                    <a:pt x="47579" y="87529"/>
                    <a:pt x="49916" y="85283"/>
                    <a:pt x="49916" y="79318"/>
                  </a:cubicBezTo>
                  <a:lnTo>
                    <a:pt x="49916" y="72845"/>
                  </a:lnTo>
                  <a:lnTo>
                    <a:pt x="22300" y="72845"/>
                  </a:lnTo>
                  <a:cubicBezTo>
                    <a:pt x="13628" y="72845"/>
                    <a:pt x="10818" y="73502"/>
                    <a:pt x="5475" y="75817"/>
                  </a:cubicBezTo>
                  <a:cubicBezTo>
                    <a:pt x="3160" y="76830"/>
                    <a:pt x="1559" y="76082"/>
                    <a:pt x="926" y="75149"/>
                  </a:cubicBezTo>
                  <a:cubicBezTo>
                    <a:pt x="373" y="74308"/>
                    <a:pt x="500" y="72719"/>
                    <a:pt x="1628" y="71233"/>
                  </a:cubicBezTo>
                  <a:cubicBezTo>
                    <a:pt x="3102" y="69321"/>
                    <a:pt x="7697" y="63506"/>
                    <a:pt x="8734" y="62262"/>
                  </a:cubicBezTo>
                  <a:cubicBezTo>
                    <a:pt x="10680" y="59901"/>
                    <a:pt x="12189" y="59556"/>
                    <a:pt x="16289" y="59556"/>
                  </a:cubicBezTo>
                  <a:lnTo>
                    <a:pt x="28692" y="59556"/>
                  </a:lnTo>
                  <a:cubicBezTo>
                    <a:pt x="22565" y="53302"/>
                    <a:pt x="18891" y="45287"/>
                    <a:pt x="18891" y="36546"/>
                  </a:cubicBezTo>
                  <a:cubicBezTo>
                    <a:pt x="18891" y="16565"/>
                    <a:pt x="36857" y="384"/>
                    <a:pt x="61882" y="384"/>
                  </a:cubicBezTo>
                  <a:cubicBezTo>
                    <a:pt x="86884" y="384"/>
                    <a:pt x="104861" y="16565"/>
                    <a:pt x="104861" y="36546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0110D7B-39C9-4B70-A632-C012A32EFA4F}"/>
                </a:ext>
              </a:extLst>
            </p:cNvPr>
            <p:cNvSpPr/>
            <p:nvPr/>
          </p:nvSpPr>
          <p:spPr>
            <a:xfrm flipV="1">
              <a:off x="6614052" y="3370029"/>
              <a:ext cx="167569" cy="79072"/>
            </a:xfrm>
            <a:custGeom>
              <a:avLst/>
              <a:gdLst>
                <a:gd name="connsiteX0" fmla="*/ 109953 w 167569"/>
                <a:gd name="connsiteY0" fmla="*/ 13682 h 79072"/>
                <a:gd name="connsiteX1" fmla="*/ 109953 w 167569"/>
                <a:gd name="connsiteY1" fmla="*/ 71990 h 79072"/>
                <a:gd name="connsiteX2" fmla="*/ 109228 w 167569"/>
                <a:gd name="connsiteY2" fmla="*/ 75433 h 79072"/>
                <a:gd name="connsiteX3" fmla="*/ 105900 w 167569"/>
                <a:gd name="connsiteY3" fmla="*/ 76758 h 79072"/>
                <a:gd name="connsiteX4" fmla="*/ 80852 w 167569"/>
                <a:gd name="connsiteY4" fmla="*/ 79395 h 79072"/>
                <a:gd name="connsiteX5" fmla="*/ 76890 w 167569"/>
                <a:gd name="connsiteY5" fmla="*/ 77460 h 79072"/>
                <a:gd name="connsiteX6" fmla="*/ 79124 w 167569"/>
                <a:gd name="connsiteY6" fmla="*/ 73533 h 79072"/>
                <a:gd name="connsiteX7" fmla="*/ 79665 w 167569"/>
                <a:gd name="connsiteY7" fmla="*/ 73280 h 79072"/>
                <a:gd name="connsiteX8" fmla="*/ 87128 w 167569"/>
                <a:gd name="connsiteY8" fmla="*/ 62362 h 79072"/>
                <a:gd name="connsiteX9" fmla="*/ 87128 w 167569"/>
                <a:gd name="connsiteY9" fmla="*/ 13682 h 79072"/>
                <a:gd name="connsiteX10" fmla="*/ 67942 w 167569"/>
                <a:gd name="connsiteY10" fmla="*/ 13682 h 79072"/>
                <a:gd name="connsiteX11" fmla="*/ 67942 w 167569"/>
                <a:gd name="connsiteY11" fmla="*/ 68972 h 79072"/>
                <a:gd name="connsiteX12" fmla="*/ 67205 w 167569"/>
                <a:gd name="connsiteY12" fmla="*/ 72416 h 79072"/>
                <a:gd name="connsiteX13" fmla="*/ 63876 w 167569"/>
                <a:gd name="connsiteY13" fmla="*/ 73740 h 79072"/>
                <a:gd name="connsiteX14" fmla="*/ 38828 w 167569"/>
                <a:gd name="connsiteY14" fmla="*/ 76366 h 79072"/>
                <a:gd name="connsiteX15" fmla="*/ 34867 w 167569"/>
                <a:gd name="connsiteY15" fmla="*/ 74431 h 79072"/>
                <a:gd name="connsiteX16" fmla="*/ 37112 w 167569"/>
                <a:gd name="connsiteY16" fmla="*/ 70504 h 79072"/>
                <a:gd name="connsiteX17" fmla="*/ 37665 w 167569"/>
                <a:gd name="connsiteY17" fmla="*/ 70262 h 79072"/>
                <a:gd name="connsiteX18" fmla="*/ 45093 w 167569"/>
                <a:gd name="connsiteY18" fmla="*/ 59345 h 79072"/>
                <a:gd name="connsiteX19" fmla="*/ 45093 w 167569"/>
                <a:gd name="connsiteY19" fmla="*/ 13682 h 79072"/>
                <a:gd name="connsiteX20" fmla="*/ 22325 w 167569"/>
                <a:gd name="connsiteY20" fmla="*/ 13682 h 79072"/>
                <a:gd name="connsiteX21" fmla="*/ 5488 w 167569"/>
                <a:gd name="connsiteY21" fmla="*/ 16665 h 79072"/>
                <a:gd name="connsiteX22" fmla="*/ 951 w 167569"/>
                <a:gd name="connsiteY22" fmla="*/ 15986 h 79072"/>
                <a:gd name="connsiteX23" fmla="*/ 1665 w 167569"/>
                <a:gd name="connsiteY23" fmla="*/ 12059 h 79072"/>
                <a:gd name="connsiteX24" fmla="*/ 8759 w 167569"/>
                <a:gd name="connsiteY24" fmla="*/ 3110 h 79072"/>
                <a:gd name="connsiteX25" fmla="*/ 16314 w 167569"/>
                <a:gd name="connsiteY25" fmla="*/ 392 h 79072"/>
                <a:gd name="connsiteX26" fmla="*/ 164852 w 167569"/>
                <a:gd name="connsiteY26" fmla="*/ 392 h 79072"/>
                <a:gd name="connsiteX27" fmla="*/ 167478 w 167569"/>
                <a:gd name="connsiteY27" fmla="*/ 1106 h 79072"/>
                <a:gd name="connsiteX28" fmla="*/ 168203 w 167569"/>
                <a:gd name="connsiteY28" fmla="*/ 3744 h 79072"/>
                <a:gd name="connsiteX29" fmla="*/ 168203 w 167569"/>
                <a:gd name="connsiteY29" fmla="*/ 13682 h 7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7569" h="79072">
                  <a:moveTo>
                    <a:pt x="109953" y="13682"/>
                  </a:moveTo>
                  <a:lnTo>
                    <a:pt x="109953" y="71990"/>
                  </a:lnTo>
                  <a:cubicBezTo>
                    <a:pt x="109953" y="73763"/>
                    <a:pt x="109735" y="74823"/>
                    <a:pt x="109228" y="75433"/>
                  </a:cubicBezTo>
                  <a:cubicBezTo>
                    <a:pt x="108744" y="76032"/>
                    <a:pt x="107927" y="76550"/>
                    <a:pt x="105900" y="76758"/>
                  </a:cubicBezTo>
                  <a:lnTo>
                    <a:pt x="80852" y="79395"/>
                  </a:lnTo>
                  <a:cubicBezTo>
                    <a:pt x="78836" y="79660"/>
                    <a:pt x="77420" y="79211"/>
                    <a:pt x="76890" y="77460"/>
                  </a:cubicBezTo>
                  <a:cubicBezTo>
                    <a:pt x="76429" y="75951"/>
                    <a:pt x="77155" y="74592"/>
                    <a:pt x="79124" y="73533"/>
                  </a:cubicBezTo>
                  <a:lnTo>
                    <a:pt x="79665" y="73280"/>
                  </a:lnTo>
                  <a:cubicBezTo>
                    <a:pt x="84767" y="70562"/>
                    <a:pt x="87128" y="68316"/>
                    <a:pt x="87128" y="62362"/>
                  </a:cubicBezTo>
                  <a:lnTo>
                    <a:pt x="87128" y="13682"/>
                  </a:lnTo>
                  <a:lnTo>
                    <a:pt x="67942" y="13682"/>
                  </a:lnTo>
                  <a:lnTo>
                    <a:pt x="67942" y="68972"/>
                  </a:lnTo>
                  <a:cubicBezTo>
                    <a:pt x="67942" y="70723"/>
                    <a:pt x="67723" y="71806"/>
                    <a:pt x="67205" y="72416"/>
                  </a:cubicBezTo>
                  <a:cubicBezTo>
                    <a:pt x="66710" y="73003"/>
                    <a:pt x="65915" y="73533"/>
                    <a:pt x="63876" y="73740"/>
                  </a:cubicBezTo>
                  <a:lnTo>
                    <a:pt x="38828" y="76366"/>
                  </a:lnTo>
                  <a:cubicBezTo>
                    <a:pt x="36813" y="76619"/>
                    <a:pt x="35397" y="76193"/>
                    <a:pt x="34867" y="74431"/>
                  </a:cubicBezTo>
                  <a:cubicBezTo>
                    <a:pt x="34406" y="72934"/>
                    <a:pt x="35155" y="71552"/>
                    <a:pt x="37112" y="70504"/>
                  </a:cubicBezTo>
                  <a:lnTo>
                    <a:pt x="37665" y="70262"/>
                  </a:lnTo>
                  <a:cubicBezTo>
                    <a:pt x="42755" y="67556"/>
                    <a:pt x="45093" y="65299"/>
                    <a:pt x="45093" y="59345"/>
                  </a:cubicBezTo>
                  <a:lnTo>
                    <a:pt x="45093" y="13682"/>
                  </a:lnTo>
                  <a:lnTo>
                    <a:pt x="22325" y="13682"/>
                  </a:lnTo>
                  <a:cubicBezTo>
                    <a:pt x="13665" y="13682"/>
                    <a:pt x="10844" y="14339"/>
                    <a:pt x="5488" y="16665"/>
                  </a:cubicBezTo>
                  <a:cubicBezTo>
                    <a:pt x="3185" y="17667"/>
                    <a:pt x="1573" y="16930"/>
                    <a:pt x="951" y="15986"/>
                  </a:cubicBezTo>
                  <a:cubicBezTo>
                    <a:pt x="398" y="15145"/>
                    <a:pt x="525" y="13544"/>
                    <a:pt x="1665" y="12059"/>
                  </a:cubicBezTo>
                  <a:cubicBezTo>
                    <a:pt x="3128" y="10147"/>
                    <a:pt x="7734" y="4343"/>
                    <a:pt x="8759" y="3110"/>
                  </a:cubicBezTo>
                  <a:cubicBezTo>
                    <a:pt x="10705" y="726"/>
                    <a:pt x="12214" y="392"/>
                    <a:pt x="16314" y="392"/>
                  </a:cubicBezTo>
                  <a:lnTo>
                    <a:pt x="164852" y="392"/>
                  </a:lnTo>
                  <a:cubicBezTo>
                    <a:pt x="165946" y="392"/>
                    <a:pt x="166890" y="485"/>
                    <a:pt x="167478" y="1106"/>
                  </a:cubicBezTo>
                  <a:cubicBezTo>
                    <a:pt x="168088" y="1694"/>
                    <a:pt x="168203" y="2661"/>
                    <a:pt x="168203" y="3744"/>
                  </a:cubicBezTo>
                  <a:lnTo>
                    <a:pt x="168203" y="13682"/>
                  </a:lnTo>
                  <a:close/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7FC9D7A-678B-47BA-8111-1199B81CC2CB}"/>
                </a:ext>
              </a:extLst>
            </p:cNvPr>
            <p:cNvSpPr/>
            <p:nvPr/>
          </p:nvSpPr>
          <p:spPr>
            <a:xfrm flipV="1">
              <a:off x="6632610" y="3308943"/>
              <a:ext cx="136346" cy="96640"/>
            </a:xfrm>
            <a:custGeom>
              <a:avLst/>
              <a:gdLst>
                <a:gd name="connsiteX0" fmla="*/ 8761 w 136346"/>
                <a:gd name="connsiteY0" fmla="*/ 82999 h 96640"/>
                <a:gd name="connsiteX1" fmla="*/ 16304 w 136346"/>
                <a:gd name="connsiteY1" fmla="*/ 80269 h 96640"/>
                <a:gd name="connsiteX2" fmla="*/ 109103 w 136346"/>
                <a:gd name="connsiteY2" fmla="*/ 80269 h 96640"/>
                <a:gd name="connsiteX3" fmla="*/ 101444 w 136346"/>
                <a:gd name="connsiteY3" fmla="*/ 392 h 96640"/>
                <a:gd name="connsiteX4" fmla="*/ 114711 w 136346"/>
                <a:gd name="connsiteY4" fmla="*/ 392 h 96640"/>
                <a:gd name="connsiteX5" fmla="*/ 119145 w 136346"/>
                <a:gd name="connsiteY5" fmla="*/ 3179 h 96640"/>
                <a:gd name="connsiteX6" fmla="*/ 136972 w 136346"/>
                <a:gd name="connsiteY6" fmla="*/ 88457 h 96640"/>
                <a:gd name="connsiteX7" fmla="*/ 136972 w 136346"/>
                <a:gd name="connsiteY7" fmla="*/ 90219 h 96640"/>
                <a:gd name="connsiteX8" fmla="*/ 136258 w 136346"/>
                <a:gd name="connsiteY8" fmla="*/ 92857 h 96640"/>
                <a:gd name="connsiteX9" fmla="*/ 133610 w 136346"/>
                <a:gd name="connsiteY9" fmla="*/ 93582 h 96640"/>
                <a:gd name="connsiteX10" fmla="*/ 22315 w 136346"/>
                <a:gd name="connsiteY10" fmla="*/ 93582 h 96640"/>
                <a:gd name="connsiteX11" fmla="*/ 5490 w 136346"/>
                <a:gd name="connsiteY11" fmla="*/ 96553 h 96640"/>
                <a:gd name="connsiteX12" fmla="*/ 941 w 136346"/>
                <a:gd name="connsiteY12" fmla="*/ 95874 h 96640"/>
                <a:gd name="connsiteX13" fmla="*/ 1655 w 136346"/>
                <a:gd name="connsiteY13" fmla="*/ 91947 h 96640"/>
                <a:gd name="connsiteX14" fmla="*/ 8761 w 136346"/>
                <a:gd name="connsiteY14" fmla="*/ 82999 h 9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6346" h="96640">
                  <a:moveTo>
                    <a:pt x="8761" y="82999"/>
                  </a:moveTo>
                  <a:cubicBezTo>
                    <a:pt x="10695" y="80615"/>
                    <a:pt x="12204" y="80269"/>
                    <a:pt x="16304" y="80269"/>
                  </a:cubicBezTo>
                  <a:lnTo>
                    <a:pt x="109103" y="80269"/>
                  </a:lnTo>
                  <a:cubicBezTo>
                    <a:pt x="109103" y="55371"/>
                    <a:pt x="106442" y="22307"/>
                    <a:pt x="101444" y="392"/>
                  </a:cubicBezTo>
                  <a:lnTo>
                    <a:pt x="114711" y="392"/>
                  </a:lnTo>
                  <a:cubicBezTo>
                    <a:pt x="117014" y="392"/>
                    <a:pt x="118005" y="991"/>
                    <a:pt x="119145" y="3179"/>
                  </a:cubicBezTo>
                  <a:cubicBezTo>
                    <a:pt x="130281" y="25716"/>
                    <a:pt x="136972" y="62315"/>
                    <a:pt x="136972" y="88457"/>
                  </a:cubicBezTo>
                  <a:lnTo>
                    <a:pt x="136972" y="90219"/>
                  </a:lnTo>
                  <a:cubicBezTo>
                    <a:pt x="136972" y="91313"/>
                    <a:pt x="136857" y="92258"/>
                    <a:pt x="136258" y="92857"/>
                  </a:cubicBezTo>
                  <a:cubicBezTo>
                    <a:pt x="135648" y="93467"/>
                    <a:pt x="134727" y="93582"/>
                    <a:pt x="133610" y="93582"/>
                  </a:cubicBezTo>
                  <a:lnTo>
                    <a:pt x="22315" y="93582"/>
                  </a:lnTo>
                  <a:cubicBezTo>
                    <a:pt x="13644" y="93582"/>
                    <a:pt x="10834" y="94239"/>
                    <a:pt x="5490" y="96553"/>
                  </a:cubicBezTo>
                  <a:cubicBezTo>
                    <a:pt x="3187" y="97555"/>
                    <a:pt x="1563" y="96818"/>
                    <a:pt x="941" y="95874"/>
                  </a:cubicBezTo>
                  <a:cubicBezTo>
                    <a:pt x="388" y="95022"/>
                    <a:pt x="526" y="93432"/>
                    <a:pt x="1655" y="91947"/>
                  </a:cubicBezTo>
                  <a:cubicBezTo>
                    <a:pt x="3118" y="90035"/>
                    <a:pt x="7724" y="84231"/>
                    <a:pt x="8761" y="82999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9BC79CC-6F15-4E85-89B7-C3F52B55A783}"/>
                </a:ext>
              </a:extLst>
            </p:cNvPr>
            <p:cNvSpPr/>
            <p:nvPr/>
          </p:nvSpPr>
          <p:spPr>
            <a:xfrm flipV="1">
              <a:off x="6276718" y="3295143"/>
              <a:ext cx="149696" cy="169755"/>
            </a:xfrm>
            <a:custGeom>
              <a:avLst/>
              <a:gdLst>
                <a:gd name="connsiteX0" fmla="*/ 149568 w 149696"/>
                <a:gd name="connsiteY0" fmla="*/ 166096 h 169755"/>
                <a:gd name="connsiteX1" fmla="*/ 146240 w 149696"/>
                <a:gd name="connsiteY1" fmla="*/ 167409 h 169755"/>
                <a:gd name="connsiteX2" fmla="*/ 119211 w 149696"/>
                <a:gd name="connsiteY2" fmla="*/ 170092 h 169755"/>
                <a:gd name="connsiteX3" fmla="*/ 115261 w 149696"/>
                <a:gd name="connsiteY3" fmla="*/ 168157 h 169755"/>
                <a:gd name="connsiteX4" fmla="*/ 117495 w 149696"/>
                <a:gd name="connsiteY4" fmla="*/ 164219 h 169755"/>
                <a:gd name="connsiteX5" fmla="*/ 119338 w 149696"/>
                <a:gd name="connsiteY5" fmla="*/ 163297 h 169755"/>
                <a:gd name="connsiteX6" fmla="*/ 126777 w 149696"/>
                <a:gd name="connsiteY6" fmla="*/ 152380 h 169755"/>
                <a:gd name="connsiteX7" fmla="*/ 126777 w 149696"/>
                <a:gd name="connsiteY7" fmla="*/ 107201 h 169755"/>
                <a:gd name="connsiteX8" fmla="*/ 113810 w 149696"/>
                <a:gd name="connsiteY8" fmla="*/ 107201 h 169755"/>
                <a:gd name="connsiteX9" fmla="*/ 113810 w 149696"/>
                <a:gd name="connsiteY9" fmla="*/ 159393 h 169755"/>
                <a:gd name="connsiteX10" fmla="*/ 113073 w 149696"/>
                <a:gd name="connsiteY10" fmla="*/ 162848 h 169755"/>
                <a:gd name="connsiteX11" fmla="*/ 109756 w 149696"/>
                <a:gd name="connsiteY11" fmla="*/ 164173 h 169755"/>
                <a:gd name="connsiteX12" fmla="*/ 82428 w 149696"/>
                <a:gd name="connsiteY12" fmla="*/ 167040 h 169755"/>
                <a:gd name="connsiteX13" fmla="*/ 78466 w 149696"/>
                <a:gd name="connsiteY13" fmla="*/ 165117 h 169755"/>
                <a:gd name="connsiteX14" fmla="*/ 80712 w 149696"/>
                <a:gd name="connsiteY14" fmla="*/ 161178 h 169755"/>
                <a:gd name="connsiteX15" fmla="*/ 82854 w 149696"/>
                <a:gd name="connsiteY15" fmla="*/ 160038 h 169755"/>
                <a:gd name="connsiteX16" fmla="*/ 90305 w 149696"/>
                <a:gd name="connsiteY16" fmla="*/ 149121 h 169755"/>
                <a:gd name="connsiteX17" fmla="*/ 90305 w 149696"/>
                <a:gd name="connsiteY17" fmla="*/ 73170 h 169755"/>
                <a:gd name="connsiteX18" fmla="*/ 60420 w 149696"/>
                <a:gd name="connsiteY18" fmla="*/ 67412 h 169755"/>
                <a:gd name="connsiteX19" fmla="*/ 38792 w 149696"/>
                <a:gd name="connsiteY19" fmla="*/ 66514 h 169755"/>
                <a:gd name="connsiteX20" fmla="*/ 37341 w 149696"/>
                <a:gd name="connsiteY20" fmla="*/ 70729 h 169755"/>
                <a:gd name="connsiteX21" fmla="*/ 37341 w 149696"/>
                <a:gd name="connsiteY21" fmla="*/ 136844 h 169755"/>
                <a:gd name="connsiteX22" fmla="*/ 71429 w 149696"/>
                <a:gd name="connsiteY22" fmla="*/ 136844 h 169755"/>
                <a:gd name="connsiteX23" fmla="*/ 74078 w 149696"/>
                <a:gd name="connsiteY23" fmla="*/ 137547 h 169755"/>
                <a:gd name="connsiteX24" fmla="*/ 74781 w 149696"/>
                <a:gd name="connsiteY24" fmla="*/ 140196 h 169755"/>
                <a:gd name="connsiteX25" fmla="*/ 74781 w 149696"/>
                <a:gd name="connsiteY25" fmla="*/ 150134 h 169755"/>
                <a:gd name="connsiteX26" fmla="*/ 5003 w 149696"/>
                <a:gd name="connsiteY26" fmla="*/ 150134 h 169755"/>
                <a:gd name="connsiteX27" fmla="*/ 673 w 149696"/>
                <a:gd name="connsiteY27" fmla="*/ 147866 h 169755"/>
                <a:gd name="connsiteX28" fmla="*/ 3276 w 149696"/>
                <a:gd name="connsiteY28" fmla="*/ 143904 h 169755"/>
                <a:gd name="connsiteX29" fmla="*/ 4796 w 149696"/>
                <a:gd name="connsiteY29" fmla="*/ 143155 h 169755"/>
                <a:gd name="connsiteX30" fmla="*/ 12235 w 149696"/>
                <a:gd name="connsiteY30" fmla="*/ 132226 h 169755"/>
                <a:gd name="connsiteX31" fmla="*/ 12235 w 149696"/>
                <a:gd name="connsiteY31" fmla="*/ 64015 h 169755"/>
                <a:gd name="connsiteX32" fmla="*/ 16496 w 149696"/>
                <a:gd name="connsiteY32" fmla="*/ 52452 h 169755"/>
                <a:gd name="connsiteX33" fmla="*/ 53164 w 149696"/>
                <a:gd name="connsiteY33" fmla="*/ 53178 h 169755"/>
                <a:gd name="connsiteX34" fmla="*/ 90305 w 149696"/>
                <a:gd name="connsiteY34" fmla="*/ 63186 h 169755"/>
                <a:gd name="connsiteX35" fmla="*/ 90305 w 149696"/>
                <a:gd name="connsiteY35" fmla="*/ 2264 h 169755"/>
                <a:gd name="connsiteX36" fmla="*/ 100462 w 149696"/>
                <a:gd name="connsiteY36" fmla="*/ 2264 h 169755"/>
                <a:gd name="connsiteX37" fmla="*/ 110931 w 149696"/>
                <a:gd name="connsiteY37" fmla="*/ 6583 h 169755"/>
                <a:gd name="connsiteX38" fmla="*/ 113810 w 149696"/>
                <a:gd name="connsiteY38" fmla="*/ 17995 h 169755"/>
                <a:gd name="connsiteX39" fmla="*/ 113810 w 149696"/>
                <a:gd name="connsiteY39" fmla="*/ 93900 h 169755"/>
                <a:gd name="connsiteX40" fmla="*/ 126777 w 149696"/>
                <a:gd name="connsiteY40" fmla="*/ 93900 h 169755"/>
                <a:gd name="connsiteX41" fmla="*/ 126777 w 149696"/>
                <a:gd name="connsiteY41" fmla="*/ 398 h 169755"/>
                <a:gd name="connsiteX42" fmla="*/ 136958 w 149696"/>
                <a:gd name="connsiteY42" fmla="*/ 398 h 169755"/>
                <a:gd name="connsiteX43" fmla="*/ 147403 w 149696"/>
                <a:gd name="connsiteY43" fmla="*/ 4705 h 169755"/>
                <a:gd name="connsiteX44" fmla="*/ 150294 w 149696"/>
                <a:gd name="connsiteY44" fmla="*/ 16141 h 169755"/>
                <a:gd name="connsiteX45" fmla="*/ 150294 w 149696"/>
                <a:gd name="connsiteY45" fmla="*/ 162653 h 169755"/>
                <a:gd name="connsiteX46" fmla="*/ 149568 w 149696"/>
                <a:gd name="connsiteY46" fmla="*/ 166096 h 16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9696" h="169755">
                  <a:moveTo>
                    <a:pt x="149568" y="166096"/>
                  </a:moveTo>
                  <a:cubicBezTo>
                    <a:pt x="149073" y="166695"/>
                    <a:pt x="148267" y="167236"/>
                    <a:pt x="146240" y="167409"/>
                  </a:cubicBezTo>
                  <a:lnTo>
                    <a:pt x="119211" y="170092"/>
                  </a:lnTo>
                  <a:cubicBezTo>
                    <a:pt x="117196" y="170334"/>
                    <a:pt x="115779" y="169896"/>
                    <a:pt x="115261" y="168157"/>
                  </a:cubicBezTo>
                  <a:cubicBezTo>
                    <a:pt x="114789" y="166649"/>
                    <a:pt x="115537" y="165278"/>
                    <a:pt x="117495" y="164219"/>
                  </a:cubicBezTo>
                  <a:lnTo>
                    <a:pt x="119338" y="163297"/>
                  </a:lnTo>
                  <a:cubicBezTo>
                    <a:pt x="124428" y="160580"/>
                    <a:pt x="126777" y="158345"/>
                    <a:pt x="126777" y="152380"/>
                  </a:cubicBezTo>
                  <a:lnTo>
                    <a:pt x="126777" y="107201"/>
                  </a:lnTo>
                  <a:lnTo>
                    <a:pt x="113810" y="107201"/>
                  </a:lnTo>
                  <a:lnTo>
                    <a:pt x="113810" y="159393"/>
                  </a:lnTo>
                  <a:cubicBezTo>
                    <a:pt x="113810" y="161155"/>
                    <a:pt x="113579" y="162215"/>
                    <a:pt x="113073" y="162848"/>
                  </a:cubicBezTo>
                  <a:cubicBezTo>
                    <a:pt x="112589" y="163436"/>
                    <a:pt x="111783" y="163965"/>
                    <a:pt x="109756" y="164173"/>
                  </a:cubicBezTo>
                  <a:lnTo>
                    <a:pt x="82428" y="167040"/>
                  </a:lnTo>
                  <a:cubicBezTo>
                    <a:pt x="80401" y="167294"/>
                    <a:pt x="79007" y="166856"/>
                    <a:pt x="78466" y="165117"/>
                  </a:cubicBezTo>
                  <a:cubicBezTo>
                    <a:pt x="78005" y="163608"/>
                    <a:pt x="78742" y="162238"/>
                    <a:pt x="80712" y="161178"/>
                  </a:cubicBezTo>
                  <a:lnTo>
                    <a:pt x="82854" y="160038"/>
                  </a:lnTo>
                  <a:cubicBezTo>
                    <a:pt x="87944" y="157332"/>
                    <a:pt x="90305" y="155086"/>
                    <a:pt x="90305" y="149121"/>
                  </a:cubicBezTo>
                  <a:lnTo>
                    <a:pt x="90305" y="73170"/>
                  </a:lnTo>
                  <a:cubicBezTo>
                    <a:pt x="83660" y="70303"/>
                    <a:pt x="74067" y="68713"/>
                    <a:pt x="60420" y="67412"/>
                  </a:cubicBezTo>
                  <a:cubicBezTo>
                    <a:pt x="44458" y="65903"/>
                    <a:pt x="40232" y="65593"/>
                    <a:pt x="38792" y="66514"/>
                  </a:cubicBezTo>
                  <a:cubicBezTo>
                    <a:pt x="37364" y="67412"/>
                    <a:pt x="37341" y="68921"/>
                    <a:pt x="37341" y="70729"/>
                  </a:cubicBezTo>
                  <a:lnTo>
                    <a:pt x="37341" y="136844"/>
                  </a:lnTo>
                  <a:lnTo>
                    <a:pt x="71429" y="136844"/>
                  </a:lnTo>
                  <a:cubicBezTo>
                    <a:pt x="72535" y="136844"/>
                    <a:pt x="73468" y="136936"/>
                    <a:pt x="74078" y="137547"/>
                  </a:cubicBezTo>
                  <a:cubicBezTo>
                    <a:pt x="74677" y="138157"/>
                    <a:pt x="74781" y="139102"/>
                    <a:pt x="74781" y="140196"/>
                  </a:cubicBezTo>
                  <a:lnTo>
                    <a:pt x="74781" y="150134"/>
                  </a:lnTo>
                  <a:lnTo>
                    <a:pt x="5003" y="150134"/>
                  </a:lnTo>
                  <a:cubicBezTo>
                    <a:pt x="2976" y="150192"/>
                    <a:pt x="1041" y="149604"/>
                    <a:pt x="673" y="147866"/>
                  </a:cubicBezTo>
                  <a:cubicBezTo>
                    <a:pt x="304" y="146150"/>
                    <a:pt x="1306" y="144963"/>
                    <a:pt x="3276" y="143904"/>
                  </a:cubicBezTo>
                  <a:lnTo>
                    <a:pt x="4796" y="143155"/>
                  </a:lnTo>
                  <a:cubicBezTo>
                    <a:pt x="9886" y="140437"/>
                    <a:pt x="12235" y="138192"/>
                    <a:pt x="12235" y="132226"/>
                  </a:cubicBezTo>
                  <a:lnTo>
                    <a:pt x="12235" y="64015"/>
                  </a:lnTo>
                  <a:cubicBezTo>
                    <a:pt x="12235" y="59604"/>
                    <a:pt x="12846" y="55527"/>
                    <a:pt x="16496" y="52452"/>
                  </a:cubicBezTo>
                  <a:cubicBezTo>
                    <a:pt x="20205" y="49343"/>
                    <a:pt x="29003" y="49239"/>
                    <a:pt x="53164" y="53178"/>
                  </a:cubicBezTo>
                  <a:cubicBezTo>
                    <a:pt x="74055" y="56587"/>
                    <a:pt x="82911" y="59328"/>
                    <a:pt x="90305" y="63186"/>
                  </a:cubicBezTo>
                  <a:lnTo>
                    <a:pt x="90305" y="2264"/>
                  </a:lnTo>
                  <a:lnTo>
                    <a:pt x="100462" y="2264"/>
                  </a:lnTo>
                  <a:cubicBezTo>
                    <a:pt x="105230" y="2264"/>
                    <a:pt x="108570" y="3669"/>
                    <a:pt x="110931" y="6583"/>
                  </a:cubicBezTo>
                  <a:cubicBezTo>
                    <a:pt x="113268" y="9462"/>
                    <a:pt x="113810" y="12928"/>
                    <a:pt x="113810" y="17995"/>
                  </a:cubicBezTo>
                  <a:lnTo>
                    <a:pt x="113810" y="93900"/>
                  </a:lnTo>
                  <a:lnTo>
                    <a:pt x="126777" y="93900"/>
                  </a:lnTo>
                  <a:lnTo>
                    <a:pt x="126777" y="398"/>
                  </a:lnTo>
                  <a:lnTo>
                    <a:pt x="136958" y="398"/>
                  </a:lnTo>
                  <a:cubicBezTo>
                    <a:pt x="141737" y="398"/>
                    <a:pt x="145065" y="1815"/>
                    <a:pt x="147403" y="4705"/>
                  </a:cubicBezTo>
                  <a:cubicBezTo>
                    <a:pt x="149764" y="7596"/>
                    <a:pt x="150294" y="11074"/>
                    <a:pt x="150294" y="16141"/>
                  </a:cubicBezTo>
                  <a:lnTo>
                    <a:pt x="150294" y="162653"/>
                  </a:lnTo>
                  <a:cubicBezTo>
                    <a:pt x="150294" y="164415"/>
                    <a:pt x="150086" y="165474"/>
                    <a:pt x="149568" y="166096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1AF182B-1029-445E-AA7C-CD1AEA973D49}"/>
                </a:ext>
              </a:extLst>
            </p:cNvPr>
            <p:cNvSpPr/>
            <p:nvPr/>
          </p:nvSpPr>
          <p:spPr>
            <a:xfrm flipV="1">
              <a:off x="6185239" y="3295148"/>
              <a:ext cx="65662" cy="122162"/>
            </a:xfrm>
            <a:custGeom>
              <a:avLst/>
              <a:gdLst>
                <a:gd name="connsiteX0" fmla="*/ 21876 w 65662"/>
                <a:gd name="connsiteY0" fmla="*/ 72805 h 122162"/>
                <a:gd name="connsiteX1" fmla="*/ 5430 w 65662"/>
                <a:gd name="connsiteY1" fmla="*/ 75269 h 122162"/>
                <a:gd name="connsiteX2" fmla="*/ 893 w 65662"/>
                <a:gd name="connsiteY2" fmla="*/ 74578 h 122162"/>
                <a:gd name="connsiteX3" fmla="*/ 1595 w 65662"/>
                <a:gd name="connsiteY3" fmla="*/ 70662 h 122162"/>
                <a:gd name="connsiteX4" fmla="*/ 8309 w 65662"/>
                <a:gd name="connsiteY4" fmla="*/ 62209 h 122162"/>
                <a:gd name="connsiteX5" fmla="*/ 15876 w 65662"/>
                <a:gd name="connsiteY5" fmla="*/ 59492 h 122162"/>
                <a:gd name="connsiteX6" fmla="*/ 42041 w 65662"/>
                <a:gd name="connsiteY6" fmla="*/ 59492 h 122162"/>
                <a:gd name="connsiteX7" fmla="*/ 42041 w 65662"/>
                <a:gd name="connsiteY7" fmla="*/ 390 h 122162"/>
                <a:gd name="connsiteX8" fmla="*/ 52901 w 65662"/>
                <a:gd name="connsiteY8" fmla="*/ 390 h 122162"/>
                <a:gd name="connsiteX9" fmla="*/ 63346 w 65662"/>
                <a:gd name="connsiteY9" fmla="*/ 4708 h 122162"/>
                <a:gd name="connsiteX10" fmla="*/ 66237 w 65662"/>
                <a:gd name="connsiteY10" fmla="*/ 16121 h 122162"/>
                <a:gd name="connsiteX11" fmla="*/ 66237 w 65662"/>
                <a:gd name="connsiteY11" fmla="*/ 114505 h 122162"/>
                <a:gd name="connsiteX12" fmla="*/ 65511 w 65662"/>
                <a:gd name="connsiteY12" fmla="*/ 117960 h 122162"/>
                <a:gd name="connsiteX13" fmla="*/ 62183 w 65662"/>
                <a:gd name="connsiteY13" fmla="*/ 119285 h 122162"/>
                <a:gd name="connsiteX14" fmla="*/ 31953 w 65662"/>
                <a:gd name="connsiteY14" fmla="*/ 122486 h 122162"/>
                <a:gd name="connsiteX15" fmla="*/ 27991 w 65662"/>
                <a:gd name="connsiteY15" fmla="*/ 120551 h 122162"/>
                <a:gd name="connsiteX16" fmla="*/ 30248 w 65662"/>
                <a:gd name="connsiteY16" fmla="*/ 116624 h 122162"/>
                <a:gd name="connsiteX17" fmla="*/ 34590 w 65662"/>
                <a:gd name="connsiteY17" fmla="*/ 114310 h 122162"/>
                <a:gd name="connsiteX18" fmla="*/ 42041 w 65662"/>
                <a:gd name="connsiteY18" fmla="*/ 103392 h 122162"/>
                <a:gd name="connsiteX19" fmla="*/ 42041 w 65662"/>
                <a:gd name="connsiteY19" fmla="*/ 72805 h 12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662" h="122162">
                  <a:moveTo>
                    <a:pt x="21876" y="72805"/>
                  </a:moveTo>
                  <a:cubicBezTo>
                    <a:pt x="13215" y="72805"/>
                    <a:pt x="9864" y="73254"/>
                    <a:pt x="5430" y="75269"/>
                  </a:cubicBezTo>
                  <a:cubicBezTo>
                    <a:pt x="3139" y="76305"/>
                    <a:pt x="1515" y="75522"/>
                    <a:pt x="893" y="74578"/>
                  </a:cubicBezTo>
                  <a:cubicBezTo>
                    <a:pt x="340" y="73749"/>
                    <a:pt x="467" y="72137"/>
                    <a:pt x="1595" y="70662"/>
                  </a:cubicBezTo>
                  <a:cubicBezTo>
                    <a:pt x="3058" y="68751"/>
                    <a:pt x="7284" y="63465"/>
                    <a:pt x="8309" y="62209"/>
                  </a:cubicBezTo>
                  <a:cubicBezTo>
                    <a:pt x="10267" y="59849"/>
                    <a:pt x="11776" y="59492"/>
                    <a:pt x="15876" y="59492"/>
                  </a:cubicBezTo>
                  <a:lnTo>
                    <a:pt x="42041" y="59492"/>
                  </a:lnTo>
                  <a:lnTo>
                    <a:pt x="42041" y="390"/>
                  </a:lnTo>
                  <a:lnTo>
                    <a:pt x="52901" y="390"/>
                  </a:lnTo>
                  <a:cubicBezTo>
                    <a:pt x="57657" y="390"/>
                    <a:pt x="61008" y="1795"/>
                    <a:pt x="63346" y="4708"/>
                  </a:cubicBezTo>
                  <a:cubicBezTo>
                    <a:pt x="65695" y="7587"/>
                    <a:pt x="66237" y="11065"/>
                    <a:pt x="66237" y="16121"/>
                  </a:cubicBezTo>
                  <a:lnTo>
                    <a:pt x="66237" y="114505"/>
                  </a:lnTo>
                  <a:cubicBezTo>
                    <a:pt x="66237" y="116267"/>
                    <a:pt x="66006" y="117338"/>
                    <a:pt x="65511" y="117960"/>
                  </a:cubicBezTo>
                  <a:cubicBezTo>
                    <a:pt x="65016" y="118559"/>
                    <a:pt x="64210" y="119089"/>
                    <a:pt x="62183" y="119285"/>
                  </a:cubicBezTo>
                  <a:lnTo>
                    <a:pt x="31953" y="122486"/>
                  </a:lnTo>
                  <a:cubicBezTo>
                    <a:pt x="29926" y="122740"/>
                    <a:pt x="28521" y="122302"/>
                    <a:pt x="27991" y="120551"/>
                  </a:cubicBezTo>
                  <a:cubicBezTo>
                    <a:pt x="27542" y="119054"/>
                    <a:pt x="28267" y="117672"/>
                    <a:pt x="30248" y="116624"/>
                  </a:cubicBezTo>
                  <a:lnTo>
                    <a:pt x="34590" y="114310"/>
                  </a:lnTo>
                  <a:cubicBezTo>
                    <a:pt x="39692" y="111603"/>
                    <a:pt x="42041" y="109357"/>
                    <a:pt x="42041" y="103392"/>
                  </a:cubicBezTo>
                  <a:lnTo>
                    <a:pt x="42041" y="72805"/>
                  </a:lnTo>
                  <a:close/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DFE17A9-AF0A-42DD-B40C-6D59BD70C901}"/>
                </a:ext>
              </a:extLst>
            </p:cNvPr>
            <p:cNvSpPr/>
            <p:nvPr/>
          </p:nvSpPr>
          <p:spPr>
            <a:xfrm flipV="1">
              <a:off x="6132121" y="3402937"/>
              <a:ext cx="123481" cy="56252"/>
            </a:xfrm>
            <a:custGeom>
              <a:avLst/>
              <a:gdLst>
                <a:gd name="connsiteX0" fmla="*/ 44209 w 123481"/>
                <a:gd name="connsiteY0" fmla="*/ 13709 h 56252"/>
                <a:gd name="connsiteX1" fmla="*/ 40893 w 123481"/>
                <a:gd name="connsiteY1" fmla="*/ 14976 h 56252"/>
                <a:gd name="connsiteX2" fmla="*/ 40167 w 123481"/>
                <a:gd name="connsiteY2" fmla="*/ 18396 h 56252"/>
                <a:gd name="connsiteX3" fmla="*/ 40167 w 123481"/>
                <a:gd name="connsiteY3" fmla="*/ 49479 h 56252"/>
                <a:gd name="connsiteX4" fmla="*/ 39453 w 123481"/>
                <a:gd name="connsiteY4" fmla="*/ 52899 h 56252"/>
                <a:gd name="connsiteX5" fmla="*/ 36125 w 123481"/>
                <a:gd name="connsiteY5" fmla="*/ 54143 h 56252"/>
                <a:gd name="connsiteX6" fmla="*/ 4651 w 123481"/>
                <a:gd name="connsiteY6" fmla="*/ 56607 h 56252"/>
                <a:gd name="connsiteX7" fmla="*/ 701 w 123481"/>
                <a:gd name="connsiteY7" fmla="*/ 54580 h 56252"/>
                <a:gd name="connsiteX8" fmla="*/ 2946 w 123481"/>
                <a:gd name="connsiteY8" fmla="*/ 50699 h 56252"/>
                <a:gd name="connsiteX9" fmla="*/ 7288 w 123481"/>
                <a:gd name="connsiteY9" fmla="*/ 48500 h 56252"/>
                <a:gd name="connsiteX10" fmla="*/ 14751 w 123481"/>
                <a:gd name="connsiteY10" fmla="*/ 37767 h 56252"/>
                <a:gd name="connsiteX11" fmla="*/ 14751 w 123481"/>
                <a:gd name="connsiteY11" fmla="*/ 18327 h 56252"/>
                <a:gd name="connsiteX12" fmla="*/ 18044 w 123481"/>
                <a:gd name="connsiteY12" fmla="*/ 5313 h 56252"/>
                <a:gd name="connsiteX13" fmla="*/ 29941 w 123481"/>
                <a:gd name="connsiteY13" fmla="*/ 396 h 56252"/>
                <a:gd name="connsiteX14" fmla="*/ 120713 w 123481"/>
                <a:gd name="connsiteY14" fmla="*/ 396 h 56252"/>
                <a:gd name="connsiteX15" fmla="*/ 123350 w 123481"/>
                <a:gd name="connsiteY15" fmla="*/ 1098 h 56252"/>
                <a:gd name="connsiteX16" fmla="*/ 124052 w 123481"/>
                <a:gd name="connsiteY16" fmla="*/ 3736 h 56252"/>
                <a:gd name="connsiteX17" fmla="*/ 124052 w 123481"/>
                <a:gd name="connsiteY17" fmla="*/ 13709 h 5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481" h="56252">
                  <a:moveTo>
                    <a:pt x="44209" y="13709"/>
                  </a:moveTo>
                  <a:cubicBezTo>
                    <a:pt x="42194" y="13859"/>
                    <a:pt x="41388" y="14400"/>
                    <a:pt x="40893" y="14976"/>
                  </a:cubicBezTo>
                  <a:cubicBezTo>
                    <a:pt x="40386" y="15586"/>
                    <a:pt x="40167" y="16646"/>
                    <a:pt x="40167" y="18396"/>
                  </a:cubicBezTo>
                  <a:lnTo>
                    <a:pt x="40167" y="49479"/>
                  </a:lnTo>
                  <a:cubicBezTo>
                    <a:pt x="40167" y="51241"/>
                    <a:pt x="39948" y="52312"/>
                    <a:pt x="39453" y="52899"/>
                  </a:cubicBezTo>
                  <a:cubicBezTo>
                    <a:pt x="38958" y="53498"/>
                    <a:pt x="38152" y="54005"/>
                    <a:pt x="36125" y="54143"/>
                  </a:cubicBezTo>
                  <a:lnTo>
                    <a:pt x="4651" y="56607"/>
                  </a:lnTo>
                  <a:cubicBezTo>
                    <a:pt x="2635" y="56803"/>
                    <a:pt x="1230" y="56331"/>
                    <a:pt x="701" y="54580"/>
                  </a:cubicBezTo>
                  <a:cubicBezTo>
                    <a:pt x="251" y="53060"/>
                    <a:pt x="965" y="51713"/>
                    <a:pt x="2946" y="50699"/>
                  </a:cubicBezTo>
                  <a:lnTo>
                    <a:pt x="7288" y="48500"/>
                  </a:lnTo>
                  <a:cubicBezTo>
                    <a:pt x="12390" y="45909"/>
                    <a:pt x="14751" y="43721"/>
                    <a:pt x="14751" y="37767"/>
                  </a:cubicBezTo>
                  <a:lnTo>
                    <a:pt x="14751" y="18327"/>
                  </a:lnTo>
                  <a:cubicBezTo>
                    <a:pt x="14751" y="12557"/>
                    <a:pt x="15361" y="8596"/>
                    <a:pt x="18044" y="5313"/>
                  </a:cubicBezTo>
                  <a:cubicBezTo>
                    <a:pt x="20693" y="1997"/>
                    <a:pt x="24505" y="396"/>
                    <a:pt x="29941" y="396"/>
                  </a:cubicBezTo>
                  <a:lnTo>
                    <a:pt x="120713" y="396"/>
                  </a:lnTo>
                  <a:cubicBezTo>
                    <a:pt x="121795" y="396"/>
                    <a:pt x="122740" y="500"/>
                    <a:pt x="123350" y="1098"/>
                  </a:cubicBezTo>
                  <a:cubicBezTo>
                    <a:pt x="123960" y="1709"/>
                    <a:pt x="124052" y="2653"/>
                    <a:pt x="124052" y="3736"/>
                  </a:cubicBezTo>
                  <a:lnTo>
                    <a:pt x="124052" y="13709"/>
                  </a:lnTo>
                  <a:close/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AD359C-8B52-4D5A-99F7-C754DACC328C}"/>
                </a:ext>
              </a:extLst>
            </p:cNvPr>
            <p:cNvSpPr/>
            <p:nvPr/>
          </p:nvSpPr>
          <p:spPr>
            <a:xfrm flipV="1">
              <a:off x="6102577" y="3295217"/>
              <a:ext cx="105271" cy="103713"/>
            </a:xfrm>
            <a:custGeom>
              <a:avLst/>
              <a:gdLst>
                <a:gd name="connsiteX0" fmla="*/ 53866 w 105271"/>
                <a:gd name="connsiteY0" fmla="*/ 35707 h 103713"/>
                <a:gd name="connsiteX1" fmla="*/ 82646 w 105271"/>
                <a:gd name="connsiteY1" fmla="*/ 5246 h 103713"/>
                <a:gd name="connsiteX2" fmla="*/ 89083 w 105271"/>
                <a:gd name="connsiteY2" fmla="*/ 4820 h 103713"/>
                <a:gd name="connsiteX3" fmla="*/ 105840 w 105271"/>
                <a:gd name="connsiteY3" fmla="*/ 20436 h 103713"/>
                <a:gd name="connsiteX4" fmla="*/ 63229 w 105271"/>
                <a:gd name="connsiteY4" fmla="*/ 49895 h 103713"/>
                <a:gd name="connsiteX5" fmla="*/ 69644 w 105271"/>
                <a:gd name="connsiteY5" fmla="*/ 68148 h 103713"/>
                <a:gd name="connsiteX6" fmla="*/ 97248 w 105271"/>
                <a:gd name="connsiteY6" fmla="*/ 68148 h 103713"/>
                <a:gd name="connsiteX7" fmla="*/ 99886 w 105271"/>
                <a:gd name="connsiteY7" fmla="*/ 68862 h 103713"/>
                <a:gd name="connsiteX8" fmla="*/ 100600 w 105271"/>
                <a:gd name="connsiteY8" fmla="*/ 71511 h 103713"/>
                <a:gd name="connsiteX9" fmla="*/ 100600 w 105271"/>
                <a:gd name="connsiteY9" fmla="*/ 81461 h 103713"/>
                <a:gd name="connsiteX10" fmla="*/ 71313 w 105271"/>
                <a:gd name="connsiteY10" fmla="*/ 81461 h 103713"/>
                <a:gd name="connsiteX11" fmla="*/ 72131 w 105271"/>
                <a:gd name="connsiteY11" fmla="*/ 96329 h 103713"/>
                <a:gd name="connsiteX12" fmla="*/ 71394 w 105271"/>
                <a:gd name="connsiteY12" fmla="*/ 99772 h 103713"/>
                <a:gd name="connsiteX13" fmla="*/ 68089 w 105271"/>
                <a:gd name="connsiteY13" fmla="*/ 101108 h 103713"/>
                <a:gd name="connsiteX14" fmla="*/ 37214 w 105271"/>
                <a:gd name="connsiteY14" fmla="*/ 104033 h 103713"/>
                <a:gd name="connsiteX15" fmla="*/ 33240 w 105271"/>
                <a:gd name="connsiteY15" fmla="*/ 102110 h 103713"/>
                <a:gd name="connsiteX16" fmla="*/ 35475 w 105271"/>
                <a:gd name="connsiteY16" fmla="*/ 98171 h 103713"/>
                <a:gd name="connsiteX17" fmla="*/ 42926 w 105271"/>
                <a:gd name="connsiteY17" fmla="*/ 87242 h 103713"/>
                <a:gd name="connsiteX18" fmla="*/ 42926 w 105271"/>
                <a:gd name="connsiteY18" fmla="*/ 81461 h 103713"/>
                <a:gd name="connsiteX19" fmla="*/ 23693 w 105271"/>
                <a:gd name="connsiteY19" fmla="*/ 81461 h 103713"/>
                <a:gd name="connsiteX20" fmla="*/ 6856 w 105271"/>
                <a:gd name="connsiteY20" fmla="*/ 84421 h 103713"/>
                <a:gd name="connsiteX21" fmla="*/ 2330 w 105271"/>
                <a:gd name="connsiteY21" fmla="*/ 83753 h 103713"/>
                <a:gd name="connsiteX22" fmla="*/ 3021 w 105271"/>
                <a:gd name="connsiteY22" fmla="*/ 79837 h 103713"/>
                <a:gd name="connsiteX23" fmla="*/ 10127 w 105271"/>
                <a:gd name="connsiteY23" fmla="*/ 70878 h 103713"/>
                <a:gd name="connsiteX24" fmla="*/ 17682 w 105271"/>
                <a:gd name="connsiteY24" fmla="*/ 68148 h 103713"/>
                <a:gd name="connsiteX25" fmla="*/ 42649 w 105271"/>
                <a:gd name="connsiteY25" fmla="*/ 68148 h 103713"/>
                <a:gd name="connsiteX26" fmla="*/ 568 w 105271"/>
                <a:gd name="connsiteY26" fmla="*/ 7250 h 103713"/>
                <a:gd name="connsiteX27" fmla="*/ 8135 w 105271"/>
                <a:gd name="connsiteY27" fmla="*/ 1480 h 103713"/>
                <a:gd name="connsiteX28" fmla="*/ 14365 w 105271"/>
                <a:gd name="connsiteY28" fmla="*/ 1434 h 103713"/>
                <a:gd name="connsiteX29" fmla="*/ 53866 w 105271"/>
                <a:gd name="connsiteY29" fmla="*/ 35707 h 1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5271" h="103713">
                  <a:moveTo>
                    <a:pt x="53866" y="35707"/>
                  </a:moveTo>
                  <a:cubicBezTo>
                    <a:pt x="61697" y="25492"/>
                    <a:pt x="72592" y="13480"/>
                    <a:pt x="82646" y="5246"/>
                  </a:cubicBezTo>
                  <a:cubicBezTo>
                    <a:pt x="84696" y="3300"/>
                    <a:pt x="86699" y="3069"/>
                    <a:pt x="89083" y="4820"/>
                  </a:cubicBezTo>
                  <a:cubicBezTo>
                    <a:pt x="94346" y="8724"/>
                    <a:pt x="100669" y="14321"/>
                    <a:pt x="105840" y="20436"/>
                  </a:cubicBezTo>
                  <a:cubicBezTo>
                    <a:pt x="90074" y="27726"/>
                    <a:pt x="76116" y="37089"/>
                    <a:pt x="63229" y="49895"/>
                  </a:cubicBezTo>
                  <a:cubicBezTo>
                    <a:pt x="66200" y="55849"/>
                    <a:pt x="68296" y="62079"/>
                    <a:pt x="69644" y="68148"/>
                  </a:cubicBezTo>
                  <a:lnTo>
                    <a:pt x="97248" y="68148"/>
                  </a:lnTo>
                  <a:cubicBezTo>
                    <a:pt x="98331" y="68148"/>
                    <a:pt x="99275" y="68252"/>
                    <a:pt x="99886" y="68862"/>
                  </a:cubicBezTo>
                  <a:cubicBezTo>
                    <a:pt x="100496" y="69473"/>
                    <a:pt x="100600" y="70417"/>
                    <a:pt x="100600" y="71511"/>
                  </a:cubicBezTo>
                  <a:lnTo>
                    <a:pt x="100600" y="81461"/>
                  </a:lnTo>
                  <a:lnTo>
                    <a:pt x="71313" y="81461"/>
                  </a:lnTo>
                  <a:cubicBezTo>
                    <a:pt x="71832" y="86379"/>
                    <a:pt x="72131" y="92114"/>
                    <a:pt x="72131" y="96329"/>
                  </a:cubicBezTo>
                  <a:cubicBezTo>
                    <a:pt x="72131" y="98264"/>
                    <a:pt x="71912" y="99162"/>
                    <a:pt x="71394" y="99772"/>
                  </a:cubicBezTo>
                  <a:cubicBezTo>
                    <a:pt x="70910" y="100371"/>
                    <a:pt x="70104" y="100901"/>
                    <a:pt x="68089" y="101108"/>
                  </a:cubicBezTo>
                  <a:lnTo>
                    <a:pt x="37214" y="104033"/>
                  </a:lnTo>
                  <a:cubicBezTo>
                    <a:pt x="35187" y="104287"/>
                    <a:pt x="33782" y="103849"/>
                    <a:pt x="33240" y="102110"/>
                  </a:cubicBezTo>
                  <a:cubicBezTo>
                    <a:pt x="32780" y="100601"/>
                    <a:pt x="33517" y="99231"/>
                    <a:pt x="35475" y="98171"/>
                  </a:cubicBezTo>
                  <a:cubicBezTo>
                    <a:pt x="40588" y="95454"/>
                    <a:pt x="42926" y="92575"/>
                    <a:pt x="42926" y="87242"/>
                  </a:cubicBezTo>
                  <a:lnTo>
                    <a:pt x="42926" y="81461"/>
                  </a:lnTo>
                  <a:lnTo>
                    <a:pt x="23693" y="81461"/>
                  </a:lnTo>
                  <a:cubicBezTo>
                    <a:pt x="15021" y="81461"/>
                    <a:pt x="12200" y="82106"/>
                    <a:pt x="6856" y="84421"/>
                  </a:cubicBezTo>
                  <a:cubicBezTo>
                    <a:pt x="4553" y="85423"/>
                    <a:pt x="2941" y="84697"/>
                    <a:pt x="2330" y="83753"/>
                  </a:cubicBezTo>
                  <a:cubicBezTo>
                    <a:pt x="1766" y="82924"/>
                    <a:pt x="1893" y="81311"/>
                    <a:pt x="3021" y="79837"/>
                  </a:cubicBezTo>
                  <a:cubicBezTo>
                    <a:pt x="4484" y="77926"/>
                    <a:pt x="9091" y="72110"/>
                    <a:pt x="10127" y="70878"/>
                  </a:cubicBezTo>
                  <a:cubicBezTo>
                    <a:pt x="12085" y="68505"/>
                    <a:pt x="13593" y="68148"/>
                    <a:pt x="17682" y="68148"/>
                  </a:cubicBezTo>
                  <a:lnTo>
                    <a:pt x="42649" y="68148"/>
                  </a:lnTo>
                  <a:cubicBezTo>
                    <a:pt x="41152" y="47649"/>
                    <a:pt x="28208" y="28290"/>
                    <a:pt x="568" y="7250"/>
                  </a:cubicBezTo>
                  <a:lnTo>
                    <a:pt x="8135" y="1480"/>
                  </a:lnTo>
                  <a:cubicBezTo>
                    <a:pt x="10311" y="190"/>
                    <a:pt x="12119" y="-121"/>
                    <a:pt x="14365" y="1434"/>
                  </a:cubicBezTo>
                  <a:cubicBezTo>
                    <a:pt x="28749" y="11396"/>
                    <a:pt x="43191" y="22728"/>
                    <a:pt x="53866" y="35707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DD544DAB-E361-47CD-BA0E-ABBB9A6DF9D6}"/>
                </a:ext>
              </a:extLst>
            </p:cNvPr>
            <p:cNvSpPr/>
            <p:nvPr/>
          </p:nvSpPr>
          <p:spPr>
            <a:xfrm flipV="1">
              <a:off x="5933754" y="3490019"/>
              <a:ext cx="71631" cy="76560"/>
            </a:xfrm>
            <a:custGeom>
              <a:avLst/>
              <a:gdLst>
                <a:gd name="connsiteX0" fmla="*/ 57785 w 71631"/>
                <a:gd name="connsiteY0" fmla="*/ 67367 h 76560"/>
                <a:gd name="connsiteX1" fmla="*/ 45232 w 71631"/>
                <a:gd name="connsiteY1" fmla="*/ 70315 h 76560"/>
                <a:gd name="connsiteX2" fmla="*/ 35409 w 71631"/>
                <a:gd name="connsiteY2" fmla="*/ 68219 h 76560"/>
                <a:gd name="connsiteX3" fmla="*/ 26702 w 71631"/>
                <a:gd name="connsiteY3" fmla="*/ 61920 h 76560"/>
                <a:gd name="connsiteX4" fmla="*/ 20541 w 71631"/>
                <a:gd name="connsiteY4" fmla="*/ 51463 h 76560"/>
                <a:gd name="connsiteX5" fmla="*/ 18180 w 71631"/>
                <a:gd name="connsiteY5" fmla="*/ 36688 h 76560"/>
                <a:gd name="connsiteX6" fmla="*/ 19931 w 71631"/>
                <a:gd name="connsiteY6" fmla="*/ 24780 h 76560"/>
                <a:gd name="connsiteX7" fmla="*/ 25044 w 71631"/>
                <a:gd name="connsiteY7" fmla="*/ 15267 h 76560"/>
                <a:gd name="connsiteX8" fmla="*/ 33198 w 71631"/>
                <a:gd name="connsiteY8" fmla="*/ 8979 h 76560"/>
                <a:gd name="connsiteX9" fmla="*/ 44253 w 71631"/>
                <a:gd name="connsiteY9" fmla="*/ 6722 h 76560"/>
                <a:gd name="connsiteX10" fmla="*/ 47443 w 71631"/>
                <a:gd name="connsiteY10" fmla="*/ 6895 h 76560"/>
                <a:gd name="connsiteX11" fmla="*/ 50864 w 71631"/>
                <a:gd name="connsiteY11" fmla="*/ 7263 h 76560"/>
                <a:gd name="connsiteX12" fmla="*/ 53939 w 71631"/>
                <a:gd name="connsiteY12" fmla="*/ 7851 h 76560"/>
                <a:gd name="connsiteX13" fmla="*/ 55989 w 71631"/>
                <a:gd name="connsiteY13" fmla="*/ 8657 h 76560"/>
                <a:gd name="connsiteX14" fmla="*/ 56230 w 71631"/>
                <a:gd name="connsiteY14" fmla="*/ 11881 h 76560"/>
                <a:gd name="connsiteX15" fmla="*/ 56288 w 71631"/>
                <a:gd name="connsiteY15" fmla="*/ 16188 h 76560"/>
                <a:gd name="connsiteX16" fmla="*/ 55989 w 71631"/>
                <a:gd name="connsiteY16" fmla="*/ 29018 h 76560"/>
                <a:gd name="connsiteX17" fmla="*/ 55539 w 71631"/>
                <a:gd name="connsiteY17" fmla="*/ 34649 h 76560"/>
                <a:gd name="connsiteX18" fmla="*/ 58395 w 71631"/>
                <a:gd name="connsiteY18" fmla="*/ 34281 h 76560"/>
                <a:gd name="connsiteX19" fmla="*/ 63486 w 71631"/>
                <a:gd name="connsiteY19" fmla="*/ 34108 h 76560"/>
                <a:gd name="connsiteX20" fmla="*/ 69232 w 71631"/>
                <a:gd name="connsiteY20" fmla="*/ 34281 h 76560"/>
                <a:gd name="connsiteX21" fmla="*/ 72181 w 71631"/>
                <a:gd name="connsiteY21" fmla="*/ 34649 h 76560"/>
                <a:gd name="connsiteX22" fmla="*/ 71812 w 71631"/>
                <a:gd name="connsiteY22" fmla="*/ 31862 h 76560"/>
                <a:gd name="connsiteX23" fmla="*/ 71547 w 71631"/>
                <a:gd name="connsiteY23" fmla="*/ 27394 h 76560"/>
                <a:gd name="connsiteX24" fmla="*/ 71374 w 71631"/>
                <a:gd name="connsiteY24" fmla="*/ 22016 h 76560"/>
                <a:gd name="connsiteX25" fmla="*/ 71328 w 71631"/>
                <a:gd name="connsiteY25" fmla="*/ 16626 h 76560"/>
                <a:gd name="connsiteX26" fmla="*/ 71328 w 71631"/>
                <a:gd name="connsiteY26" fmla="*/ 13067 h 76560"/>
                <a:gd name="connsiteX27" fmla="*/ 71374 w 71631"/>
                <a:gd name="connsiteY27" fmla="*/ 8081 h 76560"/>
                <a:gd name="connsiteX28" fmla="*/ 71662 w 71631"/>
                <a:gd name="connsiteY28" fmla="*/ 4787 h 76560"/>
                <a:gd name="connsiteX29" fmla="*/ 57313 w 71631"/>
                <a:gd name="connsiteY29" fmla="*/ 1574 h 76560"/>
                <a:gd name="connsiteX30" fmla="*/ 42987 w 71631"/>
                <a:gd name="connsiteY30" fmla="*/ 411 h 76560"/>
                <a:gd name="connsiteX31" fmla="*/ 25954 w 71631"/>
                <a:gd name="connsiteY31" fmla="*/ 2806 h 76560"/>
                <a:gd name="connsiteX32" fmla="*/ 12526 w 71631"/>
                <a:gd name="connsiteY32" fmla="*/ 9900 h 76560"/>
                <a:gd name="connsiteX33" fmla="*/ 3739 w 71631"/>
                <a:gd name="connsiteY33" fmla="*/ 21163 h 76560"/>
                <a:gd name="connsiteX34" fmla="*/ 549 w 71631"/>
                <a:gd name="connsiteY34" fmla="*/ 36043 h 76560"/>
                <a:gd name="connsiteX35" fmla="*/ 3935 w 71631"/>
                <a:gd name="connsiteY35" fmla="*/ 53939 h 76560"/>
                <a:gd name="connsiteX36" fmla="*/ 13286 w 71631"/>
                <a:gd name="connsiteY36" fmla="*/ 66711 h 76560"/>
                <a:gd name="connsiteX37" fmla="*/ 27405 w 71631"/>
                <a:gd name="connsiteY37" fmla="*/ 74381 h 76560"/>
                <a:gd name="connsiteX38" fmla="*/ 45025 w 71631"/>
                <a:gd name="connsiteY38" fmla="*/ 76972 h 76560"/>
                <a:gd name="connsiteX39" fmla="*/ 59133 w 71631"/>
                <a:gd name="connsiteY39" fmla="*/ 75302 h 76560"/>
                <a:gd name="connsiteX40" fmla="*/ 70902 w 71631"/>
                <a:gd name="connsiteY40" fmla="*/ 70511 h 76560"/>
                <a:gd name="connsiteX41" fmla="*/ 69232 w 71631"/>
                <a:gd name="connsiteY41" fmla="*/ 65029 h 76560"/>
                <a:gd name="connsiteX42" fmla="*/ 67896 w 71631"/>
                <a:gd name="connsiteY42" fmla="*/ 59571 h 76560"/>
                <a:gd name="connsiteX43" fmla="*/ 66388 w 71631"/>
                <a:gd name="connsiteY43" fmla="*/ 59571 h 76560"/>
                <a:gd name="connsiteX44" fmla="*/ 57785 w 71631"/>
                <a:gd name="connsiteY44" fmla="*/ 67367 h 7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631" h="76560">
                  <a:moveTo>
                    <a:pt x="57785" y="67367"/>
                  </a:moveTo>
                  <a:cubicBezTo>
                    <a:pt x="54365" y="69325"/>
                    <a:pt x="50184" y="70315"/>
                    <a:pt x="45232" y="70315"/>
                  </a:cubicBezTo>
                  <a:cubicBezTo>
                    <a:pt x="41939" y="70315"/>
                    <a:pt x="38668" y="69601"/>
                    <a:pt x="35409" y="68219"/>
                  </a:cubicBezTo>
                  <a:cubicBezTo>
                    <a:pt x="32138" y="66814"/>
                    <a:pt x="29236" y="64730"/>
                    <a:pt x="26702" y="61920"/>
                  </a:cubicBezTo>
                  <a:cubicBezTo>
                    <a:pt x="24157" y="59133"/>
                    <a:pt x="22107" y="55644"/>
                    <a:pt x="20541" y="51463"/>
                  </a:cubicBezTo>
                  <a:cubicBezTo>
                    <a:pt x="18952" y="47271"/>
                    <a:pt x="18180" y="42354"/>
                    <a:pt x="18180" y="36688"/>
                  </a:cubicBezTo>
                  <a:cubicBezTo>
                    <a:pt x="18180" y="32392"/>
                    <a:pt x="18756" y="28419"/>
                    <a:pt x="19931" y="24780"/>
                  </a:cubicBezTo>
                  <a:cubicBezTo>
                    <a:pt x="21105" y="21117"/>
                    <a:pt x="22810" y="17950"/>
                    <a:pt x="25044" y="15267"/>
                  </a:cubicBezTo>
                  <a:cubicBezTo>
                    <a:pt x="27267" y="12584"/>
                    <a:pt x="29985" y="10499"/>
                    <a:pt x="33198" y="8979"/>
                  </a:cubicBezTo>
                  <a:cubicBezTo>
                    <a:pt x="36422" y="7471"/>
                    <a:pt x="40119" y="6722"/>
                    <a:pt x="44253" y="6722"/>
                  </a:cubicBezTo>
                  <a:cubicBezTo>
                    <a:pt x="45186" y="6722"/>
                    <a:pt x="46246" y="6791"/>
                    <a:pt x="47443" y="6895"/>
                  </a:cubicBezTo>
                  <a:cubicBezTo>
                    <a:pt x="48607" y="6998"/>
                    <a:pt x="49747" y="7125"/>
                    <a:pt x="50864" y="7263"/>
                  </a:cubicBezTo>
                  <a:cubicBezTo>
                    <a:pt x="51981" y="7413"/>
                    <a:pt x="52994" y="7609"/>
                    <a:pt x="53939" y="7851"/>
                  </a:cubicBezTo>
                  <a:cubicBezTo>
                    <a:pt x="54848" y="8104"/>
                    <a:pt x="55539" y="8380"/>
                    <a:pt x="55989" y="8657"/>
                  </a:cubicBezTo>
                  <a:cubicBezTo>
                    <a:pt x="56115" y="9520"/>
                    <a:pt x="56184" y="10591"/>
                    <a:pt x="56230" y="11881"/>
                  </a:cubicBezTo>
                  <a:cubicBezTo>
                    <a:pt x="56265" y="13183"/>
                    <a:pt x="56288" y="14611"/>
                    <a:pt x="56288" y="16188"/>
                  </a:cubicBezTo>
                  <a:cubicBezTo>
                    <a:pt x="56288" y="21981"/>
                    <a:pt x="56184" y="26254"/>
                    <a:pt x="55989" y="29018"/>
                  </a:cubicBezTo>
                  <a:cubicBezTo>
                    <a:pt x="55758" y="31770"/>
                    <a:pt x="55608" y="33647"/>
                    <a:pt x="55539" y="34649"/>
                  </a:cubicBezTo>
                  <a:cubicBezTo>
                    <a:pt x="56253" y="34499"/>
                    <a:pt x="57198" y="34396"/>
                    <a:pt x="58395" y="34281"/>
                  </a:cubicBezTo>
                  <a:cubicBezTo>
                    <a:pt x="59582" y="34165"/>
                    <a:pt x="61275" y="34108"/>
                    <a:pt x="63486" y="34108"/>
                  </a:cubicBezTo>
                  <a:cubicBezTo>
                    <a:pt x="66077" y="34108"/>
                    <a:pt x="67977" y="34165"/>
                    <a:pt x="69232" y="34281"/>
                  </a:cubicBezTo>
                  <a:cubicBezTo>
                    <a:pt x="70476" y="34396"/>
                    <a:pt x="71467" y="34499"/>
                    <a:pt x="72181" y="34649"/>
                  </a:cubicBezTo>
                  <a:cubicBezTo>
                    <a:pt x="72042" y="34073"/>
                    <a:pt x="71916" y="33152"/>
                    <a:pt x="71812" y="31862"/>
                  </a:cubicBezTo>
                  <a:cubicBezTo>
                    <a:pt x="71708" y="30572"/>
                    <a:pt x="71616" y="29087"/>
                    <a:pt x="71547" y="27394"/>
                  </a:cubicBezTo>
                  <a:cubicBezTo>
                    <a:pt x="71467" y="25724"/>
                    <a:pt x="71420" y="23939"/>
                    <a:pt x="71374" y="22016"/>
                  </a:cubicBezTo>
                  <a:cubicBezTo>
                    <a:pt x="71340" y="20150"/>
                    <a:pt x="71328" y="18330"/>
                    <a:pt x="71328" y="16626"/>
                  </a:cubicBezTo>
                  <a:lnTo>
                    <a:pt x="71328" y="13067"/>
                  </a:lnTo>
                  <a:cubicBezTo>
                    <a:pt x="71328" y="11271"/>
                    <a:pt x="71340" y="9601"/>
                    <a:pt x="71374" y="8081"/>
                  </a:cubicBezTo>
                  <a:cubicBezTo>
                    <a:pt x="71420" y="6549"/>
                    <a:pt x="71501" y="5444"/>
                    <a:pt x="71662" y="4787"/>
                  </a:cubicBezTo>
                  <a:cubicBezTo>
                    <a:pt x="66929" y="3440"/>
                    <a:pt x="62138" y="2357"/>
                    <a:pt x="57313" y="1574"/>
                  </a:cubicBezTo>
                  <a:cubicBezTo>
                    <a:pt x="52476" y="780"/>
                    <a:pt x="47697" y="411"/>
                    <a:pt x="42987" y="411"/>
                  </a:cubicBezTo>
                  <a:cubicBezTo>
                    <a:pt x="36825" y="411"/>
                    <a:pt x="31148" y="1206"/>
                    <a:pt x="25954" y="2806"/>
                  </a:cubicBezTo>
                  <a:cubicBezTo>
                    <a:pt x="20760" y="4407"/>
                    <a:pt x="16280" y="6791"/>
                    <a:pt x="12526" y="9900"/>
                  </a:cubicBezTo>
                  <a:cubicBezTo>
                    <a:pt x="8771" y="13021"/>
                    <a:pt x="5846" y="16776"/>
                    <a:pt x="3739" y="21163"/>
                  </a:cubicBezTo>
                  <a:cubicBezTo>
                    <a:pt x="1597" y="25586"/>
                    <a:pt x="549" y="30538"/>
                    <a:pt x="549" y="36043"/>
                  </a:cubicBezTo>
                  <a:cubicBezTo>
                    <a:pt x="549" y="42837"/>
                    <a:pt x="1677" y="48814"/>
                    <a:pt x="3935" y="53939"/>
                  </a:cubicBezTo>
                  <a:cubicBezTo>
                    <a:pt x="6192" y="59041"/>
                    <a:pt x="9301" y="63302"/>
                    <a:pt x="13286" y="66711"/>
                  </a:cubicBezTo>
                  <a:cubicBezTo>
                    <a:pt x="17236" y="70108"/>
                    <a:pt x="21958" y="72665"/>
                    <a:pt x="27405" y="74381"/>
                  </a:cubicBezTo>
                  <a:cubicBezTo>
                    <a:pt x="32841" y="76108"/>
                    <a:pt x="38714" y="76972"/>
                    <a:pt x="45025" y="76972"/>
                  </a:cubicBezTo>
                  <a:cubicBezTo>
                    <a:pt x="50472" y="76972"/>
                    <a:pt x="55148" y="76408"/>
                    <a:pt x="59133" y="75302"/>
                  </a:cubicBezTo>
                  <a:cubicBezTo>
                    <a:pt x="63117" y="74208"/>
                    <a:pt x="67033" y="72596"/>
                    <a:pt x="70902" y="70511"/>
                  </a:cubicBezTo>
                  <a:cubicBezTo>
                    <a:pt x="70315" y="68657"/>
                    <a:pt x="69762" y="66837"/>
                    <a:pt x="69232" y="65029"/>
                  </a:cubicBezTo>
                  <a:cubicBezTo>
                    <a:pt x="68691" y="63256"/>
                    <a:pt x="68242" y="61413"/>
                    <a:pt x="67896" y="59571"/>
                  </a:cubicBezTo>
                  <a:lnTo>
                    <a:pt x="66388" y="59571"/>
                  </a:lnTo>
                  <a:cubicBezTo>
                    <a:pt x="64096" y="62795"/>
                    <a:pt x="61240" y="65375"/>
                    <a:pt x="57785" y="67367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CD0DF7D-8CCE-4560-9BAF-E1B84A1F2FC1}"/>
                </a:ext>
              </a:extLst>
            </p:cNvPr>
            <p:cNvSpPr/>
            <p:nvPr/>
          </p:nvSpPr>
          <p:spPr>
            <a:xfrm flipV="1">
              <a:off x="6014296" y="3512155"/>
              <a:ext cx="49405" cy="54426"/>
            </a:xfrm>
            <a:custGeom>
              <a:avLst/>
              <a:gdLst>
                <a:gd name="connsiteX0" fmla="*/ 29726 w 49405"/>
                <a:gd name="connsiteY0" fmla="*/ 25147 h 54426"/>
                <a:gd name="connsiteX1" fmla="*/ 29772 w 49405"/>
                <a:gd name="connsiteY1" fmla="*/ 29396 h 54426"/>
                <a:gd name="connsiteX2" fmla="*/ 24993 w 49405"/>
                <a:gd name="connsiteY2" fmla="*/ 27289 h 54426"/>
                <a:gd name="connsiteX3" fmla="*/ 20363 w 49405"/>
                <a:gd name="connsiteY3" fmla="*/ 25262 h 54426"/>
                <a:gd name="connsiteX4" fmla="*/ 16932 w 49405"/>
                <a:gd name="connsiteY4" fmla="*/ 21865 h 54426"/>
                <a:gd name="connsiteX5" fmla="*/ 15584 w 49405"/>
                <a:gd name="connsiteY5" fmla="*/ 15646 h 54426"/>
                <a:gd name="connsiteX6" fmla="*/ 17266 w 49405"/>
                <a:gd name="connsiteY6" fmla="*/ 9577 h 54426"/>
                <a:gd name="connsiteX7" fmla="*/ 21722 w 49405"/>
                <a:gd name="connsiteY7" fmla="*/ 7469 h 54426"/>
                <a:gd name="connsiteX8" fmla="*/ 27469 w 49405"/>
                <a:gd name="connsiteY8" fmla="*/ 10152 h 54426"/>
                <a:gd name="connsiteX9" fmla="*/ 29657 w 49405"/>
                <a:gd name="connsiteY9" fmla="*/ 18110 h 54426"/>
                <a:gd name="connsiteX10" fmla="*/ 29726 w 49405"/>
                <a:gd name="connsiteY10" fmla="*/ 25147 h 54426"/>
                <a:gd name="connsiteX11" fmla="*/ 13937 w 49405"/>
                <a:gd name="connsiteY11" fmla="*/ 52901 h 54426"/>
                <a:gd name="connsiteX12" fmla="*/ 24291 w 49405"/>
                <a:gd name="connsiteY12" fmla="*/ 54836 h 54426"/>
                <a:gd name="connsiteX13" fmla="*/ 32191 w 49405"/>
                <a:gd name="connsiteY13" fmla="*/ 53869 h 54426"/>
                <a:gd name="connsiteX14" fmla="*/ 38410 w 49405"/>
                <a:gd name="connsiteY14" fmla="*/ 50817 h 54426"/>
                <a:gd name="connsiteX15" fmla="*/ 42498 w 49405"/>
                <a:gd name="connsiteY15" fmla="*/ 45393 h 54426"/>
                <a:gd name="connsiteX16" fmla="*/ 43937 w 49405"/>
                <a:gd name="connsiteY16" fmla="*/ 37343 h 54426"/>
                <a:gd name="connsiteX17" fmla="*/ 43788 w 49405"/>
                <a:gd name="connsiteY17" fmla="*/ 24605 h 54426"/>
                <a:gd name="connsiteX18" fmla="*/ 43627 w 49405"/>
                <a:gd name="connsiteY18" fmla="*/ 12951 h 54426"/>
                <a:gd name="connsiteX19" fmla="*/ 43995 w 49405"/>
                <a:gd name="connsiteY19" fmla="*/ 8932 h 54426"/>
                <a:gd name="connsiteX20" fmla="*/ 45135 w 49405"/>
                <a:gd name="connsiteY20" fmla="*/ 6721 h 54426"/>
                <a:gd name="connsiteX21" fmla="*/ 47116 w 49405"/>
                <a:gd name="connsiteY21" fmla="*/ 5753 h 54426"/>
                <a:gd name="connsiteX22" fmla="*/ 49961 w 49405"/>
                <a:gd name="connsiteY22" fmla="*/ 5557 h 54426"/>
                <a:gd name="connsiteX23" fmla="*/ 49961 w 49405"/>
                <a:gd name="connsiteY23" fmla="*/ 2966 h 54426"/>
                <a:gd name="connsiteX24" fmla="*/ 44698 w 49405"/>
                <a:gd name="connsiteY24" fmla="*/ 1031 h 54426"/>
                <a:gd name="connsiteX25" fmla="*/ 40068 w 49405"/>
                <a:gd name="connsiteY25" fmla="*/ 410 h 54426"/>
                <a:gd name="connsiteX26" fmla="*/ 33642 w 49405"/>
                <a:gd name="connsiteY26" fmla="*/ 2333 h 54426"/>
                <a:gd name="connsiteX27" fmla="*/ 29887 w 49405"/>
                <a:gd name="connsiteY27" fmla="*/ 7918 h 54426"/>
                <a:gd name="connsiteX28" fmla="*/ 24141 w 49405"/>
                <a:gd name="connsiteY28" fmla="*/ 2425 h 54426"/>
                <a:gd name="connsiteX29" fmla="*/ 15907 w 49405"/>
                <a:gd name="connsiteY29" fmla="*/ 410 h 54426"/>
                <a:gd name="connsiteX30" fmla="*/ 8916 w 49405"/>
                <a:gd name="connsiteY30" fmla="*/ 1458 h 54426"/>
                <a:gd name="connsiteX31" fmla="*/ 4148 w 49405"/>
                <a:gd name="connsiteY31" fmla="*/ 4521 h 54426"/>
                <a:gd name="connsiteX32" fmla="*/ 1431 w 49405"/>
                <a:gd name="connsiteY32" fmla="*/ 9035 h 54426"/>
                <a:gd name="connsiteX33" fmla="*/ 555 w 49405"/>
                <a:gd name="connsiteY33" fmla="*/ 14126 h 54426"/>
                <a:gd name="connsiteX34" fmla="*/ 1695 w 49405"/>
                <a:gd name="connsiteY34" fmla="*/ 20264 h 54426"/>
                <a:gd name="connsiteX35" fmla="*/ 4920 w 49405"/>
                <a:gd name="connsiteY35" fmla="*/ 24663 h 54426"/>
                <a:gd name="connsiteX36" fmla="*/ 9895 w 49405"/>
                <a:gd name="connsiteY36" fmla="*/ 27738 h 54426"/>
                <a:gd name="connsiteX37" fmla="*/ 16459 w 49405"/>
                <a:gd name="connsiteY37" fmla="*/ 29811 h 54426"/>
                <a:gd name="connsiteX38" fmla="*/ 23588 w 49405"/>
                <a:gd name="connsiteY38" fmla="*/ 31700 h 54426"/>
                <a:gd name="connsiteX39" fmla="*/ 27527 w 49405"/>
                <a:gd name="connsiteY39" fmla="*/ 33312 h 54426"/>
                <a:gd name="connsiteX40" fmla="*/ 29185 w 49405"/>
                <a:gd name="connsiteY40" fmla="*/ 35074 h 54426"/>
                <a:gd name="connsiteX41" fmla="*/ 29542 w 49405"/>
                <a:gd name="connsiteY41" fmla="*/ 37446 h 54426"/>
                <a:gd name="connsiteX42" fmla="*/ 26824 w 49405"/>
                <a:gd name="connsiteY42" fmla="*/ 44045 h 54426"/>
                <a:gd name="connsiteX43" fmla="*/ 19235 w 49405"/>
                <a:gd name="connsiteY43" fmla="*/ 46786 h 54426"/>
                <a:gd name="connsiteX44" fmla="*/ 15492 w 49405"/>
                <a:gd name="connsiteY44" fmla="*/ 46302 h 54426"/>
                <a:gd name="connsiteX45" fmla="*/ 11784 w 49405"/>
                <a:gd name="connsiteY45" fmla="*/ 44955 h 54426"/>
                <a:gd name="connsiteX46" fmla="*/ 8559 w 49405"/>
                <a:gd name="connsiteY46" fmla="*/ 43089 h 54426"/>
                <a:gd name="connsiteX47" fmla="*/ 6360 w 49405"/>
                <a:gd name="connsiteY47" fmla="*/ 40878 h 54426"/>
                <a:gd name="connsiteX48" fmla="*/ 5599 w 49405"/>
                <a:gd name="connsiteY48" fmla="*/ 40878 h 54426"/>
                <a:gd name="connsiteX49" fmla="*/ 4194 w 49405"/>
                <a:gd name="connsiteY49" fmla="*/ 47327 h 54426"/>
                <a:gd name="connsiteX50" fmla="*/ 13937 w 49405"/>
                <a:gd name="connsiteY50" fmla="*/ 52901 h 5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9405" h="54426">
                  <a:moveTo>
                    <a:pt x="29726" y="25147"/>
                  </a:moveTo>
                  <a:cubicBezTo>
                    <a:pt x="29749" y="26771"/>
                    <a:pt x="29772" y="28187"/>
                    <a:pt x="29772" y="29396"/>
                  </a:cubicBezTo>
                  <a:cubicBezTo>
                    <a:pt x="28275" y="28533"/>
                    <a:pt x="26663" y="27830"/>
                    <a:pt x="24993" y="27289"/>
                  </a:cubicBezTo>
                  <a:cubicBezTo>
                    <a:pt x="23312" y="26771"/>
                    <a:pt x="21780" y="26068"/>
                    <a:pt x="20363" y="25262"/>
                  </a:cubicBezTo>
                  <a:cubicBezTo>
                    <a:pt x="18970" y="24421"/>
                    <a:pt x="17841" y="23304"/>
                    <a:pt x="16932" y="21865"/>
                  </a:cubicBezTo>
                  <a:cubicBezTo>
                    <a:pt x="16045" y="20437"/>
                    <a:pt x="15584" y="18364"/>
                    <a:pt x="15584" y="15646"/>
                  </a:cubicBezTo>
                  <a:cubicBezTo>
                    <a:pt x="15584" y="12974"/>
                    <a:pt x="16148" y="10982"/>
                    <a:pt x="17266" y="9577"/>
                  </a:cubicBezTo>
                  <a:cubicBezTo>
                    <a:pt x="18371" y="8172"/>
                    <a:pt x="19857" y="7469"/>
                    <a:pt x="21722" y="7469"/>
                  </a:cubicBezTo>
                  <a:cubicBezTo>
                    <a:pt x="24083" y="7469"/>
                    <a:pt x="25995" y="8379"/>
                    <a:pt x="27469" y="10152"/>
                  </a:cubicBezTo>
                  <a:cubicBezTo>
                    <a:pt x="28932" y="11960"/>
                    <a:pt x="29657" y="14609"/>
                    <a:pt x="29657" y="18110"/>
                  </a:cubicBezTo>
                  <a:cubicBezTo>
                    <a:pt x="29657" y="21185"/>
                    <a:pt x="29680" y="23534"/>
                    <a:pt x="29726" y="25147"/>
                  </a:cubicBezTo>
                  <a:moveTo>
                    <a:pt x="13937" y="52901"/>
                  </a:moveTo>
                  <a:cubicBezTo>
                    <a:pt x="17404" y="54191"/>
                    <a:pt x="20859" y="54836"/>
                    <a:pt x="24291" y="54836"/>
                  </a:cubicBezTo>
                  <a:cubicBezTo>
                    <a:pt x="27158" y="54836"/>
                    <a:pt x="29784" y="54525"/>
                    <a:pt x="32191" y="53869"/>
                  </a:cubicBezTo>
                  <a:cubicBezTo>
                    <a:pt x="34598" y="53224"/>
                    <a:pt x="36671" y="52222"/>
                    <a:pt x="38410" y="50817"/>
                  </a:cubicBezTo>
                  <a:cubicBezTo>
                    <a:pt x="40160" y="49423"/>
                    <a:pt x="41531" y="47615"/>
                    <a:pt x="42498" y="45393"/>
                  </a:cubicBezTo>
                  <a:cubicBezTo>
                    <a:pt x="43465" y="43170"/>
                    <a:pt x="43937" y="40487"/>
                    <a:pt x="43937" y="37343"/>
                  </a:cubicBezTo>
                  <a:cubicBezTo>
                    <a:pt x="43937" y="32759"/>
                    <a:pt x="43891" y="28510"/>
                    <a:pt x="43788" y="24605"/>
                  </a:cubicBezTo>
                  <a:cubicBezTo>
                    <a:pt x="43673" y="20701"/>
                    <a:pt x="43627" y="16820"/>
                    <a:pt x="43627" y="12951"/>
                  </a:cubicBezTo>
                  <a:cubicBezTo>
                    <a:pt x="43627" y="11235"/>
                    <a:pt x="43765" y="9899"/>
                    <a:pt x="43995" y="8932"/>
                  </a:cubicBezTo>
                  <a:cubicBezTo>
                    <a:pt x="44260" y="7964"/>
                    <a:pt x="44617" y="7227"/>
                    <a:pt x="45135" y="6721"/>
                  </a:cubicBezTo>
                  <a:cubicBezTo>
                    <a:pt x="45630" y="6225"/>
                    <a:pt x="46287" y="5903"/>
                    <a:pt x="47116" y="5753"/>
                  </a:cubicBezTo>
                  <a:cubicBezTo>
                    <a:pt x="47934" y="5626"/>
                    <a:pt x="48890" y="5557"/>
                    <a:pt x="49961" y="5557"/>
                  </a:cubicBezTo>
                  <a:lnTo>
                    <a:pt x="49961" y="2966"/>
                  </a:lnTo>
                  <a:cubicBezTo>
                    <a:pt x="47876" y="2114"/>
                    <a:pt x="46126" y="1458"/>
                    <a:pt x="44698" y="1031"/>
                  </a:cubicBezTo>
                  <a:cubicBezTo>
                    <a:pt x="43270" y="605"/>
                    <a:pt x="41726" y="410"/>
                    <a:pt x="40068" y="410"/>
                  </a:cubicBezTo>
                  <a:cubicBezTo>
                    <a:pt x="37419" y="410"/>
                    <a:pt x="35277" y="1031"/>
                    <a:pt x="33642" y="2333"/>
                  </a:cubicBezTo>
                  <a:cubicBezTo>
                    <a:pt x="31983" y="3623"/>
                    <a:pt x="30740" y="5465"/>
                    <a:pt x="29887" y="7918"/>
                  </a:cubicBezTo>
                  <a:cubicBezTo>
                    <a:pt x="28218" y="5626"/>
                    <a:pt x="26317" y="3795"/>
                    <a:pt x="24141" y="2425"/>
                  </a:cubicBezTo>
                  <a:cubicBezTo>
                    <a:pt x="21941" y="1078"/>
                    <a:pt x="19200" y="410"/>
                    <a:pt x="15907" y="410"/>
                  </a:cubicBezTo>
                  <a:cubicBezTo>
                    <a:pt x="13189" y="410"/>
                    <a:pt x="10874" y="755"/>
                    <a:pt x="8916" y="1458"/>
                  </a:cubicBezTo>
                  <a:cubicBezTo>
                    <a:pt x="7004" y="2183"/>
                    <a:pt x="5404" y="3197"/>
                    <a:pt x="4148" y="4521"/>
                  </a:cubicBezTo>
                  <a:cubicBezTo>
                    <a:pt x="2905" y="5845"/>
                    <a:pt x="1995" y="7365"/>
                    <a:pt x="1431" y="9035"/>
                  </a:cubicBezTo>
                  <a:cubicBezTo>
                    <a:pt x="843" y="10728"/>
                    <a:pt x="555" y="12433"/>
                    <a:pt x="555" y="14126"/>
                  </a:cubicBezTo>
                  <a:cubicBezTo>
                    <a:pt x="555" y="16509"/>
                    <a:pt x="935" y="18548"/>
                    <a:pt x="1695" y="20264"/>
                  </a:cubicBezTo>
                  <a:cubicBezTo>
                    <a:pt x="2444" y="21980"/>
                    <a:pt x="3515" y="23442"/>
                    <a:pt x="4920" y="24663"/>
                  </a:cubicBezTo>
                  <a:cubicBezTo>
                    <a:pt x="6302" y="25884"/>
                    <a:pt x="7972" y="26886"/>
                    <a:pt x="9895" y="27738"/>
                  </a:cubicBezTo>
                  <a:cubicBezTo>
                    <a:pt x="11841" y="28544"/>
                    <a:pt x="14029" y="29235"/>
                    <a:pt x="16459" y="29811"/>
                  </a:cubicBezTo>
                  <a:cubicBezTo>
                    <a:pt x="19454" y="30536"/>
                    <a:pt x="21826" y="31147"/>
                    <a:pt x="23588" y="31700"/>
                  </a:cubicBezTo>
                  <a:cubicBezTo>
                    <a:pt x="25362" y="32229"/>
                    <a:pt x="26640" y="32771"/>
                    <a:pt x="27527" y="33312"/>
                  </a:cubicBezTo>
                  <a:cubicBezTo>
                    <a:pt x="28379" y="33853"/>
                    <a:pt x="28932" y="34440"/>
                    <a:pt x="29185" y="35074"/>
                  </a:cubicBezTo>
                  <a:cubicBezTo>
                    <a:pt x="29427" y="35730"/>
                    <a:pt x="29542" y="36502"/>
                    <a:pt x="29542" y="37446"/>
                  </a:cubicBezTo>
                  <a:cubicBezTo>
                    <a:pt x="29542" y="40014"/>
                    <a:pt x="28644" y="42226"/>
                    <a:pt x="26824" y="44045"/>
                  </a:cubicBezTo>
                  <a:cubicBezTo>
                    <a:pt x="24993" y="45876"/>
                    <a:pt x="22459" y="46786"/>
                    <a:pt x="19235" y="46786"/>
                  </a:cubicBezTo>
                  <a:cubicBezTo>
                    <a:pt x="18026" y="46786"/>
                    <a:pt x="16782" y="46625"/>
                    <a:pt x="15492" y="46302"/>
                  </a:cubicBezTo>
                  <a:cubicBezTo>
                    <a:pt x="14202" y="45980"/>
                    <a:pt x="12958" y="45531"/>
                    <a:pt x="11784" y="44955"/>
                  </a:cubicBezTo>
                  <a:cubicBezTo>
                    <a:pt x="10598" y="44379"/>
                    <a:pt x="9527" y="43769"/>
                    <a:pt x="8559" y="43089"/>
                  </a:cubicBezTo>
                  <a:cubicBezTo>
                    <a:pt x="7603" y="42398"/>
                    <a:pt x="6855" y="41684"/>
                    <a:pt x="6360" y="40878"/>
                  </a:cubicBezTo>
                  <a:lnTo>
                    <a:pt x="5599" y="40878"/>
                  </a:lnTo>
                  <a:lnTo>
                    <a:pt x="4194" y="47327"/>
                  </a:lnTo>
                  <a:cubicBezTo>
                    <a:pt x="7212" y="49757"/>
                    <a:pt x="10459" y="51623"/>
                    <a:pt x="13937" y="52901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D7517CE-D084-40E1-A543-F7804296FB8C}"/>
                </a:ext>
              </a:extLst>
            </p:cNvPr>
            <p:cNvSpPr/>
            <p:nvPr/>
          </p:nvSpPr>
          <p:spPr>
            <a:xfrm flipV="1">
              <a:off x="6067257" y="3512158"/>
              <a:ext cx="46814" cy="54426"/>
            </a:xfrm>
            <a:custGeom>
              <a:avLst/>
              <a:gdLst>
                <a:gd name="connsiteX0" fmla="*/ 37334 w 46814"/>
                <a:gd name="connsiteY0" fmla="*/ 46419 h 54426"/>
                <a:gd name="connsiteX1" fmla="*/ 29883 w 46814"/>
                <a:gd name="connsiteY1" fmla="*/ 49368 h 54426"/>
                <a:gd name="connsiteX2" fmla="*/ 20220 w 46814"/>
                <a:gd name="connsiteY2" fmla="*/ 43529 h 54426"/>
                <a:gd name="connsiteX3" fmla="*/ 16984 w 46814"/>
                <a:gd name="connsiteY3" fmla="*/ 27268 h 54426"/>
                <a:gd name="connsiteX4" fmla="*/ 21061 w 46814"/>
                <a:gd name="connsiteY4" fmla="*/ 12262 h 54426"/>
                <a:gd name="connsiteX5" fmla="*/ 32981 w 46814"/>
                <a:gd name="connsiteY5" fmla="*/ 7056 h 54426"/>
                <a:gd name="connsiteX6" fmla="*/ 39430 w 46814"/>
                <a:gd name="connsiteY6" fmla="*/ 8600 h 54426"/>
                <a:gd name="connsiteX7" fmla="*/ 44048 w 46814"/>
                <a:gd name="connsiteY7" fmla="*/ 12112 h 54426"/>
                <a:gd name="connsiteX8" fmla="*/ 45338 w 46814"/>
                <a:gd name="connsiteY8" fmla="*/ 11030 h 54426"/>
                <a:gd name="connsiteX9" fmla="*/ 44048 w 46814"/>
                <a:gd name="connsiteY9" fmla="*/ 7920 h 54426"/>
                <a:gd name="connsiteX10" fmla="*/ 42965 w 46814"/>
                <a:gd name="connsiteY10" fmla="*/ 4684 h 54426"/>
                <a:gd name="connsiteX11" fmla="*/ 37023 w 46814"/>
                <a:gd name="connsiteY11" fmla="*/ 1621 h 54426"/>
                <a:gd name="connsiteX12" fmla="*/ 28455 w 46814"/>
                <a:gd name="connsiteY12" fmla="*/ 411 h 54426"/>
                <a:gd name="connsiteX13" fmla="*/ 15257 w 46814"/>
                <a:gd name="connsiteY13" fmla="*/ 2657 h 54426"/>
                <a:gd name="connsiteX14" fmla="*/ 6620 w 46814"/>
                <a:gd name="connsiteY14" fmla="*/ 8772 h 54426"/>
                <a:gd name="connsiteX15" fmla="*/ 1944 w 46814"/>
                <a:gd name="connsiteY15" fmla="*/ 17536 h 54426"/>
                <a:gd name="connsiteX16" fmla="*/ 562 w 46814"/>
                <a:gd name="connsiteY16" fmla="*/ 27360 h 54426"/>
                <a:gd name="connsiteX17" fmla="*/ 2543 w 46814"/>
                <a:gd name="connsiteY17" fmla="*/ 38312 h 54426"/>
                <a:gd name="connsiteX18" fmla="*/ 8232 w 46814"/>
                <a:gd name="connsiteY18" fmla="*/ 47007 h 54426"/>
                <a:gd name="connsiteX19" fmla="*/ 17192 w 46814"/>
                <a:gd name="connsiteY19" fmla="*/ 52753 h 54426"/>
                <a:gd name="connsiteX20" fmla="*/ 28915 w 46814"/>
                <a:gd name="connsiteY20" fmla="*/ 54838 h 54426"/>
                <a:gd name="connsiteX21" fmla="*/ 39257 w 46814"/>
                <a:gd name="connsiteY21" fmla="*/ 53444 h 54426"/>
                <a:gd name="connsiteX22" fmla="*/ 47376 w 46814"/>
                <a:gd name="connsiteY22" fmla="*/ 49805 h 54426"/>
                <a:gd name="connsiteX23" fmla="*/ 44946 w 46814"/>
                <a:gd name="connsiteY23" fmla="*/ 44542 h 54426"/>
                <a:gd name="connsiteX24" fmla="*/ 43311 w 46814"/>
                <a:gd name="connsiteY24" fmla="*/ 38623 h 54426"/>
                <a:gd name="connsiteX25" fmla="*/ 40720 w 46814"/>
                <a:gd name="connsiteY25" fmla="*/ 38623 h 54426"/>
                <a:gd name="connsiteX26" fmla="*/ 37334 w 46814"/>
                <a:gd name="connsiteY26" fmla="*/ 46419 h 5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6814" h="54426">
                  <a:moveTo>
                    <a:pt x="37334" y="46419"/>
                  </a:moveTo>
                  <a:cubicBezTo>
                    <a:pt x="35652" y="48389"/>
                    <a:pt x="33165" y="49368"/>
                    <a:pt x="29883" y="49368"/>
                  </a:cubicBezTo>
                  <a:cubicBezTo>
                    <a:pt x="25564" y="49368"/>
                    <a:pt x="22363" y="47433"/>
                    <a:pt x="20220" y="43529"/>
                  </a:cubicBezTo>
                  <a:cubicBezTo>
                    <a:pt x="18055" y="39613"/>
                    <a:pt x="16984" y="34189"/>
                    <a:pt x="16984" y="27268"/>
                  </a:cubicBezTo>
                  <a:cubicBezTo>
                    <a:pt x="16984" y="20738"/>
                    <a:pt x="18343" y="15751"/>
                    <a:pt x="21061" y="12262"/>
                  </a:cubicBezTo>
                  <a:cubicBezTo>
                    <a:pt x="23779" y="8795"/>
                    <a:pt x="27764" y="7056"/>
                    <a:pt x="32981" y="7056"/>
                  </a:cubicBezTo>
                  <a:cubicBezTo>
                    <a:pt x="35192" y="7056"/>
                    <a:pt x="37345" y="7563"/>
                    <a:pt x="39430" y="8600"/>
                  </a:cubicBezTo>
                  <a:cubicBezTo>
                    <a:pt x="41503" y="9659"/>
                    <a:pt x="43034" y="10799"/>
                    <a:pt x="44048" y="12112"/>
                  </a:cubicBezTo>
                  <a:lnTo>
                    <a:pt x="45338" y="11030"/>
                  </a:lnTo>
                  <a:cubicBezTo>
                    <a:pt x="44831" y="10028"/>
                    <a:pt x="44393" y="8980"/>
                    <a:pt x="44048" y="7920"/>
                  </a:cubicBezTo>
                  <a:cubicBezTo>
                    <a:pt x="43679" y="6838"/>
                    <a:pt x="43334" y="5767"/>
                    <a:pt x="42965" y="4684"/>
                  </a:cubicBezTo>
                  <a:cubicBezTo>
                    <a:pt x="41399" y="3475"/>
                    <a:pt x="39407" y="2461"/>
                    <a:pt x="37023" y="1621"/>
                  </a:cubicBezTo>
                  <a:cubicBezTo>
                    <a:pt x="34604" y="814"/>
                    <a:pt x="31771" y="411"/>
                    <a:pt x="28455" y="411"/>
                  </a:cubicBezTo>
                  <a:cubicBezTo>
                    <a:pt x="23249" y="411"/>
                    <a:pt x="18850" y="1148"/>
                    <a:pt x="15257" y="2657"/>
                  </a:cubicBezTo>
                  <a:cubicBezTo>
                    <a:pt x="11675" y="4154"/>
                    <a:pt x="8796" y="6204"/>
                    <a:pt x="6620" y="8772"/>
                  </a:cubicBezTo>
                  <a:cubicBezTo>
                    <a:pt x="4432" y="11352"/>
                    <a:pt x="2865" y="14266"/>
                    <a:pt x="1944" y="17536"/>
                  </a:cubicBezTo>
                  <a:cubicBezTo>
                    <a:pt x="1011" y="20784"/>
                    <a:pt x="562" y="24055"/>
                    <a:pt x="562" y="27360"/>
                  </a:cubicBezTo>
                  <a:cubicBezTo>
                    <a:pt x="562" y="31298"/>
                    <a:pt x="1195" y="34949"/>
                    <a:pt x="2543" y="38312"/>
                  </a:cubicBezTo>
                  <a:cubicBezTo>
                    <a:pt x="3867" y="41686"/>
                    <a:pt x="5767" y="44565"/>
                    <a:pt x="8232" y="47007"/>
                  </a:cubicBezTo>
                  <a:cubicBezTo>
                    <a:pt x="10696" y="49448"/>
                    <a:pt x="13691" y="51360"/>
                    <a:pt x="17192" y="52753"/>
                  </a:cubicBezTo>
                  <a:cubicBezTo>
                    <a:pt x="20704" y="54147"/>
                    <a:pt x="24620" y="54838"/>
                    <a:pt x="28915" y="54838"/>
                  </a:cubicBezTo>
                  <a:cubicBezTo>
                    <a:pt x="32981" y="54838"/>
                    <a:pt x="36447" y="54377"/>
                    <a:pt x="39257" y="53444"/>
                  </a:cubicBezTo>
                  <a:cubicBezTo>
                    <a:pt x="42102" y="52523"/>
                    <a:pt x="44785" y="51314"/>
                    <a:pt x="47376" y="49805"/>
                  </a:cubicBezTo>
                  <a:cubicBezTo>
                    <a:pt x="46512" y="48377"/>
                    <a:pt x="45718" y="46615"/>
                    <a:pt x="44946" y="44542"/>
                  </a:cubicBezTo>
                  <a:cubicBezTo>
                    <a:pt x="44209" y="42446"/>
                    <a:pt x="43656" y="40488"/>
                    <a:pt x="43311" y="38623"/>
                  </a:cubicBezTo>
                  <a:lnTo>
                    <a:pt x="40720" y="38623"/>
                  </a:lnTo>
                  <a:cubicBezTo>
                    <a:pt x="40144" y="41859"/>
                    <a:pt x="39015" y="44450"/>
                    <a:pt x="37334" y="46419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E5DFC6F5-252E-422C-9936-81112731D93F}"/>
                </a:ext>
              </a:extLst>
            </p:cNvPr>
            <p:cNvSpPr/>
            <p:nvPr/>
          </p:nvSpPr>
          <p:spPr>
            <a:xfrm flipV="1">
              <a:off x="6120075" y="3487525"/>
              <a:ext cx="48334" cy="77677"/>
            </a:xfrm>
            <a:custGeom>
              <a:avLst/>
              <a:gdLst>
                <a:gd name="connsiteX0" fmla="*/ 32802 w 48334"/>
                <a:gd name="connsiteY0" fmla="*/ 405 h 77677"/>
                <a:gd name="connsiteX1" fmla="*/ 48902 w 48334"/>
                <a:gd name="connsiteY1" fmla="*/ 405 h 77677"/>
                <a:gd name="connsiteX2" fmla="*/ 48522 w 48334"/>
                <a:gd name="connsiteY2" fmla="*/ 8201 h 77677"/>
                <a:gd name="connsiteX3" fmla="*/ 48372 w 48334"/>
                <a:gd name="connsiteY3" fmla="*/ 15641 h 77677"/>
                <a:gd name="connsiteX4" fmla="*/ 48580 w 48334"/>
                <a:gd name="connsiteY4" fmla="*/ 24036 h 77677"/>
                <a:gd name="connsiteX5" fmla="*/ 48798 w 48334"/>
                <a:gd name="connsiteY5" fmla="*/ 33699 h 77677"/>
                <a:gd name="connsiteX6" fmla="*/ 44434 w 48334"/>
                <a:gd name="connsiteY6" fmla="*/ 48785 h 77677"/>
                <a:gd name="connsiteX7" fmla="*/ 32042 w 48334"/>
                <a:gd name="connsiteY7" fmla="*/ 53449 h 77677"/>
                <a:gd name="connsiteX8" fmla="*/ 22863 w 48334"/>
                <a:gd name="connsiteY8" fmla="*/ 50985 h 77677"/>
                <a:gd name="connsiteX9" fmla="*/ 16046 w 48334"/>
                <a:gd name="connsiteY9" fmla="*/ 44006 h 77677"/>
                <a:gd name="connsiteX10" fmla="*/ 15815 w 48334"/>
                <a:gd name="connsiteY10" fmla="*/ 44213 h 77677"/>
                <a:gd name="connsiteX11" fmla="*/ 16046 w 48334"/>
                <a:gd name="connsiteY11" fmla="*/ 60981 h 77677"/>
                <a:gd name="connsiteX12" fmla="*/ 16691 w 48334"/>
                <a:gd name="connsiteY12" fmla="*/ 78083 h 77677"/>
                <a:gd name="connsiteX13" fmla="*/ 568 w 48334"/>
                <a:gd name="connsiteY13" fmla="*/ 78083 h 77677"/>
                <a:gd name="connsiteX14" fmla="*/ 1224 w 48334"/>
                <a:gd name="connsiteY14" fmla="*/ 60981 h 77677"/>
                <a:gd name="connsiteX15" fmla="*/ 1432 w 48334"/>
                <a:gd name="connsiteY15" fmla="*/ 42440 h 77677"/>
                <a:gd name="connsiteX16" fmla="*/ 1432 w 48334"/>
                <a:gd name="connsiteY16" fmla="*/ 35737 h 77677"/>
                <a:gd name="connsiteX17" fmla="*/ 1224 w 48334"/>
                <a:gd name="connsiteY17" fmla="*/ 17196 h 77677"/>
                <a:gd name="connsiteX18" fmla="*/ 568 w 48334"/>
                <a:gd name="connsiteY18" fmla="*/ 405 h 77677"/>
                <a:gd name="connsiteX19" fmla="*/ 16691 w 48334"/>
                <a:gd name="connsiteY19" fmla="*/ 405 h 77677"/>
                <a:gd name="connsiteX20" fmla="*/ 16311 w 48334"/>
                <a:gd name="connsiteY20" fmla="*/ 6463 h 77677"/>
                <a:gd name="connsiteX21" fmla="*/ 16046 w 48334"/>
                <a:gd name="connsiteY21" fmla="*/ 13349 h 77677"/>
                <a:gd name="connsiteX22" fmla="*/ 15873 w 48334"/>
                <a:gd name="connsiteY22" fmla="*/ 19580 h 77677"/>
                <a:gd name="connsiteX23" fmla="*/ 15815 w 48334"/>
                <a:gd name="connsiteY23" fmla="*/ 23921 h 77677"/>
                <a:gd name="connsiteX24" fmla="*/ 15815 w 48334"/>
                <a:gd name="connsiteY24" fmla="*/ 28217 h 77677"/>
                <a:gd name="connsiteX25" fmla="*/ 18084 w 48334"/>
                <a:gd name="connsiteY25" fmla="*/ 39825 h 77677"/>
                <a:gd name="connsiteX26" fmla="*/ 25167 w 48334"/>
                <a:gd name="connsiteY26" fmla="*/ 44006 h 77677"/>
                <a:gd name="connsiteX27" fmla="*/ 31662 w 48334"/>
                <a:gd name="connsiteY27" fmla="*/ 40850 h 77677"/>
                <a:gd name="connsiteX28" fmla="*/ 33977 w 48334"/>
                <a:gd name="connsiteY28" fmla="*/ 30912 h 77677"/>
                <a:gd name="connsiteX29" fmla="*/ 33746 w 48334"/>
                <a:gd name="connsiteY29" fmla="*/ 13580 h 77677"/>
                <a:gd name="connsiteX30" fmla="*/ 32802 w 48334"/>
                <a:gd name="connsiteY30" fmla="*/ 405 h 7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8334" h="77677">
                  <a:moveTo>
                    <a:pt x="32802" y="405"/>
                  </a:moveTo>
                  <a:lnTo>
                    <a:pt x="48902" y="405"/>
                  </a:lnTo>
                  <a:cubicBezTo>
                    <a:pt x="48752" y="2915"/>
                    <a:pt x="48637" y="5507"/>
                    <a:pt x="48522" y="8201"/>
                  </a:cubicBezTo>
                  <a:cubicBezTo>
                    <a:pt x="48418" y="10873"/>
                    <a:pt x="48372" y="13349"/>
                    <a:pt x="48372" y="15641"/>
                  </a:cubicBezTo>
                  <a:cubicBezTo>
                    <a:pt x="48372" y="18451"/>
                    <a:pt x="48430" y="21250"/>
                    <a:pt x="48580" y="24036"/>
                  </a:cubicBezTo>
                  <a:cubicBezTo>
                    <a:pt x="48729" y="26823"/>
                    <a:pt x="48798" y="30037"/>
                    <a:pt x="48798" y="33699"/>
                  </a:cubicBezTo>
                  <a:cubicBezTo>
                    <a:pt x="48798" y="40643"/>
                    <a:pt x="47359" y="45676"/>
                    <a:pt x="44434" y="48785"/>
                  </a:cubicBezTo>
                  <a:cubicBezTo>
                    <a:pt x="41555" y="51906"/>
                    <a:pt x="37409" y="53449"/>
                    <a:pt x="32042" y="53449"/>
                  </a:cubicBezTo>
                  <a:cubicBezTo>
                    <a:pt x="28599" y="53449"/>
                    <a:pt x="25535" y="52643"/>
                    <a:pt x="22863" y="50985"/>
                  </a:cubicBezTo>
                  <a:cubicBezTo>
                    <a:pt x="20169" y="49338"/>
                    <a:pt x="17900" y="47023"/>
                    <a:pt x="16046" y="44006"/>
                  </a:cubicBezTo>
                  <a:lnTo>
                    <a:pt x="15815" y="44213"/>
                  </a:lnTo>
                  <a:cubicBezTo>
                    <a:pt x="15815" y="51227"/>
                    <a:pt x="15896" y="55350"/>
                    <a:pt x="16046" y="60981"/>
                  </a:cubicBezTo>
                  <a:cubicBezTo>
                    <a:pt x="16184" y="66613"/>
                    <a:pt x="16380" y="72313"/>
                    <a:pt x="16691" y="78083"/>
                  </a:cubicBezTo>
                  <a:lnTo>
                    <a:pt x="568" y="78083"/>
                  </a:lnTo>
                  <a:cubicBezTo>
                    <a:pt x="867" y="72313"/>
                    <a:pt x="1086" y="66613"/>
                    <a:pt x="1224" y="60981"/>
                  </a:cubicBezTo>
                  <a:cubicBezTo>
                    <a:pt x="1362" y="55350"/>
                    <a:pt x="1432" y="49177"/>
                    <a:pt x="1432" y="42440"/>
                  </a:cubicBezTo>
                  <a:lnTo>
                    <a:pt x="1432" y="35737"/>
                  </a:lnTo>
                  <a:cubicBezTo>
                    <a:pt x="1432" y="29000"/>
                    <a:pt x="1362" y="22839"/>
                    <a:pt x="1224" y="17196"/>
                  </a:cubicBezTo>
                  <a:cubicBezTo>
                    <a:pt x="1086" y="11576"/>
                    <a:pt x="867" y="6198"/>
                    <a:pt x="568" y="405"/>
                  </a:cubicBezTo>
                  <a:lnTo>
                    <a:pt x="16691" y="405"/>
                  </a:lnTo>
                  <a:cubicBezTo>
                    <a:pt x="16541" y="2121"/>
                    <a:pt x="16414" y="4148"/>
                    <a:pt x="16311" y="6463"/>
                  </a:cubicBezTo>
                  <a:cubicBezTo>
                    <a:pt x="16207" y="8800"/>
                    <a:pt x="16092" y="11104"/>
                    <a:pt x="16046" y="13349"/>
                  </a:cubicBezTo>
                  <a:cubicBezTo>
                    <a:pt x="15965" y="15595"/>
                    <a:pt x="15908" y="17691"/>
                    <a:pt x="15873" y="19580"/>
                  </a:cubicBezTo>
                  <a:cubicBezTo>
                    <a:pt x="15838" y="21468"/>
                    <a:pt x="15815" y="22931"/>
                    <a:pt x="15815" y="23921"/>
                  </a:cubicBezTo>
                  <a:lnTo>
                    <a:pt x="15815" y="28217"/>
                  </a:lnTo>
                  <a:cubicBezTo>
                    <a:pt x="15815" y="33169"/>
                    <a:pt x="16587" y="37038"/>
                    <a:pt x="18084" y="39825"/>
                  </a:cubicBezTo>
                  <a:cubicBezTo>
                    <a:pt x="19581" y="42612"/>
                    <a:pt x="21942" y="44006"/>
                    <a:pt x="25167" y="44006"/>
                  </a:cubicBezTo>
                  <a:cubicBezTo>
                    <a:pt x="27965" y="44006"/>
                    <a:pt x="30130" y="42958"/>
                    <a:pt x="31662" y="40850"/>
                  </a:cubicBezTo>
                  <a:cubicBezTo>
                    <a:pt x="33205" y="38731"/>
                    <a:pt x="33977" y="35415"/>
                    <a:pt x="33977" y="30912"/>
                  </a:cubicBezTo>
                  <a:cubicBezTo>
                    <a:pt x="33977" y="24394"/>
                    <a:pt x="33908" y="18612"/>
                    <a:pt x="33746" y="13580"/>
                  </a:cubicBezTo>
                  <a:cubicBezTo>
                    <a:pt x="33597" y="8512"/>
                    <a:pt x="33297" y="4125"/>
                    <a:pt x="32802" y="405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AEEA297-22B7-4FF2-8619-F5990233E74D}"/>
                </a:ext>
              </a:extLst>
            </p:cNvPr>
            <p:cNvSpPr/>
            <p:nvPr/>
          </p:nvSpPr>
          <p:spPr>
            <a:xfrm flipV="1">
              <a:off x="6176641" y="3512154"/>
              <a:ext cx="52618" cy="54426"/>
            </a:xfrm>
            <a:custGeom>
              <a:avLst/>
              <a:gdLst>
                <a:gd name="connsiteX0" fmla="*/ 34928 w 52618"/>
                <a:gd name="connsiteY0" fmla="*/ 44807 h 54426"/>
                <a:gd name="connsiteX1" fmla="*/ 27097 w 52618"/>
                <a:gd name="connsiteY1" fmla="*/ 50001 h 54426"/>
                <a:gd name="connsiteX2" fmla="*/ 19323 w 52618"/>
                <a:gd name="connsiteY2" fmla="*/ 44208 h 54426"/>
                <a:gd name="connsiteX3" fmla="*/ 16456 w 52618"/>
                <a:gd name="connsiteY3" fmla="*/ 26047 h 54426"/>
                <a:gd name="connsiteX4" fmla="*/ 16985 w 52618"/>
                <a:gd name="connsiteY4" fmla="*/ 17686 h 54426"/>
                <a:gd name="connsiteX5" fmla="*/ 18782 w 52618"/>
                <a:gd name="connsiteY5" fmla="*/ 10972 h 54426"/>
                <a:gd name="connsiteX6" fmla="*/ 21995 w 52618"/>
                <a:gd name="connsiteY6" fmla="*/ 6526 h 54426"/>
                <a:gd name="connsiteX7" fmla="*/ 26993 w 52618"/>
                <a:gd name="connsiteY7" fmla="*/ 4903 h 54426"/>
                <a:gd name="connsiteX8" fmla="*/ 37300 w 52618"/>
                <a:gd name="connsiteY8" fmla="*/ 30147 h 54426"/>
                <a:gd name="connsiteX9" fmla="*/ 34928 w 52618"/>
                <a:gd name="connsiteY9" fmla="*/ 44807 h 54426"/>
                <a:gd name="connsiteX10" fmla="*/ 2774 w 52618"/>
                <a:gd name="connsiteY10" fmla="*/ 38726 h 54426"/>
                <a:gd name="connsiteX11" fmla="*/ 8636 w 52618"/>
                <a:gd name="connsiteY11" fmla="*/ 47709 h 54426"/>
                <a:gd name="connsiteX12" fmla="*/ 17055 w 52618"/>
                <a:gd name="connsiteY12" fmla="*/ 53064 h 54426"/>
                <a:gd name="connsiteX13" fmla="*/ 26878 w 52618"/>
                <a:gd name="connsiteY13" fmla="*/ 54838 h 54426"/>
                <a:gd name="connsiteX14" fmla="*/ 46318 w 52618"/>
                <a:gd name="connsiteY14" fmla="*/ 47755 h 54426"/>
                <a:gd name="connsiteX15" fmla="*/ 53193 w 52618"/>
                <a:gd name="connsiteY15" fmla="*/ 28534 h 54426"/>
                <a:gd name="connsiteX16" fmla="*/ 51258 w 52618"/>
                <a:gd name="connsiteY16" fmla="*/ 16718 h 54426"/>
                <a:gd name="connsiteX17" fmla="*/ 45834 w 52618"/>
                <a:gd name="connsiteY17" fmla="*/ 7736 h 54426"/>
                <a:gd name="connsiteX18" fmla="*/ 37531 w 52618"/>
                <a:gd name="connsiteY18" fmla="*/ 2219 h 54426"/>
                <a:gd name="connsiteX19" fmla="*/ 26878 w 52618"/>
                <a:gd name="connsiteY19" fmla="*/ 411 h 54426"/>
                <a:gd name="connsiteX20" fmla="*/ 17377 w 52618"/>
                <a:gd name="connsiteY20" fmla="*/ 1690 h 54426"/>
                <a:gd name="connsiteX21" fmla="*/ 8947 w 52618"/>
                <a:gd name="connsiteY21" fmla="*/ 6031 h 54426"/>
                <a:gd name="connsiteX22" fmla="*/ 2878 w 52618"/>
                <a:gd name="connsiteY22" fmla="*/ 14035 h 54426"/>
                <a:gd name="connsiteX23" fmla="*/ 575 w 52618"/>
                <a:gd name="connsiteY23" fmla="*/ 26185 h 54426"/>
                <a:gd name="connsiteX24" fmla="*/ 2774 w 52618"/>
                <a:gd name="connsiteY24" fmla="*/ 38726 h 5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618" h="54426">
                  <a:moveTo>
                    <a:pt x="34928" y="44807"/>
                  </a:moveTo>
                  <a:cubicBezTo>
                    <a:pt x="33362" y="48273"/>
                    <a:pt x="30747" y="50001"/>
                    <a:pt x="27097" y="50001"/>
                  </a:cubicBezTo>
                  <a:cubicBezTo>
                    <a:pt x="23792" y="50001"/>
                    <a:pt x="21200" y="48078"/>
                    <a:pt x="19323" y="44208"/>
                  </a:cubicBezTo>
                  <a:cubicBezTo>
                    <a:pt x="17412" y="40327"/>
                    <a:pt x="16456" y="34304"/>
                    <a:pt x="16456" y="26047"/>
                  </a:cubicBezTo>
                  <a:cubicBezTo>
                    <a:pt x="16456" y="23052"/>
                    <a:pt x="16640" y="20265"/>
                    <a:pt x="16985" y="17686"/>
                  </a:cubicBezTo>
                  <a:cubicBezTo>
                    <a:pt x="17365" y="15106"/>
                    <a:pt x="17941" y="12872"/>
                    <a:pt x="18782" y="10972"/>
                  </a:cubicBezTo>
                  <a:cubicBezTo>
                    <a:pt x="19588" y="9072"/>
                    <a:pt x="20671" y="7586"/>
                    <a:pt x="21995" y="6526"/>
                  </a:cubicBezTo>
                  <a:cubicBezTo>
                    <a:pt x="23308" y="5444"/>
                    <a:pt x="24989" y="4903"/>
                    <a:pt x="26993" y="4903"/>
                  </a:cubicBezTo>
                  <a:cubicBezTo>
                    <a:pt x="33857" y="4903"/>
                    <a:pt x="37300" y="13321"/>
                    <a:pt x="37300" y="30147"/>
                  </a:cubicBezTo>
                  <a:cubicBezTo>
                    <a:pt x="37300" y="36434"/>
                    <a:pt x="36506" y="41317"/>
                    <a:pt x="34928" y="44807"/>
                  </a:cubicBezTo>
                  <a:moveTo>
                    <a:pt x="2774" y="38726"/>
                  </a:moveTo>
                  <a:cubicBezTo>
                    <a:pt x="4225" y="42319"/>
                    <a:pt x="6195" y="45314"/>
                    <a:pt x="8636" y="47709"/>
                  </a:cubicBezTo>
                  <a:cubicBezTo>
                    <a:pt x="11054" y="50093"/>
                    <a:pt x="13876" y="51889"/>
                    <a:pt x="17055" y="53064"/>
                  </a:cubicBezTo>
                  <a:cubicBezTo>
                    <a:pt x="20233" y="54250"/>
                    <a:pt x="23504" y="54838"/>
                    <a:pt x="26878" y="54838"/>
                  </a:cubicBezTo>
                  <a:cubicBezTo>
                    <a:pt x="35262" y="54838"/>
                    <a:pt x="41734" y="52477"/>
                    <a:pt x="46318" y="47755"/>
                  </a:cubicBezTo>
                  <a:cubicBezTo>
                    <a:pt x="50901" y="43033"/>
                    <a:pt x="53193" y="36619"/>
                    <a:pt x="53193" y="28534"/>
                  </a:cubicBezTo>
                  <a:cubicBezTo>
                    <a:pt x="53193" y="24158"/>
                    <a:pt x="52536" y="20231"/>
                    <a:pt x="51258" y="16718"/>
                  </a:cubicBezTo>
                  <a:cubicBezTo>
                    <a:pt x="49980" y="13217"/>
                    <a:pt x="48160" y="10223"/>
                    <a:pt x="45834" y="7736"/>
                  </a:cubicBezTo>
                  <a:cubicBezTo>
                    <a:pt x="43519" y="5271"/>
                    <a:pt x="40732" y="3440"/>
                    <a:pt x="37531" y="2219"/>
                  </a:cubicBezTo>
                  <a:cubicBezTo>
                    <a:pt x="34295" y="999"/>
                    <a:pt x="30747" y="411"/>
                    <a:pt x="26878" y="411"/>
                  </a:cubicBezTo>
                  <a:cubicBezTo>
                    <a:pt x="23653" y="411"/>
                    <a:pt x="20509" y="826"/>
                    <a:pt x="17377" y="1690"/>
                  </a:cubicBezTo>
                  <a:cubicBezTo>
                    <a:pt x="14256" y="2542"/>
                    <a:pt x="11446" y="3993"/>
                    <a:pt x="8947" y="6031"/>
                  </a:cubicBezTo>
                  <a:cubicBezTo>
                    <a:pt x="6436" y="8081"/>
                    <a:pt x="4421" y="10730"/>
                    <a:pt x="2878" y="14035"/>
                  </a:cubicBezTo>
                  <a:cubicBezTo>
                    <a:pt x="1346" y="17317"/>
                    <a:pt x="575" y="21371"/>
                    <a:pt x="575" y="26185"/>
                  </a:cubicBezTo>
                  <a:cubicBezTo>
                    <a:pt x="575" y="30976"/>
                    <a:pt x="1289" y="35156"/>
                    <a:pt x="2774" y="38726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5F4D55C7-18C9-48B6-8E62-0FC119F4FBD8}"/>
                </a:ext>
              </a:extLst>
            </p:cNvPr>
            <p:cNvSpPr/>
            <p:nvPr/>
          </p:nvSpPr>
          <p:spPr>
            <a:xfrm flipV="1">
              <a:off x="6237017" y="3512158"/>
              <a:ext cx="48334" cy="53044"/>
            </a:xfrm>
            <a:custGeom>
              <a:avLst/>
              <a:gdLst>
                <a:gd name="connsiteX0" fmla="*/ 32804 w 48334"/>
                <a:gd name="connsiteY0" fmla="*/ 407 h 53044"/>
                <a:gd name="connsiteX1" fmla="*/ 48916 w 48334"/>
                <a:gd name="connsiteY1" fmla="*/ 407 h 53044"/>
                <a:gd name="connsiteX2" fmla="*/ 48536 w 48334"/>
                <a:gd name="connsiteY2" fmla="*/ 8204 h 53044"/>
                <a:gd name="connsiteX3" fmla="*/ 48363 w 48334"/>
                <a:gd name="connsiteY3" fmla="*/ 15644 h 53044"/>
                <a:gd name="connsiteX4" fmla="*/ 48582 w 48334"/>
                <a:gd name="connsiteY4" fmla="*/ 24039 h 53044"/>
                <a:gd name="connsiteX5" fmla="*/ 48800 w 48334"/>
                <a:gd name="connsiteY5" fmla="*/ 33701 h 53044"/>
                <a:gd name="connsiteX6" fmla="*/ 44459 w 48334"/>
                <a:gd name="connsiteY6" fmla="*/ 48788 h 53044"/>
                <a:gd name="connsiteX7" fmla="*/ 32056 w 48334"/>
                <a:gd name="connsiteY7" fmla="*/ 53452 h 53044"/>
                <a:gd name="connsiteX8" fmla="*/ 22877 w 48334"/>
                <a:gd name="connsiteY8" fmla="*/ 50987 h 53044"/>
                <a:gd name="connsiteX9" fmla="*/ 15829 w 48334"/>
                <a:gd name="connsiteY9" fmla="*/ 44008 h 53044"/>
                <a:gd name="connsiteX10" fmla="*/ 15610 w 48334"/>
                <a:gd name="connsiteY10" fmla="*/ 44008 h 53044"/>
                <a:gd name="connsiteX11" fmla="*/ 16048 w 48334"/>
                <a:gd name="connsiteY11" fmla="*/ 52058 h 53044"/>
                <a:gd name="connsiteX12" fmla="*/ 581 w 48334"/>
                <a:gd name="connsiteY12" fmla="*/ 52058 h 53044"/>
                <a:gd name="connsiteX13" fmla="*/ 1284 w 48334"/>
                <a:gd name="connsiteY13" fmla="*/ 40507 h 53044"/>
                <a:gd name="connsiteX14" fmla="*/ 1434 w 48334"/>
                <a:gd name="connsiteY14" fmla="*/ 28219 h 53044"/>
                <a:gd name="connsiteX15" fmla="*/ 1434 w 48334"/>
                <a:gd name="connsiteY15" fmla="*/ 23924 h 53044"/>
                <a:gd name="connsiteX16" fmla="*/ 1284 w 48334"/>
                <a:gd name="connsiteY16" fmla="*/ 11578 h 53044"/>
                <a:gd name="connsiteX17" fmla="*/ 581 w 48334"/>
                <a:gd name="connsiteY17" fmla="*/ 407 h 53044"/>
                <a:gd name="connsiteX18" fmla="*/ 16693 w 48334"/>
                <a:gd name="connsiteY18" fmla="*/ 407 h 53044"/>
                <a:gd name="connsiteX19" fmla="*/ 15990 w 48334"/>
                <a:gd name="connsiteY19" fmla="*/ 11578 h 53044"/>
                <a:gd name="connsiteX20" fmla="*/ 15829 w 48334"/>
                <a:gd name="connsiteY20" fmla="*/ 23924 h 53044"/>
                <a:gd name="connsiteX21" fmla="*/ 15829 w 48334"/>
                <a:gd name="connsiteY21" fmla="*/ 28219 h 53044"/>
                <a:gd name="connsiteX22" fmla="*/ 18086 w 48334"/>
                <a:gd name="connsiteY22" fmla="*/ 39828 h 53044"/>
                <a:gd name="connsiteX23" fmla="*/ 25169 w 48334"/>
                <a:gd name="connsiteY23" fmla="*/ 44008 h 53044"/>
                <a:gd name="connsiteX24" fmla="*/ 31676 w 48334"/>
                <a:gd name="connsiteY24" fmla="*/ 40853 h 53044"/>
                <a:gd name="connsiteX25" fmla="*/ 33990 w 48334"/>
                <a:gd name="connsiteY25" fmla="*/ 30914 h 53044"/>
                <a:gd name="connsiteX26" fmla="*/ 33760 w 48334"/>
                <a:gd name="connsiteY26" fmla="*/ 13582 h 53044"/>
                <a:gd name="connsiteX27" fmla="*/ 32804 w 48334"/>
                <a:gd name="connsiteY27" fmla="*/ 407 h 5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334" h="53044">
                  <a:moveTo>
                    <a:pt x="32804" y="407"/>
                  </a:moveTo>
                  <a:lnTo>
                    <a:pt x="48916" y="407"/>
                  </a:lnTo>
                  <a:cubicBezTo>
                    <a:pt x="48766" y="2918"/>
                    <a:pt x="48651" y="5509"/>
                    <a:pt x="48536" y="8204"/>
                  </a:cubicBezTo>
                  <a:cubicBezTo>
                    <a:pt x="48420" y="10876"/>
                    <a:pt x="48363" y="13352"/>
                    <a:pt x="48363" y="15644"/>
                  </a:cubicBezTo>
                  <a:cubicBezTo>
                    <a:pt x="48363" y="18454"/>
                    <a:pt x="48443" y="21252"/>
                    <a:pt x="48582" y="24039"/>
                  </a:cubicBezTo>
                  <a:cubicBezTo>
                    <a:pt x="48720" y="26826"/>
                    <a:pt x="48800" y="30039"/>
                    <a:pt x="48800" y="33701"/>
                  </a:cubicBezTo>
                  <a:cubicBezTo>
                    <a:pt x="48800" y="40646"/>
                    <a:pt x="47361" y="45678"/>
                    <a:pt x="44459" y="48788"/>
                  </a:cubicBezTo>
                  <a:cubicBezTo>
                    <a:pt x="41568" y="51909"/>
                    <a:pt x="37411" y="53452"/>
                    <a:pt x="32056" y="53452"/>
                  </a:cubicBezTo>
                  <a:cubicBezTo>
                    <a:pt x="28612" y="53452"/>
                    <a:pt x="25549" y="52646"/>
                    <a:pt x="22877" y="50987"/>
                  </a:cubicBezTo>
                  <a:cubicBezTo>
                    <a:pt x="20182" y="49340"/>
                    <a:pt x="17833" y="47026"/>
                    <a:pt x="15829" y="44008"/>
                  </a:cubicBezTo>
                  <a:lnTo>
                    <a:pt x="15610" y="44008"/>
                  </a:lnTo>
                  <a:lnTo>
                    <a:pt x="16048" y="52058"/>
                  </a:lnTo>
                  <a:lnTo>
                    <a:pt x="581" y="52058"/>
                  </a:lnTo>
                  <a:cubicBezTo>
                    <a:pt x="938" y="48189"/>
                    <a:pt x="1169" y="44342"/>
                    <a:pt x="1284" y="40507"/>
                  </a:cubicBezTo>
                  <a:cubicBezTo>
                    <a:pt x="1387" y="36684"/>
                    <a:pt x="1434" y="32596"/>
                    <a:pt x="1434" y="28219"/>
                  </a:cubicBezTo>
                  <a:lnTo>
                    <a:pt x="1434" y="23924"/>
                  </a:lnTo>
                  <a:cubicBezTo>
                    <a:pt x="1434" y="19559"/>
                    <a:pt x="1387" y="15448"/>
                    <a:pt x="1284" y="11578"/>
                  </a:cubicBezTo>
                  <a:cubicBezTo>
                    <a:pt x="1169" y="7720"/>
                    <a:pt x="938" y="4001"/>
                    <a:pt x="581" y="407"/>
                  </a:cubicBezTo>
                  <a:lnTo>
                    <a:pt x="16693" y="407"/>
                  </a:lnTo>
                  <a:cubicBezTo>
                    <a:pt x="16336" y="4001"/>
                    <a:pt x="16105" y="7720"/>
                    <a:pt x="15990" y="11578"/>
                  </a:cubicBezTo>
                  <a:cubicBezTo>
                    <a:pt x="15887" y="15448"/>
                    <a:pt x="15829" y="19559"/>
                    <a:pt x="15829" y="23924"/>
                  </a:cubicBezTo>
                  <a:lnTo>
                    <a:pt x="15829" y="28219"/>
                  </a:lnTo>
                  <a:cubicBezTo>
                    <a:pt x="15829" y="33171"/>
                    <a:pt x="16578" y="37041"/>
                    <a:pt x="18086" y="39828"/>
                  </a:cubicBezTo>
                  <a:cubicBezTo>
                    <a:pt x="19606" y="42615"/>
                    <a:pt x="21956" y="44008"/>
                    <a:pt x="25169" y="44008"/>
                  </a:cubicBezTo>
                  <a:cubicBezTo>
                    <a:pt x="27979" y="44008"/>
                    <a:pt x="30132" y="42960"/>
                    <a:pt x="31676" y="40853"/>
                  </a:cubicBezTo>
                  <a:cubicBezTo>
                    <a:pt x="33207" y="38734"/>
                    <a:pt x="33990" y="35417"/>
                    <a:pt x="33990" y="30914"/>
                  </a:cubicBezTo>
                  <a:cubicBezTo>
                    <a:pt x="33990" y="24396"/>
                    <a:pt x="33910" y="18615"/>
                    <a:pt x="33760" y="13582"/>
                  </a:cubicBezTo>
                  <a:cubicBezTo>
                    <a:pt x="33622" y="8515"/>
                    <a:pt x="33299" y="4127"/>
                    <a:pt x="32804" y="407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690861F-A531-4E31-B558-6726388824F9}"/>
                </a:ext>
              </a:extLst>
            </p:cNvPr>
            <p:cNvSpPr/>
            <p:nvPr/>
          </p:nvSpPr>
          <p:spPr>
            <a:xfrm flipV="1">
              <a:off x="6321965" y="3491425"/>
              <a:ext cx="65931" cy="75155"/>
            </a:xfrm>
            <a:custGeom>
              <a:avLst/>
              <a:gdLst>
                <a:gd name="connsiteX0" fmla="*/ 55688 w 65931"/>
                <a:gd name="connsiteY0" fmla="*/ 75568 h 75155"/>
                <a:gd name="connsiteX1" fmla="*/ 56344 w 65931"/>
                <a:gd name="connsiteY1" fmla="*/ 60804 h 75155"/>
                <a:gd name="connsiteX2" fmla="*/ 56540 w 65931"/>
                <a:gd name="connsiteY2" fmla="*/ 46028 h 75155"/>
                <a:gd name="connsiteX3" fmla="*/ 56114 w 65931"/>
                <a:gd name="connsiteY3" fmla="*/ 31598 h 75155"/>
                <a:gd name="connsiteX4" fmla="*/ 53799 w 65931"/>
                <a:gd name="connsiteY4" fmla="*/ 19287 h 75155"/>
                <a:gd name="connsiteX5" fmla="*/ 48271 w 65931"/>
                <a:gd name="connsiteY5" fmla="*/ 10707 h 75155"/>
                <a:gd name="connsiteX6" fmla="*/ 38171 w 65931"/>
                <a:gd name="connsiteY6" fmla="*/ 7471 h 75155"/>
                <a:gd name="connsiteX7" fmla="*/ 28947 w 65931"/>
                <a:gd name="connsiteY7" fmla="*/ 8554 h 75155"/>
                <a:gd name="connsiteX8" fmla="*/ 22244 w 65931"/>
                <a:gd name="connsiteY8" fmla="*/ 12919 h 75155"/>
                <a:gd name="connsiteX9" fmla="*/ 18098 w 65931"/>
                <a:gd name="connsiteY9" fmla="*/ 22201 h 75155"/>
                <a:gd name="connsiteX10" fmla="*/ 16693 w 65931"/>
                <a:gd name="connsiteY10" fmla="*/ 37978 h 75155"/>
                <a:gd name="connsiteX11" fmla="*/ 16935 w 65931"/>
                <a:gd name="connsiteY11" fmla="*/ 56174 h 75155"/>
                <a:gd name="connsiteX12" fmla="*/ 18213 w 65931"/>
                <a:gd name="connsiteY12" fmla="*/ 75568 h 75155"/>
                <a:gd name="connsiteX13" fmla="*/ 593 w 65931"/>
                <a:gd name="connsiteY13" fmla="*/ 75568 h 75155"/>
                <a:gd name="connsiteX14" fmla="*/ 904 w 65931"/>
                <a:gd name="connsiteY14" fmla="*/ 67518 h 75155"/>
                <a:gd name="connsiteX15" fmla="*/ 1020 w 65931"/>
                <a:gd name="connsiteY15" fmla="*/ 53445 h 75155"/>
                <a:gd name="connsiteX16" fmla="*/ 962 w 65931"/>
                <a:gd name="connsiteY16" fmla="*/ 47871 h 75155"/>
                <a:gd name="connsiteX17" fmla="*/ 904 w 65931"/>
                <a:gd name="connsiteY17" fmla="*/ 42274 h 75155"/>
                <a:gd name="connsiteX18" fmla="*/ 847 w 65931"/>
                <a:gd name="connsiteY18" fmla="*/ 35997 h 75155"/>
                <a:gd name="connsiteX19" fmla="*/ 801 w 65931"/>
                <a:gd name="connsiteY19" fmla="*/ 28316 h 75155"/>
                <a:gd name="connsiteX20" fmla="*/ 3323 w 65931"/>
                <a:gd name="connsiteY20" fmla="*/ 15372 h 75155"/>
                <a:gd name="connsiteX21" fmla="*/ 10256 w 65931"/>
                <a:gd name="connsiteY21" fmla="*/ 6688 h 75155"/>
                <a:gd name="connsiteX22" fmla="*/ 20620 w 65931"/>
                <a:gd name="connsiteY22" fmla="*/ 1840 h 75155"/>
                <a:gd name="connsiteX23" fmla="*/ 33450 w 65931"/>
                <a:gd name="connsiteY23" fmla="*/ 412 h 75155"/>
                <a:gd name="connsiteX24" fmla="*/ 57081 w 65931"/>
                <a:gd name="connsiteY24" fmla="*/ 8508 h 75155"/>
                <a:gd name="connsiteX25" fmla="*/ 65131 w 65931"/>
                <a:gd name="connsiteY25" fmla="*/ 35295 h 75155"/>
                <a:gd name="connsiteX26" fmla="*/ 65292 w 65931"/>
                <a:gd name="connsiteY26" fmla="*/ 48562 h 75155"/>
                <a:gd name="connsiteX27" fmla="*/ 65672 w 65931"/>
                <a:gd name="connsiteY27" fmla="*/ 60055 h 75155"/>
                <a:gd name="connsiteX28" fmla="*/ 66099 w 65931"/>
                <a:gd name="connsiteY28" fmla="*/ 69234 h 75155"/>
                <a:gd name="connsiteX29" fmla="*/ 66525 w 65931"/>
                <a:gd name="connsiteY29" fmla="*/ 75568 h 7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931" h="75155">
                  <a:moveTo>
                    <a:pt x="55688" y="75568"/>
                  </a:moveTo>
                  <a:cubicBezTo>
                    <a:pt x="55964" y="70627"/>
                    <a:pt x="56183" y="65710"/>
                    <a:pt x="56344" y="60804"/>
                  </a:cubicBezTo>
                  <a:cubicBezTo>
                    <a:pt x="56471" y="55898"/>
                    <a:pt x="56540" y="50969"/>
                    <a:pt x="56540" y="46028"/>
                  </a:cubicBezTo>
                  <a:cubicBezTo>
                    <a:pt x="56540" y="41030"/>
                    <a:pt x="56413" y="36193"/>
                    <a:pt x="56114" y="31598"/>
                  </a:cubicBezTo>
                  <a:cubicBezTo>
                    <a:pt x="55826" y="26969"/>
                    <a:pt x="55054" y="22880"/>
                    <a:pt x="53799" y="19287"/>
                  </a:cubicBezTo>
                  <a:cubicBezTo>
                    <a:pt x="52567" y="15729"/>
                    <a:pt x="50701" y="12873"/>
                    <a:pt x="48271" y="10707"/>
                  </a:cubicBezTo>
                  <a:cubicBezTo>
                    <a:pt x="45841" y="8554"/>
                    <a:pt x="42467" y="7471"/>
                    <a:pt x="38171" y="7471"/>
                  </a:cubicBezTo>
                  <a:cubicBezTo>
                    <a:pt x="34670" y="7471"/>
                    <a:pt x="31584" y="7828"/>
                    <a:pt x="28947" y="8554"/>
                  </a:cubicBezTo>
                  <a:cubicBezTo>
                    <a:pt x="26286" y="9279"/>
                    <a:pt x="24064" y="10731"/>
                    <a:pt x="22244" y="12919"/>
                  </a:cubicBezTo>
                  <a:cubicBezTo>
                    <a:pt x="20402" y="15095"/>
                    <a:pt x="19020" y="18182"/>
                    <a:pt x="18098" y="22201"/>
                  </a:cubicBezTo>
                  <a:cubicBezTo>
                    <a:pt x="17165" y="26209"/>
                    <a:pt x="16693" y="31471"/>
                    <a:pt x="16693" y="37978"/>
                  </a:cubicBezTo>
                  <a:cubicBezTo>
                    <a:pt x="16693" y="44140"/>
                    <a:pt x="16774" y="50209"/>
                    <a:pt x="16935" y="56174"/>
                  </a:cubicBezTo>
                  <a:cubicBezTo>
                    <a:pt x="17062" y="62151"/>
                    <a:pt x="17499" y="68623"/>
                    <a:pt x="18213" y="75568"/>
                  </a:cubicBezTo>
                  <a:lnTo>
                    <a:pt x="593" y="75568"/>
                  </a:lnTo>
                  <a:cubicBezTo>
                    <a:pt x="743" y="73771"/>
                    <a:pt x="847" y="71076"/>
                    <a:pt x="904" y="67518"/>
                  </a:cubicBezTo>
                  <a:cubicBezTo>
                    <a:pt x="985" y="63925"/>
                    <a:pt x="1020" y="59249"/>
                    <a:pt x="1020" y="53445"/>
                  </a:cubicBezTo>
                  <a:cubicBezTo>
                    <a:pt x="1020" y="51522"/>
                    <a:pt x="1008" y="49644"/>
                    <a:pt x="962" y="47871"/>
                  </a:cubicBezTo>
                  <a:cubicBezTo>
                    <a:pt x="939" y="46063"/>
                    <a:pt x="904" y="44209"/>
                    <a:pt x="904" y="42274"/>
                  </a:cubicBezTo>
                  <a:cubicBezTo>
                    <a:pt x="904" y="40328"/>
                    <a:pt x="893" y="38243"/>
                    <a:pt x="847" y="35997"/>
                  </a:cubicBezTo>
                  <a:cubicBezTo>
                    <a:pt x="812" y="33729"/>
                    <a:pt x="801" y="31184"/>
                    <a:pt x="801" y="28316"/>
                  </a:cubicBezTo>
                  <a:cubicBezTo>
                    <a:pt x="801" y="23237"/>
                    <a:pt x="1653" y="18919"/>
                    <a:pt x="3323" y="15372"/>
                  </a:cubicBezTo>
                  <a:cubicBezTo>
                    <a:pt x="5016" y="11836"/>
                    <a:pt x="7330" y="8934"/>
                    <a:pt x="10256" y="6688"/>
                  </a:cubicBezTo>
                  <a:cubicBezTo>
                    <a:pt x="13181" y="4408"/>
                    <a:pt x="16636" y="2807"/>
                    <a:pt x="20620" y="1840"/>
                  </a:cubicBezTo>
                  <a:cubicBezTo>
                    <a:pt x="24594" y="872"/>
                    <a:pt x="28878" y="412"/>
                    <a:pt x="33450" y="412"/>
                  </a:cubicBezTo>
                  <a:cubicBezTo>
                    <a:pt x="43837" y="412"/>
                    <a:pt x="51703" y="3095"/>
                    <a:pt x="57081" y="8508"/>
                  </a:cubicBezTo>
                  <a:cubicBezTo>
                    <a:pt x="62459" y="13909"/>
                    <a:pt x="65131" y="22846"/>
                    <a:pt x="65131" y="35295"/>
                  </a:cubicBezTo>
                  <a:cubicBezTo>
                    <a:pt x="65131" y="39948"/>
                    <a:pt x="65177" y="44381"/>
                    <a:pt x="65292" y="48562"/>
                  </a:cubicBezTo>
                  <a:cubicBezTo>
                    <a:pt x="65408" y="52754"/>
                    <a:pt x="65523" y="56589"/>
                    <a:pt x="65672" y="60055"/>
                  </a:cubicBezTo>
                  <a:cubicBezTo>
                    <a:pt x="65811" y="63522"/>
                    <a:pt x="65960" y="66585"/>
                    <a:pt x="66099" y="69234"/>
                  </a:cubicBezTo>
                  <a:cubicBezTo>
                    <a:pt x="66260" y="71882"/>
                    <a:pt x="66398" y="73990"/>
                    <a:pt x="66525" y="75568"/>
                  </a:cubicBezTo>
                  <a:close/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34B624D-4961-433A-99A9-C9D39DE61010}"/>
                </a:ext>
              </a:extLst>
            </p:cNvPr>
            <p:cNvSpPr/>
            <p:nvPr/>
          </p:nvSpPr>
          <p:spPr>
            <a:xfrm flipV="1">
              <a:off x="6395862" y="3512158"/>
              <a:ext cx="48311" cy="53044"/>
            </a:xfrm>
            <a:custGeom>
              <a:avLst/>
              <a:gdLst>
                <a:gd name="connsiteX0" fmla="*/ 32811 w 48311"/>
                <a:gd name="connsiteY0" fmla="*/ 407 h 53044"/>
                <a:gd name="connsiteX1" fmla="*/ 48911 w 48311"/>
                <a:gd name="connsiteY1" fmla="*/ 407 h 53044"/>
                <a:gd name="connsiteX2" fmla="*/ 48542 w 48311"/>
                <a:gd name="connsiteY2" fmla="*/ 8204 h 53044"/>
                <a:gd name="connsiteX3" fmla="*/ 48393 w 48311"/>
                <a:gd name="connsiteY3" fmla="*/ 15644 h 53044"/>
                <a:gd name="connsiteX4" fmla="*/ 48600 w 48311"/>
                <a:gd name="connsiteY4" fmla="*/ 24039 h 53044"/>
                <a:gd name="connsiteX5" fmla="*/ 48819 w 48311"/>
                <a:gd name="connsiteY5" fmla="*/ 33701 h 53044"/>
                <a:gd name="connsiteX6" fmla="*/ 44466 w 48311"/>
                <a:gd name="connsiteY6" fmla="*/ 48788 h 53044"/>
                <a:gd name="connsiteX7" fmla="*/ 32074 w 48311"/>
                <a:gd name="connsiteY7" fmla="*/ 53452 h 53044"/>
                <a:gd name="connsiteX8" fmla="*/ 22884 w 48311"/>
                <a:gd name="connsiteY8" fmla="*/ 50987 h 53044"/>
                <a:gd name="connsiteX9" fmla="*/ 15836 w 48311"/>
                <a:gd name="connsiteY9" fmla="*/ 44008 h 53044"/>
                <a:gd name="connsiteX10" fmla="*/ 15629 w 48311"/>
                <a:gd name="connsiteY10" fmla="*/ 44008 h 53044"/>
                <a:gd name="connsiteX11" fmla="*/ 16055 w 48311"/>
                <a:gd name="connsiteY11" fmla="*/ 52058 h 53044"/>
                <a:gd name="connsiteX12" fmla="*/ 600 w 48311"/>
                <a:gd name="connsiteY12" fmla="*/ 52058 h 53044"/>
                <a:gd name="connsiteX13" fmla="*/ 1302 w 48311"/>
                <a:gd name="connsiteY13" fmla="*/ 40507 h 53044"/>
                <a:gd name="connsiteX14" fmla="*/ 1440 w 48311"/>
                <a:gd name="connsiteY14" fmla="*/ 28219 h 53044"/>
                <a:gd name="connsiteX15" fmla="*/ 1440 w 48311"/>
                <a:gd name="connsiteY15" fmla="*/ 23924 h 53044"/>
                <a:gd name="connsiteX16" fmla="*/ 1302 w 48311"/>
                <a:gd name="connsiteY16" fmla="*/ 11578 h 53044"/>
                <a:gd name="connsiteX17" fmla="*/ 600 w 48311"/>
                <a:gd name="connsiteY17" fmla="*/ 407 h 53044"/>
                <a:gd name="connsiteX18" fmla="*/ 16711 w 48311"/>
                <a:gd name="connsiteY18" fmla="*/ 407 h 53044"/>
                <a:gd name="connsiteX19" fmla="*/ 16009 w 48311"/>
                <a:gd name="connsiteY19" fmla="*/ 11578 h 53044"/>
                <a:gd name="connsiteX20" fmla="*/ 15836 w 48311"/>
                <a:gd name="connsiteY20" fmla="*/ 23924 h 53044"/>
                <a:gd name="connsiteX21" fmla="*/ 15836 w 48311"/>
                <a:gd name="connsiteY21" fmla="*/ 28219 h 53044"/>
                <a:gd name="connsiteX22" fmla="*/ 18128 w 48311"/>
                <a:gd name="connsiteY22" fmla="*/ 39828 h 53044"/>
                <a:gd name="connsiteX23" fmla="*/ 25187 w 48311"/>
                <a:gd name="connsiteY23" fmla="*/ 44008 h 53044"/>
                <a:gd name="connsiteX24" fmla="*/ 31682 w 48311"/>
                <a:gd name="connsiteY24" fmla="*/ 40853 h 53044"/>
                <a:gd name="connsiteX25" fmla="*/ 34009 w 48311"/>
                <a:gd name="connsiteY25" fmla="*/ 30914 h 53044"/>
                <a:gd name="connsiteX26" fmla="*/ 33778 w 48311"/>
                <a:gd name="connsiteY26" fmla="*/ 13582 h 53044"/>
                <a:gd name="connsiteX27" fmla="*/ 32811 w 48311"/>
                <a:gd name="connsiteY27" fmla="*/ 407 h 5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311" h="53044">
                  <a:moveTo>
                    <a:pt x="32811" y="407"/>
                  </a:moveTo>
                  <a:lnTo>
                    <a:pt x="48911" y="407"/>
                  </a:lnTo>
                  <a:cubicBezTo>
                    <a:pt x="48784" y="2918"/>
                    <a:pt x="48658" y="5509"/>
                    <a:pt x="48542" y="8204"/>
                  </a:cubicBezTo>
                  <a:cubicBezTo>
                    <a:pt x="48439" y="10876"/>
                    <a:pt x="48393" y="13352"/>
                    <a:pt x="48393" y="15644"/>
                  </a:cubicBezTo>
                  <a:cubicBezTo>
                    <a:pt x="48393" y="18454"/>
                    <a:pt x="48450" y="21252"/>
                    <a:pt x="48600" y="24039"/>
                  </a:cubicBezTo>
                  <a:cubicBezTo>
                    <a:pt x="48738" y="26826"/>
                    <a:pt x="48819" y="30039"/>
                    <a:pt x="48819" y="33701"/>
                  </a:cubicBezTo>
                  <a:cubicBezTo>
                    <a:pt x="48819" y="40646"/>
                    <a:pt x="47379" y="45678"/>
                    <a:pt x="44466" y="48788"/>
                  </a:cubicBezTo>
                  <a:cubicBezTo>
                    <a:pt x="41563" y="51909"/>
                    <a:pt x="37429" y="53452"/>
                    <a:pt x="32074" y="53452"/>
                  </a:cubicBezTo>
                  <a:cubicBezTo>
                    <a:pt x="28631" y="53452"/>
                    <a:pt x="25567" y="52646"/>
                    <a:pt x="22884" y="50987"/>
                  </a:cubicBezTo>
                  <a:cubicBezTo>
                    <a:pt x="20201" y="49340"/>
                    <a:pt x="17851" y="47026"/>
                    <a:pt x="15836" y="44008"/>
                  </a:cubicBezTo>
                  <a:lnTo>
                    <a:pt x="15629" y="44008"/>
                  </a:lnTo>
                  <a:lnTo>
                    <a:pt x="16055" y="52058"/>
                  </a:lnTo>
                  <a:lnTo>
                    <a:pt x="600" y="52058"/>
                  </a:lnTo>
                  <a:cubicBezTo>
                    <a:pt x="945" y="48189"/>
                    <a:pt x="1199" y="44342"/>
                    <a:pt x="1302" y="40507"/>
                  </a:cubicBezTo>
                  <a:cubicBezTo>
                    <a:pt x="1394" y="36684"/>
                    <a:pt x="1440" y="32596"/>
                    <a:pt x="1440" y="28219"/>
                  </a:cubicBezTo>
                  <a:lnTo>
                    <a:pt x="1440" y="23924"/>
                  </a:lnTo>
                  <a:cubicBezTo>
                    <a:pt x="1440" y="19559"/>
                    <a:pt x="1394" y="15448"/>
                    <a:pt x="1302" y="11578"/>
                  </a:cubicBezTo>
                  <a:cubicBezTo>
                    <a:pt x="1199" y="7720"/>
                    <a:pt x="945" y="4001"/>
                    <a:pt x="600" y="407"/>
                  </a:cubicBezTo>
                  <a:lnTo>
                    <a:pt x="16711" y="407"/>
                  </a:lnTo>
                  <a:cubicBezTo>
                    <a:pt x="16343" y="4001"/>
                    <a:pt x="16112" y="7720"/>
                    <a:pt x="16009" y="11578"/>
                  </a:cubicBezTo>
                  <a:cubicBezTo>
                    <a:pt x="15893" y="15448"/>
                    <a:pt x="15836" y="19559"/>
                    <a:pt x="15836" y="23924"/>
                  </a:cubicBezTo>
                  <a:lnTo>
                    <a:pt x="15836" y="28219"/>
                  </a:lnTo>
                  <a:cubicBezTo>
                    <a:pt x="15836" y="33171"/>
                    <a:pt x="16607" y="37041"/>
                    <a:pt x="18128" y="39828"/>
                  </a:cubicBezTo>
                  <a:cubicBezTo>
                    <a:pt x="19613" y="42615"/>
                    <a:pt x="21986" y="44008"/>
                    <a:pt x="25187" y="44008"/>
                  </a:cubicBezTo>
                  <a:cubicBezTo>
                    <a:pt x="27997" y="44008"/>
                    <a:pt x="30151" y="42960"/>
                    <a:pt x="31682" y="40853"/>
                  </a:cubicBezTo>
                  <a:cubicBezTo>
                    <a:pt x="33237" y="38734"/>
                    <a:pt x="34009" y="35417"/>
                    <a:pt x="34009" y="30914"/>
                  </a:cubicBezTo>
                  <a:cubicBezTo>
                    <a:pt x="34009" y="24396"/>
                    <a:pt x="33928" y="18615"/>
                    <a:pt x="33778" y="13582"/>
                  </a:cubicBezTo>
                  <a:cubicBezTo>
                    <a:pt x="33640" y="8515"/>
                    <a:pt x="33306" y="4127"/>
                    <a:pt x="32811" y="407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60DD5ED-8734-4150-B87C-D5373EC44914}"/>
                </a:ext>
              </a:extLst>
            </p:cNvPr>
            <p:cNvSpPr/>
            <p:nvPr/>
          </p:nvSpPr>
          <p:spPr>
            <a:xfrm flipV="1">
              <a:off x="6454190" y="3513552"/>
              <a:ext cx="16099" cy="51650"/>
            </a:xfrm>
            <a:custGeom>
              <a:avLst/>
              <a:gdLst>
                <a:gd name="connsiteX0" fmla="*/ 15852 w 16099"/>
                <a:gd name="connsiteY0" fmla="*/ 23926 h 51650"/>
                <a:gd name="connsiteX1" fmla="*/ 15852 w 16099"/>
                <a:gd name="connsiteY1" fmla="*/ 28222 h 51650"/>
                <a:gd name="connsiteX2" fmla="*/ 16036 w 16099"/>
                <a:gd name="connsiteY2" fmla="*/ 40510 h 51650"/>
                <a:gd name="connsiteX3" fmla="*/ 16704 w 16099"/>
                <a:gd name="connsiteY3" fmla="*/ 52061 h 51650"/>
                <a:gd name="connsiteX4" fmla="*/ 605 w 16099"/>
                <a:gd name="connsiteY4" fmla="*/ 52061 h 51650"/>
                <a:gd name="connsiteX5" fmla="*/ 1319 w 16099"/>
                <a:gd name="connsiteY5" fmla="*/ 40510 h 51650"/>
                <a:gd name="connsiteX6" fmla="*/ 1457 w 16099"/>
                <a:gd name="connsiteY6" fmla="*/ 28222 h 51650"/>
                <a:gd name="connsiteX7" fmla="*/ 1457 w 16099"/>
                <a:gd name="connsiteY7" fmla="*/ 23926 h 51650"/>
                <a:gd name="connsiteX8" fmla="*/ 1319 w 16099"/>
                <a:gd name="connsiteY8" fmla="*/ 11580 h 51650"/>
                <a:gd name="connsiteX9" fmla="*/ 605 w 16099"/>
                <a:gd name="connsiteY9" fmla="*/ 410 h 51650"/>
                <a:gd name="connsiteX10" fmla="*/ 16704 w 16099"/>
                <a:gd name="connsiteY10" fmla="*/ 410 h 51650"/>
                <a:gd name="connsiteX11" fmla="*/ 16036 w 16099"/>
                <a:gd name="connsiteY11" fmla="*/ 11580 h 51650"/>
                <a:gd name="connsiteX12" fmla="*/ 15852 w 16099"/>
                <a:gd name="connsiteY12" fmla="*/ 23926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099" h="51650">
                  <a:moveTo>
                    <a:pt x="15852" y="23926"/>
                  </a:moveTo>
                  <a:lnTo>
                    <a:pt x="15852" y="28222"/>
                  </a:lnTo>
                  <a:cubicBezTo>
                    <a:pt x="15852" y="32598"/>
                    <a:pt x="15921" y="36686"/>
                    <a:pt x="16036" y="40510"/>
                  </a:cubicBezTo>
                  <a:cubicBezTo>
                    <a:pt x="16117" y="44345"/>
                    <a:pt x="16359" y="48191"/>
                    <a:pt x="16704" y="52061"/>
                  </a:cubicBezTo>
                  <a:lnTo>
                    <a:pt x="605" y="52061"/>
                  </a:lnTo>
                  <a:cubicBezTo>
                    <a:pt x="962" y="48191"/>
                    <a:pt x="1203" y="44345"/>
                    <a:pt x="1319" y="40510"/>
                  </a:cubicBezTo>
                  <a:cubicBezTo>
                    <a:pt x="1411" y="36686"/>
                    <a:pt x="1457" y="32598"/>
                    <a:pt x="1457" y="28222"/>
                  </a:cubicBezTo>
                  <a:lnTo>
                    <a:pt x="1457" y="23926"/>
                  </a:lnTo>
                  <a:cubicBezTo>
                    <a:pt x="1457" y="19561"/>
                    <a:pt x="1411" y="15450"/>
                    <a:pt x="1319" y="11580"/>
                  </a:cubicBezTo>
                  <a:cubicBezTo>
                    <a:pt x="1203" y="7722"/>
                    <a:pt x="962" y="4003"/>
                    <a:pt x="605" y="410"/>
                  </a:cubicBezTo>
                  <a:lnTo>
                    <a:pt x="16704" y="410"/>
                  </a:lnTo>
                  <a:cubicBezTo>
                    <a:pt x="16359" y="4003"/>
                    <a:pt x="16117" y="7722"/>
                    <a:pt x="16036" y="11580"/>
                  </a:cubicBezTo>
                  <a:cubicBezTo>
                    <a:pt x="15921" y="15450"/>
                    <a:pt x="15852" y="19561"/>
                    <a:pt x="15852" y="23926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EF40FB42-9672-4944-91C5-ADF58DE846DB}"/>
                </a:ext>
              </a:extLst>
            </p:cNvPr>
            <p:cNvSpPr/>
            <p:nvPr/>
          </p:nvSpPr>
          <p:spPr>
            <a:xfrm flipV="1">
              <a:off x="6453764" y="3488947"/>
              <a:ext cx="16963" cy="16975"/>
            </a:xfrm>
            <a:custGeom>
              <a:avLst/>
              <a:gdLst>
                <a:gd name="connsiteX0" fmla="*/ 9080 w 16963"/>
                <a:gd name="connsiteY0" fmla="*/ 404 h 16975"/>
                <a:gd name="connsiteX1" fmla="*/ 15103 w 16963"/>
                <a:gd name="connsiteY1" fmla="*/ 2869 h 16975"/>
                <a:gd name="connsiteX2" fmla="*/ 17568 w 16963"/>
                <a:gd name="connsiteY2" fmla="*/ 8880 h 16975"/>
                <a:gd name="connsiteX3" fmla="*/ 15103 w 16963"/>
                <a:gd name="connsiteY3" fmla="*/ 14892 h 16975"/>
                <a:gd name="connsiteX4" fmla="*/ 9080 w 16963"/>
                <a:gd name="connsiteY4" fmla="*/ 17379 h 16975"/>
                <a:gd name="connsiteX5" fmla="*/ 3068 w 16963"/>
                <a:gd name="connsiteY5" fmla="*/ 14892 h 16975"/>
                <a:gd name="connsiteX6" fmla="*/ 604 w 16963"/>
                <a:gd name="connsiteY6" fmla="*/ 8880 h 16975"/>
                <a:gd name="connsiteX7" fmla="*/ 3068 w 16963"/>
                <a:gd name="connsiteY7" fmla="*/ 2869 h 16975"/>
                <a:gd name="connsiteX8" fmla="*/ 9080 w 16963"/>
                <a:gd name="connsiteY8" fmla="*/ 404 h 1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3" h="16975">
                  <a:moveTo>
                    <a:pt x="9080" y="404"/>
                  </a:moveTo>
                  <a:cubicBezTo>
                    <a:pt x="11441" y="404"/>
                    <a:pt x="13468" y="1210"/>
                    <a:pt x="15103" y="2869"/>
                  </a:cubicBezTo>
                  <a:cubicBezTo>
                    <a:pt x="16727" y="4516"/>
                    <a:pt x="17568" y="6519"/>
                    <a:pt x="17568" y="8880"/>
                  </a:cubicBezTo>
                  <a:cubicBezTo>
                    <a:pt x="17568" y="11241"/>
                    <a:pt x="16727" y="13245"/>
                    <a:pt x="15103" y="14892"/>
                  </a:cubicBezTo>
                  <a:cubicBezTo>
                    <a:pt x="13468" y="16527"/>
                    <a:pt x="11441" y="17379"/>
                    <a:pt x="9080" y="17379"/>
                  </a:cubicBezTo>
                  <a:cubicBezTo>
                    <a:pt x="6719" y="17379"/>
                    <a:pt x="4715" y="16527"/>
                    <a:pt x="3068" y="14892"/>
                  </a:cubicBezTo>
                  <a:cubicBezTo>
                    <a:pt x="1433" y="13245"/>
                    <a:pt x="604" y="11241"/>
                    <a:pt x="604" y="8880"/>
                  </a:cubicBezTo>
                  <a:cubicBezTo>
                    <a:pt x="604" y="6519"/>
                    <a:pt x="1433" y="4516"/>
                    <a:pt x="3068" y="2869"/>
                  </a:cubicBezTo>
                  <a:cubicBezTo>
                    <a:pt x="4715" y="1210"/>
                    <a:pt x="6719" y="404"/>
                    <a:pt x="9080" y="404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32" name="자유형: 도형 18431">
              <a:extLst>
                <a:ext uri="{FF2B5EF4-FFF2-40B4-BE49-F238E27FC236}">
                  <a16:creationId xmlns:a16="http://schemas.microsoft.com/office/drawing/2014/main" id="{C9806B86-D6C8-4877-9F3A-2A3AF3420454}"/>
                </a:ext>
              </a:extLst>
            </p:cNvPr>
            <p:cNvSpPr/>
            <p:nvPr/>
          </p:nvSpPr>
          <p:spPr>
            <a:xfrm flipV="1">
              <a:off x="6476302" y="3513547"/>
              <a:ext cx="50464" cy="51650"/>
            </a:xfrm>
            <a:custGeom>
              <a:avLst/>
              <a:gdLst>
                <a:gd name="connsiteX0" fmla="*/ 42184 w 50464"/>
                <a:gd name="connsiteY0" fmla="*/ 52063 h 51650"/>
                <a:gd name="connsiteX1" fmla="*/ 35896 w 50464"/>
                <a:gd name="connsiteY1" fmla="*/ 33268 h 51650"/>
                <a:gd name="connsiteX2" fmla="*/ 29286 w 50464"/>
                <a:gd name="connsiteY2" fmla="*/ 14474 h 51650"/>
                <a:gd name="connsiteX3" fmla="*/ 29067 w 50464"/>
                <a:gd name="connsiteY3" fmla="*/ 14474 h 51650"/>
                <a:gd name="connsiteX4" fmla="*/ 23009 w 50464"/>
                <a:gd name="connsiteY4" fmla="*/ 33268 h 51650"/>
                <a:gd name="connsiteX5" fmla="*/ 17159 w 50464"/>
                <a:gd name="connsiteY5" fmla="*/ 52063 h 51650"/>
                <a:gd name="connsiteX6" fmla="*/ 610 w 50464"/>
                <a:gd name="connsiteY6" fmla="*/ 52063 h 51650"/>
                <a:gd name="connsiteX7" fmla="*/ 4376 w 50464"/>
                <a:gd name="connsiteY7" fmla="*/ 41859 h 51650"/>
                <a:gd name="connsiteX8" fmla="*/ 9201 w 50464"/>
                <a:gd name="connsiteY8" fmla="*/ 28489 h 51650"/>
                <a:gd name="connsiteX9" fmla="*/ 14418 w 50464"/>
                <a:gd name="connsiteY9" fmla="*/ 13932 h 51650"/>
                <a:gd name="connsiteX10" fmla="*/ 19197 w 50464"/>
                <a:gd name="connsiteY10" fmla="*/ 412 h 51650"/>
                <a:gd name="connsiteX11" fmla="*/ 30783 w 50464"/>
                <a:gd name="connsiteY11" fmla="*/ 412 h 51650"/>
                <a:gd name="connsiteX12" fmla="*/ 36115 w 50464"/>
                <a:gd name="connsiteY12" fmla="*/ 16028 h 51650"/>
                <a:gd name="connsiteX13" fmla="*/ 41700 w 50464"/>
                <a:gd name="connsiteY13" fmla="*/ 30216 h 51650"/>
                <a:gd name="connsiteX14" fmla="*/ 46894 w 50464"/>
                <a:gd name="connsiteY14" fmla="*/ 42343 h 51650"/>
                <a:gd name="connsiteX15" fmla="*/ 51075 w 50464"/>
                <a:gd name="connsiteY15" fmla="*/ 5206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464" h="51650">
                  <a:moveTo>
                    <a:pt x="42184" y="52063"/>
                  </a:moveTo>
                  <a:cubicBezTo>
                    <a:pt x="40100" y="45763"/>
                    <a:pt x="38015" y="39499"/>
                    <a:pt x="35896" y="33268"/>
                  </a:cubicBezTo>
                  <a:cubicBezTo>
                    <a:pt x="33777" y="27038"/>
                    <a:pt x="31577" y="20773"/>
                    <a:pt x="29286" y="14474"/>
                  </a:cubicBezTo>
                  <a:lnTo>
                    <a:pt x="29067" y="14474"/>
                  </a:lnTo>
                  <a:cubicBezTo>
                    <a:pt x="27005" y="20773"/>
                    <a:pt x="24967" y="27038"/>
                    <a:pt x="23009" y="33268"/>
                  </a:cubicBezTo>
                  <a:cubicBezTo>
                    <a:pt x="21028" y="39499"/>
                    <a:pt x="19082" y="45763"/>
                    <a:pt x="17159" y="52063"/>
                  </a:cubicBezTo>
                  <a:lnTo>
                    <a:pt x="610" y="52063"/>
                  </a:lnTo>
                  <a:cubicBezTo>
                    <a:pt x="1612" y="49414"/>
                    <a:pt x="2879" y="46028"/>
                    <a:pt x="4376" y="41859"/>
                  </a:cubicBezTo>
                  <a:cubicBezTo>
                    <a:pt x="5884" y="37702"/>
                    <a:pt x="7485" y="33245"/>
                    <a:pt x="9201" y="28489"/>
                  </a:cubicBezTo>
                  <a:cubicBezTo>
                    <a:pt x="10929" y="23721"/>
                    <a:pt x="12668" y="18884"/>
                    <a:pt x="14418" y="13932"/>
                  </a:cubicBezTo>
                  <a:cubicBezTo>
                    <a:pt x="16157" y="9003"/>
                    <a:pt x="17746" y="4489"/>
                    <a:pt x="19197" y="412"/>
                  </a:cubicBezTo>
                  <a:lnTo>
                    <a:pt x="30783" y="412"/>
                  </a:lnTo>
                  <a:cubicBezTo>
                    <a:pt x="32441" y="5779"/>
                    <a:pt x="34215" y="10996"/>
                    <a:pt x="36115" y="16028"/>
                  </a:cubicBezTo>
                  <a:cubicBezTo>
                    <a:pt x="38015" y="21095"/>
                    <a:pt x="39881" y="25817"/>
                    <a:pt x="41700" y="30216"/>
                  </a:cubicBezTo>
                  <a:cubicBezTo>
                    <a:pt x="43520" y="34616"/>
                    <a:pt x="45259" y="38658"/>
                    <a:pt x="46894" y="42343"/>
                  </a:cubicBezTo>
                  <a:cubicBezTo>
                    <a:pt x="48553" y="46051"/>
                    <a:pt x="49946" y="49276"/>
                    <a:pt x="51075" y="52063"/>
                  </a:cubicBezTo>
                  <a:close/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33" name="자유형: 도형 18432">
              <a:extLst>
                <a:ext uri="{FF2B5EF4-FFF2-40B4-BE49-F238E27FC236}">
                  <a16:creationId xmlns:a16="http://schemas.microsoft.com/office/drawing/2014/main" id="{44E8EADC-F08E-4EFD-A513-D2092097D9DA}"/>
                </a:ext>
              </a:extLst>
            </p:cNvPr>
            <p:cNvSpPr/>
            <p:nvPr/>
          </p:nvSpPr>
          <p:spPr>
            <a:xfrm flipV="1">
              <a:off x="6528476" y="3512151"/>
              <a:ext cx="46814" cy="54437"/>
            </a:xfrm>
            <a:custGeom>
              <a:avLst/>
              <a:gdLst>
                <a:gd name="connsiteX0" fmla="*/ 31076 w 46814"/>
                <a:gd name="connsiteY0" fmla="*/ 45187 h 54437"/>
                <a:gd name="connsiteX1" fmla="*/ 25087 w 46814"/>
                <a:gd name="connsiteY1" fmla="*/ 50012 h 54437"/>
                <a:gd name="connsiteX2" fmla="*/ 21137 w 46814"/>
                <a:gd name="connsiteY2" fmla="*/ 48412 h 54437"/>
                <a:gd name="connsiteX3" fmla="*/ 18546 w 46814"/>
                <a:gd name="connsiteY3" fmla="*/ 44277 h 54437"/>
                <a:gd name="connsiteX4" fmla="*/ 17106 w 46814"/>
                <a:gd name="connsiteY4" fmla="*/ 38588 h 54437"/>
                <a:gd name="connsiteX5" fmla="*/ 16507 w 46814"/>
                <a:gd name="connsiteY5" fmla="*/ 32312 h 54437"/>
                <a:gd name="connsiteX6" fmla="*/ 33057 w 46814"/>
                <a:gd name="connsiteY6" fmla="*/ 32312 h 54437"/>
                <a:gd name="connsiteX7" fmla="*/ 31076 w 46814"/>
                <a:gd name="connsiteY7" fmla="*/ 45187 h 54437"/>
                <a:gd name="connsiteX8" fmla="*/ 17371 w 46814"/>
                <a:gd name="connsiteY8" fmla="*/ 19413 h 54437"/>
                <a:gd name="connsiteX9" fmla="*/ 20008 w 46814"/>
                <a:gd name="connsiteY9" fmla="*/ 12918 h 54437"/>
                <a:gd name="connsiteX10" fmla="*/ 24511 w 46814"/>
                <a:gd name="connsiteY10" fmla="*/ 8599 h 54437"/>
                <a:gd name="connsiteX11" fmla="*/ 30891 w 46814"/>
                <a:gd name="connsiteY11" fmla="*/ 7056 h 54437"/>
                <a:gd name="connsiteX12" fmla="*/ 44101 w 46814"/>
                <a:gd name="connsiteY12" fmla="*/ 11882 h 54437"/>
                <a:gd name="connsiteX13" fmla="*/ 45402 w 46814"/>
                <a:gd name="connsiteY13" fmla="*/ 10937 h 54437"/>
                <a:gd name="connsiteX14" fmla="*/ 43041 w 46814"/>
                <a:gd name="connsiteY14" fmla="*/ 4914 h 54437"/>
                <a:gd name="connsiteX15" fmla="*/ 36592 w 46814"/>
                <a:gd name="connsiteY15" fmla="*/ 1632 h 54437"/>
                <a:gd name="connsiteX16" fmla="*/ 26723 w 46814"/>
                <a:gd name="connsiteY16" fmla="*/ 411 h 54437"/>
                <a:gd name="connsiteX17" fmla="*/ 16726 w 46814"/>
                <a:gd name="connsiteY17" fmla="*/ 1839 h 54437"/>
                <a:gd name="connsiteX18" fmla="*/ 8400 w 46814"/>
                <a:gd name="connsiteY18" fmla="*/ 6642 h 54437"/>
                <a:gd name="connsiteX19" fmla="*/ 2711 w 46814"/>
                <a:gd name="connsiteY19" fmla="*/ 15060 h 54437"/>
                <a:gd name="connsiteX20" fmla="*/ 615 w 46814"/>
                <a:gd name="connsiteY20" fmla="*/ 27267 h 54437"/>
                <a:gd name="connsiteX21" fmla="*/ 2504 w 46814"/>
                <a:gd name="connsiteY21" fmla="*/ 39371 h 54437"/>
                <a:gd name="connsiteX22" fmla="*/ 7697 w 46814"/>
                <a:gd name="connsiteY22" fmla="*/ 47974 h 54437"/>
                <a:gd name="connsiteX23" fmla="*/ 15598 w 46814"/>
                <a:gd name="connsiteY23" fmla="*/ 53122 h 54437"/>
                <a:gd name="connsiteX24" fmla="*/ 25525 w 46814"/>
                <a:gd name="connsiteY24" fmla="*/ 54849 h 54437"/>
                <a:gd name="connsiteX25" fmla="*/ 41797 w 46814"/>
                <a:gd name="connsiteY25" fmla="*/ 48619 h 54437"/>
                <a:gd name="connsiteX26" fmla="*/ 47429 w 46814"/>
                <a:gd name="connsiteY26" fmla="*/ 31010 h 54437"/>
                <a:gd name="connsiteX27" fmla="*/ 47429 w 46814"/>
                <a:gd name="connsiteY27" fmla="*/ 28753 h 54437"/>
                <a:gd name="connsiteX28" fmla="*/ 47337 w 46814"/>
                <a:gd name="connsiteY28" fmla="*/ 27463 h 54437"/>
                <a:gd name="connsiteX29" fmla="*/ 16507 w 46814"/>
                <a:gd name="connsiteY29" fmla="*/ 27463 h 54437"/>
                <a:gd name="connsiteX30" fmla="*/ 17371 w 46814"/>
                <a:gd name="connsiteY30" fmla="*/ 19413 h 5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6814" h="54437">
                  <a:moveTo>
                    <a:pt x="31076" y="45187"/>
                  </a:moveTo>
                  <a:cubicBezTo>
                    <a:pt x="29878" y="48412"/>
                    <a:pt x="27909" y="50012"/>
                    <a:pt x="25087" y="50012"/>
                  </a:cubicBezTo>
                  <a:cubicBezTo>
                    <a:pt x="23521" y="50012"/>
                    <a:pt x="22197" y="49483"/>
                    <a:pt x="21137" y="48412"/>
                  </a:cubicBezTo>
                  <a:cubicBezTo>
                    <a:pt x="20055" y="47341"/>
                    <a:pt x="19202" y="45947"/>
                    <a:pt x="18546" y="44277"/>
                  </a:cubicBezTo>
                  <a:cubicBezTo>
                    <a:pt x="17912" y="42584"/>
                    <a:pt x="17417" y="40696"/>
                    <a:pt x="17106" y="38588"/>
                  </a:cubicBezTo>
                  <a:cubicBezTo>
                    <a:pt x="16784" y="36469"/>
                    <a:pt x="16565" y="34385"/>
                    <a:pt x="16507" y="32312"/>
                  </a:cubicBezTo>
                  <a:lnTo>
                    <a:pt x="33057" y="32312"/>
                  </a:lnTo>
                  <a:cubicBezTo>
                    <a:pt x="32907" y="37667"/>
                    <a:pt x="32250" y="41974"/>
                    <a:pt x="31076" y="45187"/>
                  </a:cubicBezTo>
                  <a:moveTo>
                    <a:pt x="17371" y="19413"/>
                  </a:moveTo>
                  <a:cubicBezTo>
                    <a:pt x="17959" y="16903"/>
                    <a:pt x="18822" y="14738"/>
                    <a:pt x="20008" y="12918"/>
                  </a:cubicBezTo>
                  <a:cubicBezTo>
                    <a:pt x="21183" y="11087"/>
                    <a:pt x="22680" y="9659"/>
                    <a:pt x="24511" y="8599"/>
                  </a:cubicBezTo>
                  <a:cubicBezTo>
                    <a:pt x="26342" y="7563"/>
                    <a:pt x="28461" y="7056"/>
                    <a:pt x="30891" y="7056"/>
                  </a:cubicBezTo>
                  <a:cubicBezTo>
                    <a:pt x="35832" y="7056"/>
                    <a:pt x="40243" y="8669"/>
                    <a:pt x="44101" y="11882"/>
                  </a:cubicBezTo>
                  <a:lnTo>
                    <a:pt x="45402" y="10937"/>
                  </a:lnTo>
                  <a:lnTo>
                    <a:pt x="43041" y="4914"/>
                  </a:lnTo>
                  <a:cubicBezTo>
                    <a:pt x="41245" y="3544"/>
                    <a:pt x="39080" y="2461"/>
                    <a:pt x="36592" y="1632"/>
                  </a:cubicBezTo>
                  <a:cubicBezTo>
                    <a:pt x="34093" y="814"/>
                    <a:pt x="30811" y="411"/>
                    <a:pt x="26723" y="411"/>
                  </a:cubicBezTo>
                  <a:cubicBezTo>
                    <a:pt x="23199" y="411"/>
                    <a:pt x="19870" y="872"/>
                    <a:pt x="16726" y="1839"/>
                  </a:cubicBezTo>
                  <a:cubicBezTo>
                    <a:pt x="13571" y="2807"/>
                    <a:pt x="10807" y="4419"/>
                    <a:pt x="8400" y="6642"/>
                  </a:cubicBezTo>
                  <a:cubicBezTo>
                    <a:pt x="5993" y="8853"/>
                    <a:pt x="4104" y="11663"/>
                    <a:pt x="2711" y="15060"/>
                  </a:cubicBezTo>
                  <a:cubicBezTo>
                    <a:pt x="1317" y="18469"/>
                    <a:pt x="615" y="22523"/>
                    <a:pt x="615" y="27267"/>
                  </a:cubicBezTo>
                  <a:cubicBezTo>
                    <a:pt x="615" y="31909"/>
                    <a:pt x="1248" y="35939"/>
                    <a:pt x="2504" y="39371"/>
                  </a:cubicBezTo>
                  <a:cubicBezTo>
                    <a:pt x="3747" y="42815"/>
                    <a:pt x="5475" y="45694"/>
                    <a:pt x="7697" y="47974"/>
                  </a:cubicBezTo>
                  <a:cubicBezTo>
                    <a:pt x="9920" y="50266"/>
                    <a:pt x="12557" y="51970"/>
                    <a:pt x="15598" y="53122"/>
                  </a:cubicBezTo>
                  <a:cubicBezTo>
                    <a:pt x="18638" y="54273"/>
                    <a:pt x="21943" y="54849"/>
                    <a:pt x="25525" y="54849"/>
                  </a:cubicBezTo>
                  <a:cubicBezTo>
                    <a:pt x="32619" y="54849"/>
                    <a:pt x="38032" y="52776"/>
                    <a:pt x="41797" y="48619"/>
                  </a:cubicBezTo>
                  <a:cubicBezTo>
                    <a:pt x="45563" y="44473"/>
                    <a:pt x="47429" y="38611"/>
                    <a:pt x="47429" y="31010"/>
                  </a:cubicBezTo>
                  <a:lnTo>
                    <a:pt x="47429" y="28753"/>
                  </a:lnTo>
                  <a:cubicBezTo>
                    <a:pt x="47429" y="28108"/>
                    <a:pt x="47406" y="27671"/>
                    <a:pt x="47337" y="27463"/>
                  </a:cubicBezTo>
                  <a:lnTo>
                    <a:pt x="16507" y="27463"/>
                  </a:lnTo>
                  <a:cubicBezTo>
                    <a:pt x="16507" y="24607"/>
                    <a:pt x="16795" y="21912"/>
                    <a:pt x="17371" y="19413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36" name="자유형: 도형 18435">
              <a:extLst>
                <a:ext uri="{FF2B5EF4-FFF2-40B4-BE49-F238E27FC236}">
                  <a16:creationId xmlns:a16="http://schemas.microsoft.com/office/drawing/2014/main" id="{3A9367F3-2A9D-45AA-BBFD-525690571F5D}"/>
                </a:ext>
              </a:extLst>
            </p:cNvPr>
            <p:cNvSpPr/>
            <p:nvPr/>
          </p:nvSpPr>
          <p:spPr>
            <a:xfrm flipV="1">
              <a:off x="6583437" y="3512463"/>
              <a:ext cx="32545" cy="52733"/>
            </a:xfrm>
            <a:custGeom>
              <a:avLst/>
              <a:gdLst>
                <a:gd name="connsiteX0" fmla="*/ 32522 w 32545"/>
                <a:gd name="connsiteY0" fmla="*/ 45291 h 52733"/>
                <a:gd name="connsiteX1" fmla="*/ 32683 w 32545"/>
                <a:gd name="connsiteY1" fmla="*/ 49586 h 52733"/>
                <a:gd name="connsiteX2" fmla="*/ 33166 w 32545"/>
                <a:gd name="connsiteY2" fmla="*/ 53030 h 52733"/>
                <a:gd name="connsiteX3" fmla="*/ 32360 w 32545"/>
                <a:gd name="connsiteY3" fmla="*/ 53087 h 52733"/>
                <a:gd name="connsiteX4" fmla="*/ 31451 w 32545"/>
                <a:gd name="connsiteY4" fmla="*/ 53145 h 52733"/>
                <a:gd name="connsiteX5" fmla="*/ 22007 w 32545"/>
                <a:gd name="connsiteY5" fmla="*/ 49655 h 52733"/>
                <a:gd name="connsiteX6" fmla="*/ 15224 w 32545"/>
                <a:gd name="connsiteY6" fmla="*/ 38749 h 52733"/>
                <a:gd name="connsiteX7" fmla="*/ 15005 w 32545"/>
                <a:gd name="connsiteY7" fmla="*/ 38945 h 52733"/>
                <a:gd name="connsiteX8" fmla="*/ 15351 w 32545"/>
                <a:gd name="connsiteY8" fmla="*/ 52062 h 52733"/>
                <a:gd name="connsiteX9" fmla="*/ 621 w 32545"/>
                <a:gd name="connsiteY9" fmla="*/ 52062 h 52733"/>
                <a:gd name="connsiteX10" fmla="*/ 1243 w 32545"/>
                <a:gd name="connsiteY10" fmla="*/ 40511 h 52733"/>
                <a:gd name="connsiteX11" fmla="*/ 1381 w 32545"/>
                <a:gd name="connsiteY11" fmla="*/ 28223 h 52733"/>
                <a:gd name="connsiteX12" fmla="*/ 1381 w 32545"/>
                <a:gd name="connsiteY12" fmla="*/ 23928 h 52733"/>
                <a:gd name="connsiteX13" fmla="*/ 1243 w 32545"/>
                <a:gd name="connsiteY13" fmla="*/ 11571 h 52733"/>
                <a:gd name="connsiteX14" fmla="*/ 621 w 32545"/>
                <a:gd name="connsiteY14" fmla="*/ 411 h 52733"/>
                <a:gd name="connsiteX15" fmla="*/ 16629 w 32545"/>
                <a:gd name="connsiteY15" fmla="*/ 411 h 52733"/>
                <a:gd name="connsiteX16" fmla="*/ 15938 w 32545"/>
                <a:gd name="connsiteY16" fmla="*/ 11571 h 52733"/>
                <a:gd name="connsiteX17" fmla="*/ 15765 w 32545"/>
                <a:gd name="connsiteY17" fmla="*/ 23928 h 52733"/>
                <a:gd name="connsiteX18" fmla="*/ 15765 w 32545"/>
                <a:gd name="connsiteY18" fmla="*/ 28223 h 52733"/>
                <a:gd name="connsiteX19" fmla="*/ 18564 w 32545"/>
                <a:gd name="connsiteY19" fmla="*/ 35686 h 52733"/>
                <a:gd name="connsiteX20" fmla="*/ 26188 w 32545"/>
                <a:gd name="connsiteY20" fmla="*/ 38853 h 52733"/>
                <a:gd name="connsiteX21" fmla="*/ 29251 w 32545"/>
                <a:gd name="connsiteY21" fmla="*/ 38415 h 52733"/>
                <a:gd name="connsiteX22" fmla="*/ 31658 w 32545"/>
                <a:gd name="connsiteY22" fmla="*/ 37344 h 52733"/>
                <a:gd name="connsiteX23" fmla="*/ 32637 w 32545"/>
                <a:gd name="connsiteY23" fmla="*/ 38208 h 52733"/>
                <a:gd name="connsiteX24" fmla="*/ 32522 w 32545"/>
                <a:gd name="connsiteY24" fmla="*/ 40028 h 52733"/>
                <a:gd name="connsiteX25" fmla="*/ 32522 w 32545"/>
                <a:gd name="connsiteY25" fmla="*/ 41859 h 5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545" h="52733">
                  <a:moveTo>
                    <a:pt x="32522" y="45291"/>
                  </a:moveTo>
                  <a:cubicBezTo>
                    <a:pt x="32522" y="46937"/>
                    <a:pt x="32579" y="48377"/>
                    <a:pt x="32683" y="49586"/>
                  </a:cubicBezTo>
                  <a:cubicBezTo>
                    <a:pt x="32786" y="50807"/>
                    <a:pt x="32959" y="51947"/>
                    <a:pt x="33166" y="53030"/>
                  </a:cubicBezTo>
                  <a:cubicBezTo>
                    <a:pt x="32879" y="53030"/>
                    <a:pt x="32614" y="53053"/>
                    <a:pt x="32360" y="53087"/>
                  </a:cubicBezTo>
                  <a:cubicBezTo>
                    <a:pt x="32107" y="53133"/>
                    <a:pt x="31808" y="53145"/>
                    <a:pt x="31451" y="53145"/>
                  </a:cubicBezTo>
                  <a:cubicBezTo>
                    <a:pt x="27788" y="53145"/>
                    <a:pt x="24633" y="51970"/>
                    <a:pt x="22007" y="49655"/>
                  </a:cubicBezTo>
                  <a:cubicBezTo>
                    <a:pt x="19347" y="47318"/>
                    <a:pt x="17101" y="43678"/>
                    <a:pt x="15224" y="38749"/>
                  </a:cubicBezTo>
                  <a:lnTo>
                    <a:pt x="15005" y="38945"/>
                  </a:lnTo>
                  <a:lnTo>
                    <a:pt x="15351" y="52062"/>
                  </a:lnTo>
                  <a:lnTo>
                    <a:pt x="621" y="52062"/>
                  </a:lnTo>
                  <a:cubicBezTo>
                    <a:pt x="955" y="48193"/>
                    <a:pt x="1128" y="44346"/>
                    <a:pt x="1243" y="40511"/>
                  </a:cubicBezTo>
                  <a:cubicBezTo>
                    <a:pt x="1335" y="36688"/>
                    <a:pt x="1381" y="32588"/>
                    <a:pt x="1381" y="28223"/>
                  </a:cubicBezTo>
                  <a:lnTo>
                    <a:pt x="1381" y="23928"/>
                  </a:lnTo>
                  <a:cubicBezTo>
                    <a:pt x="1381" y="19563"/>
                    <a:pt x="1335" y="15440"/>
                    <a:pt x="1243" y="11571"/>
                  </a:cubicBezTo>
                  <a:cubicBezTo>
                    <a:pt x="1128" y="7713"/>
                    <a:pt x="955" y="3993"/>
                    <a:pt x="621" y="411"/>
                  </a:cubicBezTo>
                  <a:lnTo>
                    <a:pt x="16629" y="411"/>
                  </a:lnTo>
                  <a:cubicBezTo>
                    <a:pt x="16272" y="3993"/>
                    <a:pt x="16042" y="7713"/>
                    <a:pt x="15938" y="11571"/>
                  </a:cubicBezTo>
                  <a:cubicBezTo>
                    <a:pt x="15823" y="15440"/>
                    <a:pt x="15765" y="19563"/>
                    <a:pt x="15765" y="23928"/>
                  </a:cubicBezTo>
                  <a:lnTo>
                    <a:pt x="15765" y="28223"/>
                  </a:lnTo>
                  <a:cubicBezTo>
                    <a:pt x="15765" y="31102"/>
                    <a:pt x="16698" y="33567"/>
                    <a:pt x="18564" y="35686"/>
                  </a:cubicBezTo>
                  <a:cubicBezTo>
                    <a:pt x="20406" y="37805"/>
                    <a:pt x="22963" y="38853"/>
                    <a:pt x="26188" y="38853"/>
                  </a:cubicBezTo>
                  <a:cubicBezTo>
                    <a:pt x="27328" y="38853"/>
                    <a:pt x="28353" y="38715"/>
                    <a:pt x="29251" y="38415"/>
                  </a:cubicBezTo>
                  <a:cubicBezTo>
                    <a:pt x="30138" y="38139"/>
                    <a:pt x="30944" y="37770"/>
                    <a:pt x="31658" y="37344"/>
                  </a:cubicBezTo>
                  <a:lnTo>
                    <a:pt x="32637" y="38208"/>
                  </a:lnTo>
                  <a:cubicBezTo>
                    <a:pt x="32556" y="38784"/>
                    <a:pt x="32522" y="39383"/>
                    <a:pt x="32522" y="40028"/>
                  </a:cubicBezTo>
                  <a:lnTo>
                    <a:pt x="32522" y="41859"/>
                  </a:lnTo>
                  <a:close/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37" name="자유형: 도형 18436">
              <a:extLst>
                <a:ext uri="{FF2B5EF4-FFF2-40B4-BE49-F238E27FC236}">
                  <a16:creationId xmlns:a16="http://schemas.microsoft.com/office/drawing/2014/main" id="{B8A71DF9-F365-4C88-811B-48453C2B6635}"/>
                </a:ext>
              </a:extLst>
            </p:cNvPr>
            <p:cNvSpPr/>
            <p:nvPr/>
          </p:nvSpPr>
          <p:spPr>
            <a:xfrm flipV="1">
              <a:off x="6620416" y="3512155"/>
              <a:ext cx="35551" cy="54426"/>
            </a:xfrm>
            <a:custGeom>
              <a:avLst/>
              <a:gdLst>
                <a:gd name="connsiteX0" fmla="*/ 6577 w 35551"/>
                <a:gd name="connsiteY0" fmla="*/ 11717 h 54426"/>
                <a:gd name="connsiteX1" fmla="*/ 9122 w 35551"/>
                <a:gd name="connsiteY1" fmla="*/ 8931 h 54426"/>
                <a:gd name="connsiteX2" fmla="*/ 12692 w 35551"/>
                <a:gd name="connsiteY2" fmla="*/ 6927 h 54426"/>
                <a:gd name="connsiteX3" fmla="*/ 17587 w 35551"/>
                <a:gd name="connsiteY3" fmla="*/ 6201 h 54426"/>
                <a:gd name="connsiteX4" fmla="*/ 23391 w 35551"/>
                <a:gd name="connsiteY4" fmla="*/ 8113 h 54426"/>
                <a:gd name="connsiteX5" fmla="*/ 25430 w 35551"/>
                <a:gd name="connsiteY5" fmla="*/ 12316 h 54426"/>
                <a:gd name="connsiteX6" fmla="*/ 23610 w 35551"/>
                <a:gd name="connsiteY6" fmla="*/ 16278 h 54426"/>
                <a:gd name="connsiteX7" fmla="*/ 19038 w 35551"/>
                <a:gd name="connsiteY7" fmla="*/ 19030 h 54426"/>
                <a:gd name="connsiteX8" fmla="*/ 13072 w 35551"/>
                <a:gd name="connsiteY8" fmla="*/ 21552 h 54426"/>
                <a:gd name="connsiteX9" fmla="*/ 7118 w 35551"/>
                <a:gd name="connsiteY9" fmla="*/ 24835 h 54426"/>
                <a:gd name="connsiteX10" fmla="*/ 2546 w 35551"/>
                <a:gd name="connsiteY10" fmla="*/ 29810 h 54426"/>
                <a:gd name="connsiteX11" fmla="*/ 715 w 35551"/>
                <a:gd name="connsiteY11" fmla="*/ 37560 h 54426"/>
                <a:gd name="connsiteX12" fmla="*/ 2397 w 35551"/>
                <a:gd name="connsiteY12" fmla="*/ 45345 h 54426"/>
                <a:gd name="connsiteX13" fmla="*/ 6761 w 35551"/>
                <a:gd name="connsiteY13" fmla="*/ 50700 h 54426"/>
                <a:gd name="connsiteX14" fmla="*/ 12808 w 35551"/>
                <a:gd name="connsiteY14" fmla="*/ 53821 h 54426"/>
                <a:gd name="connsiteX15" fmla="*/ 19522 w 35551"/>
                <a:gd name="connsiteY15" fmla="*/ 54835 h 54426"/>
                <a:gd name="connsiteX16" fmla="*/ 27514 w 35551"/>
                <a:gd name="connsiteY16" fmla="*/ 53556 h 54426"/>
                <a:gd name="connsiteX17" fmla="*/ 34654 w 35551"/>
                <a:gd name="connsiteY17" fmla="*/ 49802 h 54426"/>
                <a:gd name="connsiteX18" fmla="*/ 33053 w 35551"/>
                <a:gd name="connsiteY18" fmla="*/ 45173 h 54426"/>
                <a:gd name="connsiteX19" fmla="*/ 32086 w 35551"/>
                <a:gd name="connsiteY19" fmla="*/ 40324 h 54426"/>
                <a:gd name="connsiteX20" fmla="*/ 29092 w 35551"/>
                <a:gd name="connsiteY20" fmla="*/ 40324 h 54426"/>
                <a:gd name="connsiteX21" fmla="*/ 28009 w 35551"/>
                <a:gd name="connsiteY21" fmla="*/ 43180 h 54426"/>
                <a:gd name="connsiteX22" fmla="*/ 25971 w 35551"/>
                <a:gd name="connsiteY22" fmla="*/ 46128 h 54426"/>
                <a:gd name="connsiteX23" fmla="*/ 22861 w 35551"/>
                <a:gd name="connsiteY23" fmla="*/ 48455 h 54426"/>
                <a:gd name="connsiteX24" fmla="*/ 18451 w 35551"/>
                <a:gd name="connsiteY24" fmla="*/ 49364 h 54426"/>
                <a:gd name="connsiteX25" fmla="*/ 13026 w 35551"/>
                <a:gd name="connsiteY25" fmla="*/ 47637 h 54426"/>
                <a:gd name="connsiteX26" fmla="*/ 10815 w 35551"/>
                <a:gd name="connsiteY26" fmla="*/ 43134 h 54426"/>
                <a:gd name="connsiteX27" fmla="*/ 12692 w 35551"/>
                <a:gd name="connsiteY27" fmla="*/ 39000 h 54426"/>
                <a:gd name="connsiteX28" fmla="*/ 17380 w 35551"/>
                <a:gd name="connsiteY28" fmla="*/ 36259 h 54426"/>
                <a:gd name="connsiteX29" fmla="*/ 23495 w 35551"/>
                <a:gd name="connsiteY29" fmla="*/ 33898 h 54426"/>
                <a:gd name="connsiteX30" fmla="*/ 29610 w 35551"/>
                <a:gd name="connsiteY30" fmla="*/ 30846 h 54426"/>
                <a:gd name="connsiteX31" fmla="*/ 34286 w 35551"/>
                <a:gd name="connsiteY31" fmla="*/ 25952 h 54426"/>
                <a:gd name="connsiteX32" fmla="*/ 36174 w 35551"/>
                <a:gd name="connsiteY32" fmla="*/ 18213 h 54426"/>
                <a:gd name="connsiteX33" fmla="*/ 34458 w 35551"/>
                <a:gd name="connsiteY33" fmla="*/ 10105 h 54426"/>
                <a:gd name="connsiteX34" fmla="*/ 29840 w 35551"/>
                <a:gd name="connsiteY34" fmla="*/ 4520 h 54426"/>
                <a:gd name="connsiteX35" fmla="*/ 23218 w 35551"/>
                <a:gd name="connsiteY35" fmla="*/ 1353 h 54426"/>
                <a:gd name="connsiteX36" fmla="*/ 15456 w 35551"/>
                <a:gd name="connsiteY36" fmla="*/ 408 h 54426"/>
                <a:gd name="connsiteX37" fmla="*/ 6761 w 35551"/>
                <a:gd name="connsiteY37" fmla="*/ 1790 h 54426"/>
                <a:gd name="connsiteX38" fmla="*/ 623 w 35551"/>
                <a:gd name="connsiteY38" fmla="*/ 4681 h 54426"/>
                <a:gd name="connsiteX39" fmla="*/ 2236 w 35551"/>
                <a:gd name="connsiteY39" fmla="*/ 15000 h 54426"/>
                <a:gd name="connsiteX40" fmla="*/ 4907 w 35551"/>
                <a:gd name="connsiteY40" fmla="*/ 15000 h 54426"/>
                <a:gd name="connsiteX41" fmla="*/ 6577 w 35551"/>
                <a:gd name="connsiteY41" fmla="*/ 11717 h 5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551" h="54426">
                  <a:moveTo>
                    <a:pt x="6577" y="11717"/>
                  </a:moveTo>
                  <a:cubicBezTo>
                    <a:pt x="7280" y="10681"/>
                    <a:pt x="8109" y="9760"/>
                    <a:pt x="9122" y="8931"/>
                  </a:cubicBezTo>
                  <a:cubicBezTo>
                    <a:pt x="10113" y="8113"/>
                    <a:pt x="11310" y="7433"/>
                    <a:pt x="12692" y="6927"/>
                  </a:cubicBezTo>
                  <a:cubicBezTo>
                    <a:pt x="14086" y="6443"/>
                    <a:pt x="15744" y="6201"/>
                    <a:pt x="17587" y="6201"/>
                  </a:cubicBezTo>
                  <a:cubicBezTo>
                    <a:pt x="20086" y="6201"/>
                    <a:pt x="22032" y="6835"/>
                    <a:pt x="23391" y="8113"/>
                  </a:cubicBezTo>
                  <a:cubicBezTo>
                    <a:pt x="24750" y="9426"/>
                    <a:pt x="25430" y="10796"/>
                    <a:pt x="25430" y="12316"/>
                  </a:cubicBezTo>
                  <a:cubicBezTo>
                    <a:pt x="25430" y="13963"/>
                    <a:pt x="24819" y="15288"/>
                    <a:pt x="23610" y="16278"/>
                  </a:cubicBezTo>
                  <a:cubicBezTo>
                    <a:pt x="22378" y="17280"/>
                    <a:pt x="20869" y="18201"/>
                    <a:pt x="19038" y="19030"/>
                  </a:cubicBezTo>
                  <a:cubicBezTo>
                    <a:pt x="17218" y="19837"/>
                    <a:pt x="15226" y="20689"/>
                    <a:pt x="13072" y="21552"/>
                  </a:cubicBezTo>
                  <a:cubicBezTo>
                    <a:pt x="10930" y="22405"/>
                    <a:pt x="8950" y="23487"/>
                    <a:pt x="7118" y="24835"/>
                  </a:cubicBezTo>
                  <a:cubicBezTo>
                    <a:pt x="5299" y="26136"/>
                    <a:pt x="3767" y="27806"/>
                    <a:pt x="2546" y="29810"/>
                  </a:cubicBezTo>
                  <a:cubicBezTo>
                    <a:pt x="1337" y="31814"/>
                    <a:pt x="715" y="34393"/>
                    <a:pt x="715" y="37560"/>
                  </a:cubicBezTo>
                  <a:cubicBezTo>
                    <a:pt x="715" y="40554"/>
                    <a:pt x="1280" y="43146"/>
                    <a:pt x="2397" y="45345"/>
                  </a:cubicBezTo>
                  <a:cubicBezTo>
                    <a:pt x="3502" y="47499"/>
                    <a:pt x="4953" y="49307"/>
                    <a:pt x="6761" y="50700"/>
                  </a:cubicBezTo>
                  <a:cubicBezTo>
                    <a:pt x="8547" y="52105"/>
                    <a:pt x="10562" y="53142"/>
                    <a:pt x="12808" y="53821"/>
                  </a:cubicBezTo>
                  <a:cubicBezTo>
                    <a:pt x="15076" y="54512"/>
                    <a:pt x="17310" y="54835"/>
                    <a:pt x="19522" y="54835"/>
                  </a:cubicBezTo>
                  <a:cubicBezTo>
                    <a:pt x="22527" y="54835"/>
                    <a:pt x="25199" y="54409"/>
                    <a:pt x="27514" y="53556"/>
                  </a:cubicBezTo>
                  <a:cubicBezTo>
                    <a:pt x="29852" y="52681"/>
                    <a:pt x="32247" y="51437"/>
                    <a:pt x="34654" y="49802"/>
                  </a:cubicBezTo>
                  <a:cubicBezTo>
                    <a:pt x="34021" y="48374"/>
                    <a:pt x="33479" y="46831"/>
                    <a:pt x="33053" y="45173"/>
                  </a:cubicBezTo>
                  <a:cubicBezTo>
                    <a:pt x="32627" y="43526"/>
                    <a:pt x="32305" y="41913"/>
                    <a:pt x="32086" y="40324"/>
                  </a:cubicBezTo>
                  <a:lnTo>
                    <a:pt x="29092" y="40324"/>
                  </a:lnTo>
                  <a:cubicBezTo>
                    <a:pt x="28861" y="41211"/>
                    <a:pt x="28504" y="42155"/>
                    <a:pt x="28009" y="43180"/>
                  </a:cubicBezTo>
                  <a:cubicBezTo>
                    <a:pt x="27514" y="44217"/>
                    <a:pt x="26835" y="45196"/>
                    <a:pt x="25971" y="46128"/>
                  </a:cubicBezTo>
                  <a:cubicBezTo>
                    <a:pt x="25096" y="47061"/>
                    <a:pt x="24071" y="47844"/>
                    <a:pt x="22861" y="48455"/>
                  </a:cubicBezTo>
                  <a:cubicBezTo>
                    <a:pt x="21641" y="49054"/>
                    <a:pt x="20190" y="49364"/>
                    <a:pt x="18451" y="49364"/>
                  </a:cubicBezTo>
                  <a:cubicBezTo>
                    <a:pt x="16309" y="49364"/>
                    <a:pt x="14500" y="48812"/>
                    <a:pt x="13026" y="47637"/>
                  </a:cubicBezTo>
                  <a:cubicBezTo>
                    <a:pt x="11552" y="46497"/>
                    <a:pt x="10815" y="45000"/>
                    <a:pt x="10815" y="43134"/>
                  </a:cubicBezTo>
                  <a:cubicBezTo>
                    <a:pt x="10815" y="41407"/>
                    <a:pt x="11449" y="40036"/>
                    <a:pt x="12692" y="39000"/>
                  </a:cubicBezTo>
                  <a:cubicBezTo>
                    <a:pt x="13959" y="37952"/>
                    <a:pt x="15514" y="37042"/>
                    <a:pt x="17380" y="36259"/>
                  </a:cubicBezTo>
                  <a:cubicBezTo>
                    <a:pt x="19245" y="35476"/>
                    <a:pt x="21272" y="34681"/>
                    <a:pt x="23495" y="33898"/>
                  </a:cubicBezTo>
                  <a:cubicBezTo>
                    <a:pt x="25717" y="33103"/>
                    <a:pt x="27767" y="32101"/>
                    <a:pt x="29610" y="30846"/>
                  </a:cubicBezTo>
                  <a:cubicBezTo>
                    <a:pt x="31476" y="29579"/>
                    <a:pt x="33030" y="27967"/>
                    <a:pt x="34286" y="25952"/>
                  </a:cubicBezTo>
                  <a:cubicBezTo>
                    <a:pt x="35541" y="23936"/>
                    <a:pt x="36174" y="21368"/>
                    <a:pt x="36174" y="18213"/>
                  </a:cubicBezTo>
                  <a:cubicBezTo>
                    <a:pt x="36174" y="15069"/>
                    <a:pt x="35598" y="12374"/>
                    <a:pt x="34458" y="10105"/>
                  </a:cubicBezTo>
                  <a:cubicBezTo>
                    <a:pt x="33295" y="7848"/>
                    <a:pt x="31775" y="5994"/>
                    <a:pt x="29840" y="4520"/>
                  </a:cubicBezTo>
                  <a:cubicBezTo>
                    <a:pt x="27906" y="3057"/>
                    <a:pt x="25706" y="1998"/>
                    <a:pt x="23218" y="1353"/>
                  </a:cubicBezTo>
                  <a:cubicBezTo>
                    <a:pt x="20765" y="719"/>
                    <a:pt x="18163" y="408"/>
                    <a:pt x="15456" y="408"/>
                  </a:cubicBezTo>
                  <a:cubicBezTo>
                    <a:pt x="12220" y="408"/>
                    <a:pt x="9318" y="858"/>
                    <a:pt x="6761" y="1790"/>
                  </a:cubicBezTo>
                  <a:cubicBezTo>
                    <a:pt x="4159" y="2700"/>
                    <a:pt x="2120" y="3691"/>
                    <a:pt x="623" y="4681"/>
                  </a:cubicBezTo>
                  <a:cubicBezTo>
                    <a:pt x="1475" y="8113"/>
                    <a:pt x="2017" y="11556"/>
                    <a:pt x="2236" y="15000"/>
                  </a:cubicBezTo>
                  <a:lnTo>
                    <a:pt x="4907" y="15000"/>
                  </a:lnTo>
                  <a:cubicBezTo>
                    <a:pt x="5356" y="13860"/>
                    <a:pt x="5898" y="12754"/>
                    <a:pt x="6577" y="11717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38" name="자유형: 도형 18437">
              <a:extLst>
                <a:ext uri="{FF2B5EF4-FFF2-40B4-BE49-F238E27FC236}">
                  <a16:creationId xmlns:a16="http://schemas.microsoft.com/office/drawing/2014/main" id="{26BED234-D988-45C1-AA14-61EF5D25A8CA}"/>
                </a:ext>
              </a:extLst>
            </p:cNvPr>
            <p:cNvSpPr/>
            <p:nvPr/>
          </p:nvSpPr>
          <p:spPr>
            <a:xfrm flipV="1">
              <a:off x="6663983" y="3488947"/>
              <a:ext cx="16952" cy="16975"/>
            </a:xfrm>
            <a:custGeom>
              <a:avLst/>
              <a:gdLst>
                <a:gd name="connsiteX0" fmla="*/ 9104 w 16952"/>
                <a:gd name="connsiteY0" fmla="*/ 404 h 16975"/>
                <a:gd name="connsiteX1" fmla="*/ 15104 w 16952"/>
                <a:gd name="connsiteY1" fmla="*/ 2869 h 16975"/>
                <a:gd name="connsiteX2" fmla="*/ 17580 w 16952"/>
                <a:gd name="connsiteY2" fmla="*/ 8880 h 16975"/>
                <a:gd name="connsiteX3" fmla="*/ 15104 w 16952"/>
                <a:gd name="connsiteY3" fmla="*/ 14892 h 16975"/>
                <a:gd name="connsiteX4" fmla="*/ 9104 w 16952"/>
                <a:gd name="connsiteY4" fmla="*/ 17379 h 16975"/>
                <a:gd name="connsiteX5" fmla="*/ 3081 w 16952"/>
                <a:gd name="connsiteY5" fmla="*/ 14892 h 16975"/>
                <a:gd name="connsiteX6" fmla="*/ 628 w 16952"/>
                <a:gd name="connsiteY6" fmla="*/ 8880 h 16975"/>
                <a:gd name="connsiteX7" fmla="*/ 3081 w 16952"/>
                <a:gd name="connsiteY7" fmla="*/ 2869 h 16975"/>
                <a:gd name="connsiteX8" fmla="*/ 9104 w 16952"/>
                <a:gd name="connsiteY8" fmla="*/ 404 h 1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52" h="16975">
                  <a:moveTo>
                    <a:pt x="9104" y="404"/>
                  </a:moveTo>
                  <a:cubicBezTo>
                    <a:pt x="11454" y="404"/>
                    <a:pt x="13457" y="1210"/>
                    <a:pt x="15104" y="2869"/>
                  </a:cubicBezTo>
                  <a:cubicBezTo>
                    <a:pt x="16751" y="4516"/>
                    <a:pt x="17580" y="6519"/>
                    <a:pt x="17580" y="8880"/>
                  </a:cubicBezTo>
                  <a:cubicBezTo>
                    <a:pt x="17580" y="11241"/>
                    <a:pt x="16751" y="13245"/>
                    <a:pt x="15104" y="14892"/>
                  </a:cubicBezTo>
                  <a:cubicBezTo>
                    <a:pt x="13457" y="16527"/>
                    <a:pt x="11454" y="17379"/>
                    <a:pt x="9104" y="17379"/>
                  </a:cubicBezTo>
                  <a:cubicBezTo>
                    <a:pt x="6743" y="17379"/>
                    <a:pt x="4728" y="16527"/>
                    <a:pt x="3081" y="14892"/>
                  </a:cubicBezTo>
                  <a:cubicBezTo>
                    <a:pt x="1434" y="13245"/>
                    <a:pt x="628" y="11241"/>
                    <a:pt x="628" y="8880"/>
                  </a:cubicBezTo>
                  <a:cubicBezTo>
                    <a:pt x="628" y="6519"/>
                    <a:pt x="1434" y="4516"/>
                    <a:pt x="3081" y="2869"/>
                  </a:cubicBezTo>
                  <a:cubicBezTo>
                    <a:pt x="4728" y="1210"/>
                    <a:pt x="6743" y="404"/>
                    <a:pt x="9104" y="404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39" name="자유형: 도형 18438">
              <a:extLst>
                <a:ext uri="{FF2B5EF4-FFF2-40B4-BE49-F238E27FC236}">
                  <a16:creationId xmlns:a16="http://schemas.microsoft.com/office/drawing/2014/main" id="{C9097734-0B33-4F38-B0C5-2635F001FEDB}"/>
                </a:ext>
              </a:extLst>
            </p:cNvPr>
            <p:cNvSpPr/>
            <p:nvPr/>
          </p:nvSpPr>
          <p:spPr>
            <a:xfrm flipV="1">
              <a:off x="6664409" y="3513552"/>
              <a:ext cx="16099" cy="51650"/>
            </a:xfrm>
            <a:custGeom>
              <a:avLst/>
              <a:gdLst>
                <a:gd name="connsiteX0" fmla="*/ 15877 w 16099"/>
                <a:gd name="connsiteY0" fmla="*/ 23926 h 51650"/>
                <a:gd name="connsiteX1" fmla="*/ 15877 w 16099"/>
                <a:gd name="connsiteY1" fmla="*/ 28222 h 51650"/>
                <a:gd name="connsiteX2" fmla="*/ 16026 w 16099"/>
                <a:gd name="connsiteY2" fmla="*/ 40510 h 51650"/>
                <a:gd name="connsiteX3" fmla="*/ 16729 w 16099"/>
                <a:gd name="connsiteY3" fmla="*/ 52061 h 51650"/>
                <a:gd name="connsiteX4" fmla="*/ 629 w 16099"/>
                <a:gd name="connsiteY4" fmla="*/ 52061 h 51650"/>
                <a:gd name="connsiteX5" fmla="*/ 1297 w 16099"/>
                <a:gd name="connsiteY5" fmla="*/ 40510 h 51650"/>
                <a:gd name="connsiteX6" fmla="*/ 1481 w 16099"/>
                <a:gd name="connsiteY6" fmla="*/ 28222 h 51650"/>
                <a:gd name="connsiteX7" fmla="*/ 1481 w 16099"/>
                <a:gd name="connsiteY7" fmla="*/ 23926 h 51650"/>
                <a:gd name="connsiteX8" fmla="*/ 1297 w 16099"/>
                <a:gd name="connsiteY8" fmla="*/ 11580 h 51650"/>
                <a:gd name="connsiteX9" fmla="*/ 629 w 16099"/>
                <a:gd name="connsiteY9" fmla="*/ 410 h 51650"/>
                <a:gd name="connsiteX10" fmla="*/ 16729 w 16099"/>
                <a:gd name="connsiteY10" fmla="*/ 410 h 51650"/>
                <a:gd name="connsiteX11" fmla="*/ 16026 w 16099"/>
                <a:gd name="connsiteY11" fmla="*/ 11580 h 51650"/>
                <a:gd name="connsiteX12" fmla="*/ 15877 w 16099"/>
                <a:gd name="connsiteY12" fmla="*/ 23926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099" h="51650">
                  <a:moveTo>
                    <a:pt x="15877" y="23926"/>
                  </a:moveTo>
                  <a:lnTo>
                    <a:pt x="15877" y="28222"/>
                  </a:lnTo>
                  <a:cubicBezTo>
                    <a:pt x="15877" y="32598"/>
                    <a:pt x="15923" y="36686"/>
                    <a:pt x="16026" y="40510"/>
                  </a:cubicBezTo>
                  <a:cubicBezTo>
                    <a:pt x="16141" y="44345"/>
                    <a:pt x="16372" y="48191"/>
                    <a:pt x="16729" y="52061"/>
                  </a:cubicBezTo>
                  <a:lnTo>
                    <a:pt x="629" y="52061"/>
                  </a:lnTo>
                  <a:cubicBezTo>
                    <a:pt x="974" y="48191"/>
                    <a:pt x="1216" y="44345"/>
                    <a:pt x="1297" y="40510"/>
                  </a:cubicBezTo>
                  <a:cubicBezTo>
                    <a:pt x="1423" y="36686"/>
                    <a:pt x="1481" y="32598"/>
                    <a:pt x="1481" y="28222"/>
                  </a:cubicBezTo>
                  <a:lnTo>
                    <a:pt x="1481" y="23926"/>
                  </a:lnTo>
                  <a:cubicBezTo>
                    <a:pt x="1481" y="19561"/>
                    <a:pt x="1423" y="15450"/>
                    <a:pt x="1297" y="11580"/>
                  </a:cubicBezTo>
                  <a:cubicBezTo>
                    <a:pt x="1216" y="7722"/>
                    <a:pt x="974" y="4003"/>
                    <a:pt x="629" y="410"/>
                  </a:cubicBezTo>
                  <a:lnTo>
                    <a:pt x="16729" y="410"/>
                  </a:lnTo>
                  <a:cubicBezTo>
                    <a:pt x="16372" y="4003"/>
                    <a:pt x="16141" y="7722"/>
                    <a:pt x="16026" y="11580"/>
                  </a:cubicBezTo>
                  <a:cubicBezTo>
                    <a:pt x="15923" y="15450"/>
                    <a:pt x="15877" y="19561"/>
                    <a:pt x="15877" y="23926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40" name="자유형: 도형 18439">
              <a:extLst>
                <a:ext uri="{FF2B5EF4-FFF2-40B4-BE49-F238E27FC236}">
                  <a16:creationId xmlns:a16="http://schemas.microsoft.com/office/drawing/2014/main" id="{05324836-BEB8-4EA5-9F8C-6170B17F75E6}"/>
                </a:ext>
              </a:extLst>
            </p:cNvPr>
            <p:cNvSpPr/>
            <p:nvPr/>
          </p:nvSpPr>
          <p:spPr>
            <a:xfrm flipV="1">
              <a:off x="6688409" y="3494544"/>
              <a:ext cx="32107" cy="72046"/>
            </a:xfrm>
            <a:custGeom>
              <a:avLst/>
              <a:gdLst>
                <a:gd name="connsiteX0" fmla="*/ 31670 w 32107"/>
                <a:gd name="connsiteY0" fmla="*/ 50011 h 72046"/>
                <a:gd name="connsiteX1" fmla="*/ 32004 w 32107"/>
                <a:gd name="connsiteY1" fmla="*/ 47339 h 72046"/>
                <a:gd name="connsiteX2" fmla="*/ 22537 w 32107"/>
                <a:gd name="connsiteY2" fmla="*/ 47558 h 72046"/>
                <a:gd name="connsiteX3" fmla="*/ 22169 w 32107"/>
                <a:gd name="connsiteY3" fmla="*/ 41857 h 72046"/>
                <a:gd name="connsiteX4" fmla="*/ 21950 w 32107"/>
                <a:gd name="connsiteY4" fmla="*/ 35305 h 72046"/>
                <a:gd name="connsiteX5" fmla="*/ 21835 w 32107"/>
                <a:gd name="connsiteY5" fmla="*/ 28867 h 72046"/>
                <a:gd name="connsiteX6" fmla="*/ 21777 w 32107"/>
                <a:gd name="connsiteY6" fmla="*/ 23604 h 72046"/>
                <a:gd name="connsiteX7" fmla="*/ 22042 w 32107"/>
                <a:gd name="connsiteY7" fmla="*/ 14587 h 72046"/>
                <a:gd name="connsiteX8" fmla="*/ 22963 w 32107"/>
                <a:gd name="connsiteY8" fmla="*/ 9312 h 72046"/>
                <a:gd name="connsiteX9" fmla="*/ 24795 w 32107"/>
                <a:gd name="connsiteY9" fmla="*/ 6848 h 72046"/>
                <a:gd name="connsiteX10" fmla="*/ 27789 w 32107"/>
                <a:gd name="connsiteY10" fmla="*/ 6203 h 72046"/>
                <a:gd name="connsiteX11" fmla="*/ 30806 w 32107"/>
                <a:gd name="connsiteY11" fmla="*/ 6468 h 72046"/>
                <a:gd name="connsiteX12" fmla="*/ 32741 w 32107"/>
                <a:gd name="connsiteY12" fmla="*/ 7274 h 72046"/>
                <a:gd name="connsiteX13" fmla="*/ 32741 w 32107"/>
                <a:gd name="connsiteY13" fmla="*/ 2874 h 72046"/>
                <a:gd name="connsiteX14" fmla="*/ 27374 w 32107"/>
                <a:gd name="connsiteY14" fmla="*/ 1159 h 72046"/>
                <a:gd name="connsiteX15" fmla="*/ 21029 w 32107"/>
                <a:gd name="connsiteY15" fmla="*/ 410 h 72046"/>
                <a:gd name="connsiteX16" fmla="*/ 7393 w 32107"/>
                <a:gd name="connsiteY16" fmla="*/ 16717 h 72046"/>
                <a:gd name="connsiteX17" fmla="*/ 7485 w 32107"/>
                <a:gd name="connsiteY17" fmla="*/ 23765 h 72046"/>
                <a:gd name="connsiteX18" fmla="*/ 7773 w 32107"/>
                <a:gd name="connsiteY18" fmla="*/ 31815 h 72046"/>
                <a:gd name="connsiteX19" fmla="*/ 8027 w 32107"/>
                <a:gd name="connsiteY19" fmla="*/ 39980 h 72046"/>
                <a:gd name="connsiteX20" fmla="*/ 8142 w 32107"/>
                <a:gd name="connsiteY20" fmla="*/ 47443 h 72046"/>
                <a:gd name="connsiteX21" fmla="*/ 633 w 32107"/>
                <a:gd name="connsiteY21" fmla="*/ 47339 h 72046"/>
                <a:gd name="connsiteX22" fmla="*/ 956 w 32107"/>
                <a:gd name="connsiteY22" fmla="*/ 50011 h 72046"/>
                <a:gd name="connsiteX23" fmla="*/ 633 w 32107"/>
                <a:gd name="connsiteY23" fmla="*/ 52913 h 72046"/>
                <a:gd name="connsiteX24" fmla="*/ 8142 w 32107"/>
                <a:gd name="connsiteY24" fmla="*/ 52602 h 72046"/>
                <a:gd name="connsiteX25" fmla="*/ 8027 w 32107"/>
                <a:gd name="connsiteY25" fmla="*/ 58832 h 72046"/>
                <a:gd name="connsiteX26" fmla="*/ 7716 w 32107"/>
                <a:gd name="connsiteY26" fmla="*/ 65811 h 72046"/>
                <a:gd name="connsiteX27" fmla="*/ 15132 w 32107"/>
                <a:gd name="connsiteY27" fmla="*/ 68967 h 72046"/>
                <a:gd name="connsiteX28" fmla="*/ 22434 w 32107"/>
                <a:gd name="connsiteY28" fmla="*/ 72456 h 72046"/>
                <a:gd name="connsiteX29" fmla="*/ 23505 w 32107"/>
                <a:gd name="connsiteY29" fmla="*/ 71708 h 72046"/>
                <a:gd name="connsiteX30" fmla="*/ 23125 w 32107"/>
                <a:gd name="connsiteY30" fmla="*/ 67689 h 72046"/>
                <a:gd name="connsiteX31" fmla="*/ 22802 w 32107"/>
                <a:gd name="connsiteY31" fmla="*/ 62852 h 72046"/>
                <a:gd name="connsiteX32" fmla="*/ 22583 w 32107"/>
                <a:gd name="connsiteY32" fmla="*/ 57704 h 72046"/>
                <a:gd name="connsiteX33" fmla="*/ 22537 w 32107"/>
                <a:gd name="connsiteY33" fmla="*/ 52683 h 72046"/>
                <a:gd name="connsiteX34" fmla="*/ 32004 w 32107"/>
                <a:gd name="connsiteY34" fmla="*/ 52913 h 72046"/>
                <a:gd name="connsiteX35" fmla="*/ 31670 w 32107"/>
                <a:gd name="connsiteY35" fmla="*/ 50011 h 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107" h="72046">
                  <a:moveTo>
                    <a:pt x="31670" y="50011"/>
                  </a:moveTo>
                  <a:cubicBezTo>
                    <a:pt x="31670" y="49078"/>
                    <a:pt x="31762" y="48203"/>
                    <a:pt x="32004" y="47339"/>
                  </a:cubicBezTo>
                  <a:lnTo>
                    <a:pt x="22537" y="47558"/>
                  </a:lnTo>
                  <a:cubicBezTo>
                    <a:pt x="22376" y="45900"/>
                    <a:pt x="22273" y="44011"/>
                    <a:pt x="22169" y="41857"/>
                  </a:cubicBezTo>
                  <a:cubicBezTo>
                    <a:pt x="22042" y="39692"/>
                    <a:pt x="21973" y="37527"/>
                    <a:pt x="21950" y="35305"/>
                  </a:cubicBezTo>
                  <a:cubicBezTo>
                    <a:pt x="21904" y="33082"/>
                    <a:pt x="21858" y="30940"/>
                    <a:pt x="21835" y="28867"/>
                  </a:cubicBezTo>
                  <a:cubicBezTo>
                    <a:pt x="21800" y="26782"/>
                    <a:pt x="21777" y="25043"/>
                    <a:pt x="21777" y="23604"/>
                  </a:cubicBezTo>
                  <a:cubicBezTo>
                    <a:pt x="21777" y="19873"/>
                    <a:pt x="21858" y="16878"/>
                    <a:pt x="22042" y="14587"/>
                  </a:cubicBezTo>
                  <a:cubicBezTo>
                    <a:pt x="22226" y="12295"/>
                    <a:pt x="22537" y="10533"/>
                    <a:pt x="22963" y="9312"/>
                  </a:cubicBezTo>
                  <a:cubicBezTo>
                    <a:pt x="23401" y="8091"/>
                    <a:pt x="24011" y="7274"/>
                    <a:pt x="24795" y="6848"/>
                  </a:cubicBezTo>
                  <a:cubicBezTo>
                    <a:pt x="25578" y="6421"/>
                    <a:pt x="26580" y="6203"/>
                    <a:pt x="27789" y="6203"/>
                  </a:cubicBezTo>
                  <a:cubicBezTo>
                    <a:pt x="29159" y="6203"/>
                    <a:pt x="30161" y="6295"/>
                    <a:pt x="30806" y="6468"/>
                  </a:cubicBezTo>
                  <a:cubicBezTo>
                    <a:pt x="31463" y="6640"/>
                    <a:pt x="32096" y="6917"/>
                    <a:pt x="32741" y="7274"/>
                  </a:cubicBezTo>
                  <a:lnTo>
                    <a:pt x="32741" y="2874"/>
                  </a:lnTo>
                  <a:cubicBezTo>
                    <a:pt x="31313" y="2230"/>
                    <a:pt x="29505" y="1654"/>
                    <a:pt x="27374" y="1159"/>
                  </a:cubicBezTo>
                  <a:cubicBezTo>
                    <a:pt x="25209" y="663"/>
                    <a:pt x="23113" y="410"/>
                    <a:pt x="21029" y="410"/>
                  </a:cubicBezTo>
                  <a:cubicBezTo>
                    <a:pt x="11942" y="410"/>
                    <a:pt x="7393" y="5857"/>
                    <a:pt x="7393" y="16717"/>
                  </a:cubicBezTo>
                  <a:cubicBezTo>
                    <a:pt x="7393" y="18790"/>
                    <a:pt x="7428" y="21128"/>
                    <a:pt x="7485" y="23765"/>
                  </a:cubicBezTo>
                  <a:cubicBezTo>
                    <a:pt x="7566" y="26368"/>
                    <a:pt x="7658" y="29074"/>
                    <a:pt x="7773" y="31815"/>
                  </a:cubicBezTo>
                  <a:cubicBezTo>
                    <a:pt x="7889" y="34579"/>
                    <a:pt x="7958" y="37285"/>
                    <a:pt x="8027" y="39980"/>
                  </a:cubicBezTo>
                  <a:cubicBezTo>
                    <a:pt x="8107" y="42652"/>
                    <a:pt x="8142" y="45151"/>
                    <a:pt x="8142" y="47443"/>
                  </a:cubicBezTo>
                  <a:lnTo>
                    <a:pt x="633" y="47339"/>
                  </a:lnTo>
                  <a:cubicBezTo>
                    <a:pt x="841" y="48203"/>
                    <a:pt x="956" y="49078"/>
                    <a:pt x="956" y="50011"/>
                  </a:cubicBezTo>
                  <a:cubicBezTo>
                    <a:pt x="956" y="50886"/>
                    <a:pt x="841" y="51831"/>
                    <a:pt x="633" y="52913"/>
                  </a:cubicBezTo>
                  <a:lnTo>
                    <a:pt x="8142" y="52602"/>
                  </a:lnTo>
                  <a:cubicBezTo>
                    <a:pt x="8142" y="54825"/>
                    <a:pt x="8107" y="56898"/>
                    <a:pt x="8027" y="58832"/>
                  </a:cubicBezTo>
                  <a:cubicBezTo>
                    <a:pt x="7958" y="60767"/>
                    <a:pt x="7866" y="63082"/>
                    <a:pt x="7716" y="65811"/>
                  </a:cubicBezTo>
                  <a:cubicBezTo>
                    <a:pt x="10226" y="66813"/>
                    <a:pt x="12691" y="67861"/>
                    <a:pt x="15132" y="68967"/>
                  </a:cubicBezTo>
                  <a:cubicBezTo>
                    <a:pt x="17562" y="70072"/>
                    <a:pt x="19992" y="71247"/>
                    <a:pt x="22434" y="72456"/>
                  </a:cubicBezTo>
                  <a:lnTo>
                    <a:pt x="23505" y="71708"/>
                  </a:lnTo>
                  <a:cubicBezTo>
                    <a:pt x="23355" y="70568"/>
                    <a:pt x="23240" y="69220"/>
                    <a:pt x="23125" y="67689"/>
                  </a:cubicBezTo>
                  <a:cubicBezTo>
                    <a:pt x="23021" y="66134"/>
                    <a:pt x="22906" y="64533"/>
                    <a:pt x="22802" y="62852"/>
                  </a:cubicBezTo>
                  <a:cubicBezTo>
                    <a:pt x="22699" y="61170"/>
                    <a:pt x="22630" y="59443"/>
                    <a:pt x="22583" y="57704"/>
                  </a:cubicBezTo>
                  <a:cubicBezTo>
                    <a:pt x="22549" y="55953"/>
                    <a:pt x="22537" y="54272"/>
                    <a:pt x="22537" y="52683"/>
                  </a:cubicBezTo>
                  <a:lnTo>
                    <a:pt x="32004" y="52913"/>
                  </a:lnTo>
                  <a:cubicBezTo>
                    <a:pt x="31762" y="51831"/>
                    <a:pt x="31670" y="50886"/>
                    <a:pt x="31670" y="50011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41" name="자유형: 도형 18440">
              <a:extLst>
                <a:ext uri="{FF2B5EF4-FFF2-40B4-BE49-F238E27FC236}">
                  <a16:creationId xmlns:a16="http://schemas.microsoft.com/office/drawing/2014/main" id="{FA0DF773-D37E-429A-96B2-B678094FABC5}"/>
                </a:ext>
              </a:extLst>
            </p:cNvPr>
            <p:cNvSpPr/>
            <p:nvPr/>
          </p:nvSpPr>
          <p:spPr>
            <a:xfrm flipV="1">
              <a:off x="6723512" y="3513547"/>
              <a:ext cx="49854" cy="77009"/>
            </a:xfrm>
            <a:custGeom>
              <a:avLst/>
              <a:gdLst>
                <a:gd name="connsiteX0" fmla="*/ 41671 w 49854"/>
                <a:gd name="connsiteY0" fmla="*/ 77425 h 77009"/>
                <a:gd name="connsiteX1" fmla="*/ 38942 w 49854"/>
                <a:gd name="connsiteY1" fmla="*/ 69041 h 77009"/>
                <a:gd name="connsiteX2" fmla="*/ 36143 w 49854"/>
                <a:gd name="connsiteY2" fmla="*/ 61106 h 77009"/>
                <a:gd name="connsiteX3" fmla="*/ 33080 w 49854"/>
                <a:gd name="connsiteY3" fmla="*/ 52895 h 77009"/>
                <a:gd name="connsiteX4" fmla="*/ 29521 w 49854"/>
                <a:gd name="connsiteY4" fmla="*/ 43705 h 77009"/>
                <a:gd name="connsiteX5" fmla="*/ 22934 w 49854"/>
                <a:gd name="connsiteY5" fmla="*/ 60553 h 77009"/>
                <a:gd name="connsiteX6" fmla="*/ 16646 w 49854"/>
                <a:gd name="connsiteY6" fmla="*/ 77425 h 77009"/>
                <a:gd name="connsiteX7" fmla="*/ 638 w 49854"/>
                <a:gd name="connsiteY7" fmla="*/ 77425 h 77009"/>
                <a:gd name="connsiteX8" fmla="*/ 4473 w 49854"/>
                <a:gd name="connsiteY8" fmla="*/ 68085 h 77009"/>
                <a:gd name="connsiteX9" fmla="*/ 10047 w 49854"/>
                <a:gd name="connsiteY9" fmla="*/ 54553 h 77009"/>
                <a:gd name="connsiteX10" fmla="*/ 16278 w 49854"/>
                <a:gd name="connsiteY10" fmla="*/ 39409 h 77009"/>
                <a:gd name="connsiteX11" fmla="*/ 22024 w 49854"/>
                <a:gd name="connsiteY11" fmla="*/ 25555 h 77009"/>
                <a:gd name="connsiteX12" fmla="*/ 16093 w 49854"/>
                <a:gd name="connsiteY12" fmla="*/ 13140 h 77009"/>
                <a:gd name="connsiteX13" fmla="*/ 9633 w 49854"/>
                <a:gd name="connsiteY13" fmla="*/ 415 h 77009"/>
                <a:gd name="connsiteX14" fmla="*/ 18650 w 49854"/>
                <a:gd name="connsiteY14" fmla="*/ 415 h 77009"/>
                <a:gd name="connsiteX15" fmla="*/ 23798 w 49854"/>
                <a:gd name="connsiteY15" fmla="*/ 13958 h 77009"/>
                <a:gd name="connsiteX16" fmla="*/ 29913 w 49854"/>
                <a:gd name="connsiteY16" fmla="*/ 28825 h 77009"/>
                <a:gd name="connsiteX17" fmla="*/ 36834 w 49854"/>
                <a:gd name="connsiteY17" fmla="*/ 45317 h 77009"/>
                <a:gd name="connsiteX18" fmla="*/ 43122 w 49854"/>
                <a:gd name="connsiteY18" fmla="*/ 60173 h 77009"/>
                <a:gd name="connsiteX19" fmla="*/ 47948 w 49854"/>
                <a:gd name="connsiteY19" fmla="*/ 71459 h 77009"/>
                <a:gd name="connsiteX20" fmla="*/ 50493 w 49854"/>
                <a:gd name="connsiteY20" fmla="*/ 77425 h 7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854" h="77009">
                  <a:moveTo>
                    <a:pt x="41671" y="77425"/>
                  </a:moveTo>
                  <a:cubicBezTo>
                    <a:pt x="40750" y="74488"/>
                    <a:pt x="39840" y="71712"/>
                    <a:pt x="38942" y="69041"/>
                  </a:cubicBezTo>
                  <a:cubicBezTo>
                    <a:pt x="38032" y="66403"/>
                    <a:pt x="37111" y="63743"/>
                    <a:pt x="36143" y="61106"/>
                  </a:cubicBezTo>
                  <a:cubicBezTo>
                    <a:pt x="35176" y="58469"/>
                    <a:pt x="34163" y="55716"/>
                    <a:pt x="33080" y="52895"/>
                  </a:cubicBezTo>
                  <a:cubicBezTo>
                    <a:pt x="32009" y="50050"/>
                    <a:pt x="30823" y="46987"/>
                    <a:pt x="29521" y="43705"/>
                  </a:cubicBezTo>
                  <a:cubicBezTo>
                    <a:pt x="27253" y="49348"/>
                    <a:pt x="25042" y="54979"/>
                    <a:pt x="22934" y="60553"/>
                  </a:cubicBezTo>
                  <a:cubicBezTo>
                    <a:pt x="20815" y="66150"/>
                    <a:pt x="18731" y="71782"/>
                    <a:pt x="16646" y="77425"/>
                  </a:cubicBezTo>
                  <a:lnTo>
                    <a:pt x="638" y="77425"/>
                  </a:lnTo>
                  <a:cubicBezTo>
                    <a:pt x="1525" y="75283"/>
                    <a:pt x="2780" y="72173"/>
                    <a:pt x="4473" y="68085"/>
                  </a:cubicBezTo>
                  <a:cubicBezTo>
                    <a:pt x="6143" y="63996"/>
                    <a:pt x="8009" y="59494"/>
                    <a:pt x="10047" y="54553"/>
                  </a:cubicBezTo>
                  <a:cubicBezTo>
                    <a:pt x="12097" y="49624"/>
                    <a:pt x="14159" y="44557"/>
                    <a:pt x="16278" y="39409"/>
                  </a:cubicBezTo>
                  <a:cubicBezTo>
                    <a:pt x="18385" y="34261"/>
                    <a:pt x="20308" y="29632"/>
                    <a:pt x="22024" y="25555"/>
                  </a:cubicBezTo>
                  <a:cubicBezTo>
                    <a:pt x="19871" y="20833"/>
                    <a:pt x="18385" y="17758"/>
                    <a:pt x="16093" y="13140"/>
                  </a:cubicBezTo>
                  <a:cubicBezTo>
                    <a:pt x="14055" y="9040"/>
                    <a:pt x="11994" y="5159"/>
                    <a:pt x="9633" y="415"/>
                  </a:cubicBezTo>
                  <a:lnTo>
                    <a:pt x="18650" y="415"/>
                  </a:lnTo>
                  <a:cubicBezTo>
                    <a:pt x="20297" y="4860"/>
                    <a:pt x="21621" y="8522"/>
                    <a:pt x="23798" y="13958"/>
                  </a:cubicBezTo>
                  <a:cubicBezTo>
                    <a:pt x="25986" y="19394"/>
                    <a:pt x="27587" y="23286"/>
                    <a:pt x="29913" y="28825"/>
                  </a:cubicBezTo>
                  <a:cubicBezTo>
                    <a:pt x="32251" y="34376"/>
                    <a:pt x="34554" y="39881"/>
                    <a:pt x="36834" y="45317"/>
                  </a:cubicBezTo>
                  <a:cubicBezTo>
                    <a:pt x="39126" y="50764"/>
                    <a:pt x="41222" y="55716"/>
                    <a:pt x="43122" y="60173"/>
                  </a:cubicBezTo>
                  <a:cubicBezTo>
                    <a:pt x="45023" y="64676"/>
                    <a:pt x="46646" y="68430"/>
                    <a:pt x="47948" y="71459"/>
                  </a:cubicBezTo>
                  <a:cubicBezTo>
                    <a:pt x="49284" y="74499"/>
                    <a:pt x="50101" y="76503"/>
                    <a:pt x="50493" y="77425"/>
                  </a:cubicBezTo>
                  <a:close/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42" name="자유형: 도형 18441">
              <a:extLst>
                <a:ext uri="{FF2B5EF4-FFF2-40B4-BE49-F238E27FC236}">
                  <a16:creationId xmlns:a16="http://schemas.microsoft.com/office/drawing/2014/main" id="{BCF7FB92-B754-4D24-A6C4-81D9EDC8A5AD}"/>
                </a:ext>
              </a:extLst>
            </p:cNvPr>
            <p:cNvSpPr/>
            <p:nvPr/>
          </p:nvSpPr>
          <p:spPr>
            <a:xfrm flipV="1">
              <a:off x="5436661" y="3263500"/>
              <a:ext cx="366912" cy="326454"/>
            </a:xfrm>
            <a:custGeom>
              <a:avLst/>
              <a:gdLst>
                <a:gd name="connsiteX0" fmla="*/ 166866 w 366912"/>
                <a:gd name="connsiteY0" fmla="*/ 54077 h 326454"/>
                <a:gd name="connsiteX1" fmla="*/ 104228 w 366912"/>
                <a:gd name="connsiteY1" fmla="*/ 160787 h 326454"/>
                <a:gd name="connsiteX2" fmla="*/ 289216 w 366912"/>
                <a:gd name="connsiteY2" fmla="*/ 298224 h 326454"/>
                <a:gd name="connsiteX3" fmla="*/ 306260 w 366912"/>
                <a:gd name="connsiteY3" fmla="*/ 286500 h 326454"/>
                <a:gd name="connsiteX4" fmla="*/ 307734 w 366912"/>
                <a:gd name="connsiteY4" fmla="*/ 251248 h 326454"/>
                <a:gd name="connsiteX5" fmla="*/ 367239 w 366912"/>
                <a:gd name="connsiteY5" fmla="*/ 287617 h 326454"/>
                <a:gd name="connsiteX6" fmla="*/ 290102 w 366912"/>
                <a:gd name="connsiteY6" fmla="*/ 326842 h 326454"/>
                <a:gd name="connsiteX7" fmla="*/ 10174 w 366912"/>
                <a:gd name="connsiteY7" fmla="*/ 159244 h 326454"/>
                <a:gd name="connsiteX8" fmla="*/ 126282 w 366912"/>
                <a:gd name="connsiteY8" fmla="*/ 387 h 326454"/>
                <a:gd name="connsiteX9" fmla="*/ 293765 w 366912"/>
                <a:gd name="connsiteY9" fmla="*/ 119259 h 326454"/>
                <a:gd name="connsiteX10" fmla="*/ 298832 w 366912"/>
                <a:gd name="connsiteY10" fmla="*/ 135659 h 326454"/>
                <a:gd name="connsiteX11" fmla="*/ 189300 w 366912"/>
                <a:gd name="connsiteY11" fmla="*/ 135659 h 326454"/>
                <a:gd name="connsiteX12" fmla="*/ 223895 w 366912"/>
                <a:gd name="connsiteY12" fmla="*/ 88718 h 326454"/>
                <a:gd name="connsiteX13" fmla="*/ 250256 w 366912"/>
                <a:gd name="connsiteY13" fmla="*/ 95478 h 326454"/>
                <a:gd name="connsiteX14" fmla="*/ 250901 w 366912"/>
                <a:gd name="connsiteY14" fmla="*/ 94798 h 326454"/>
                <a:gd name="connsiteX15" fmla="*/ 166866 w 366912"/>
                <a:gd name="connsiteY15" fmla="*/ 54077 h 32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6912" h="326454">
                  <a:moveTo>
                    <a:pt x="166866" y="54077"/>
                  </a:moveTo>
                  <a:cubicBezTo>
                    <a:pt x="124140" y="54077"/>
                    <a:pt x="74021" y="87578"/>
                    <a:pt x="104228" y="160787"/>
                  </a:cubicBezTo>
                  <a:cubicBezTo>
                    <a:pt x="138582" y="244074"/>
                    <a:pt x="245419" y="298224"/>
                    <a:pt x="289216" y="298224"/>
                  </a:cubicBezTo>
                  <a:cubicBezTo>
                    <a:pt x="300168" y="298224"/>
                    <a:pt x="306628" y="294297"/>
                    <a:pt x="306260" y="286500"/>
                  </a:cubicBezTo>
                  <a:cubicBezTo>
                    <a:pt x="305707" y="275030"/>
                    <a:pt x="296483" y="260427"/>
                    <a:pt x="307734" y="251248"/>
                  </a:cubicBezTo>
                  <a:cubicBezTo>
                    <a:pt x="321842" y="239801"/>
                    <a:pt x="363231" y="258331"/>
                    <a:pt x="367239" y="287617"/>
                  </a:cubicBezTo>
                  <a:cubicBezTo>
                    <a:pt x="369865" y="307011"/>
                    <a:pt x="343389" y="326842"/>
                    <a:pt x="290102" y="326842"/>
                  </a:cubicBezTo>
                  <a:cubicBezTo>
                    <a:pt x="167419" y="326842"/>
                    <a:pt x="46278" y="255210"/>
                    <a:pt x="10174" y="159244"/>
                  </a:cubicBezTo>
                  <a:cubicBezTo>
                    <a:pt x="-22072" y="73551"/>
                    <a:pt x="28784" y="387"/>
                    <a:pt x="126282" y="387"/>
                  </a:cubicBezTo>
                  <a:cubicBezTo>
                    <a:pt x="214210" y="387"/>
                    <a:pt x="273219" y="53961"/>
                    <a:pt x="293765" y="119259"/>
                  </a:cubicBezTo>
                  <a:lnTo>
                    <a:pt x="298832" y="135659"/>
                  </a:lnTo>
                  <a:lnTo>
                    <a:pt x="189300" y="135659"/>
                  </a:lnTo>
                  <a:cubicBezTo>
                    <a:pt x="183991" y="114054"/>
                    <a:pt x="190336" y="88718"/>
                    <a:pt x="223895" y="88718"/>
                  </a:cubicBezTo>
                  <a:cubicBezTo>
                    <a:pt x="233189" y="88718"/>
                    <a:pt x="242298" y="91010"/>
                    <a:pt x="250256" y="95478"/>
                  </a:cubicBezTo>
                  <a:cubicBezTo>
                    <a:pt x="251085" y="95939"/>
                    <a:pt x="251419" y="95305"/>
                    <a:pt x="250901" y="94798"/>
                  </a:cubicBezTo>
                  <a:cubicBezTo>
                    <a:pt x="235457" y="75048"/>
                    <a:pt x="204490" y="54077"/>
                    <a:pt x="166866" y="54077"/>
                  </a:cubicBezTo>
                </a:path>
              </a:pathLst>
            </a:custGeom>
            <a:solidFill>
              <a:srgbClr val="195899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43" name="자유형: 도형 18442">
              <a:extLst>
                <a:ext uri="{FF2B5EF4-FFF2-40B4-BE49-F238E27FC236}">
                  <a16:creationId xmlns:a16="http://schemas.microsoft.com/office/drawing/2014/main" id="{C9D498D2-1070-423F-A4F7-33DBB04D99DA}"/>
                </a:ext>
              </a:extLst>
            </p:cNvPr>
            <p:cNvSpPr/>
            <p:nvPr/>
          </p:nvSpPr>
          <p:spPr>
            <a:xfrm flipV="1">
              <a:off x="5719951" y="3454936"/>
              <a:ext cx="71698" cy="94537"/>
            </a:xfrm>
            <a:custGeom>
              <a:avLst/>
              <a:gdLst>
                <a:gd name="connsiteX0" fmla="*/ 519 w 71698"/>
                <a:gd name="connsiteY0" fmla="*/ 1588 h 94537"/>
                <a:gd name="connsiteX1" fmla="*/ 61418 w 71698"/>
                <a:gd name="connsiteY1" fmla="*/ 32797 h 94537"/>
                <a:gd name="connsiteX2" fmla="*/ 71725 w 71698"/>
                <a:gd name="connsiteY2" fmla="*/ 67726 h 94537"/>
                <a:gd name="connsiteX3" fmla="*/ 28009 w 71698"/>
                <a:gd name="connsiteY3" fmla="*/ 94939 h 9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98" h="94537">
                  <a:moveTo>
                    <a:pt x="519" y="1588"/>
                  </a:moveTo>
                  <a:cubicBezTo>
                    <a:pt x="30761" y="-3687"/>
                    <a:pt x="51652" y="8970"/>
                    <a:pt x="61418" y="32797"/>
                  </a:cubicBezTo>
                  <a:cubicBezTo>
                    <a:pt x="65494" y="42736"/>
                    <a:pt x="69053" y="54839"/>
                    <a:pt x="71725" y="67726"/>
                  </a:cubicBezTo>
                  <a:cubicBezTo>
                    <a:pt x="75917" y="88041"/>
                    <a:pt x="52665" y="94536"/>
                    <a:pt x="28009" y="94939"/>
                  </a:cubicBezTo>
                  <a:close/>
                </a:path>
              </a:pathLst>
            </a:custGeom>
            <a:solidFill>
              <a:srgbClr val="85C44D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44" name="자유형: 도형 18443">
              <a:extLst>
                <a:ext uri="{FF2B5EF4-FFF2-40B4-BE49-F238E27FC236}">
                  <a16:creationId xmlns:a16="http://schemas.microsoft.com/office/drawing/2014/main" id="{8C56CAD8-FE44-4C71-B9F0-C0944B70229B}"/>
                </a:ext>
              </a:extLst>
            </p:cNvPr>
            <p:cNvSpPr/>
            <p:nvPr/>
          </p:nvSpPr>
          <p:spPr>
            <a:xfrm flipV="1">
              <a:off x="5750494" y="3394987"/>
              <a:ext cx="104752" cy="49641"/>
            </a:xfrm>
            <a:custGeom>
              <a:avLst/>
              <a:gdLst>
                <a:gd name="connsiteX0" fmla="*/ 104283 w 104752"/>
                <a:gd name="connsiteY0" fmla="*/ 394 h 49641"/>
                <a:gd name="connsiteX1" fmla="*/ 73454 w 104752"/>
                <a:gd name="connsiteY1" fmla="*/ 48705 h 49641"/>
                <a:gd name="connsiteX2" fmla="*/ 39411 w 104752"/>
                <a:gd name="connsiteY2" fmla="*/ 49534 h 49641"/>
                <a:gd name="connsiteX3" fmla="*/ 532 w 104752"/>
                <a:gd name="connsiteY3" fmla="*/ 394 h 4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52" h="49641">
                  <a:moveTo>
                    <a:pt x="104283" y="394"/>
                  </a:moveTo>
                  <a:cubicBezTo>
                    <a:pt x="108820" y="26847"/>
                    <a:pt x="97834" y="46102"/>
                    <a:pt x="73454" y="48705"/>
                  </a:cubicBezTo>
                  <a:cubicBezTo>
                    <a:pt x="63262" y="49811"/>
                    <a:pt x="53035" y="50594"/>
                    <a:pt x="39411" y="49534"/>
                  </a:cubicBezTo>
                  <a:cubicBezTo>
                    <a:pt x="17956" y="47853"/>
                    <a:pt x="10851" y="37822"/>
                    <a:pt x="532" y="394"/>
                  </a:cubicBezTo>
                  <a:close/>
                </a:path>
              </a:pathLst>
            </a:custGeom>
            <a:solidFill>
              <a:srgbClr val="00BBF2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45" name="자유형: 도형 18444">
              <a:extLst>
                <a:ext uri="{FF2B5EF4-FFF2-40B4-BE49-F238E27FC236}">
                  <a16:creationId xmlns:a16="http://schemas.microsoft.com/office/drawing/2014/main" id="{EC3A4180-1A53-4FA3-89BD-0B23BE6602E6}"/>
                </a:ext>
              </a:extLst>
            </p:cNvPr>
            <p:cNvSpPr/>
            <p:nvPr/>
          </p:nvSpPr>
          <p:spPr>
            <a:xfrm flipV="1">
              <a:off x="5693724" y="3354253"/>
              <a:ext cx="70414" cy="90374"/>
            </a:xfrm>
            <a:custGeom>
              <a:avLst/>
              <a:gdLst>
                <a:gd name="connsiteX0" fmla="*/ 10931 w 70414"/>
                <a:gd name="connsiteY0" fmla="*/ 59819 h 90374"/>
                <a:gd name="connsiteX1" fmla="*/ 912 w 70414"/>
                <a:gd name="connsiteY1" fmla="*/ 27263 h 90374"/>
                <a:gd name="connsiteX2" fmla="*/ 44789 w 70414"/>
                <a:gd name="connsiteY2" fmla="*/ 395 h 90374"/>
                <a:gd name="connsiteX3" fmla="*/ 70931 w 70414"/>
                <a:gd name="connsiteY3" fmla="*/ 89186 h 90374"/>
                <a:gd name="connsiteX4" fmla="*/ 10931 w 70414"/>
                <a:gd name="connsiteY4" fmla="*/ 59819 h 9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14" h="90374">
                  <a:moveTo>
                    <a:pt x="10931" y="59819"/>
                  </a:moveTo>
                  <a:cubicBezTo>
                    <a:pt x="7280" y="51021"/>
                    <a:pt x="3054" y="38813"/>
                    <a:pt x="912" y="27263"/>
                  </a:cubicBezTo>
                  <a:cubicBezTo>
                    <a:pt x="-2486" y="9055"/>
                    <a:pt x="16378" y="936"/>
                    <a:pt x="44789" y="395"/>
                  </a:cubicBezTo>
                  <a:lnTo>
                    <a:pt x="70931" y="89186"/>
                  </a:lnTo>
                  <a:cubicBezTo>
                    <a:pt x="40113" y="95739"/>
                    <a:pt x="19787" y="81171"/>
                    <a:pt x="10931" y="59819"/>
                  </a:cubicBezTo>
                </a:path>
              </a:pathLst>
            </a:custGeom>
            <a:solidFill>
              <a:srgbClr val="FCB231"/>
            </a:solidFill>
            <a:ln w="11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4" name="Picture 8" descr="Internal_logo_standa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4" r="44701" b="3400"/>
          <a:stretch>
            <a:fillRect/>
          </a:stretch>
        </p:blipFill>
        <p:spPr bwMode="auto">
          <a:xfrm>
            <a:off x="7082870" y="0"/>
            <a:ext cx="51599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8"/>
            <a:ext cx="6705600" cy="1470025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6705600" cy="175260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33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8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9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7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8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9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7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indent="-21600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hape 20"/>
          <p:cNvSpPr>
            <a:spLocks noGrp="1"/>
          </p:cNvSpPr>
          <p:nvPr>
            <p:ph type="sldNum" sz="quarter" idx="10"/>
          </p:nvPr>
        </p:nvSpPr>
        <p:spPr>
          <a:xfrm>
            <a:off x="11070167" y="6539549"/>
            <a:ext cx="512233" cy="234950"/>
          </a:xfrm>
        </p:spPr>
        <p:txBody>
          <a:bodyPr/>
          <a:lstStyle>
            <a:lvl1pPr>
              <a:defRPr/>
            </a:lvl1pPr>
          </a:lstStyle>
          <a:p>
            <a:fld id="{2E17F24E-3E80-EC4B-B86F-EBC6B4AE25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"/>
          <p:cNvSpPr>
            <a:spLocks noGrp="1"/>
          </p:cNvSpPr>
          <p:nvPr>
            <p:ph type="sldNum" sz="quarter" idx="10"/>
          </p:nvPr>
        </p:nvSpPr>
        <p:spPr>
          <a:xfrm>
            <a:off x="11070167" y="6539549"/>
            <a:ext cx="512233" cy="234950"/>
          </a:xfrm>
        </p:spPr>
        <p:txBody>
          <a:bodyPr/>
          <a:lstStyle>
            <a:lvl1pPr>
              <a:defRPr/>
            </a:lvl1pPr>
          </a:lstStyle>
          <a:p>
            <a:fld id="{2E17F24E-3E80-EC4B-B86F-EBC6B4AE25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53D36-6F12-4F2B-8322-B2FAF93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72C1A5-0711-4F44-9F2C-C92817E37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212AA-9ADF-4FB3-B029-8673435373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126293E-FBB7-4109-8491-82AB8BCEDE10}"/>
              </a:ext>
            </a:extLst>
          </p:cNvPr>
          <p:cNvGrpSpPr/>
          <p:nvPr userDrawn="1"/>
        </p:nvGrpSpPr>
        <p:grpSpPr>
          <a:xfrm rot="5400000">
            <a:off x="7489481" y="2619513"/>
            <a:ext cx="1692000" cy="1692000"/>
            <a:chOff x="5249560" y="2592614"/>
            <a:chExt cx="1692000" cy="1692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1123B6-BA1E-4C70-9198-5C06177F16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5560" y="2625353"/>
              <a:ext cx="1440000" cy="1440000"/>
              <a:chOff x="3936000" y="1000943"/>
              <a:chExt cx="4320000" cy="4320000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40532957-39F2-4692-9C43-98A243B1FE8C}"/>
                  </a:ext>
                </a:extLst>
              </p:cNvPr>
              <p:cNvSpPr/>
              <p:nvPr/>
            </p:nvSpPr>
            <p:spPr>
              <a:xfrm>
                <a:off x="3936000" y="3475673"/>
                <a:ext cx="4320000" cy="1245600"/>
              </a:xfrm>
              <a:prstGeom prst="triangle">
                <a:avLst/>
              </a:prstGeom>
              <a:solidFill>
                <a:srgbClr val="00B198"/>
              </a:solidFill>
              <a:ln w="508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id="{7C010262-D9C9-4CA4-9A30-7B38D085D42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200000">
                <a:off x="3395361" y="2538143"/>
                <a:ext cx="4320000" cy="1245600"/>
              </a:xfrm>
              <a:prstGeom prst="triangle">
                <a:avLst/>
              </a:prstGeom>
              <a:solidFill>
                <a:srgbClr val="3B4B54"/>
              </a:solidFill>
              <a:ln w="508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2ECCB5CC-C628-4AEB-88BC-AF5435FE48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400000">
                <a:off x="4476639" y="2538143"/>
                <a:ext cx="4320000" cy="1245600"/>
              </a:xfrm>
              <a:prstGeom prst="triangle">
                <a:avLst/>
              </a:prstGeom>
              <a:solidFill>
                <a:srgbClr val="00AED1"/>
              </a:solidFill>
              <a:ln w="508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97A169-E7E2-4BCA-963F-B8FEF45D1557}"/>
                </a:ext>
              </a:extLst>
            </p:cNvPr>
            <p:cNvSpPr/>
            <p:nvPr/>
          </p:nvSpPr>
          <p:spPr>
            <a:xfrm>
              <a:off x="5249560" y="2592614"/>
              <a:ext cx="1692000" cy="1692000"/>
            </a:xfrm>
            <a:prstGeom prst="ellipse">
              <a:avLst/>
            </a:prstGeom>
            <a:noFill/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3607DB-819C-4AFC-A1E8-DC27DDCFEB52}"/>
              </a:ext>
            </a:extLst>
          </p:cNvPr>
          <p:cNvSpPr txBox="1"/>
          <p:nvPr userDrawn="1"/>
        </p:nvSpPr>
        <p:spPr>
          <a:xfrm>
            <a:off x="2607324" y="2926677"/>
            <a:ext cx="4225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Gachon</a:t>
            </a:r>
          </a:p>
          <a:p>
            <a:pPr algn="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Cognitive Computing Lab</a:t>
            </a:r>
            <a:endParaRPr lang="ko-KR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0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5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5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4964"/>
            <a:ext cx="10972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4670"/>
            <a:ext cx="10972800" cy="532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8" name="Shape 20"/>
          <p:cNvSpPr>
            <a:spLocks noGrp="1"/>
          </p:cNvSpPr>
          <p:nvPr>
            <p:ph type="sldNum" sz="quarter" idx="4"/>
          </p:nvPr>
        </p:nvSpPr>
        <p:spPr bwMode="auto">
          <a:xfrm>
            <a:off x="10972800" y="6526138"/>
            <a:ext cx="609600" cy="22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542925">
              <a:defRPr sz="1400">
                <a:solidFill>
                  <a:schemeClr val="tx1"/>
                </a:solidFill>
                <a:latin typeface="HelvNeue Roman for IBM" charset="0"/>
                <a:cs typeface="HelvNeue Bold for IBM" charset="0"/>
                <a:sym typeface="HelvNeue Bold for IBM" charset="0"/>
              </a:defRPr>
            </a:lvl1pPr>
          </a:lstStyle>
          <a:p>
            <a:fld id="{2A3212AA-9ADF-4FB3-B029-8673435373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29" name="Line 9"/>
          <p:cNvSpPr>
            <a:spLocks noChangeShapeType="1"/>
          </p:cNvSpPr>
          <p:nvPr userDrawn="1"/>
        </p:nvSpPr>
        <p:spPr bwMode="auto">
          <a:xfrm>
            <a:off x="508000" y="9144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D7CFC-7EEF-420A-86D8-CC0DFB305AE7}"/>
              </a:ext>
            </a:extLst>
          </p:cNvPr>
          <p:cNvSpPr txBox="1"/>
          <p:nvPr userDrawn="1"/>
        </p:nvSpPr>
        <p:spPr>
          <a:xfrm>
            <a:off x="533056" y="6500741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/>
              <a:t>2023 Cognitive Computing Lab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891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160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63B0-D516-49D2-AF0C-914F4D670A06}" type="datetimeFigureOut">
              <a:rPr lang="ko-KR" altLang="en-US" smtClean="0"/>
              <a:t>2023. 6. 9.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D069-D867-4339-9728-2F5B8529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9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14B94-A51E-493B-B2BB-8C962A34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0428"/>
            <a:ext cx="6705600" cy="1616819"/>
          </a:xfrm>
        </p:spPr>
        <p:txBody>
          <a:bodyPr/>
          <a:lstStyle/>
          <a:p>
            <a:r>
              <a:rPr lang="en-US" altLang="ko-KR" dirty="0"/>
              <a:t>Medical</a:t>
            </a:r>
            <a:r>
              <a:rPr lang="ko-KR" altLang="en-US" dirty="0"/>
              <a:t> </a:t>
            </a:r>
            <a:r>
              <a:rPr lang="en-US" altLang="ko-KR" dirty="0"/>
              <a:t>Twin</a:t>
            </a:r>
            <a:r>
              <a:rPr lang="ko-KR" altLang="en-US" dirty="0"/>
              <a:t> </a:t>
            </a:r>
            <a:r>
              <a:rPr lang="en-US" altLang="ko-KR" dirty="0"/>
              <a:t>Cloud</a:t>
            </a:r>
            <a:r>
              <a:rPr lang="ko-KR" altLang="en-US" dirty="0"/>
              <a:t> </a:t>
            </a:r>
            <a:r>
              <a:rPr lang="en-US" altLang="ko-KR" dirty="0"/>
              <a:t>Platform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B7ADDE-7898-4D65-9CAE-F9E1F88B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165416"/>
            <a:ext cx="6705600" cy="878542"/>
          </a:xfrm>
        </p:spPr>
        <p:txBody>
          <a:bodyPr/>
          <a:lstStyle/>
          <a:p>
            <a:r>
              <a:rPr lang="en-US" altLang="ko-KR" dirty="0"/>
              <a:t>202340210</a:t>
            </a:r>
            <a:r>
              <a:rPr lang="ko-KR" altLang="en-US" dirty="0"/>
              <a:t> 정민혁</a:t>
            </a:r>
          </a:p>
        </p:txBody>
      </p:sp>
    </p:spTree>
    <p:extLst>
      <p:ext uri="{BB962C8B-B14F-4D97-AF65-F5344CB8AC3E}">
        <p14:creationId xmlns:p14="http://schemas.microsoft.com/office/powerpoint/2010/main" val="35497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9CE8306-2600-34B1-A3CB-85616DE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TAVR Medical Twin Platform</a:t>
            </a:r>
            <a:endParaRPr lang="ko-Kore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B43E54F-871E-E0D7-7782-90C544A6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RWD(R</a:t>
            </a:r>
            <a:r>
              <a:rPr lang="en-US" altLang="ko-KR" dirty="0"/>
              <a:t>eal World Data)</a:t>
            </a:r>
            <a:r>
              <a:rPr lang="ko-KR" altLang="en-US" dirty="0"/>
              <a:t> 기반 </a:t>
            </a:r>
            <a:r>
              <a:rPr lang="en-US" altLang="ko-KR" dirty="0"/>
              <a:t>Digital Twin Modeling</a:t>
            </a:r>
          </a:p>
          <a:p>
            <a:r>
              <a:rPr lang="en-US" altLang="ko-KR" dirty="0"/>
              <a:t>DT</a:t>
            </a:r>
            <a:r>
              <a:rPr lang="ko-KR" altLang="en-US" dirty="0"/>
              <a:t> </a:t>
            </a:r>
            <a:r>
              <a:rPr lang="en-US" altLang="ko-KR" dirty="0"/>
              <a:t>Model Definition Language (DT/DL)</a:t>
            </a:r>
          </a:p>
          <a:p>
            <a:pPr lvl="1"/>
            <a:r>
              <a:rPr lang="en-US" altLang="ko-KR" dirty="0"/>
              <a:t>Defining Digital Model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Cloud Native Environment DT Platform</a:t>
            </a:r>
          </a:p>
          <a:p>
            <a:pPr lvl="1"/>
            <a:r>
              <a:rPr lang="en-US" altLang="ko-KR" dirty="0"/>
              <a:t>Kubernetes</a:t>
            </a:r>
            <a:r>
              <a:rPr lang="ko-KR" altLang="en-US" dirty="0"/>
              <a:t>환경에서의 </a:t>
            </a:r>
            <a:r>
              <a:rPr lang="en-US" altLang="ko-KR" dirty="0"/>
              <a:t>DT Platform</a:t>
            </a:r>
          </a:p>
          <a:p>
            <a:pPr lvl="1"/>
            <a:r>
              <a:rPr lang="en-US" altLang="ko-KR" dirty="0"/>
              <a:t>DT/DL API communication</a:t>
            </a:r>
          </a:p>
          <a:p>
            <a:endParaRPr lang="en-US" altLang="ko-KR" dirty="0"/>
          </a:p>
          <a:p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BD79D-2EF5-5AC1-2848-0F6CD3137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7F24E-3E80-EC4B-B86F-EBC6B4AE25B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B59FE1C-63D9-797B-845A-D23C07B6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96" y="1074670"/>
            <a:ext cx="5033285" cy="5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7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9CE8306-2600-34B1-A3CB-85616DE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endParaRPr lang="ko-Kore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B43E54F-871E-E0D7-7782-90C544A6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BD79D-2EF5-5AC1-2848-0F6CD3137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7F24E-3E80-EC4B-B86F-EBC6B4AE25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24946" y="3646829"/>
            <a:ext cx="5262797" cy="1414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73440" y="2079032"/>
            <a:ext cx="2207845" cy="1406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16089" y="5460345"/>
            <a:ext cx="5179864" cy="5977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CDISC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5116" y="4035212"/>
            <a:ext cx="4737359" cy="4421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TAVR/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ECG DB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01392" y="522557"/>
            <a:ext cx="5570332" cy="1427650"/>
          </a:xfrm>
          <a:prstGeom prst="rect">
            <a:avLst/>
          </a:prstGeom>
          <a:solidFill>
            <a:srgbClr val="E2F0D9">
              <a:alpha val="60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880" y="-1777674"/>
            <a:ext cx="1483443" cy="2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Digital TAVR</a:t>
            </a: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3827" y="3534441"/>
            <a:ext cx="5570332" cy="270928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3730" y="614310"/>
            <a:ext cx="5153989" cy="977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prstClr val="white"/>
                </a:solidFill>
                <a:latin typeface="맑은 고딕"/>
              </a:rPr>
              <a:t>TAVR-Navigator</a:t>
            </a:r>
            <a:r>
              <a:rPr kumimoji="1" lang="ko-KR" altLang="en-US" sz="14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1" lang="en-US" altLang="ko-KR" sz="1400" dirty="0">
                <a:solidFill>
                  <a:prstClr val="white"/>
                </a:solidFill>
                <a:latin typeface="맑은 고딕"/>
              </a:rPr>
              <a:t>Application</a:t>
            </a: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2276" y="6284878"/>
            <a:ext cx="10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TAVR 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03108" y="5102326"/>
            <a:ext cx="868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eCRF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5824" y="5492266"/>
            <a:ext cx="1409884" cy="5431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HIS/EMR</a:t>
            </a:r>
          </a:p>
        </p:txBody>
      </p:sp>
      <p:cxnSp>
        <p:nvCxnSpPr>
          <p:cNvPr id="27" name="직선 화살표 연결선 26"/>
          <p:cNvCxnSpPr>
            <a:endCxn id="10" idx="1"/>
          </p:cNvCxnSpPr>
          <p:nvPr/>
        </p:nvCxnSpPr>
        <p:spPr>
          <a:xfrm>
            <a:off x="1050253" y="4354000"/>
            <a:ext cx="117469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58170" y="7946201"/>
            <a:ext cx="543606" cy="21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DICOM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404" y="73975"/>
            <a:ext cx="40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TAVR Digital Twin Navigator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7962" y="2464403"/>
            <a:ext cx="1456395" cy="3643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Baseline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Information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76197" y="3676332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DT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DL / DT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DW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101392" y="2079033"/>
            <a:ext cx="3242420" cy="1406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37984" y="2385963"/>
            <a:ext cx="2969236" cy="41499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TAVR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Simulation</a:t>
            </a:r>
          </a:p>
        </p:txBody>
      </p:sp>
      <p:sp>
        <p:nvSpPr>
          <p:cNvPr id="68" name="모서리가 둥근 직사각형 40"/>
          <p:cNvSpPr/>
          <p:nvPr/>
        </p:nvSpPr>
        <p:spPr>
          <a:xfrm>
            <a:off x="2505116" y="4541954"/>
            <a:ext cx="4753525" cy="44214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Baseline DB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99734" y="2356410"/>
            <a:ext cx="1974823" cy="41499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ECG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Simulation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0712" y="2080648"/>
            <a:ext cx="1510026" cy="32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EA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TAVR</a:t>
            </a:r>
          </a:p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rPr>
              <a:t>ECG Analysis on TAVR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 flipV="1">
            <a:off x="3585839" y="3485086"/>
            <a:ext cx="0" cy="55547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269537" y="3514202"/>
            <a:ext cx="0" cy="52101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 flipV="1">
            <a:off x="6587144" y="1904286"/>
            <a:ext cx="1" cy="17991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1" idx="2"/>
            <a:endCxn id="25" idx="0"/>
          </p:cNvCxnSpPr>
          <p:nvPr/>
        </p:nvCxnSpPr>
        <p:spPr>
          <a:xfrm flipH="1">
            <a:off x="1050766" y="2828798"/>
            <a:ext cx="15394" cy="266346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5" idx="3"/>
          </p:cNvCxnSpPr>
          <p:nvPr/>
        </p:nvCxnSpPr>
        <p:spPr>
          <a:xfrm flipV="1">
            <a:off x="1755708" y="5757558"/>
            <a:ext cx="558022" cy="626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888992" y="5061171"/>
            <a:ext cx="0" cy="37100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0"/>
          <p:cNvCxnSpPr>
            <a:stCxn id="11" idx="3"/>
            <a:endCxn id="122" idx="1"/>
          </p:cNvCxnSpPr>
          <p:nvPr/>
        </p:nvCxnSpPr>
        <p:spPr>
          <a:xfrm>
            <a:off x="1755708" y="3038203"/>
            <a:ext cx="496570" cy="331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252278" y="2886164"/>
            <a:ext cx="2969236" cy="310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Image DB</a:t>
            </a:r>
          </a:p>
        </p:txBody>
      </p:sp>
      <p:cxnSp>
        <p:nvCxnSpPr>
          <p:cNvPr id="162" name="직선 화살표 연결선 80"/>
          <p:cNvCxnSpPr>
            <a:stCxn id="12" idx="3"/>
            <a:endCxn id="195" idx="2"/>
          </p:cNvCxnSpPr>
          <p:nvPr/>
        </p:nvCxnSpPr>
        <p:spPr>
          <a:xfrm flipV="1">
            <a:off x="1755708" y="3196868"/>
            <a:ext cx="4817346" cy="167998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7782486" y="5460345"/>
            <a:ext cx="2808832" cy="78305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RWD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7803488" y="3778728"/>
            <a:ext cx="2815896" cy="12053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디지털트윈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모델 레이어</a:t>
            </a:r>
            <a:endParaRPr kumimoji="1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7793487" y="2157166"/>
            <a:ext cx="2821594" cy="120536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디지털트윈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시뮬레이션 레이어</a:t>
            </a:r>
            <a:endParaRPr kumimoji="1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787576" y="522557"/>
            <a:ext cx="2833416" cy="1216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디지털트윈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어플리케이션 레이어</a:t>
            </a:r>
            <a:endParaRPr kumimoji="1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0" name="위쪽/아래쪽 화살표[U] 179"/>
          <p:cNvSpPr/>
          <p:nvPr/>
        </p:nvSpPr>
        <p:spPr>
          <a:xfrm>
            <a:off x="8891934" y="1802404"/>
            <a:ext cx="589937" cy="310058"/>
          </a:xfrm>
          <a:prstGeom prst="upDownArrow">
            <a:avLst>
              <a:gd name="adj1" fmla="val 57043"/>
              <a:gd name="adj2" fmla="val 24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1" name="위쪽/아래쪽 화살표[U] 180"/>
          <p:cNvSpPr/>
          <p:nvPr/>
        </p:nvSpPr>
        <p:spPr>
          <a:xfrm>
            <a:off x="8891934" y="3428912"/>
            <a:ext cx="589937" cy="310058"/>
          </a:xfrm>
          <a:prstGeom prst="upDownArrow">
            <a:avLst>
              <a:gd name="adj1" fmla="val 57043"/>
              <a:gd name="adj2" fmla="val 24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2" name="위쪽/아래쪽 화살표[U] 181"/>
          <p:cNvSpPr/>
          <p:nvPr/>
        </p:nvSpPr>
        <p:spPr>
          <a:xfrm>
            <a:off x="8891935" y="5053106"/>
            <a:ext cx="589937" cy="310058"/>
          </a:xfrm>
          <a:prstGeom prst="upDownArrow">
            <a:avLst>
              <a:gd name="adj1" fmla="val 57043"/>
              <a:gd name="adj2" fmla="val 24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585642" y="2886164"/>
            <a:ext cx="1974824" cy="310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Image DB</a:t>
            </a:r>
          </a:p>
        </p:txBody>
      </p:sp>
      <p:cxnSp>
        <p:nvCxnSpPr>
          <p:cNvPr id="196" name="직선 화살표 연결선 195"/>
          <p:cNvCxnSpPr>
            <a:stCxn id="73" idx="0"/>
          </p:cNvCxnSpPr>
          <p:nvPr/>
        </p:nvCxnSpPr>
        <p:spPr>
          <a:xfrm flipV="1">
            <a:off x="3722602" y="1904287"/>
            <a:ext cx="0" cy="48167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45824" y="2888868"/>
            <a:ext cx="1409884" cy="29867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PACS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7166" y="3215529"/>
            <a:ext cx="1428542" cy="29867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Cardiac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PACS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9CE8306-2600-34B1-A3CB-85616DE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 Paper</a:t>
            </a:r>
            <a:endParaRPr lang="ko-Kore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B43E54F-871E-E0D7-7782-90C544A6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Graph Representation Forecasting of Patient’s Medical Conditions: Toward a Digital Twin </a:t>
            </a:r>
          </a:p>
          <a:p>
            <a:pPr lvl="1"/>
            <a:r>
              <a:rPr lang="ko-KR" altLang="en-US" dirty="0"/>
              <a:t>신체의 여러 계층을 </a:t>
            </a:r>
            <a:r>
              <a:rPr lang="ko-KR" altLang="en-US" dirty="0" err="1"/>
              <a:t>모듈화하여</a:t>
            </a:r>
            <a:r>
              <a:rPr lang="ko-KR" altLang="en-US" dirty="0"/>
              <a:t> 환자의 전체적인 파노라마 뷰의 메디컬 트윈을 연구</a:t>
            </a:r>
            <a:endParaRPr lang="en-US" altLang="ko-KR" dirty="0"/>
          </a:p>
          <a:p>
            <a:pPr lvl="1"/>
            <a:r>
              <a:rPr lang="en-US" altLang="ko-KR" dirty="0"/>
              <a:t>Generative</a:t>
            </a:r>
            <a:r>
              <a:rPr lang="ko-KR" altLang="en-US" dirty="0"/>
              <a:t>와</a:t>
            </a:r>
            <a:r>
              <a:rPr lang="en-US" altLang="ko-KR" dirty="0"/>
              <a:t> Graph-Based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BD79D-2EF5-5AC1-2848-0F6CD3137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7F24E-3E80-EC4B-B86F-EBC6B4AE25B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그림 2" descr="도표, 텍스트, 종이접기이(가) 표시된 사진&#10;&#10;자동 생성된 설명">
            <a:extLst>
              <a:ext uri="{FF2B5EF4-FFF2-40B4-BE49-F238E27FC236}">
                <a16:creationId xmlns:a16="http://schemas.microsoft.com/office/drawing/2014/main" id="{890C13BE-B568-A7E9-5690-D6E6C13B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4" y="2693511"/>
            <a:ext cx="5629276" cy="35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8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9CE8306-2600-34B1-A3CB-85616DE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ore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B43E54F-871E-E0D7-7782-90C544A6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개인의 상태에 대한 파노라마 뷰를 제공하여 인체 전체를 모델링</a:t>
            </a:r>
            <a:endParaRPr lang="en-US" altLang="ko-KR" dirty="0"/>
          </a:p>
          <a:p>
            <a:pPr lvl="1"/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조직 및 세포 수준에서 정보를 결합하는 환자의 가상 프로토타입인 </a:t>
            </a:r>
            <a:r>
              <a:rPr lang="en-US" altLang="ko-KR" dirty="0"/>
              <a:t>"</a:t>
            </a:r>
            <a:r>
              <a:rPr lang="ko-KR" altLang="en-US" dirty="0"/>
              <a:t>디지털 트윈</a:t>
            </a:r>
            <a:r>
              <a:rPr lang="en-US" altLang="ko-KR" dirty="0"/>
              <a:t>”</a:t>
            </a:r>
          </a:p>
          <a:p>
            <a:pPr lvl="1"/>
            <a:endParaRPr lang="en-US" altLang="en-US" dirty="0"/>
          </a:p>
          <a:p>
            <a:r>
              <a:rPr lang="ko-KR" altLang="en-US" dirty="0"/>
              <a:t>최근의 그래프 표현 접근 방식이 인체의 극도의 복잡성으로 한 부분에만 집중되었던 디지털 트윈의 한계를 </a:t>
            </a:r>
            <a:r>
              <a:rPr lang="ko-KR" altLang="en-US" dirty="0" err="1"/>
              <a:t>극복가능케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 전체적인 메디컬 디지털 트윈을 구축할 수 있다</a:t>
            </a:r>
            <a:r>
              <a:rPr lang="en-US" altLang="ko-KR" dirty="0"/>
              <a:t>.</a:t>
            </a:r>
          </a:p>
          <a:p>
            <a:endParaRPr lang="en-US" altLang="en-US" dirty="0"/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조직 및 세포 수준의 정보를 결합한 최종 네트워크 구성을 통해 </a:t>
            </a:r>
            <a:r>
              <a:rPr lang="ko-KR" altLang="en-US" b="1" dirty="0">
                <a:effectLst/>
              </a:rPr>
              <a:t>개인의 상태에 대한 파노라마 뷰 </a:t>
            </a:r>
            <a:r>
              <a:rPr lang="ko-KR" altLang="en-US" dirty="0">
                <a:effectLst/>
              </a:rPr>
              <a:t>제공</a:t>
            </a:r>
            <a:endParaRPr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BD79D-2EF5-5AC1-2848-0F6CD3137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7F24E-3E80-EC4B-B86F-EBC6B4AE25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9CE8306-2600-34B1-A3CB-85616DE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Design Of Biomedical Digital Twin</a:t>
            </a:r>
            <a:endParaRPr lang="ko-Kore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B43E54F-871E-E0D7-7782-90C544A6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BD79D-2EF5-5AC1-2848-0F6CD3137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7F24E-3E80-EC4B-B86F-EBC6B4AE25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013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215</Words>
  <Application>Microsoft Macintosh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NanumGothic</vt:lpstr>
      <vt:lpstr>맑은 고딕</vt:lpstr>
      <vt:lpstr>HelvNeue Roman for IBM</vt:lpstr>
      <vt:lpstr>Arial</vt:lpstr>
      <vt:lpstr>Wingdings</vt:lpstr>
      <vt:lpstr>Custom Design</vt:lpstr>
      <vt:lpstr>Office 테마</vt:lpstr>
      <vt:lpstr>Medical Twin Cloud Platform</vt:lpstr>
      <vt:lpstr>TAVR Medical Twin Platform</vt:lpstr>
      <vt:lpstr>1.</vt:lpstr>
      <vt:lpstr>PowerPoint 프레젠테이션</vt:lpstr>
      <vt:lpstr>Reference Paper</vt:lpstr>
      <vt:lpstr>1. Introduction</vt:lpstr>
      <vt:lpstr>2. Design Of Biomedical Digital Twin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Twin Cloud Platform</dc:title>
  <dc:creator>Min Hyck Jung</dc:creator>
  <cp:lastModifiedBy>Min Hyck Jung</cp:lastModifiedBy>
  <cp:revision>1</cp:revision>
  <dcterms:created xsi:type="dcterms:W3CDTF">2023-06-09T05:18:47Z</dcterms:created>
  <dcterms:modified xsi:type="dcterms:W3CDTF">2023-06-09T05:48:52Z</dcterms:modified>
</cp:coreProperties>
</file>