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95" r:id="rId5"/>
    <p:sldId id="259" r:id="rId6"/>
    <p:sldId id="260" r:id="rId7"/>
    <p:sldId id="261" r:id="rId8"/>
    <p:sldId id="262" r:id="rId9"/>
    <p:sldId id="296" r:id="rId10"/>
    <p:sldId id="298" r:id="rId11"/>
    <p:sldId id="299" r:id="rId12"/>
    <p:sldId id="302" r:id="rId13"/>
    <p:sldId id="297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300" r:id="rId34"/>
    <p:sldId id="30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7"/>
    <p:restoredTop sz="94613"/>
  </p:normalViewPr>
  <p:slideViewPr>
    <p:cSldViewPr>
      <p:cViewPr varScale="1">
        <p:scale>
          <a:sx n="105" d="100"/>
          <a:sy n="105" d="100"/>
        </p:scale>
        <p:origin x="50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520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18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013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9675" y="685800"/>
            <a:ext cx="443865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334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394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27150" y="720725"/>
            <a:ext cx="4660900" cy="3600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Re ATM: ATM was a major technology</a:t>
            </a:r>
            <a:r>
              <a:rPr lang="en-US" baseline="0" dirty="0" smtClean="0"/>
              <a:t> in the 1990s that was hyped to win in the convergence of the Internet and telecommunications, but IP won instead. The short, fixed-size cells give flexibility (can mix voice and data without having the voice wait for a whole data packet). ATM is now used in niches such as ADSL and WAN links.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/>
          <a:lstStyle/>
          <a:p>
            <a:fld id="{F4859117-A06A-4DD6-900B-66B64C8697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8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Slid</a:t>
            </a:r>
            <a:r>
              <a:rPr dirty="0"/>
              <a:t>e</a:t>
            </a:r>
            <a:r>
              <a:rPr spc="-2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33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5595" y="7162800"/>
            <a:ext cx="678942" cy="228600"/>
          </a:xfr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Slid</a:t>
            </a:r>
            <a:r>
              <a:rPr dirty="0"/>
              <a:t>e</a:t>
            </a:r>
            <a:r>
              <a:rPr spc="-2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33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Slid</a:t>
            </a:r>
            <a:r>
              <a:rPr dirty="0"/>
              <a:t>e</a:t>
            </a:r>
            <a:r>
              <a:rPr spc="-2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33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Slid</a:t>
            </a:r>
            <a:r>
              <a:rPr dirty="0"/>
              <a:t>e</a:t>
            </a:r>
            <a:r>
              <a:rPr spc="-2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Slid</a:t>
            </a:r>
            <a:r>
              <a:rPr dirty="0"/>
              <a:t>e</a:t>
            </a:r>
            <a:r>
              <a:rPr spc="-2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862" y="661352"/>
            <a:ext cx="8710675" cy="4924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5839" y="1825475"/>
            <a:ext cx="8569235" cy="14773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Holder 4"/>
          <p:cNvSpPr>
            <a:spLocks noGrp="1"/>
          </p:cNvSpPr>
          <p:nvPr>
            <p:ph type="sldNum" sz="quarter" idx="7"/>
          </p:nvPr>
        </p:nvSpPr>
        <p:spPr>
          <a:xfrm>
            <a:off x="8843262" y="7050988"/>
            <a:ext cx="533400" cy="153670"/>
          </a:xfr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Slid</a:t>
            </a:r>
            <a:r>
              <a:rPr dirty="0"/>
              <a:t>e</a:t>
            </a:r>
            <a:r>
              <a:rPr spc="-2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72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202" y="345440"/>
            <a:ext cx="8960008" cy="4924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1203" y="1723602"/>
            <a:ext cx="8734743" cy="14773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1203" y="3834026"/>
            <a:ext cx="8734743" cy="14773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566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86611" y="1329689"/>
            <a:ext cx="7105650" cy="1066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862" y="661352"/>
            <a:ext cx="8710675" cy="712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33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9403" y="1733510"/>
            <a:ext cx="8419592" cy="195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43262" y="7050988"/>
            <a:ext cx="53340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Slid</a:t>
            </a:r>
            <a:r>
              <a:rPr dirty="0"/>
              <a:t>e</a:t>
            </a:r>
            <a:r>
              <a:rPr spc="-2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Relationship Id="rId18" Type="http://schemas.openxmlformats.org/officeDocument/2006/relationships/image" Target="../media/image47.png"/><Relationship Id="rId19" Type="http://schemas.openxmlformats.org/officeDocument/2006/relationships/image" Target="../media/image48.png"/><Relationship Id="rId63" Type="http://schemas.openxmlformats.org/officeDocument/2006/relationships/image" Target="../media/image92.png"/><Relationship Id="rId64" Type="http://schemas.openxmlformats.org/officeDocument/2006/relationships/image" Target="../media/image93.png"/><Relationship Id="rId65" Type="http://schemas.openxmlformats.org/officeDocument/2006/relationships/image" Target="../media/image94.png"/><Relationship Id="rId66" Type="http://schemas.openxmlformats.org/officeDocument/2006/relationships/image" Target="../media/image95.png"/><Relationship Id="rId67" Type="http://schemas.openxmlformats.org/officeDocument/2006/relationships/image" Target="../media/image96.png"/><Relationship Id="rId68" Type="http://schemas.openxmlformats.org/officeDocument/2006/relationships/image" Target="../media/image97.png"/><Relationship Id="rId69" Type="http://schemas.openxmlformats.org/officeDocument/2006/relationships/image" Target="../media/image98.png"/><Relationship Id="rId50" Type="http://schemas.openxmlformats.org/officeDocument/2006/relationships/image" Target="../media/image79.png"/><Relationship Id="rId51" Type="http://schemas.openxmlformats.org/officeDocument/2006/relationships/image" Target="../media/image80.png"/><Relationship Id="rId52" Type="http://schemas.openxmlformats.org/officeDocument/2006/relationships/image" Target="../media/image81.png"/><Relationship Id="rId53" Type="http://schemas.openxmlformats.org/officeDocument/2006/relationships/image" Target="../media/image82.png"/><Relationship Id="rId54" Type="http://schemas.openxmlformats.org/officeDocument/2006/relationships/image" Target="../media/image83.png"/><Relationship Id="rId55" Type="http://schemas.openxmlformats.org/officeDocument/2006/relationships/image" Target="../media/image84.png"/><Relationship Id="rId56" Type="http://schemas.openxmlformats.org/officeDocument/2006/relationships/image" Target="../media/image85.png"/><Relationship Id="rId57" Type="http://schemas.openxmlformats.org/officeDocument/2006/relationships/image" Target="../media/image86.png"/><Relationship Id="rId58" Type="http://schemas.openxmlformats.org/officeDocument/2006/relationships/image" Target="../media/image87.png"/><Relationship Id="rId59" Type="http://schemas.openxmlformats.org/officeDocument/2006/relationships/image" Target="../media/image88.png"/><Relationship Id="rId40" Type="http://schemas.openxmlformats.org/officeDocument/2006/relationships/image" Target="../media/image69.png"/><Relationship Id="rId41" Type="http://schemas.openxmlformats.org/officeDocument/2006/relationships/image" Target="../media/image70.png"/><Relationship Id="rId42" Type="http://schemas.openxmlformats.org/officeDocument/2006/relationships/image" Target="../media/image71.png"/><Relationship Id="rId43" Type="http://schemas.openxmlformats.org/officeDocument/2006/relationships/image" Target="../media/image72.png"/><Relationship Id="rId44" Type="http://schemas.openxmlformats.org/officeDocument/2006/relationships/image" Target="../media/image73.png"/><Relationship Id="rId45" Type="http://schemas.openxmlformats.org/officeDocument/2006/relationships/image" Target="../media/image74.png"/><Relationship Id="rId46" Type="http://schemas.openxmlformats.org/officeDocument/2006/relationships/image" Target="../media/image75.png"/><Relationship Id="rId47" Type="http://schemas.openxmlformats.org/officeDocument/2006/relationships/image" Target="../media/image76.png"/><Relationship Id="rId48" Type="http://schemas.openxmlformats.org/officeDocument/2006/relationships/image" Target="../media/image77.png"/><Relationship Id="rId49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30" Type="http://schemas.openxmlformats.org/officeDocument/2006/relationships/image" Target="../media/image59.png"/><Relationship Id="rId31" Type="http://schemas.openxmlformats.org/officeDocument/2006/relationships/image" Target="../media/image60.png"/><Relationship Id="rId32" Type="http://schemas.openxmlformats.org/officeDocument/2006/relationships/image" Target="../media/image61.png"/><Relationship Id="rId33" Type="http://schemas.openxmlformats.org/officeDocument/2006/relationships/image" Target="../media/image62.png"/><Relationship Id="rId34" Type="http://schemas.openxmlformats.org/officeDocument/2006/relationships/image" Target="../media/image63.png"/><Relationship Id="rId35" Type="http://schemas.openxmlformats.org/officeDocument/2006/relationships/image" Target="../media/image64.png"/><Relationship Id="rId36" Type="http://schemas.openxmlformats.org/officeDocument/2006/relationships/image" Target="../media/image65.png"/><Relationship Id="rId37" Type="http://schemas.openxmlformats.org/officeDocument/2006/relationships/image" Target="../media/image66.png"/><Relationship Id="rId38" Type="http://schemas.openxmlformats.org/officeDocument/2006/relationships/image" Target="../media/image67.png"/><Relationship Id="rId39" Type="http://schemas.openxmlformats.org/officeDocument/2006/relationships/image" Target="../media/image68.png"/><Relationship Id="rId70" Type="http://schemas.openxmlformats.org/officeDocument/2006/relationships/image" Target="../media/image99.png"/><Relationship Id="rId71" Type="http://schemas.openxmlformats.org/officeDocument/2006/relationships/image" Target="../media/image100.png"/><Relationship Id="rId72" Type="http://schemas.openxmlformats.org/officeDocument/2006/relationships/image" Target="../media/image101.png"/><Relationship Id="rId20" Type="http://schemas.openxmlformats.org/officeDocument/2006/relationships/image" Target="../media/image49.png"/><Relationship Id="rId21" Type="http://schemas.openxmlformats.org/officeDocument/2006/relationships/image" Target="../media/image50.png"/><Relationship Id="rId22" Type="http://schemas.openxmlformats.org/officeDocument/2006/relationships/image" Target="../media/image51.png"/><Relationship Id="rId23" Type="http://schemas.openxmlformats.org/officeDocument/2006/relationships/image" Target="../media/image52.png"/><Relationship Id="rId24" Type="http://schemas.openxmlformats.org/officeDocument/2006/relationships/image" Target="../media/image53.png"/><Relationship Id="rId25" Type="http://schemas.openxmlformats.org/officeDocument/2006/relationships/image" Target="../media/image54.png"/><Relationship Id="rId26" Type="http://schemas.openxmlformats.org/officeDocument/2006/relationships/image" Target="../media/image55.png"/><Relationship Id="rId27" Type="http://schemas.openxmlformats.org/officeDocument/2006/relationships/image" Target="../media/image56.png"/><Relationship Id="rId28" Type="http://schemas.openxmlformats.org/officeDocument/2006/relationships/image" Target="../media/image57.png"/><Relationship Id="rId29" Type="http://schemas.openxmlformats.org/officeDocument/2006/relationships/image" Target="../media/image58.png"/><Relationship Id="rId73" Type="http://schemas.openxmlformats.org/officeDocument/2006/relationships/image" Target="../media/image102.png"/><Relationship Id="rId74" Type="http://schemas.openxmlformats.org/officeDocument/2006/relationships/image" Target="../media/image103.png"/><Relationship Id="rId75" Type="http://schemas.openxmlformats.org/officeDocument/2006/relationships/image" Target="../media/image104.png"/><Relationship Id="rId76" Type="http://schemas.openxmlformats.org/officeDocument/2006/relationships/image" Target="../media/image105.png"/><Relationship Id="rId77" Type="http://schemas.openxmlformats.org/officeDocument/2006/relationships/image" Target="../media/image106.png"/><Relationship Id="rId78" Type="http://schemas.openxmlformats.org/officeDocument/2006/relationships/image" Target="../media/image107.png"/><Relationship Id="rId60" Type="http://schemas.openxmlformats.org/officeDocument/2006/relationships/image" Target="../media/image89.png"/><Relationship Id="rId61" Type="http://schemas.openxmlformats.org/officeDocument/2006/relationships/image" Target="../media/image90.png"/><Relationship Id="rId62" Type="http://schemas.openxmlformats.org/officeDocument/2006/relationships/image" Target="../media/image91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4" Type="http://schemas.openxmlformats.org/officeDocument/2006/relationships/image" Target="../media/image124.emf"/><Relationship Id="rId5" Type="http://schemas.openxmlformats.org/officeDocument/2006/relationships/image" Target="../media/image12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4" Type="http://schemas.openxmlformats.org/officeDocument/2006/relationships/image" Target="../media/image124.emf"/><Relationship Id="rId5" Type="http://schemas.openxmlformats.org/officeDocument/2006/relationships/image" Target="../media/image125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2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20" Type="http://schemas.openxmlformats.org/officeDocument/2006/relationships/image" Target="../media/image26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4779" y="435306"/>
            <a:ext cx="1828547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800" b="1" spc="-5" dirty="0">
                <a:solidFill>
                  <a:srgbClr val="0033CC"/>
                </a:solidFill>
                <a:latin typeface="Arial"/>
                <a:cs typeface="Arial"/>
              </a:rPr>
              <a:t>Ch</a:t>
            </a:r>
            <a:r>
              <a:rPr sz="2800" b="1" dirty="0">
                <a:solidFill>
                  <a:srgbClr val="0033CC"/>
                </a:solidFill>
                <a:latin typeface="Arial"/>
                <a:cs typeface="Arial"/>
              </a:rPr>
              <a:t>apter </a:t>
            </a:r>
            <a:r>
              <a:rPr sz="2800" b="1" dirty="0" smtClean="0">
                <a:solidFill>
                  <a:srgbClr val="0033CC"/>
                </a:solidFill>
                <a:latin typeface="Arial"/>
                <a:cs typeface="Arial"/>
              </a:rPr>
              <a:t>2</a:t>
            </a:r>
            <a:endParaRPr lang="en-US" sz="2800" b="1" dirty="0" smtClean="0">
              <a:solidFill>
                <a:srgbClr val="0033CC"/>
              </a:solidFill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r>
              <a:rPr lang="en-US" sz="2800" b="1" dirty="0" err="1" smtClean="0">
                <a:solidFill>
                  <a:srgbClr val="0033CC"/>
                </a:solidFill>
                <a:latin typeface="Arial"/>
                <a:cs typeface="Arial"/>
              </a:rPr>
              <a:t>Panvar</a:t>
            </a:r>
            <a:endParaRPr lang="en-US" sz="2800" b="1" dirty="0" smtClean="0">
              <a:solidFill>
                <a:srgbClr val="0033CC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7333" y="1675318"/>
            <a:ext cx="4552950" cy="76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190"/>
              </a:lnSpc>
            </a:pPr>
            <a:r>
              <a:rPr sz="2800" b="1" dirty="0">
                <a:solidFill>
                  <a:srgbClr val="0033CC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CC"/>
                </a:solidFill>
                <a:latin typeface="Arial"/>
                <a:cs typeface="Arial"/>
              </a:rPr>
              <a:t>Single</a:t>
            </a:r>
            <a:r>
              <a:rPr sz="2800" b="1" spc="-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CC"/>
                </a:solidFill>
                <a:latin typeface="Arial"/>
                <a:cs typeface="Arial"/>
              </a:rPr>
              <a:t>Segment</a:t>
            </a:r>
            <a:r>
              <a:rPr sz="2800" b="1" spc="-5" dirty="0">
                <a:solidFill>
                  <a:srgbClr val="0033CC"/>
                </a:solidFill>
                <a:latin typeface="Arial"/>
                <a:cs typeface="Arial"/>
              </a:rPr>
              <a:t> Network</a:t>
            </a:r>
            <a:endParaRPr sz="2800" dirty="0">
              <a:latin typeface="Arial"/>
              <a:cs typeface="Arial"/>
            </a:endParaRPr>
          </a:p>
          <a:p>
            <a:pPr marL="635" algn="ctr">
              <a:lnSpc>
                <a:spcPts val="3190"/>
              </a:lnSpc>
            </a:pPr>
            <a:r>
              <a:rPr sz="2800" b="1" dirty="0">
                <a:solidFill>
                  <a:srgbClr val="0033CC"/>
                </a:solidFill>
                <a:latin typeface="Arial"/>
                <a:cs typeface="Arial"/>
              </a:rPr>
              <a:t>–</a:t>
            </a:r>
            <a:r>
              <a:rPr sz="2800" b="1" spc="-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800" b="1" spc="-2025" dirty="0">
                <a:solidFill>
                  <a:srgbClr val="0033CC"/>
                </a:solidFill>
                <a:latin typeface="Arial"/>
                <a:cs typeface="Arial"/>
              </a:rPr>
              <a:t>D</a:t>
            </a:r>
            <a:r>
              <a:rPr sz="2800" b="1" spc="-5" dirty="0">
                <a:solidFill>
                  <a:srgbClr val="0033CC"/>
                </a:solidFill>
                <a:latin typeface="Arial"/>
                <a:cs typeface="Arial"/>
              </a:rPr>
              <a:t>D</a:t>
            </a:r>
            <a:r>
              <a:rPr sz="2800" b="1" spc="-1560" dirty="0">
                <a:solidFill>
                  <a:srgbClr val="0033CC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0033CC"/>
                </a:solidFill>
                <a:latin typeface="Arial"/>
                <a:cs typeface="Arial"/>
              </a:rPr>
              <a:t>a</a:t>
            </a:r>
            <a:r>
              <a:rPr sz="2800" b="1" spc="-935" dirty="0">
                <a:solidFill>
                  <a:srgbClr val="0033CC"/>
                </a:solidFill>
                <a:latin typeface="Arial"/>
                <a:cs typeface="Arial"/>
              </a:rPr>
              <a:t>t</a:t>
            </a:r>
            <a:r>
              <a:rPr sz="2800" b="1" spc="-5" dirty="0">
                <a:solidFill>
                  <a:srgbClr val="0033CC"/>
                </a:solidFill>
                <a:latin typeface="Arial"/>
                <a:cs typeface="Arial"/>
              </a:rPr>
              <a:t>t</a:t>
            </a:r>
            <a:r>
              <a:rPr sz="2800" b="1" spc="-1560" dirty="0">
                <a:solidFill>
                  <a:srgbClr val="0033CC"/>
                </a:solidFill>
                <a:latin typeface="Arial"/>
                <a:cs typeface="Arial"/>
              </a:rPr>
              <a:t>a</a:t>
            </a:r>
            <a:r>
              <a:rPr sz="2800" b="1" dirty="0">
                <a:solidFill>
                  <a:srgbClr val="0033CC"/>
                </a:solidFill>
                <a:latin typeface="Arial"/>
                <a:cs typeface="Arial"/>
              </a:rPr>
              <a:t>a Link Layer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3305555"/>
            <a:ext cx="9141460" cy="89535"/>
          </a:xfrm>
          <a:custGeom>
            <a:avLst/>
            <a:gdLst/>
            <a:ahLst/>
            <a:cxnLst/>
            <a:rect l="l" t="t" r="r" b="b"/>
            <a:pathLst>
              <a:path w="9141460" h="89535">
                <a:moveTo>
                  <a:pt x="0" y="0"/>
                </a:moveTo>
                <a:lnTo>
                  <a:pt x="0" y="89154"/>
                </a:lnTo>
                <a:lnTo>
                  <a:pt x="9140952" y="89153"/>
                </a:lnTo>
                <a:lnTo>
                  <a:pt x="9140952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418" y="1801367"/>
            <a:ext cx="3483102" cy="1593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3393947"/>
            <a:ext cx="9141460" cy="980440"/>
          </a:xfrm>
          <a:custGeom>
            <a:avLst/>
            <a:gdLst/>
            <a:ahLst/>
            <a:cxnLst/>
            <a:rect l="l" t="t" r="r" b="b"/>
            <a:pathLst>
              <a:path w="9141460" h="980439">
                <a:moveTo>
                  <a:pt x="0" y="0"/>
                </a:moveTo>
                <a:lnTo>
                  <a:pt x="0" y="979932"/>
                </a:lnTo>
                <a:lnTo>
                  <a:pt x="9140952" y="979931"/>
                </a:lnTo>
                <a:lnTo>
                  <a:pt x="9140952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418" y="3394709"/>
            <a:ext cx="3483102" cy="9791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4373117"/>
            <a:ext cx="9141460" cy="783590"/>
          </a:xfrm>
          <a:custGeom>
            <a:avLst/>
            <a:gdLst/>
            <a:ahLst/>
            <a:cxnLst/>
            <a:rect l="l" t="t" r="r" b="b"/>
            <a:pathLst>
              <a:path w="9141460" h="783589">
                <a:moveTo>
                  <a:pt x="0" y="0"/>
                </a:moveTo>
                <a:lnTo>
                  <a:pt x="0" y="783336"/>
                </a:lnTo>
                <a:lnTo>
                  <a:pt x="9140952" y="783336"/>
                </a:lnTo>
                <a:lnTo>
                  <a:pt x="9140952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7418" y="4373879"/>
            <a:ext cx="3483102" cy="7734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75173" y="3812222"/>
            <a:ext cx="3667760" cy="89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42900">
              <a:lnSpc>
                <a:spcPct val="120000"/>
              </a:lnSpc>
            </a:pPr>
            <a:r>
              <a:rPr sz="2800" dirty="0">
                <a:latin typeface="Arial"/>
                <a:cs typeface="Arial"/>
              </a:rPr>
              <a:t>TCP/IP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Essentials A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Lab-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ased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pproach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1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ADSL (1)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1005839" y="1825475"/>
            <a:ext cx="8569235" cy="1292662"/>
          </a:xfrm>
        </p:spPr>
        <p:txBody>
          <a:bodyPr/>
          <a:lstStyle/>
          <a:p>
            <a:r>
              <a:rPr lang="en-US" dirty="0" smtClean="0"/>
              <a:t>Widely used for broadband Internet over local loops</a:t>
            </a:r>
          </a:p>
          <a:p>
            <a:pPr lvl="1"/>
            <a:r>
              <a:rPr lang="en-US" dirty="0" smtClean="0"/>
              <a:t>ADSL runs from modem (customer) to DSLAM (ISP)</a:t>
            </a:r>
          </a:p>
          <a:p>
            <a:pPr lvl="1"/>
            <a:r>
              <a:rPr lang="en-US" dirty="0" smtClean="0"/>
              <a:t>IP packets are sent over PPP and AAL5/ATM (over)</a:t>
            </a:r>
          </a:p>
          <a:p>
            <a:endParaRPr lang="en-US" dirty="0" smtClean="0"/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353" y="3613785"/>
            <a:ext cx="9260364" cy="3185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10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044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ADSL (2)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PPP data is sent in AAL5 frames over ATM cells:</a:t>
            </a:r>
          </a:p>
          <a:p>
            <a:pPr lvl="1"/>
            <a:r>
              <a:rPr lang="en-US" dirty="0" smtClean="0"/>
              <a:t>ATM is a link layer that uses short, fixed-size cells (53 bytes); each cell has a virtual circuit identifier</a:t>
            </a:r>
          </a:p>
          <a:p>
            <a:pPr lvl="1"/>
            <a:r>
              <a:rPr lang="en-US" dirty="0" smtClean="0"/>
              <a:t>AAL5 is a format to send packets over ATM</a:t>
            </a:r>
          </a:p>
          <a:p>
            <a:pPr lvl="1"/>
            <a:r>
              <a:rPr lang="en-US" dirty="0" smtClean="0"/>
              <a:t>PPP frame is converted to a AAL5 frame (</a:t>
            </a:r>
            <a:r>
              <a:rPr lang="en-US" dirty="0" err="1" smtClean="0"/>
              <a:t>PPPoA</a:t>
            </a:r>
            <a:r>
              <a:rPr lang="en-US" dirty="0" smtClean="0"/>
              <a:t>)</a:t>
            </a:r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430" y="4357688"/>
            <a:ext cx="9527540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 bwMode="auto">
          <a:xfrm rot="10800000">
            <a:off x="4463419" y="5751196"/>
            <a:ext cx="481089" cy="4409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887539" y="6138863"/>
            <a:ext cx="637921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80" dirty="0"/>
              <a:t>AAL5 frame is divided into 48 byte pieces, each of which goes into one ATM cell with 5 header bytes 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0800000" flipH="1">
            <a:off x="5123501" y="5751196"/>
            <a:ext cx="481089" cy="4409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11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68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73862" y="661352"/>
            <a:ext cx="8710675" cy="492443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Why did Ethernet Win?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343" y="2021161"/>
            <a:ext cx="9261551" cy="2708434"/>
          </a:xfrm>
        </p:spPr>
        <p:txBody>
          <a:bodyPr/>
          <a:lstStyle/>
          <a:p>
            <a:pPr>
              <a:defRPr/>
            </a:pPr>
            <a:r>
              <a:rPr lang="en-US" altLang="en-US" sz="2800" dirty="0" smtClean="0"/>
              <a:t>There are LOTS of LAN protocols</a:t>
            </a:r>
          </a:p>
          <a:p>
            <a:pPr>
              <a:defRPr/>
            </a:pPr>
            <a:r>
              <a:rPr lang="en-US" altLang="en-US" sz="3600" b="1" dirty="0"/>
              <a:t>Price</a:t>
            </a:r>
          </a:p>
          <a:p>
            <a:pPr>
              <a:defRPr/>
            </a:pPr>
            <a:r>
              <a:rPr lang="en-US" altLang="en-US" sz="2800" dirty="0" smtClean="0"/>
              <a:t>Performance</a:t>
            </a:r>
          </a:p>
          <a:p>
            <a:pPr>
              <a:defRPr/>
            </a:pPr>
            <a:r>
              <a:rPr lang="en-US" altLang="en-US" sz="2800" dirty="0" smtClean="0"/>
              <a:t>Availability</a:t>
            </a:r>
          </a:p>
          <a:p>
            <a:pPr>
              <a:defRPr/>
            </a:pPr>
            <a:r>
              <a:rPr lang="en-US" altLang="en-US" sz="2800" dirty="0" smtClean="0"/>
              <a:t>Ease of use</a:t>
            </a:r>
          </a:p>
          <a:p>
            <a:pPr>
              <a:defRPr/>
            </a:pPr>
            <a:r>
              <a:rPr lang="en-US" altLang="en-US" sz="2800" dirty="0" smtClean="0"/>
              <a:t>Scalability</a:t>
            </a:r>
            <a:endParaRPr lang="en-US" alt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12</a:t>
            </a:fld>
            <a:endParaRPr lang="nb-NO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5638800"/>
            <a:ext cx="620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the time an Ethernet card costs $40, AN ATM card cost $1000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6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PPP (2)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1005839" y="1825475"/>
            <a:ext cx="8569235" cy="369332"/>
          </a:xfrm>
        </p:spPr>
        <p:txBody>
          <a:bodyPr/>
          <a:lstStyle/>
          <a:p>
            <a:r>
              <a:rPr lang="en-US" dirty="0" smtClean="0"/>
              <a:t>A link control protocol brings the PPP link up/down</a:t>
            </a:r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3" cstate="print"/>
          <a:srcRect t="6508" b="4338"/>
          <a:stretch>
            <a:fillRect/>
          </a:stretch>
        </p:blipFill>
        <p:spPr bwMode="auto">
          <a:xfrm>
            <a:off x="1591126" y="2691765"/>
            <a:ext cx="6871390" cy="409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50140" y="6767513"/>
            <a:ext cx="321697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980" dirty="0"/>
              <a:t>State machine for link control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1773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Loca</a:t>
            </a:r>
            <a:r>
              <a:rPr spc="-10" dirty="0"/>
              <a:t>l</a:t>
            </a:r>
            <a:r>
              <a:rPr spc="-25" dirty="0"/>
              <a:t> Are</a:t>
            </a:r>
            <a:r>
              <a:rPr spc="-20" dirty="0"/>
              <a:t>a</a:t>
            </a:r>
            <a:r>
              <a:rPr dirty="0"/>
              <a:t> </a:t>
            </a:r>
            <a:r>
              <a:rPr spc="-25" dirty="0"/>
              <a:t>Networks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41477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7419" y="1667635"/>
            <a:ext cx="7633970" cy="303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60000"/>
              </a:lnSpc>
              <a:buFont typeface="Arial"/>
              <a:buChar char="•"/>
              <a:tabLst>
                <a:tab pos="298450" algn="l"/>
              </a:tabLst>
            </a:pPr>
            <a:r>
              <a:rPr sz="2000" spc="-10" dirty="0">
                <a:latin typeface="Arial"/>
                <a:cs typeface="Arial"/>
              </a:rPr>
              <a:t>Local </a:t>
            </a:r>
            <a:r>
              <a:rPr sz="2000" spc="-15" dirty="0">
                <a:latin typeface="Arial"/>
                <a:cs typeface="Arial"/>
              </a:rPr>
              <a:t>Area Networks (LANs) </a:t>
            </a:r>
            <a:r>
              <a:rPr sz="2000" spc="-10" dirty="0">
                <a:latin typeface="Arial"/>
                <a:cs typeface="Arial"/>
              </a:rPr>
              <a:t>typically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</a:t>
            </a:r>
            <a:r>
              <a:rPr sz="2000" spc="-15" dirty="0">
                <a:latin typeface="Arial"/>
                <a:cs typeface="Arial"/>
              </a:rPr>
              <a:t> computers </a:t>
            </a:r>
            <a:r>
              <a:rPr sz="2000" spc="-10" dirty="0">
                <a:latin typeface="Arial"/>
                <a:cs typeface="Arial"/>
              </a:rPr>
              <a:t>within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building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camp</a:t>
            </a:r>
            <a:r>
              <a:rPr sz="2000" spc="-10" dirty="0">
                <a:latin typeface="Arial"/>
                <a:cs typeface="Arial"/>
              </a:rPr>
              <a:t>us.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sz="2000" spc="-20" dirty="0">
                <a:latin typeface="Arial"/>
                <a:cs typeface="Arial"/>
              </a:rPr>
              <a:t>Man</a:t>
            </a:r>
            <a:r>
              <a:rPr sz="2000" spc="-10" dirty="0">
                <a:latin typeface="Arial"/>
                <a:cs typeface="Arial"/>
              </a:rPr>
              <a:t>y </a:t>
            </a:r>
            <a:r>
              <a:rPr sz="2000" spc="-20" dirty="0">
                <a:latin typeface="Arial"/>
                <a:cs typeface="Arial"/>
              </a:rPr>
              <a:t>LAN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are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broadcas</a:t>
            </a:r>
            <a:r>
              <a:rPr sz="2000" spc="-10" dirty="0">
                <a:latin typeface="Arial"/>
                <a:cs typeface="Arial"/>
              </a:rPr>
              <a:t>t </a:t>
            </a:r>
            <a:r>
              <a:rPr sz="2000" spc="-15" dirty="0">
                <a:latin typeface="Arial"/>
                <a:cs typeface="Arial"/>
              </a:rPr>
              <a:t>networks.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Bu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i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g</a:t>
            </a:r>
            <a:r>
              <a:rPr sz="2000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are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w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 ty</a:t>
            </a:r>
            <a:r>
              <a:rPr sz="2000" spc="-20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ic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LA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opo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20" dirty="0">
                <a:latin typeface="Arial"/>
                <a:cs typeface="Arial"/>
              </a:rPr>
              <a:t>og</a:t>
            </a:r>
            <a:r>
              <a:rPr sz="2000" spc="-10" dirty="0">
                <a:latin typeface="Arial"/>
                <a:cs typeface="Arial"/>
              </a:rPr>
              <a:t>ies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us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 in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ea</a:t>
            </a:r>
            <a:r>
              <a:rPr sz="2000" spc="-10" dirty="0">
                <a:latin typeface="Arial"/>
                <a:cs typeface="Arial"/>
              </a:rPr>
              <a:t>rly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ays</a:t>
            </a:r>
            <a:endParaRPr sz="2000">
              <a:latin typeface="Arial"/>
              <a:cs typeface="Arial"/>
            </a:endParaRPr>
          </a:p>
          <a:p>
            <a:pPr marL="298450" marR="363855" indent="-285750">
              <a:lnSpc>
                <a:spcPct val="160000"/>
              </a:lnSpc>
              <a:spcBef>
                <a:spcPts val="840"/>
              </a:spcBef>
              <a:buFont typeface="Arial"/>
              <a:buChar char="•"/>
              <a:tabLst>
                <a:tab pos="298450" algn="l"/>
              </a:tabLst>
            </a:pPr>
            <a:r>
              <a:rPr sz="2000" spc="-20" dirty="0">
                <a:latin typeface="Arial"/>
                <a:cs typeface="Arial"/>
              </a:rPr>
              <a:t>Th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protoco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determine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wh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can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transmit</a:t>
            </a:r>
            <a:r>
              <a:rPr sz="2000" spc="-20" dirty="0">
                <a:latin typeface="Arial"/>
                <a:cs typeface="Arial"/>
              </a:rPr>
              <a:t> 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broadcast </a:t>
            </a:r>
            <a:r>
              <a:rPr sz="2000" spc="-10" dirty="0">
                <a:latin typeface="Arial"/>
                <a:cs typeface="Arial"/>
              </a:rPr>
              <a:t>channel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called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Medium</a:t>
            </a:r>
            <a:r>
              <a:rPr sz="200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Acces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Contro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l</a:t>
            </a:r>
            <a:r>
              <a:rPr sz="200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(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MAC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)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protocol.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31264" y="5079491"/>
            <a:ext cx="485775" cy="273685"/>
          </a:xfrm>
          <a:custGeom>
            <a:avLst/>
            <a:gdLst/>
            <a:ahLst/>
            <a:cxnLst/>
            <a:rect l="l" t="t" r="r" b="b"/>
            <a:pathLst>
              <a:path w="485775" h="273685">
                <a:moveTo>
                  <a:pt x="108203" y="259079"/>
                </a:moveTo>
                <a:lnTo>
                  <a:pt x="3809" y="259079"/>
                </a:lnTo>
                <a:lnTo>
                  <a:pt x="761" y="259841"/>
                </a:lnTo>
                <a:lnTo>
                  <a:pt x="0" y="262889"/>
                </a:lnTo>
                <a:lnTo>
                  <a:pt x="0" y="273557"/>
                </a:lnTo>
                <a:lnTo>
                  <a:pt x="3809" y="273557"/>
                </a:lnTo>
                <a:lnTo>
                  <a:pt x="3809" y="266699"/>
                </a:lnTo>
                <a:lnTo>
                  <a:pt x="7619" y="262889"/>
                </a:lnTo>
                <a:lnTo>
                  <a:pt x="7619" y="266699"/>
                </a:lnTo>
                <a:lnTo>
                  <a:pt x="104393" y="266699"/>
                </a:lnTo>
                <a:lnTo>
                  <a:pt x="104393" y="262889"/>
                </a:lnTo>
                <a:lnTo>
                  <a:pt x="108203" y="259079"/>
                </a:lnTo>
                <a:close/>
              </a:path>
              <a:path w="485775" h="273685">
                <a:moveTo>
                  <a:pt x="7619" y="266699"/>
                </a:moveTo>
                <a:lnTo>
                  <a:pt x="7619" y="262889"/>
                </a:lnTo>
                <a:lnTo>
                  <a:pt x="3809" y="266699"/>
                </a:lnTo>
                <a:lnTo>
                  <a:pt x="7619" y="266699"/>
                </a:lnTo>
                <a:close/>
              </a:path>
              <a:path w="485775" h="273685">
                <a:moveTo>
                  <a:pt x="7619" y="273557"/>
                </a:moveTo>
                <a:lnTo>
                  <a:pt x="7619" y="266699"/>
                </a:lnTo>
                <a:lnTo>
                  <a:pt x="3809" y="266699"/>
                </a:lnTo>
                <a:lnTo>
                  <a:pt x="3809" y="273557"/>
                </a:lnTo>
                <a:lnTo>
                  <a:pt x="7619" y="273557"/>
                </a:lnTo>
                <a:close/>
              </a:path>
              <a:path w="485775" h="273685">
                <a:moveTo>
                  <a:pt x="424433" y="246125"/>
                </a:moveTo>
                <a:lnTo>
                  <a:pt x="424433" y="3809"/>
                </a:lnTo>
                <a:lnTo>
                  <a:pt x="423671" y="1523"/>
                </a:lnTo>
                <a:lnTo>
                  <a:pt x="420623" y="0"/>
                </a:lnTo>
                <a:lnTo>
                  <a:pt x="64769" y="0"/>
                </a:lnTo>
                <a:lnTo>
                  <a:pt x="61721" y="1523"/>
                </a:lnTo>
                <a:lnTo>
                  <a:pt x="60197" y="3809"/>
                </a:lnTo>
                <a:lnTo>
                  <a:pt x="60197" y="246125"/>
                </a:lnTo>
                <a:lnTo>
                  <a:pt x="61721" y="248411"/>
                </a:lnTo>
                <a:lnTo>
                  <a:pt x="64769" y="249935"/>
                </a:lnTo>
                <a:lnTo>
                  <a:pt x="64769" y="8381"/>
                </a:lnTo>
                <a:lnTo>
                  <a:pt x="68579" y="3809"/>
                </a:lnTo>
                <a:lnTo>
                  <a:pt x="68579" y="8381"/>
                </a:lnTo>
                <a:lnTo>
                  <a:pt x="416813" y="8381"/>
                </a:lnTo>
                <a:lnTo>
                  <a:pt x="416813" y="3809"/>
                </a:lnTo>
                <a:lnTo>
                  <a:pt x="420623" y="8381"/>
                </a:lnTo>
                <a:lnTo>
                  <a:pt x="420623" y="249935"/>
                </a:lnTo>
                <a:lnTo>
                  <a:pt x="423671" y="248411"/>
                </a:lnTo>
                <a:lnTo>
                  <a:pt x="424433" y="246125"/>
                </a:lnTo>
                <a:close/>
              </a:path>
              <a:path w="485775" h="273685">
                <a:moveTo>
                  <a:pt x="68579" y="8381"/>
                </a:moveTo>
                <a:lnTo>
                  <a:pt x="68579" y="3809"/>
                </a:lnTo>
                <a:lnTo>
                  <a:pt x="64769" y="8381"/>
                </a:lnTo>
                <a:lnTo>
                  <a:pt x="68579" y="8381"/>
                </a:lnTo>
                <a:close/>
              </a:path>
              <a:path w="485775" h="273685">
                <a:moveTo>
                  <a:pt x="68579" y="241553"/>
                </a:moveTo>
                <a:lnTo>
                  <a:pt x="68579" y="8381"/>
                </a:lnTo>
                <a:lnTo>
                  <a:pt x="64769" y="8381"/>
                </a:lnTo>
                <a:lnTo>
                  <a:pt x="64769" y="241553"/>
                </a:lnTo>
                <a:lnTo>
                  <a:pt x="68579" y="241553"/>
                </a:lnTo>
                <a:close/>
              </a:path>
              <a:path w="485775" h="273685">
                <a:moveTo>
                  <a:pt x="112013" y="262889"/>
                </a:moveTo>
                <a:lnTo>
                  <a:pt x="112013" y="246125"/>
                </a:lnTo>
                <a:lnTo>
                  <a:pt x="111251" y="243077"/>
                </a:lnTo>
                <a:lnTo>
                  <a:pt x="108203" y="241553"/>
                </a:lnTo>
                <a:lnTo>
                  <a:pt x="64769" y="241553"/>
                </a:lnTo>
                <a:lnTo>
                  <a:pt x="68579" y="246125"/>
                </a:lnTo>
                <a:lnTo>
                  <a:pt x="68579" y="249935"/>
                </a:lnTo>
                <a:lnTo>
                  <a:pt x="104393" y="249935"/>
                </a:lnTo>
                <a:lnTo>
                  <a:pt x="104393" y="246125"/>
                </a:lnTo>
                <a:lnTo>
                  <a:pt x="108203" y="249935"/>
                </a:lnTo>
                <a:lnTo>
                  <a:pt x="108203" y="266699"/>
                </a:lnTo>
                <a:lnTo>
                  <a:pt x="111251" y="265937"/>
                </a:lnTo>
                <a:lnTo>
                  <a:pt x="112013" y="262889"/>
                </a:lnTo>
                <a:close/>
              </a:path>
              <a:path w="485775" h="273685">
                <a:moveTo>
                  <a:pt x="68579" y="249935"/>
                </a:moveTo>
                <a:lnTo>
                  <a:pt x="68579" y="246125"/>
                </a:lnTo>
                <a:lnTo>
                  <a:pt x="64769" y="241553"/>
                </a:lnTo>
                <a:lnTo>
                  <a:pt x="64769" y="249935"/>
                </a:lnTo>
                <a:lnTo>
                  <a:pt x="68579" y="249935"/>
                </a:lnTo>
                <a:close/>
              </a:path>
              <a:path w="485775" h="273685">
                <a:moveTo>
                  <a:pt x="108203" y="249935"/>
                </a:moveTo>
                <a:lnTo>
                  <a:pt x="104393" y="246125"/>
                </a:lnTo>
                <a:lnTo>
                  <a:pt x="104393" y="249935"/>
                </a:lnTo>
                <a:lnTo>
                  <a:pt x="108203" y="249935"/>
                </a:lnTo>
                <a:close/>
              </a:path>
              <a:path w="485775" h="273685">
                <a:moveTo>
                  <a:pt x="108203" y="259079"/>
                </a:moveTo>
                <a:lnTo>
                  <a:pt x="108203" y="249935"/>
                </a:lnTo>
                <a:lnTo>
                  <a:pt x="104393" y="249935"/>
                </a:lnTo>
                <a:lnTo>
                  <a:pt x="104393" y="259079"/>
                </a:lnTo>
                <a:lnTo>
                  <a:pt x="108203" y="259079"/>
                </a:lnTo>
                <a:close/>
              </a:path>
              <a:path w="485775" h="273685">
                <a:moveTo>
                  <a:pt x="108203" y="266699"/>
                </a:moveTo>
                <a:lnTo>
                  <a:pt x="108203" y="259079"/>
                </a:lnTo>
                <a:lnTo>
                  <a:pt x="104393" y="262889"/>
                </a:lnTo>
                <a:lnTo>
                  <a:pt x="104393" y="266699"/>
                </a:lnTo>
                <a:lnTo>
                  <a:pt x="108203" y="266699"/>
                </a:lnTo>
                <a:close/>
              </a:path>
              <a:path w="485775" h="273685">
                <a:moveTo>
                  <a:pt x="420623" y="241553"/>
                </a:moveTo>
                <a:lnTo>
                  <a:pt x="376427" y="241553"/>
                </a:lnTo>
                <a:lnTo>
                  <a:pt x="374141" y="243077"/>
                </a:lnTo>
                <a:lnTo>
                  <a:pt x="372617" y="246125"/>
                </a:lnTo>
                <a:lnTo>
                  <a:pt x="372617" y="262889"/>
                </a:lnTo>
                <a:lnTo>
                  <a:pt x="374141" y="265937"/>
                </a:lnTo>
                <a:lnTo>
                  <a:pt x="376427" y="266699"/>
                </a:lnTo>
                <a:lnTo>
                  <a:pt x="376427" y="249935"/>
                </a:lnTo>
                <a:lnTo>
                  <a:pt x="380999" y="246125"/>
                </a:lnTo>
                <a:lnTo>
                  <a:pt x="380999" y="249935"/>
                </a:lnTo>
                <a:lnTo>
                  <a:pt x="416813" y="249935"/>
                </a:lnTo>
                <a:lnTo>
                  <a:pt x="416813" y="246125"/>
                </a:lnTo>
                <a:lnTo>
                  <a:pt x="420623" y="241553"/>
                </a:lnTo>
                <a:close/>
              </a:path>
              <a:path w="485775" h="273685">
                <a:moveTo>
                  <a:pt x="380999" y="249935"/>
                </a:moveTo>
                <a:lnTo>
                  <a:pt x="380999" y="246125"/>
                </a:lnTo>
                <a:lnTo>
                  <a:pt x="376427" y="249935"/>
                </a:lnTo>
                <a:lnTo>
                  <a:pt x="380999" y="249935"/>
                </a:lnTo>
                <a:close/>
              </a:path>
              <a:path w="485775" h="273685">
                <a:moveTo>
                  <a:pt x="380999" y="259079"/>
                </a:moveTo>
                <a:lnTo>
                  <a:pt x="380999" y="249935"/>
                </a:lnTo>
                <a:lnTo>
                  <a:pt x="376427" y="249935"/>
                </a:lnTo>
                <a:lnTo>
                  <a:pt x="376427" y="259079"/>
                </a:lnTo>
                <a:lnTo>
                  <a:pt x="380999" y="259079"/>
                </a:lnTo>
                <a:close/>
              </a:path>
              <a:path w="485775" h="273685">
                <a:moveTo>
                  <a:pt x="485393" y="273557"/>
                </a:moveTo>
                <a:lnTo>
                  <a:pt x="485393" y="262889"/>
                </a:lnTo>
                <a:lnTo>
                  <a:pt x="484631" y="259841"/>
                </a:lnTo>
                <a:lnTo>
                  <a:pt x="481583" y="259079"/>
                </a:lnTo>
                <a:lnTo>
                  <a:pt x="376427" y="259079"/>
                </a:lnTo>
                <a:lnTo>
                  <a:pt x="380999" y="262889"/>
                </a:lnTo>
                <a:lnTo>
                  <a:pt x="380999" y="266699"/>
                </a:lnTo>
                <a:lnTo>
                  <a:pt x="477773" y="266699"/>
                </a:lnTo>
                <a:lnTo>
                  <a:pt x="477773" y="262889"/>
                </a:lnTo>
                <a:lnTo>
                  <a:pt x="481583" y="266699"/>
                </a:lnTo>
                <a:lnTo>
                  <a:pt x="481583" y="273557"/>
                </a:lnTo>
                <a:lnTo>
                  <a:pt x="485393" y="273557"/>
                </a:lnTo>
                <a:close/>
              </a:path>
              <a:path w="485775" h="273685">
                <a:moveTo>
                  <a:pt x="380999" y="266699"/>
                </a:moveTo>
                <a:lnTo>
                  <a:pt x="380999" y="262889"/>
                </a:lnTo>
                <a:lnTo>
                  <a:pt x="376427" y="259079"/>
                </a:lnTo>
                <a:lnTo>
                  <a:pt x="376427" y="266699"/>
                </a:lnTo>
                <a:lnTo>
                  <a:pt x="380999" y="266699"/>
                </a:lnTo>
                <a:close/>
              </a:path>
              <a:path w="485775" h="273685">
                <a:moveTo>
                  <a:pt x="420623" y="8381"/>
                </a:moveTo>
                <a:lnTo>
                  <a:pt x="416813" y="3809"/>
                </a:lnTo>
                <a:lnTo>
                  <a:pt x="416813" y="8381"/>
                </a:lnTo>
                <a:lnTo>
                  <a:pt x="420623" y="8381"/>
                </a:lnTo>
                <a:close/>
              </a:path>
              <a:path w="485775" h="273685">
                <a:moveTo>
                  <a:pt x="420623" y="241553"/>
                </a:moveTo>
                <a:lnTo>
                  <a:pt x="420623" y="8381"/>
                </a:lnTo>
                <a:lnTo>
                  <a:pt x="416813" y="8381"/>
                </a:lnTo>
                <a:lnTo>
                  <a:pt x="416813" y="241553"/>
                </a:lnTo>
                <a:lnTo>
                  <a:pt x="420623" y="241553"/>
                </a:lnTo>
                <a:close/>
              </a:path>
              <a:path w="485775" h="273685">
                <a:moveTo>
                  <a:pt x="420623" y="249935"/>
                </a:moveTo>
                <a:lnTo>
                  <a:pt x="420623" y="241553"/>
                </a:lnTo>
                <a:lnTo>
                  <a:pt x="416813" y="246125"/>
                </a:lnTo>
                <a:lnTo>
                  <a:pt x="416813" y="249935"/>
                </a:lnTo>
                <a:lnTo>
                  <a:pt x="420623" y="249935"/>
                </a:lnTo>
                <a:close/>
              </a:path>
              <a:path w="485775" h="273685">
                <a:moveTo>
                  <a:pt x="481583" y="266699"/>
                </a:moveTo>
                <a:lnTo>
                  <a:pt x="477773" y="262889"/>
                </a:lnTo>
                <a:lnTo>
                  <a:pt x="477773" y="266699"/>
                </a:lnTo>
                <a:lnTo>
                  <a:pt x="481583" y="266699"/>
                </a:lnTo>
                <a:close/>
              </a:path>
              <a:path w="485775" h="273685">
                <a:moveTo>
                  <a:pt x="481583" y="273557"/>
                </a:moveTo>
                <a:lnTo>
                  <a:pt x="481583" y="266699"/>
                </a:lnTo>
                <a:lnTo>
                  <a:pt x="477773" y="266699"/>
                </a:lnTo>
                <a:lnTo>
                  <a:pt x="477773" y="273557"/>
                </a:lnTo>
                <a:lnTo>
                  <a:pt x="481583" y="273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39467" y="5343525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5">
                <a:moveTo>
                  <a:pt x="0" y="0"/>
                </a:moveTo>
                <a:lnTo>
                  <a:pt x="268224" y="0"/>
                </a:lnTo>
              </a:path>
            </a:pathLst>
          </a:custGeom>
          <a:ln w="11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9467" y="5325998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5">
                <a:moveTo>
                  <a:pt x="0" y="0"/>
                </a:moveTo>
                <a:lnTo>
                  <a:pt x="268224" y="0"/>
                </a:lnTo>
              </a:path>
            </a:pathLst>
          </a:custGeom>
          <a:ln w="11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79675" y="5352669"/>
            <a:ext cx="196215" cy="0"/>
          </a:xfrm>
          <a:custGeom>
            <a:avLst/>
            <a:gdLst/>
            <a:ahLst/>
            <a:cxnLst/>
            <a:rect l="l" t="t" r="r" b="b"/>
            <a:pathLst>
              <a:path w="196214">
                <a:moveTo>
                  <a:pt x="0" y="0"/>
                </a:moveTo>
                <a:lnTo>
                  <a:pt x="1962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22932" y="5295138"/>
            <a:ext cx="18415" cy="5715"/>
          </a:xfrm>
          <a:custGeom>
            <a:avLst/>
            <a:gdLst/>
            <a:ahLst/>
            <a:cxnLst/>
            <a:rect l="l" t="t" r="r" b="b"/>
            <a:pathLst>
              <a:path w="18414" h="5714">
                <a:moveTo>
                  <a:pt x="0" y="2667"/>
                </a:moveTo>
                <a:lnTo>
                  <a:pt x="18287" y="2667"/>
                </a:lnTo>
              </a:path>
            </a:pathLst>
          </a:custGeom>
          <a:ln w="6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33372" y="5112258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44801" y="5112258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5">
                <a:moveTo>
                  <a:pt x="0" y="0"/>
                </a:moveTo>
                <a:lnTo>
                  <a:pt x="0" y="165353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49882" y="5121783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203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02611" y="5112258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5">
                <a:moveTo>
                  <a:pt x="0" y="0"/>
                </a:moveTo>
                <a:lnTo>
                  <a:pt x="0" y="165353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07692" y="5112258"/>
            <a:ext cx="12700" cy="7620"/>
          </a:xfrm>
          <a:custGeom>
            <a:avLst/>
            <a:gdLst/>
            <a:ahLst/>
            <a:cxnLst/>
            <a:rect l="l" t="t" r="r" b="b"/>
            <a:pathLst>
              <a:path w="12700" h="7620">
                <a:moveTo>
                  <a:pt x="0" y="3810"/>
                </a:moveTo>
                <a:lnTo>
                  <a:pt x="12700" y="381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50135" y="5271896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48789" y="5110734"/>
            <a:ext cx="448309" cy="242570"/>
          </a:xfrm>
          <a:custGeom>
            <a:avLst/>
            <a:gdLst/>
            <a:ahLst/>
            <a:cxnLst/>
            <a:rect l="l" t="t" r="r" b="b"/>
            <a:pathLst>
              <a:path w="448310" h="242570">
                <a:moveTo>
                  <a:pt x="394715" y="189737"/>
                </a:moveTo>
                <a:lnTo>
                  <a:pt x="394715" y="184403"/>
                </a:lnTo>
                <a:lnTo>
                  <a:pt x="392429" y="182879"/>
                </a:lnTo>
                <a:lnTo>
                  <a:pt x="374141" y="182879"/>
                </a:lnTo>
                <a:lnTo>
                  <a:pt x="372617" y="184403"/>
                </a:lnTo>
                <a:lnTo>
                  <a:pt x="372617" y="189737"/>
                </a:lnTo>
                <a:lnTo>
                  <a:pt x="374141" y="191261"/>
                </a:lnTo>
                <a:lnTo>
                  <a:pt x="374141" y="185927"/>
                </a:lnTo>
                <a:lnTo>
                  <a:pt x="375665" y="184403"/>
                </a:lnTo>
                <a:lnTo>
                  <a:pt x="375665" y="185927"/>
                </a:lnTo>
                <a:lnTo>
                  <a:pt x="390905" y="185927"/>
                </a:lnTo>
                <a:lnTo>
                  <a:pt x="390905" y="184403"/>
                </a:lnTo>
                <a:lnTo>
                  <a:pt x="392429" y="185927"/>
                </a:lnTo>
                <a:lnTo>
                  <a:pt x="392429" y="191261"/>
                </a:lnTo>
                <a:lnTo>
                  <a:pt x="394715" y="189737"/>
                </a:lnTo>
                <a:close/>
              </a:path>
              <a:path w="448310" h="242570">
                <a:moveTo>
                  <a:pt x="375665" y="185927"/>
                </a:moveTo>
                <a:lnTo>
                  <a:pt x="375665" y="184403"/>
                </a:lnTo>
                <a:lnTo>
                  <a:pt x="374141" y="185927"/>
                </a:lnTo>
                <a:lnTo>
                  <a:pt x="375665" y="185927"/>
                </a:lnTo>
                <a:close/>
              </a:path>
              <a:path w="448310" h="242570">
                <a:moveTo>
                  <a:pt x="375665" y="188213"/>
                </a:moveTo>
                <a:lnTo>
                  <a:pt x="375665" y="185927"/>
                </a:lnTo>
                <a:lnTo>
                  <a:pt x="374141" y="185927"/>
                </a:lnTo>
                <a:lnTo>
                  <a:pt x="374141" y="188213"/>
                </a:lnTo>
                <a:lnTo>
                  <a:pt x="375665" y="188213"/>
                </a:lnTo>
                <a:close/>
              </a:path>
              <a:path w="448310" h="242570">
                <a:moveTo>
                  <a:pt x="392429" y="188213"/>
                </a:moveTo>
                <a:lnTo>
                  <a:pt x="374141" y="188213"/>
                </a:lnTo>
                <a:lnTo>
                  <a:pt x="375665" y="189737"/>
                </a:lnTo>
                <a:lnTo>
                  <a:pt x="375665" y="191261"/>
                </a:lnTo>
                <a:lnTo>
                  <a:pt x="390905" y="191261"/>
                </a:lnTo>
                <a:lnTo>
                  <a:pt x="390905" y="189737"/>
                </a:lnTo>
                <a:lnTo>
                  <a:pt x="392429" y="188213"/>
                </a:lnTo>
                <a:close/>
              </a:path>
              <a:path w="448310" h="242570">
                <a:moveTo>
                  <a:pt x="375665" y="191261"/>
                </a:moveTo>
                <a:lnTo>
                  <a:pt x="375665" y="189737"/>
                </a:lnTo>
                <a:lnTo>
                  <a:pt x="374141" y="188213"/>
                </a:lnTo>
                <a:lnTo>
                  <a:pt x="374141" y="191261"/>
                </a:lnTo>
                <a:lnTo>
                  <a:pt x="375665" y="191261"/>
                </a:lnTo>
                <a:close/>
              </a:path>
              <a:path w="448310" h="242570">
                <a:moveTo>
                  <a:pt x="392429" y="185927"/>
                </a:moveTo>
                <a:lnTo>
                  <a:pt x="390905" y="184403"/>
                </a:lnTo>
                <a:lnTo>
                  <a:pt x="390905" y="185927"/>
                </a:lnTo>
                <a:lnTo>
                  <a:pt x="392429" y="185927"/>
                </a:lnTo>
                <a:close/>
              </a:path>
              <a:path w="448310" h="242570">
                <a:moveTo>
                  <a:pt x="392429" y="188213"/>
                </a:moveTo>
                <a:lnTo>
                  <a:pt x="392429" y="185927"/>
                </a:lnTo>
                <a:lnTo>
                  <a:pt x="390905" y="185927"/>
                </a:lnTo>
                <a:lnTo>
                  <a:pt x="390905" y="188213"/>
                </a:lnTo>
                <a:lnTo>
                  <a:pt x="392429" y="188213"/>
                </a:lnTo>
                <a:close/>
              </a:path>
              <a:path w="448310" h="242570">
                <a:moveTo>
                  <a:pt x="392429" y="191261"/>
                </a:moveTo>
                <a:lnTo>
                  <a:pt x="392429" y="188213"/>
                </a:lnTo>
                <a:lnTo>
                  <a:pt x="390905" y="189737"/>
                </a:lnTo>
                <a:lnTo>
                  <a:pt x="390905" y="191261"/>
                </a:lnTo>
                <a:lnTo>
                  <a:pt x="392429" y="191261"/>
                </a:lnTo>
                <a:close/>
              </a:path>
              <a:path w="448310" h="242570">
                <a:moveTo>
                  <a:pt x="373379" y="9143"/>
                </a:moveTo>
                <a:lnTo>
                  <a:pt x="373379" y="1523"/>
                </a:lnTo>
                <a:lnTo>
                  <a:pt x="371855" y="0"/>
                </a:lnTo>
                <a:lnTo>
                  <a:pt x="78485" y="0"/>
                </a:lnTo>
                <a:lnTo>
                  <a:pt x="76961" y="1523"/>
                </a:lnTo>
                <a:lnTo>
                  <a:pt x="76961" y="174497"/>
                </a:lnTo>
                <a:lnTo>
                  <a:pt x="78485" y="176022"/>
                </a:lnTo>
                <a:lnTo>
                  <a:pt x="78485" y="3048"/>
                </a:lnTo>
                <a:lnTo>
                  <a:pt x="80009" y="1523"/>
                </a:lnTo>
                <a:lnTo>
                  <a:pt x="80009" y="3048"/>
                </a:lnTo>
                <a:lnTo>
                  <a:pt x="370331" y="3047"/>
                </a:lnTo>
                <a:lnTo>
                  <a:pt x="370331" y="1523"/>
                </a:lnTo>
                <a:lnTo>
                  <a:pt x="371855" y="3047"/>
                </a:lnTo>
                <a:lnTo>
                  <a:pt x="371855" y="10667"/>
                </a:lnTo>
                <a:lnTo>
                  <a:pt x="373379" y="9143"/>
                </a:lnTo>
                <a:close/>
              </a:path>
              <a:path w="448310" h="242570">
                <a:moveTo>
                  <a:pt x="80009" y="3048"/>
                </a:moveTo>
                <a:lnTo>
                  <a:pt x="80009" y="1523"/>
                </a:lnTo>
                <a:lnTo>
                  <a:pt x="78485" y="3048"/>
                </a:lnTo>
                <a:lnTo>
                  <a:pt x="80009" y="3048"/>
                </a:lnTo>
                <a:close/>
              </a:path>
              <a:path w="448310" h="242570">
                <a:moveTo>
                  <a:pt x="80009" y="172974"/>
                </a:moveTo>
                <a:lnTo>
                  <a:pt x="80009" y="3048"/>
                </a:lnTo>
                <a:lnTo>
                  <a:pt x="78485" y="3048"/>
                </a:lnTo>
                <a:lnTo>
                  <a:pt x="78485" y="172974"/>
                </a:lnTo>
                <a:lnTo>
                  <a:pt x="80009" y="172974"/>
                </a:lnTo>
                <a:close/>
              </a:path>
              <a:path w="448310" h="242570">
                <a:moveTo>
                  <a:pt x="90677" y="172974"/>
                </a:moveTo>
                <a:lnTo>
                  <a:pt x="78485" y="172974"/>
                </a:lnTo>
                <a:lnTo>
                  <a:pt x="80009" y="174497"/>
                </a:lnTo>
                <a:lnTo>
                  <a:pt x="80009" y="176022"/>
                </a:lnTo>
                <a:lnTo>
                  <a:pt x="89153" y="176022"/>
                </a:lnTo>
                <a:lnTo>
                  <a:pt x="89153" y="174497"/>
                </a:lnTo>
                <a:lnTo>
                  <a:pt x="90677" y="172974"/>
                </a:lnTo>
                <a:close/>
              </a:path>
              <a:path w="448310" h="242570">
                <a:moveTo>
                  <a:pt x="80009" y="176022"/>
                </a:moveTo>
                <a:lnTo>
                  <a:pt x="80009" y="174497"/>
                </a:lnTo>
                <a:lnTo>
                  <a:pt x="78485" y="172974"/>
                </a:lnTo>
                <a:lnTo>
                  <a:pt x="78485" y="176022"/>
                </a:lnTo>
                <a:lnTo>
                  <a:pt x="80009" y="176022"/>
                </a:lnTo>
                <a:close/>
              </a:path>
              <a:path w="448310" h="242570">
                <a:moveTo>
                  <a:pt x="358901" y="165353"/>
                </a:moveTo>
                <a:lnTo>
                  <a:pt x="90677" y="165354"/>
                </a:lnTo>
                <a:lnTo>
                  <a:pt x="89153" y="166877"/>
                </a:lnTo>
                <a:lnTo>
                  <a:pt x="89153" y="172974"/>
                </a:lnTo>
                <a:lnTo>
                  <a:pt x="90677" y="172974"/>
                </a:lnTo>
                <a:lnTo>
                  <a:pt x="90677" y="168401"/>
                </a:lnTo>
                <a:lnTo>
                  <a:pt x="92201" y="166877"/>
                </a:lnTo>
                <a:lnTo>
                  <a:pt x="92201" y="168401"/>
                </a:lnTo>
                <a:lnTo>
                  <a:pt x="357377" y="168401"/>
                </a:lnTo>
                <a:lnTo>
                  <a:pt x="357377" y="166877"/>
                </a:lnTo>
                <a:lnTo>
                  <a:pt x="358901" y="165353"/>
                </a:lnTo>
                <a:close/>
              </a:path>
              <a:path w="448310" h="242570">
                <a:moveTo>
                  <a:pt x="92201" y="174497"/>
                </a:moveTo>
                <a:lnTo>
                  <a:pt x="92201" y="168401"/>
                </a:lnTo>
                <a:lnTo>
                  <a:pt x="90677" y="168401"/>
                </a:lnTo>
                <a:lnTo>
                  <a:pt x="90677" y="172974"/>
                </a:lnTo>
                <a:lnTo>
                  <a:pt x="89153" y="174497"/>
                </a:lnTo>
                <a:lnTo>
                  <a:pt x="89153" y="176022"/>
                </a:lnTo>
                <a:lnTo>
                  <a:pt x="90677" y="176022"/>
                </a:lnTo>
                <a:lnTo>
                  <a:pt x="92201" y="174497"/>
                </a:lnTo>
                <a:close/>
              </a:path>
              <a:path w="448310" h="242570">
                <a:moveTo>
                  <a:pt x="92201" y="168401"/>
                </a:moveTo>
                <a:lnTo>
                  <a:pt x="92201" y="166877"/>
                </a:lnTo>
                <a:lnTo>
                  <a:pt x="90677" y="168401"/>
                </a:lnTo>
                <a:lnTo>
                  <a:pt x="92201" y="168401"/>
                </a:lnTo>
                <a:close/>
              </a:path>
              <a:path w="448310" h="242570">
                <a:moveTo>
                  <a:pt x="350519" y="155447"/>
                </a:moveTo>
                <a:lnTo>
                  <a:pt x="350519" y="20573"/>
                </a:lnTo>
                <a:lnTo>
                  <a:pt x="348995" y="19049"/>
                </a:lnTo>
                <a:lnTo>
                  <a:pt x="101345" y="19050"/>
                </a:lnTo>
                <a:lnTo>
                  <a:pt x="99821" y="20573"/>
                </a:lnTo>
                <a:lnTo>
                  <a:pt x="99821" y="155447"/>
                </a:lnTo>
                <a:lnTo>
                  <a:pt x="101345" y="156972"/>
                </a:lnTo>
                <a:lnTo>
                  <a:pt x="101345" y="22098"/>
                </a:lnTo>
                <a:lnTo>
                  <a:pt x="102869" y="20573"/>
                </a:lnTo>
                <a:lnTo>
                  <a:pt x="102869" y="22098"/>
                </a:lnTo>
                <a:lnTo>
                  <a:pt x="347471" y="22097"/>
                </a:lnTo>
                <a:lnTo>
                  <a:pt x="347471" y="20573"/>
                </a:lnTo>
                <a:lnTo>
                  <a:pt x="348995" y="22097"/>
                </a:lnTo>
                <a:lnTo>
                  <a:pt x="348995" y="156971"/>
                </a:lnTo>
                <a:lnTo>
                  <a:pt x="350519" y="155447"/>
                </a:lnTo>
                <a:close/>
              </a:path>
              <a:path w="448310" h="242570">
                <a:moveTo>
                  <a:pt x="102869" y="22098"/>
                </a:moveTo>
                <a:lnTo>
                  <a:pt x="102869" y="20573"/>
                </a:lnTo>
                <a:lnTo>
                  <a:pt x="101345" y="22098"/>
                </a:lnTo>
                <a:lnTo>
                  <a:pt x="102869" y="22098"/>
                </a:lnTo>
                <a:close/>
              </a:path>
              <a:path w="448310" h="242570">
                <a:moveTo>
                  <a:pt x="102869" y="153924"/>
                </a:moveTo>
                <a:lnTo>
                  <a:pt x="102869" y="22098"/>
                </a:lnTo>
                <a:lnTo>
                  <a:pt x="101345" y="22098"/>
                </a:lnTo>
                <a:lnTo>
                  <a:pt x="101345" y="153924"/>
                </a:lnTo>
                <a:lnTo>
                  <a:pt x="102869" y="153924"/>
                </a:lnTo>
                <a:close/>
              </a:path>
              <a:path w="448310" h="242570">
                <a:moveTo>
                  <a:pt x="348995" y="153923"/>
                </a:moveTo>
                <a:lnTo>
                  <a:pt x="101345" y="153924"/>
                </a:lnTo>
                <a:lnTo>
                  <a:pt x="102869" y="155447"/>
                </a:lnTo>
                <a:lnTo>
                  <a:pt x="102869" y="156972"/>
                </a:lnTo>
                <a:lnTo>
                  <a:pt x="347471" y="156971"/>
                </a:lnTo>
                <a:lnTo>
                  <a:pt x="347471" y="155447"/>
                </a:lnTo>
                <a:lnTo>
                  <a:pt x="348995" y="153923"/>
                </a:lnTo>
                <a:close/>
              </a:path>
              <a:path w="448310" h="242570">
                <a:moveTo>
                  <a:pt x="102869" y="156972"/>
                </a:moveTo>
                <a:lnTo>
                  <a:pt x="102869" y="155447"/>
                </a:lnTo>
                <a:lnTo>
                  <a:pt x="101345" y="153924"/>
                </a:lnTo>
                <a:lnTo>
                  <a:pt x="101345" y="156972"/>
                </a:lnTo>
                <a:lnTo>
                  <a:pt x="102869" y="156972"/>
                </a:lnTo>
                <a:close/>
              </a:path>
              <a:path w="448310" h="242570">
                <a:moveTo>
                  <a:pt x="348995" y="22097"/>
                </a:moveTo>
                <a:lnTo>
                  <a:pt x="347471" y="20573"/>
                </a:lnTo>
                <a:lnTo>
                  <a:pt x="347471" y="22097"/>
                </a:lnTo>
                <a:lnTo>
                  <a:pt x="348995" y="22097"/>
                </a:lnTo>
                <a:close/>
              </a:path>
              <a:path w="448310" h="242570">
                <a:moveTo>
                  <a:pt x="348995" y="153923"/>
                </a:moveTo>
                <a:lnTo>
                  <a:pt x="348995" y="22097"/>
                </a:lnTo>
                <a:lnTo>
                  <a:pt x="347471" y="22097"/>
                </a:lnTo>
                <a:lnTo>
                  <a:pt x="347471" y="153923"/>
                </a:lnTo>
                <a:lnTo>
                  <a:pt x="348995" y="153923"/>
                </a:lnTo>
                <a:close/>
              </a:path>
              <a:path w="448310" h="242570">
                <a:moveTo>
                  <a:pt x="348995" y="156971"/>
                </a:moveTo>
                <a:lnTo>
                  <a:pt x="348995" y="153923"/>
                </a:lnTo>
                <a:lnTo>
                  <a:pt x="347471" y="155447"/>
                </a:lnTo>
                <a:lnTo>
                  <a:pt x="347471" y="156971"/>
                </a:lnTo>
                <a:lnTo>
                  <a:pt x="348995" y="156971"/>
                </a:lnTo>
                <a:close/>
              </a:path>
              <a:path w="448310" h="242570">
                <a:moveTo>
                  <a:pt x="371855" y="7619"/>
                </a:moveTo>
                <a:lnTo>
                  <a:pt x="358901" y="7619"/>
                </a:lnTo>
                <a:lnTo>
                  <a:pt x="357377" y="9143"/>
                </a:lnTo>
                <a:lnTo>
                  <a:pt x="357377" y="165353"/>
                </a:lnTo>
                <a:lnTo>
                  <a:pt x="358901" y="165353"/>
                </a:lnTo>
                <a:lnTo>
                  <a:pt x="358901" y="10667"/>
                </a:lnTo>
                <a:lnTo>
                  <a:pt x="361187" y="9143"/>
                </a:lnTo>
                <a:lnTo>
                  <a:pt x="361187" y="10667"/>
                </a:lnTo>
                <a:lnTo>
                  <a:pt x="370331" y="10667"/>
                </a:lnTo>
                <a:lnTo>
                  <a:pt x="370331" y="9143"/>
                </a:lnTo>
                <a:lnTo>
                  <a:pt x="371855" y="7619"/>
                </a:lnTo>
                <a:close/>
              </a:path>
              <a:path w="448310" h="242570">
                <a:moveTo>
                  <a:pt x="361187" y="166877"/>
                </a:moveTo>
                <a:lnTo>
                  <a:pt x="361187" y="10667"/>
                </a:lnTo>
                <a:lnTo>
                  <a:pt x="358901" y="10667"/>
                </a:lnTo>
                <a:lnTo>
                  <a:pt x="358901" y="165353"/>
                </a:lnTo>
                <a:lnTo>
                  <a:pt x="357377" y="166877"/>
                </a:lnTo>
                <a:lnTo>
                  <a:pt x="357377" y="168401"/>
                </a:lnTo>
                <a:lnTo>
                  <a:pt x="358901" y="168401"/>
                </a:lnTo>
                <a:lnTo>
                  <a:pt x="361187" y="166877"/>
                </a:lnTo>
                <a:close/>
              </a:path>
              <a:path w="448310" h="242570">
                <a:moveTo>
                  <a:pt x="361187" y="10667"/>
                </a:moveTo>
                <a:lnTo>
                  <a:pt x="361187" y="9143"/>
                </a:lnTo>
                <a:lnTo>
                  <a:pt x="358901" y="10667"/>
                </a:lnTo>
                <a:lnTo>
                  <a:pt x="361187" y="10667"/>
                </a:lnTo>
                <a:close/>
              </a:path>
              <a:path w="448310" h="242570">
                <a:moveTo>
                  <a:pt x="371855" y="3047"/>
                </a:moveTo>
                <a:lnTo>
                  <a:pt x="370331" y="1523"/>
                </a:lnTo>
                <a:lnTo>
                  <a:pt x="370331" y="3047"/>
                </a:lnTo>
                <a:lnTo>
                  <a:pt x="371855" y="3047"/>
                </a:lnTo>
                <a:close/>
              </a:path>
              <a:path w="448310" h="242570">
                <a:moveTo>
                  <a:pt x="371855" y="7619"/>
                </a:moveTo>
                <a:lnTo>
                  <a:pt x="371855" y="3047"/>
                </a:lnTo>
                <a:lnTo>
                  <a:pt x="370331" y="3047"/>
                </a:lnTo>
                <a:lnTo>
                  <a:pt x="370331" y="7619"/>
                </a:lnTo>
                <a:lnTo>
                  <a:pt x="371855" y="7619"/>
                </a:lnTo>
                <a:close/>
              </a:path>
              <a:path w="448310" h="242570">
                <a:moveTo>
                  <a:pt x="371855" y="10667"/>
                </a:moveTo>
                <a:lnTo>
                  <a:pt x="371855" y="7619"/>
                </a:lnTo>
                <a:lnTo>
                  <a:pt x="370331" y="9143"/>
                </a:lnTo>
                <a:lnTo>
                  <a:pt x="370331" y="10667"/>
                </a:lnTo>
                <a:lnTo>
                  <a:pt x="371855" y="10667"/>
                </a:lnTo>
                <a:close/>
              </a:path>
              <a:path w="448310" h="242570">
                <a:moveTo>
                  <a:pt x="48005" y="242315"/>
                </a:moveTo>
                <a:lnTo>
                  <a:pt x="47243" y="241554"/>
                </a:lnTo>
                <a:lnTo>
                  <a:pt x="761" y="241554"/>
                </a:lnTo>
                <a:lnTo>
                  <a:pt x="0" y="242315"/>
                </a:lnTo>
                <a:lnTo>
                  <a:pt x="48005" y="242315"/>
                </a:lnTo>
                <a:close/>
              </a:path>
              <a:path w="448310" h="242570">
                <a:moveTo>
                  <a:pt x="448055" y="242315"/>
                </a:moveTo>
                <a:lnTo>
                  <a:pt x="447293" y="241553"/>
                </a:lnTo>
                <a:lnTo>
                  <a:pt x="434339" y="241553"/>
                </a:lnTo>
                <a:lnTo>
                  <a:pt x="433578" y="242315"/>
                </a:lnTo>
                <a:lnTo>
                  <a:pt x="448055" y="242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95272" y="5309234"/>
            <a:ext cx="356870" cy="0"/>
          </a:xfrm>
          <a:custGeom>
            <a:avLst/>
            <a:gdLst/>
            <a:ahLst/>
            <a:cxnLst/>
            <a:rect l="l" t="t" r="r" b="b"/>
            <a:pathLst>
              <a:path w="356869">
                <a:moveTo>
                  <a:pt x="0" y="0"/>
                </a:moveTo>
                <a:lnTo>
                  <a:pt x="356616" y="0"/>
                </a:lnTo>
              </a:path>
            </a:pathLst>
          </a:custGeom>
          <a:ln w="66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82139" y="5308091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4" h="17779">
                <a:moveTo>
                  <a:pt x="5333" y="0"/>
                </a:moveTo>
                <a:lnTo>
                  <a:pt x="2285" y="0"/>
                </a:lnTo>
                <a:lnTo>
                  <a:pt x="0" y="16763"/>
                </a:lnTo>
                <a:lnTo>
                  <a:pt x="3048" y="17525"/>
                </a:lnTo>
                <a:lnTo>
                  <a:pt x="5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72055" y="5308091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4" h="17779">
                <a:moveTo>
                  <a:pt x="5333" y="0"/>
                </a:moveTo>
                <a:lnTo>
                  <a:pt x="2285" y="0"/>
                </a:lnTo>
                <a:lnTo>
                  <a:pt x="0" y="16763"/>
                </a:lnTo>
                <a:lnTo>
                  <a:pt x="3048" y="17525"/>
                </a:lnTo>
                <a:lnTo>
                  <a:pt x="5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26079" y="5079491"/>
            <a:ext cx="485775" cy="273685"/>
          </a:xfrm>
          <a:custGeom>
            <a:avLst/>
            <a:gdLst/>
            <a:ahLst/>
            <a:cxnLst/>
            <a:rect l="l" t="t" r="r" b="b"/>
            <a:pathLst>
              <a:path w="485775" h="273685">
                <a:moveTo>
                  <a:pt x="108203" y="259079"/>
                </a:moveTo>
                <a:lnTo>
                  <a:pt x="3809" y="259079"/>
                </a:lnTo>
                <a:lnTo>
                  <a:pt x="761" y="259841"/>
                </a:lnTo>
                <a:lnTo>
                  <a:pt x="0" y="262889"/>
                </a:lnTo>
                <a:lnTo>
                  <a:pt x="0" y="273557"/>
                </a:lnTo>
                <a:lnTo>
                  <a:pt x="3809" y="273557"/>
                </a:lnTo>
                <a:lnTo>
                  <a:pt x="3809" y="266699"/>
                </a:lnTo>
                <a:lnTo>
                  <a:pt x="7619" y="262889"/>
                </a:lnTo>
                <a:lnTo>
                  <a:pt x="7619" y="266699"/>
                </a:lnTo>
                <a:lnTo>
                  <a:pt x="104393" y="266699"/>
                </a:lnTo>
                <a:lnTo>
                  <a:pt x="104393" y="262889"/>
                </a:lnTo>
                <a:lnTo>
                  <a:pt x="108203" y="259079"/>
                </a:lnTo>
                <a:close/>
              </a:path>
              <a:path w="485775" h="273685">
                <a:moveTo>
                  <a:pt x="7619" y="266699"/>
                </a:moveTo>
                <a:lnTo>
                  <a:pt x="7619" y="262889"/>
                </a:lnTo>
                <a:lnTo>
                  <a:pt x="3809" y="266699"/>
                </a:lnTo>
                <a:lnTo>
                  <a:pt x="7619" y="266699"/>
                </a:lnTo>
                <a:close/>
              </a:path>
              <a:path w="485775" h="273685">
                <a:moveTo>
                  <a:pt x="7619" y="273557"/>
                </a:moveTo>
                <a:lnTo>
                  <a:pt x="7619" y="266699"/>
                </a:lnTo>
                <a:lnTo>
                  <a:pt x="3809" y="266699"/>
                </a:lnTo>
                <a:lnTo>
                  <a:pt x="3809" y="273557"/>
                </a:lnTo>
                <a:lnTo>
                  <a:pt x="7619" y="273557"/>
                </a:lnTo>
                <a:close/>
              </a:path>
              <a:path w="485775" h="273685">
                <a:moveTo>
                  <a:pt x="425195" y="246125"/>
                </a:moveTo>
                <a:lnTo>
                  <a:pt x="425195" y="3809"/>
                </a:lnTo>
                <a:lnTo>
                  <a:pt x="423672" y="1523"/>
                </a:lnTo>
                <a:lnTo>
                  <a:pt x="420623" y="0"/>
                </a:lnTo>
                <a:lnTo>
                  <a:pt x="64769" y="0"/>
                </a:lnTo>
                <a:lnTo>
                  <a:pt x="61721" y="1523"/>
                </a:lnTo>
                <a:lnTo>
                  <a:pt x="60197" y="3809"/>
                </a:lnTo>
                <a:lnTo>
                  <a:pt x="60197" y="246125"/>
                </a:lnTo>
                <a:lnTo>
                  <a:pt x="61721" y="248411"/>
                </a:lnTo>
                <a:lnTo>
                  <a:pt x="64769" y="249935"/>
                </a:lnTo>
                <a:lnTo>
                  <a:pt x="64769" y="8381"/>
                </a:lnTo>
                <a:lnTo>
                  <a:pt x="68579" y="3809"/>
                </a:lnTo>
                <a:lnTo>
                  <a:pt x="68579" y="8381"/>
                </a:lnTo>
                <a:lnTo>
                  <a:pt x="416813" y="8381"/>
                </a:lnTo>
                <a:lnTo>
                  <a:pt x="416813" y="3809"/>
                </a:lnTo>
                <a:lnTo>
                  <a:pt x="420623" y="8381"/>
                </a:lnTo>
                <a:lnTo>
                  <a:pt x="420623" y="249935"/>
                </a:lnTo>
                <a:lnTo>
                  <a:pt x="423672" y="248411"/>
                </a:lnTo>
                <a:lnTo>
                  <a:pt x="425195" y="246125"/>
                </a:lnTo>
                <a:close/>
              </a:path>
              <a:path w="485775" h="273685">
                <a:moveTo>
                  <a:pt x="68579" y="8381"/>
                </a:moveTo>
                <a:lnTo>
                  <a:pt x="68579" y="3809"/>
                </a:lnTo>
                <a:lnTo>
                  <a:pt x="64769" y="8381"/>
                </a:lnTo>
                <a:lnTo>
                  <a:pt x="68579" y="8381"/>
                </a:lnTo>
                <a:close/>
              </a:path>
              <a:path w="485775" h="273685">
                <a:moveTo>
                  <a:pt x="68579" y="241553"/>
                </a:moveTo>
                <a:lnTo>
                  <a:pt x="68579" y="8381"/>
                </a:lnTo>
                <a:lnTo>
                  <a:pt x="64769" y="8381"/>
                </a:lnTo>
                <a:lnTo>
                  <a:pt x="64769" y="241553"/>
                </a:lnTo>
                <a:lnTo>
                  <a:pt x="68579" y="241553"/>
                </a:lnTo>
                <a:close/>
              </a:path>
              <a:path w="485775" h="273685">
                <a:moveTo>
                  <a:pt x="112775" y="262889"/>
                </a:moveTo>
                <a:lnTo>
                  <a:pt x="112775" y="246125"/>
                </a:lnTo>
                <a:lnTo>
                  <a:pt x="111251" y="243077"/>
                </a:lnTo>
                <a:lnTo>
                  <a:pt x="108203" y="241553"/>
                </a:lnTo>
                <a:lnTo>
                  <a:pt x="64769" y="241553"/>
                </a:lnTo>
                <a:lnTo>
                  <a:pt x="68579" y="246125"/>
                </a:lnTo>
                <a:lnTo>
                  <a:pt x="68579" y="249935"/>
                </a:lnTo>
                <a:lnTo>
                  <a:pt x="104393" y="249935"/>
                </a:lnTo>
                <a:lnTo>
                  <a:pt x="104393" y="246125"/>
                </a:lnTo>
                <a:lnTo>
                  <a:pt x="108203" y="249935"/>
                </a:lnTo>
                <a:lnTo>
                  <a:pt x="108203" y="266699"/>
                </a:lnTo>
                <a:lnTo>
                  <a:pt x="111251" y="265937"/>
                </a:lnTo>
                <a:lnTo>
                  <a:pt x="112775" y="262889"/>
                </a:lnTo>
                <a:close/>
              </a:path>
              <a:path w="485775" h="273685">
                <a:moveTo>
                  <a:pt x="68579" y="249935"/>
                </a:moveTo>
                <a:lnTo>
                  <a:pt x="68579" y="246125"/>
                </a:lnTo>
                <a:lnTo>
                  <a:pt x="64769" y="241553"/>
                </a:lnTo>
                <a:lnTo>
                  <a:pt x="64769" y="249935"/>
                </a:lnTo>
                <a:lnTo>
                  <a:pt x="68579" y="249935"/>
                </a:lnTo>
                <a:close/>
              </a:path>
              <a:path w="485775" h="273685">
                <a:moveTo>
                  <a:pt x="108203" y="249935"/>
                </a:moveTo>
                <a:lnTo>
                  <a:pt x="104393" y="246125"/>
                </a:lnTo>
                <a:lnTo>
                  <a:pt x="104393" y="249935"/>
                </a:lnTo>
                <a:lnTo>
                  <a:pt x="108203" y="249935"/>
                </a:lnTo>
                <a:close/>
              </a:path>
              <a:path w="485775" h="273685">
                <a:moveTo>
                  <a:pt x="108203" y="259079"/>
                </a:moveTo>
                <a:lnTo>
                  <a:pt x="108203" y="249935"/>
                </a:lnTo>
                <a:lnTo>
                  <a:pt x="104393" y="249935"/>
                </a:lnTo>
                <a:lnTo>
                  <a:pt x="104393" y="259079"/>
                </a:lnTo>
                <a:lnTo>
                  <a:pt x="108203" y="259079"/>
                </a:lnTo>
                <a:close/>
              </a:path>
              <a:path w="485775" h="273685">
                <a:moveTo>
                  <a:pt x="108203" y="266699"/>
                </a:moveTo>
                <a:lnTo>
                  <a:pt x="108203" y="259079"/>
                </a:lnTo>
                <a:lnTo>
                  <a:pt x="104393" y="262889"/>
                </a:lnTo>
                <a:lnTo>
                  <a:pt x="104393" y="266699"/>
                </a:lnTo>
                <a:lnTo>
                  <a:pt x="108203" y="266699"/>
                </a:lnTo>
                <a:close/>
              </a:path>
              <a:path w="485775" h="273685">
                <a:moveTo>
                  <a:pt x="420623" y="241553"/>
                </a:moveTo>
                <a:lnTo>
                  <a:pt x="377189" y="241553"/>
                </a:lnTo>
                <a:lnTo>
                  <a:pt x="374141" y="243077"/>
                </a:lnTo>
                <a:lnTo>
                  <a:pt x="372617" y="246125"/>
                </a:lnTo>
                <a:lnTo>
                  <a:pt x="372617" y="262889"/>
                </a:lnTo>
                <a:lnTo>
                  <a:pt x="374141" y="265937"/>
                </a:lnTo>
                <a:lnTo>
                  <a:pt x="377189" y="266699"/>
                </a:lnTo>
                <a:lnTo>
                  <a:pt x="377189" y="249935"/>
                </a:lnTo>
                <a:lnTo>
                  <a:pt x="380999" y="246125"/>
                </a:lnTo>
                <a:lnTo>
                  <a:pt x="380999" y="249935"/>
                </a:lnTo>
                <a:lnTo>
                  <a:pt x="416813" y="249935"/>
                </a:lnTo>
                <a:lnTo>
                  <a:pt x="416813" y="246125"/>
                </a:lnTo>
                <a:lnTo>
                  <a:pt x="420623" y="241553"/>
                </a:lnTo>
                <a:close/>
              </a:path>
              <a:path w="485775" h="273685">
                <a:moveTo>
                  <a:pt x="380999" y="249935"/>
                </a:moveTo>
                <a:lnTo>
                  <a:pt x="380999" y="246125"/>
                </a:lnTo>
                <a:lnTo>
                  <a:pt x="377189" y="249935"/>
                </a:lnTo>
                <a:lnTo>
                  <a:pt x="380999" y="249935"/>
                </a:lnTo>
                <a:close/>
              </a:path>
              <a:path w="485775" h="273685">
                <a:moveTo>
                  <a:pt x="380999" y="259079"/>
                </a:moveTo>
                <a:lnTo>
                  <a:pt x="380999" y="249935"/>
                </a:lnTo>
                <a:lnTo>
                  <a:pt x="377189" y="249935"/>
                </a:lnTo>
                <a:lnTo>
                  <a:pt x="377189" y="259079"/>
                </a:lnTo>
                <a:lnTo>
                  <a:pt x="380999" y="259079"/>
                </a:lnTo>
                <a:close/>
              </a:path>
              <a:path w="485775" h="273685">
                <a:moveTo>
                  <a:pt x="485394" y="273557"/>
                </a:moveTo>
                <a:lnTo>
                  <a:pt x="485394" y="262889"/>
                </a:lnTo>
                <a:lnTo>
                  <a:pt x="484631" y="259841"/>
                </a:lnTo>
                <a:lnTo>
                  <a:pt x="481583" y="259079"/>
                </a:lnTo>
                <a:lnTo>
                  <a:pt x="377189" y="259079"/>
                </a:lnTo>
                <a:lnTo>
                  <a:pt x="380999" y="262889"/>
                </a:lnTo>
                <a:lnTo>
                  <a:pt x="380999" y="266699"/>
                </a:lnTo>
                <a:lnTo>
                  <a:pt x="477773" y="266699"/>
                </a:lnTo>
                <a:lnTo>
                  <a:pt x="477773" y="262889"/>
                </a:lnTo>
                <a:lnTo>
                  <a:pt x="481583" y="266699"/>
                </a:lnTo>
                <a:lnTo>
                  <a:pt x="481583" y="273557"/>
                </a:lnTo>
                <a:lnTo>
                  <a:pt x="485394" y="273557"/>
                </a:lnTo>
                <a:close/>
              </a:path>
              <a:path w="485775" h="273685">
                <a:moveTo>
                  <a:pt x="380999" y="266699"/>
                </a:moveTo>
                <a:lnTo>
                  <a:pt x="380999" y="262889"/>
                </a:lnTo>
                <a:lnTo>
                  <a:pt x="377189" y="259079"/>
                </a:lnTo>
                <a:lnTo>
                  <a:pt x="377189" y="266699"/>
                </a:lnTo>
                <a:lnTo>
                  <a:pt x="380999" y="266699"/>
                </a:lnTo>
                <a:close/>
              </a:path>
              <a:path w="485775" h="273685">
                <a:moveTo>
                  <a:pt x="420623" y="8381"/>
                </a:moveTo>
                <a:lnTo>
                  <a:pt x="416813" y="3809"/>
                </a:lnTo>
                <a:lnTo>
                  <a:pt x="416813" y="8381"/>
                </a:lnTo>
                <a:lnTo>
                  <a:pt x="420623" y="8381"/>
                </a:lnTo>
                <a:close/>
              </a:path>
              <a:path w="485775" h="273685">
                <a:moveTo>
                  <a:pt x="420623" y="241553"/>
                </a:moveTo>
                <a:lnTo>
                  <a:pt x="420623" y="8381"/>
                </a:lnTo>
                <a:lnTo>
                  <a:pt x="416813" y="8381"/>
                </a:lnTo>
                <a:lnTo>
                  <a:pt x="416813" y="241553"/>
                </a:lnTo>
                <a:lnTo>
                  <a:pt x="420623" y="241553"/>
                </a:lnTo>
                <a:close/>
              </a:path>
              <a:path w="485775" h="273685">
                <a:moveTo>
                  <a:pt x="420623" y="249935"/>
                </a:moveTo>
                <a:lnTo>
                  <a:pt x="420623" y="241553"/>
                </a:lnTo>
                <a:lnTo>
                  <a:pt x="416813" y="246125"/>
                </a:lnTo>
                <a:lnTo>
                  <a:pt x="416813" y="249935"/>
                </a:lnTo>
                <a:lnTo>
                  <a:pt x="420623" y="249935"/>
                </a:lnTo>
                <a:close/>
              </a:path>
              <a:path w="485775" h="273685">
                <a:moveTo>
                  <a:pt x="481583" y="266699"/>
                </a:moveTo>
                <a:lnTo>
                  <a:pt x="477773" y="262889"/>
                </a:lnTo>
                <a:lnTo>
                  <a:pt x="477773" y="266699"/>
                </a:lnTo>
                <a:lnTo>
                  <a:pt x="481583" y="266699"/>
                </a:lnTo>
                <a:close/>
              </a:path>
              <a:path w="485775" h="273685">
                <a:moveTo>
                  <a:pt x="481583" y="273557"/>
                </a:moveTo>
                <a:lnTo>
                  <a:pt x="481583" y="266699"/>
                </a:lnTo>
                <a:lnTo>
                  <a:pt x="477773" y="266699"/>
                </a:lnTo>
                <a:lnTo>
                  <a:pt x="477773" y="273557"/>
                </a:lnTo>
                <a:lnTo>
                  <a:pt x="481583" y="273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34283" y="5343525"/>
            <a:ext cx="269240" cy="0"/>
          </a:xfrm>
          <a:custGeom>
            <a:avLst/>
            <a:gdLst/>
            <a:ahLst/>
            <a:cxnLst/>
            <a:rect l="l" t="t" r="r" b="b"/>
            <a:pathLst>
              <a:path w="269239">
                <a:moveTo>
                  <a:pt x="0" y="0"/>
                </a:moveTo>
                <a:lnTo>
                  <a:pt x="268986" y="0"/>
                </a:lnTo>
              </a:path>
            </a:pathLst>
          </a:custGeom>
          <a:ln w="11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34283" y="5325998"/>
            <a:ext cx="269240" cy="0"/>
          </a:xfrm>
          <a:custGeom>
            <a:avLst/>
            <a:gdLst/>
            <a:ahLst/>
            <a:cxnLst/>
            <a:rect l="l" t="t" r="r" b="b"/>
            <a:pathLst>
              <a:path w="269239">
                <a:moveTo>
                  <a:pt x="0" y="0"/>
                </a:moveTo>
                <a:lnTo>
                  <a:pt x="268986" y="0"/>
                </a:lnTo>
              </a:path>
            </a:pathLst>
          </a:custGeom>
          <a:ln w="11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74491" y="5352669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5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7747" y="5295138"/>
            <a:ext cx="20955" cy="5715"/>
          </a:xfrm>
          <a:custGeom>
            <a:avLst/>
            <a:gdLst/>
            <a:ahLst/>
            <a:cxnLst/>
            <a:rect l="l" t="t" r="r" b="b"/>
            <a:pathLst>
              <a:path w="20954" h="5714">
                <a:moveTo>
                  <a:pt x="0" y="2667"/>
                </a:moveTo>
                <a:lnTo>
                  <a:pt x="20574" y="2667"/>
                </a:lnTo>
              </a:path>
            </a:pathLst>
          </a:custGeom>
          <a:ln w="6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28188" y="5112258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39617" y="5112258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5">
                <a:moveTo>
                  <a:pt x="0" y="0"/>
                </a:moveTo>
                <a:lnTo>
                  <a:pt x="0" y="165353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4698" y="5121783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203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98063" y="5112258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5">
                <a:moveTo>
                  <a:pt x="0" y="0"/>
                </a:moveTo>
                <a:lnTo>
                  <a:pt x="0" y="16535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03778" y="5112258"/>
            <a:ext cx="11430" cy="7620"/>
          </a:xfrm>
          <a:custGeom>
            <a:avLst/>
            <a:gdLst/>
            <a:ahLst/>
            <a:cxnLst/>
            <a:rect l="l" t="t" r="r" b="b"/>
            <a:pathLst>
              <a:path w="11429" h="7620">
                <a:moveTo>
                  <a:pt x="0" y="3810"/>
                </a:moveTo>
                <a:lnTo>
                  <a:pt x="11430" y="381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44951" y="5271896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4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45892" y="5110734"/>
            <a:ext cx="445770" cy="242570"/>
          </a:xfrm>
          <a:custGeom>
            <a:avLst/>
            <a:gdLst/>
            <a:ahLst/>
            <a:cxnLst/>
            <a:rect l="l" t="t" r="r" b="b"/>
            <a:pathLst>
              <a:path w="445770" h="242570">
                <a:moveTo>
                  <a:pt x="393953" y="189737"/>
                </a:moveTo>
                <a:lnTo>
                  <a:pt x="393953" y="184403"/>
                </a:lnTo>
                <a:lnTo>
                  <a:pt x="392429" y="182879"/>
                </a:lnTo>
                <a:lnTo>
                  <a:pt x="371855" y="182879"/>
                </a:lnTo>
                <a:lnTo>
                  <a:pt x="370331" y="184403"/>
                </a:lnTo>
                <a:lnTo>
                  <a:pt x="370331" y="189737"/>
                </a:lnTo>
                <a:lnTo>
                  <a:pt x="371855" y="191261"/>
                </a:lnTo>
                <a:lnTo>
                  <a:pt x="371855" y="185927"/>
                </a:lnTo>
                <a:lnTo>
                  <a:pt x="373379" y="184403"/>
                </a:lnTo>
                <a:lnTo>
                  <a:pt x="373379" y="185927"/>
                </a:lnTo>
                <a:lnTo>
                  <a:pt x="390905" y="185927"/>
                </a:lnTo>
                <a:lnTo>
                  <a:pt x="390905" y="184403"/>
                </a:lnTo>
                <a:lnTo>
                  <a:pt x="392429" y="185927"/>
                </a:lnTo>
                <a:lnTo>
                  <a:pt x="392429" y="191261"/>
                </a:lnTo>
                <a:lnTo>
                  <a:pt x="393953" y="189737"/>
                </a:lnTo>
                <a:close/>
              </a:path>
              <a:path w="445770" h="242570">
                <a:moveTo>
                  <a:pt x="373379" y="185927"/>
                </a:moveTo>
                <a:lnTo>
                  <a:pt x="373379" y="184403"/>
                </a:lnTo>
                <a:lnTo>
                  <a:pt x="371855" y="185927"/>
                </a:lnTo>
                <a:lnTo>
                  <a:pt x="373379" y="185927"/>
                </a:lnTo>
                <a:close/>
              </a:path>
              <a:path w="445770" h="242570">
                <a:moveTo>
                  <a:pt x="373379" y="188213"/>
                </a:moveTo>
                <a:lnTo>
                  <a:pt x="373379" y="185927"/>
                </a:lnTo>
                <a:lnTo>
                  <a:pt x="371855" y="185927"/>
                </a:lnTo>
                <a:lnTo>
                  <a:pt x="371855" y="188213"/>
                </a:lnTo>
                <a:lnTo>
                  <a:pt x="373379" y="188213"/>
                </a:lnTo>
                <a:close/>
              </a:path>
              <a:path w="445770" h="242570">
                <a:moveTo>
                  <a:pt x="392429" y="188213"/>
                </a:moveTo>
                <a:lnTo>
                  <a:pt x="371855" y="188213"/>
                </a:lnTo>
                <a:lnTo>
                  <a:pt x="373379" y="189737"/>
                </a:lnTo>
                <a:lnTo>
                  <a:pt x="373379" y="191261"/>
                </a:lnTo>
                <a:lnTo>
                  <a:pt x="390905" y="191261"/>
                </a:lnTo>
                <a:lnTo>
                  <a:pt x="390905" y="189737"/>
                </a:lnTo>
                <a:lnTo>
                  <a:pt x="392429" y="188213"/>
                </a:lnTo>
                <a:close/>
              </a:path>
              <a:path w="445770" h="242570">
                <a:moveTo>
                  <a:pt x="373379" y="191261"/>
                </a:moveTo>
                <a:lnTo>
                  <a:pt x="373379" y="189737"/>
                </a:lnTo>
                <a:lnTo>
                  <a:pt x="371855" y="188213"/>
                </a:lnTo>
                <a:lnTo>
                  <a:pt x="371855" y="191261"/>
                </a:lnTo>
                <a:lnTo>
                  <a:pt x="373379" y="191261"/>
                </a:lnTo>
                <a:close/>
              </a:path>
              <a:path w="445770" h="242570">
                <a:moveTo>
                  <a:pt x="392429" y="185927"/>
                </a:moveTo>
                <a:lnTo>
                  <a:pt x="390905" y="184403"/>
                </a:lnTo>
                <a:lnTo>
                  <a:pt x="390905" y="185927"/>
                </a:lnTo>
                <a:lnTo>
                  <a:pt x="392429" y="185927"/>
                </a:lnTo>
                <a:close/>
              </a:path>
              <a:path w="445770" h="242570">
                <a:moveTo>
                  <a:pt x="392429" y="188213"/>
                </a:moveTo>
                <a:lnTo>
                  <a:pt x="392429" y="185927"/>
                </a:lnTo>
                <a:lnTo>
                  <a:pt x="390905" y="185927"/>
                </a:lnTo>
                <a:lnTo>
                  <a:pt x="390905" y="188213"/>
                </a:lnTo>
                <a:lnTo>
                  <a:pt x="392429" y="188213"/>
                </a:lnTo>
                <a:close/>
              </a:path>
              <a:path w="445770" h="242570">
                <a:moveTo>
                  <a:pt x="392429" y="191261"/>
                </a:moveTo>
                <a:lnTo>
                  <a:pt x="392429" y="188213"/>
                </a:lnTo>
                <a:lnTo>
                  <a:pt x="390905" y="189737"/>
                </a:lnTo>
                <a:lnTo>
                  <a:pt x="390905" y="191261"/>
                </a:lnTo>
                <a:lnTo>
                  <a:pt x="392429" y="191261"/>
                </a:lnTo>
                <a:close/>
              </a:path>
              <a:path w="445770" h="242570">
                <a:moveTo>
                  <a:pt x="371093" y="9143"/>
                </a:moveTo>
                <a:lnTo>
                  <a:pt x="371093" y="1523"/>
                </a:lnTo>
                <a:lnTo>
                  <a:pt x="369569" y="0"/>
                </a:lnTo>
                <a:lnTo>
                  <a:pt x="76199" y="0"/>
                </a:lnTo>
                <a:lnTo>
                  <a:pt x="74675" y="1523"/>
                </a:lnTo>
                <a:lnTo>
                  <a:pt x="74675" y="174497"/>
                </a:lnTo>
                <a:lnTo>
                  <a:pt x="76199" y="176022"/>
                </a:lnTo>
                <a:lnTo>
                  <a:pt x="76199" y="3048"/>
                </a:lnTo>
                <a:lnTo>
                  <a:pt x="77723" y="1523"/>
                </a:lnTo>
                <a:lnTo>
                  <a:pt x="77723" y="3048"/>
                </a:lnTo>
                <a:lnTo>
                  <a:pt x="368045" y="3047"/>
                </a:lnTo>
                <a:lnTo>
                  <a:pt x="368045" y="1523"/>
                </a:lnTo>
                <a:lnTo>
                  <a:pt x="369569" y="3047"/>
                </a:lnTo>
                <a:lnTo>
                  <a:pt x="369569" y="10667"/>
                </a:lnTo>
                <a:lnTo>
                  <a:pt x="371093" y="9143"/>
                </a:lnTo>
                <a:close/>
              </a:path>
              <a:path w="445770" h="242570">
                <a:moveTo>
                  <a:pt x="77723" y="3048"/>
                </a:moveTo>
                <a:lnTo>
                  <a:pt x="77723" y="1523"/>
                </a:lnTo>
                <a:lnTo>
                  <a:pt x="76199" y="3048"/>
                </a:lnTo>
                <a:lnTo>
                  <a:pt x="77723" y="3048"/>
                </a:lnTo>
                <a:close/>
              </a:path>
              <a:path w="445770" h="242570">
                <a:moveTo>
                  <a:pt x="77723" y="172974"/>
                </a:moveTo>
                <a:lnTo>
                  <a:pt x="77723" y="3048"/>
                </a:lnTo>
                <a:lnTo>
                  <a:pt x="76199" y="3048"/>
                </a:lnTo>
                <a:lnTo>
                  <a:pt x="76199" y="172974"/>
                </a:lnTo>
                <a:lnTo>
                  <a:pt x="77723" y="172974"/>
                </a:lnTo>
                <a:close/>
              </a:path>
              <a:path w="445770" h="242570">
                <a:moveTo>
                  <a:pt x="88391" y="172974"/>
                </a:moveTo>
                <a:lnTo>
                  <a:pt x="76199" y="172974"/>
                </a:lnTo>
                <a:lnTo>
                  <a:pt x="77723" y="174497"/>
                </a:lnTo>
                <a:lnTo>
                  <a:pt x="77723" y="176022"/>
                </a:lnTo>
                <a:lnTo>
                  <a:pt x="86867" y="176022"/>
                </a:lnTo>
                <a:lnTo>
                  <a:pt x="86867" y="174497"/>
                </a:lnTo>
                <a:lnTo>
                  <a:pt x="88391" y="172974"/>
                </a:lnTo>
                <a:close/>
              </a:path>
              <a:path w="445770" h="242570">
                <a:moveTo>
                  <a:pt x="77723" y="176022"/>
                </a:moveTo>
                <a:lnTo>
                  <a:pt x="77723" y="174497"/>
                </a:lnTo>
                <a:lnTo>
                  <a:pt x="76199" y="172974"/>
                </a:lnTo>
                <a:lnTo>
                  <a:pt x="76199" y="176022"/>
                </a:lnTo>
                <a:lnTo>
                  <a:pt x="77723" y="176022"/>
                </a:lnTo>
                <a:close/>
              </a:path>
              <a:path w="445770" h="242570">
                <a:moveTo>
                  <a:pt x="357377" y="165353"/>
                </a:moveTo>
                <a:lnTo>
                  <a:pt x="88391" y="165354"/>
                </a:lnTo>
                <a:lnTo>
                  <a:pt x="86867" y="166877"/>
                </a:lnTo>
                <a:lnTo>
                  <a:pt x="86867" y="172974"/>
                </a:lnTo>
                <a:lnTo>
                  <a:pt x="88391" y="172974"/>
                </a:lnTo>
                <a:lnTo>
                  <a:pt x="88391" y="168401"/>
                </a:lnTo>
                <a:lnTo>
                  <a:pt x="90677" y="166877"/>
                </a:lnTo>
                <a:lnTo>
                  <a:pt x="90677" y="168401"/>
                </a:lnTo>
                <a:lnTo>
                  <a:pt x="355853" y="168401"/>
                </a:lnTo>
                <a:lnTo>
                  <a:pt x="355853" y="166877"/>
                </a:lnTo>
                <a:lnTo>
                  <a:pt x="357377" y="165353"/>
                </a:lnTo>
                <a:close/>
              </a:path>
              <a:path w="445770" h="242570">
                <a:moveTo>
                  <a:pt x="90677" y="174497"/>
                </a:moveTo>
                <a:lnTo>
                  <a:pt x="90677" y="168401"/>
                </a:lnTo>
                <a:lnTo>
                  <a:pt x="88391" y="168401"/>
                </a:lnTo>
                <a:lnTo>
                  <a:pt x="88391" y="172974"/>
                </a:lnTo>
                <a:lnTo>
                  <a:pt x="86867" y="174497"/>
                </a:lnTo>
                <a:lnTo>
                  <a:pt x="86867" y="176022"/>
                </a:lnTo>
                <a:lnTo>
                  <a:pt x="88391" y="176022"/>
                </a:lnTo>
                <a:lnTo>
                  <a:pt x="90677" y="174497"/>
                </a:lnTo>
                <a:close/>
              </a:path>
              <a:path w="445770" h="242570">
                <a:moveTo>
                  <a:pt x="90677" y="168401"/>
                </a:moveTo>
                <a:lnTo>
                  <a:pt x="90677" y="166877"/>
                </a:lnTo>
                <a:lnTo>
                  <a:pt x="88391" y="168401"/>
                </a:lnTo>
                <a:lnTo>
                  <a:pt x="90677" y="168401"/>
                </a:lnTo>
                <a:close/>
              </a:path>
              <a:path w="445770" h="242570">
                <a:moveTo>
                  <a:pt x="348233" y="155447"/>
                </a:moveTo>
                <a:lnTo>
                  <a:pt x="348233" y="20573"/>
                </a:lnTo>
                <a:lnTo>
                  <a:pt x="346709" y="19049"/>
                </a:lnTo>
                <a:lnTo>
                  <a:pt x="99059" y="19050"/>
                </a:lnTo>
                <a:lnTo>
                  <a:pt x="97535" y="20573"/>
                </a:lnTo>
                <a:lnTo>
                  <a:pt x="97535" y="155447"/>
                </a:lnTo>
                <a:lnTo>
                  <a:pt x="99059" y="156972"/>
                </a:lnTo>
                <a:lnTo>
                  <a:pt x="99059" y="22098"/>
                </a:lnTo>
                <a:lnTo>
                  <a:pt x="100583" y="20573"/>
                </a:lnTo>
                <a:lnTo>
                  <a:pt x="100583" y="22098"/>
                </a:lnTo>
                <a:lnTo>
                  <a:pt x="345185" y="22097"/>
                </a:lnTo>
                <a:lnTo>
                  <a:pt x="345185" y="20573"/>
                </a:lnTo>
                <a:lnTo>
                  <a:pt x="346709" y="22097"/>
                </a:lnTo>
                <a:lnTo>
                  <a:pt x="346709" y="156971"/>
                </a:lnTo>
                <a:lnTo>
                  <a:pt x="348233" y="155447"/>
                </a:lnTo>
                <a:close/>
              </a:path>
              <a:path w="445770" h="242570">
                <a:moveTo>
                  <a:pt x="100583" y="22098"/>
                </a:moveTo>
                <a:lnTo>
                  <a:pt x="100583" y="20573"/>
                </a:lnTo>
                <a:lnTo>
                  <a:pt x="99059" y="22098"/>
                </a:lnTo>
                <a:lnTo>
                  <a:pt x="100583" y="22098"/>
                </a:lnTo>
                <a:close/>
              </a:path>
              <a:path w="445770" h="242570">
                <a:moveTo>
                  <a:pt x="100583" y="153924"/>
                </a:moveTo>
                <a:lnTo>
                  <a:pt x="100583" y="22098"/>
                </a:lnTo>
                <a:lnTo>
                  <a:pt x="99059" y="22098"/>
                </a:lnTo>
                <a:lnTo>
                  <a:pt x="99059" y="153924"/>
                </a:lnTo>
                <a:lnTo>
                  <a:pt x="100583" y="153924"/>
                </a:lnTo>
                <a:close/>
              </a:path>
              <a:path w="445770" h="242570">
                <a:moveTo>
                  <a:pt x="346709" y="153923"/>
                </a:moveTo>
                <a:lnTo>
                  <a:pt x="99059" y="153924"/>
                </a:lnTo>
                <a:lnTo>
                  <a:pt x="100583" y="155447"/>
                </a:lnTo>
                <a:lnTo>
                  <a:pt x="100583" y="156972"/>
                </a:lnTo>
                <a:lnTo>
                  <a:pt x="345185" y="156971"/>
                </a:lnTo>
                <a:lnTo>
                  <a:pt x="345185" y="155447"/>
                </a:lnTo>
                <a:lnTo>
                  <a:pt x="346709" y="153923"/>
                </a:lnTo>
                <a:close/>
              </a:path>
              <a:path w="445770" h="242570">
                <a:moveTo>
                  <a:pt x="100583" y="156972"/>
                </a:moveTo>
                <a:lnTo>
                  <a:pt x="100583" y="155447"/>
                </a:lnTo>
                <a:lnTo>
                  <a:pt x="99059" y="153924"/>
                </a:lnTo>
                <a:lnTo>
                  <a:pt x="99059" y="156972"/>
                </a:lnTo>
                <a:lnTo>
                  <a:pt x="100583" y="156972"/>
                </a:lnTo>
                <a:close/>
              </a:path>
              <a:path w="445770" h="242570">
                <a:moveTo>
                  <a:pt x="346709" y="22097"/>
                </a:moveTo>
                <a:lnTo>
                  <a:pt x="345185" y="20573"/>
                </a:lnTo>
                <a:lnTo>
                  <a:pt x="345185" y="22097"/>
                </a:lnTo>
                <a:lnTo>
                  <a:pt x="346709" y="22097"/>
                </a:lnTo>
                <a:close/>
              </a:path>
              <a:path w="445770" h="242570">
                <a:moveTo>
                  <a:pt x="346709" y="153923"/>
                </a:moveTo>
                <a:lnTo>
                  <a:pt x="346709" y="22097"/>
                </a:lnTo>
                <a:lnTo>
                  <a:pt x="345185" y="22097"/>
                </a:lnTo>
                <a:lnTo>
                  <a:pt x="345185" y="153923"/>
                </a:lnTo>
                <a:lnTo>
                  <a:pt x="346709" y="153923"/>
                </a:lnTo>
                <a:close/>
              </a:path>
              <a:path w="445770" h="242570">
                <a:moveTo>
                  <a:pt x="346709" y="156971"/>
                </a:moveTo>
                <a:lnTo>
                  <a:pt x="346709" y="153923"/>
                </a:lnTo>
                <a:lnTo>
                  <a:pt x="345185" y="155447"/>
                </a:lnTo>
                <a:lnTo>
                  <a:pt x="345185" y="156971"/>
                </a:lnTo>
                <a:lnTo>
                  <a:pt x="346709" y="156971"/>
                </a:lnTo>
                <a:close/>
              </a:path>
              <a:path w="445770" h="242570">
                <a:moveTo>
                  <a:pt x="369569" y="7619"/>
                </a:moveTo>
                <a:lnTo>
                  <a:pt x="357377" y="7619"/>
                </a:lnTo>
                <a:lnTo>
                  <a:pt x="355853" y="9143"/>
                </a:lnTo>
                <a:lnTo>
                  <a:pt x="355853" y="165353"/>
                </a:lnTo>
                <a:lnTo>
                  <a:pt x="357377" y="165353"/>
                </a:lnTo>
                <a:lnTo>
                  <a:pt x="357377" y="10667"/>
                </a:lnTo>
                <a:lnTo>
                  <a:pt x="358901" y="9143"/>
                </a:lnTo>
                <a:lnTo>
                  <a:pt x="358901" y="10667"/>
                </a:lnTo>
                <a:lnTo>
                  <a:pt x="368045" y="10667"/>
                </a:lnTo>
                <a:lnTo>
                  <a:pt x="368045" y="9143"/>
                </a:lnTo>
                <a:lnTo>
                  <a:pt x="369569" y="7619"/>
                </a:lnTo>
                <a:close/>
              </a:path>
              <a:path w="445770" h="242570">
                <a:moveTo>
                  <a:pt x="358901" y="166877"/>
                </a:moveTo>
                <a:lnTo>
                  <a:pt x="358901" y="10667"/>
                </a:lnTo>
                <a:lnTo>
                  <a:pt x="357377" y="10667"/>
                </a:lnTo>
                <a:lnTo>
                  <a:pt x="357377" y="165353"/>
                </a:lnTo>
                <a:lnTo>
                  <a:pt x="355853" y="166877"/>
                </a:lnTo>
                <a:lnTo>
                  <a:pt x="355853" y="168401"/>
                </a:lnTo>
                <a:lnTo>
                  <a:pt x="357377" y="168401"/>
                </a:lnTo>
                <a:lnTo>
                  <a:pt x="358901" y="166877"/>
                </a:lnTo>
                <a:close/>
              </a:path>
              <a:path w="445770" h="242570">
                <a:moveTo>
                  <a:pt x="358901" y="10667"/>
                </a:moveTo>
                <a:lnTo>
                  <a:pt x="358901" y="9143"/>
                </a:lnTo>
                <a:lnTo>
                  <a:pt x="357377" y="10667"/>
                </a:lnTo>
                <a:lnTo>
                  <a:pt x="358901" y="10667"/>
                </a:lnTo>
                <a:close/>
              </a:path>
              <a:path w="445770" h="242570">
                <a:moveTo>
                  <a:pt x="369569" y="3047"/>
                </a:moveTo>
                <a:lnTo>
                  <a:pt x="368045" y="1523"/>
                </a:lnTo>
                <a:lnTo>
                  <a:pt x="368045" y="3047"/>
                </a:lnTo>
                <a:lnTo>
                  <a:pt x="369569" y="3047"/>
                </a:lnTo>
                <a:close/>
              </a:path>
              <a:path w="445770" h="242570">
                <a:moveTo>
                  <a:pt x="369569" y="7619"/>
                </a:moveTo>
                <a:lnTo>
                  <a:pt x="369569" y="3047"/>
                </a:lnTo>
                <a:lnTo>
                  <a:pt x="368045" y="3047"/>
                </a:lnTo>
                <a:lnTo>
                  <a:pt x="368045" y="7619"/>
                </a:lnTo>
                <a:lnTo>
                  <a:pt x="369569" y="7619"/>
                </a:lnTo>
                <a:close/>
              </a:path>
              <a:path w="445770" h="242570">
                <a:moveTo>
                  <a:pt x="369569" y="10667"/>
                </a:moveTo>
                <a:lnTo>
                  <a:pt x="369569" y="7619"/>
                </a:lnTo>
                <a:lnTo>
                  <a:pt x="368045" y="9143"/>
                </a:lnTo>
                <a:lnTo>
                  <a:pt x="368045" y="10667"/>
                </a:lnTo>
                <a:lnTo>
                  <a:pt x="369569" y="10667"/>
                </a:lnTo>
                <a:close/>
              </a:path>
              <a:path w="445770" h="242570">
                <a:moveTo>
                  <a:pt x="45719" y="242315"/>
                </a:moveTo>
                <a:lnTo>
                  <a:pt x="44957" y="241554"/>
                </a:lnTo>
                <a:lnTo>
                  <a:pt x="761" y="241554"/>
                </a:lnTo>
                <a:lnTo>
                  <a:pt x="0" y="242315"/>
                </a:lnTo>
                <a:lnTo>
                  <a:pt x="45719" y="242315"/>
                </a:lnTo>
                <a:close/>
              </a:path>
              <a:path w="445770" h="242570">
                <a:moveTo>
                  <a:pt x="445769" y="242315"/>
                </a:moveTo>
                <a:lnTo>
                  <a:pt x="445007" y="241553"/>
                </a:lnTo>
                <a:lnTo>
                  <a:pt x="432815" y="241553"/>
                </a:lnTo>
                <a:lnTo>
                  <a:pt x="432053" y="242315"/>
                </a:lnTo>
                <a:lnTo>
                  <a:pt x="445769" y="242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90850" y="5309234"/>
            <a:ext cx="356235" cy="0"/>
          </a:xfrm>
          <a:custGeom>
            <a:avLst/>
            <a:gdLst/>
            <a:ahLst/>
            <a:cxnLst/>
            <a:rect l="l" t="t" r="r" b="b"/>
            <a:pathLst>
              <a:path w="356235">
                <a:moveTo>
                  <a:pt x="0" y="0"/>
                </a:moveTo>
                <a:lnTo>
                  <a:pt x="355854" y="0"/>
                </a:lnTo>
              </a:path>
            </a:pathLst>
          </a:custGeom>
          <a:ln w="66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76955" y="5308091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4" h="17779">
                <a:moveTo>
                  <a:pt x="5333" y="0"/>
                </a:moveTo>
                <a:lnTo>
                  <a:pt x="2285" y="0"/>
                </a:lnTo>
                <a:lnTo>
                  <a:pt x="0" y="16763"/>
                </a:lnTo>
                <a:lnTo>
                  <a:pt x="3048" y="17525"/>
                </a:lnTo>
                <a:lnTo>
                  <a:pt x="5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66872" y="5308091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4" h="17779">
                <a:moveTo>
                  <a:pt x="5333" y="0"/>
                </a:moveTo>
                <a:lnTo>
                  <a:pt x="2285" y="0"/>
                </a:lnTo>
                <a:lnTo>
                  <a:pt x="0" y="16763"/>
                </a:lnTo>
                <a:lnTo>
                  <a:pt x="3810" y="17525"/>
                </a:lnTo>
                <a:lnTo>
                  <a:pt x="5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54645" y="5098541"/>
            <a:ext cx="416559" cy="254635"/>
          </a:xfrm>
          <a:custGeom>
            <a:avLst/>
            <a:gdLst/>
            <a:ahLst/>
            <a:cxnLst/>
            <a:rect l="l" t="t" r="r" b="b"/>
            <a:pathLst>
              <a:path w="416559" h="254635">
                <a:moveTo>
                  <a:pt x="416052" y="254507"/>
                </a:moveTo>
                <a:lnTo>
                  <a:pt x="416052" y="3810"/>
                </a:lnTo>
                <a:lnTo>
                  <a:pt x="415290" y="1524"/>
                </a:lnTo>
                <a:lnTo>
                  <a:pt x="412242" y="0"/>
                </a:lnTo>
                <a:lnTo>
                  <a:pt x="3810" y="0"/>
                </a:lnTo>
                <a:lnTo>
                  <a:pt x="1524" y="1524"/>
                </a:lnTo>
                <a:lnTo>
                  <a:pt x="0" y="3810"/>
                </a:lnTo>
                <a:lnTo>
                  <a:pt x="0" y="254507"/>
                </a:lnTo>
                <a:lnTo>
                  <a:pt x="3810" y="254507"/>
                </a:lnTo>
                <a:lnTo>
                  <a:pt x="3810" y="8382"/>
                </a:lnTo>
                <a:lnTo>
                  <a:pt x="7620" y="3810"/>
                </a:lnTo>
                <a:lnTo>
                  <a:pt x="7620" y="8382"/>
                </a:lnTo>
                <a:lnTo>
                  <a:pt x="408432" y="8382"/>
                </a:lnTo>
                <a:lnTo>
                  <a:pt x="408432" y="3810"/>
                </a:lnTo>
                <a:lnTo>
                  <a:pt x="412242" y="8382"/>
                </a:lnTo>
                <a:lnTo>
                  <a:pt x="412242" y="254507"/>
                </a:lnTo>
                <a:lnTo>
                  <a:pt x="416052" y="254507"/>
                </a:lnTo>
                <a:close/>
              </a:path>
              <a:path w="416559" h="254635">
                <a:moveTo>
                  <a:pt x="7620" y="8382"/>
                </a:moveTo>
                <a:lnTo>
                  <a:pt x="7620" y="3810"/>
                </a:lnTo>
                <a:lnTo>
                  <a:pt x="3810" y="8382"/>
                </a:lnTo>
                <a:lnTo>
                  <a:pt x="7620" y="8382"/>
                </a:lnTo>
                <a:close/>
              </a:path>
              <a:path w="416559" h="254635">
                <a:moveTo>
                  <a:pt x="7620" y="252222"/>
                </a:moveTo>
                <a:lnTo>
                  <a:pt x="7620" y="8382"/>
                </a:lnTo>
                <a:lnTo>
                  <a:pt x="3810" y="8382"/>
                </a:lnTo>
                <a:lnTo>
                  <a:pt x="3810" y="252222"/>
                </a:lnTo>
                <a:lnTo>
                  <a:pt x="7620" y="252222"/>
                </a:lnTo>
                <a:close/>
              </a:path>
              <a:path w="416559" h="254635">
                <a:moveTo>
                  <a:pt x="59626" y="254507"/>
                </a:moveTo>
                <a:lnTo>
                  <a:pt x="59436" y="253746"/>
                </a:lnTo>
                <a:lnTo>
                  <a:pt x="56388" y="252222"/>
                </a:lnTo>
                <a:lnTo>
                  <a:pt x="3810" y="252222"/>
                </a:lnTo>
                <a:lnTo>
                  <a:pt x="5714" y="254507"/>
                </a:lnTo>
                <a:lnTo>
                  <a:pt x="59626" y="254507"/>
                </a:lnTo>
                <a:close/>
              </a:path>
              <a:path w="416559" h="254635">
                <a:moveTo>
                  <a:pt x="5714" y="254507"/>
                </a:moveTo>
                <a:lnTo>
                  <a:pt x="3810" y="252222"/>
                </a:lnTo>
                <a:lnTo>
                  <a:pt x="3810" y="254507"/>
                </a:lnTo>
                <a:lnTo>
                  <a:pt x="5714" y="254507"/>
                </a:lnTo>
                <a:close/>
              </a:path>
              <a:path w="416559" h="254635">
                <a:moveTo>
                  <a:pt x="412242" y="252222"/>
                </a:moveTo>
                <a:lnTo>
                  <a:pt x="359664" y="252222"/>
                </a:lnTo>
                <a:lnTo>
                  <a:pt x="357378" y="253746"/>
                </a:lnTo>
                <a:lnTo>
                  <a:pt x="356997" y="254507"/>
                </a:lnTo>
                <a:lnTo>
                  <a:pt x="410337" y="254507"/>
                </a:lnTo>
                <a:lnTo>
                  <a:pt x="412242" y="252222"/>
                </a:lnTo>
                <a:close/>
              </a:path>
              <a:path w="416559" h="254635">
                <a:moveTo>
                  <a:pt x="412242" y="8382"/>
                </a:moveTo>
                <a:lnTo>
                  <a:pt x="408432" y="3810"/>
                </a:lnTo>
                <a:lnTo>
                  <a:pt x="408432" y="8382"/>
                </a:lnTo>
                <a:lnTo>
                  <a:pt x="412242" y="8382"/>
                </a:lnTo>
                <a:close/>
              </a:path>
              <a:path w="416559" h="254635">
                <a:moveTo>
                  <a:pt x="412242" y="252222"/>
                </a:moveTo>
                <a:lnTo>
                  <a:pt x="412242" y="8382"/>
                </a:lnTo>
                <a:lnTo>
                  <a:pt x="408432" y="8382"/>
                </a:lnTo>
                <a:lnTo>
                  <a:pt x="408432" y="252222"/>
                </a:lnTo>
                <a:lnTo>
                  <a:pt x="412242" y="252222"/>
                </a:lnTo>
                <a:close/>
              </a:path>
              <a:path w="416559" h="254635">
                <a:moveTo>
                  <a:pt x="412242" y="254507"/>
                </a:moveTo>
                <a:lnTo>
                  <a:pt x="412242" y="252222"/>
                </a:lnTo>
                <a:lnTo>
                  <a:pt x="410337" y="254507"/>
                </a:lnTo>
                <a:lnTo>
                  <a:pt x="412242" y="254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12557" y="5351907"/>
            <a:ext cx="303530" cy="0"/>
          </a:xfrm>
          <a:custGeom>
            <a:avLst/>
            <a:gdLst/>
            <a:ahLst/>
            <a:cxnLst/>
            <a:rect l="l" t="t" r="r" b="b"/>
            <a:pathLst>
              <a:path w="303529">
                <a:moveTo>
                  <a:pt x="0" y="0"/>
                </a:moveTo>
                <a:lnTo>
                  <a:pt x="303275" y="0"/>
                </a:lnTo>
              </a:path>
            </a:pathLst>
          </a:custGeom>
          <a:ln w="35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39456" y="5325617"/>
            <a:ext cx="17145" cy="6350"/>
          </a:xfrm>
          <a:custGeom>
            <a:avLst/>
            <a:gdLst/>
            <a:ahLst/>
            <a:cxnLst/>
            <a:rect l="l" t="t" r="r" b="b"/>
            <a:pathLst>
              <a:path w="17145" h="6350">
                <a:moveTo>
                  <a:pt x="0" y="3048"/>
                </a:moveTo>
                <a:lnTo>
                  <a:pt x="16764" y="3048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04810" y="5132832"/>
            <a:ext cx="0" cy="185420"/>
          </a:xfrm>
          <a:custGeom>
            <a:avLst/>
            <a:gdLst/>
            <a:ahLst/>
            <a:cxnLst/>
            <a:rect l="l" t="t" r="r" b="b"/>
            <a:pathLst>
              <a:path h="185420">
                <a:moveTo>
                  <a:pt x="0" y="0"/>
                </a:moveTo>
                <a:lnTo>
                  <a:pt x="0" y="185165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18781" y="5132832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3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25766" y="5141976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10881" y="5132832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3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15326" y="5132832"/>
            <a:ext cx="13970" cy="7620"/>
          </a:xfrm>
          <a:custGeom>
            <a:avLst/>
            <a:gdLst/>
            <a:ahLst/>
            <a:cxnLst/>
            <a:rect l="l" t="t" r="r" b="b"/>
            <a:pathLst>
              <a:path w="13970" h="7620">
                <a:moveTo>
                  <a:pt x="0" y="3809"/>
                </a:moveTo>
                <a:lnTo>
                  <a:pt x="13970" y="3809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26273" y="5301615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653" y="0"/>
                </a:lnTo>
              </a:path>
            </a:pathLst>
          </a:custGeom>
          <a:ln w="9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95793" y="5131308"/>
            <a:ext cx="361950" cy="201930"/>
          </a:xfrm>
          <a:custGeom>
            <a:avLst/>
            <a:gdLst/>
            <a:ahLst/>
            <a:cxnLst/>
            <a:rect l="l" t="t" r="r" b="b"/>
            <a:pathLst>
              <a:path w="361950" h="201929">
                <a:moveTo>
                  <a:pt x="361949" y="200405"/>
                </a:moveTo>
                <a:lnTo>
                  <a:pt x="361949" y="194309"/>
                </a:lnTo>
                <a:lnTo>
                  <a:pt x="360425" y="192785"/>
                </a:lnTo>
                <a:lnTo>
                  <a:pt x="343661" y="192785"/>
                </a:lnTo>
                <a:lnTo>
                  <a:pt x="342137" y="194309"/>
                </a:lnTo>
                <a:lnTo>
                  <a:pt x="342137" y="200405"/>
                </a:lnTo>
                <a:lnTo>
                  <a:pt x="343661" y="201929"/>
                </a:lnTo>
                <a:lnTo>
                  <a:pt x="343661" y="195833"/>
                </a:lnTo>
                <a:lnTo>
                  <a:pt x="345185" y="194309"/>
                </a:lnTo>
                <a:lnTo>
                  <a:pt x="345185" y="195833"/>
                </a:lnTo>
                <a:lnTo>
                  <a:pt x="358901" y="195833"/>
                </a:lnTo>
                <a:lnTo>
                  <a:pt x="358901" y="194309"/>
                </a:lnTo>
                <a:lnTo>
                  <a:pt x="360425" y="195833"/>
                </a:lnTo>
                <a:lnTo>
                  <a:pt x="360425" y="201929"/>
                </a:lnTo>
                <a:lnTo>
                  <a:pt x="361949" y="200405"/>
                </a:lnTo>
                <a:close/>
              </a:path>
              <a:path w="361950" h="201929">
                <a:moveTo>
                  <a:pt x="345185" y="195833"/>
                </a:moveTo>
                <a:lnTo>
                  <a:pt x="345185" y="194309"/>
                </a:lnTo>
                <a:lnTo>
                  <a:pt x="343661" y="195833"/>
                </a:lnTo>
                <a:lnTo>
                  <a:pt x="345185" y="195833"/>
                </a:lnTo>
                <a:close/>
              </a:path>
              <a:path w="361950" h="201929">
                <a:moveTo>
                  <a:pt x="345185" y="198881"/>
                </a:moveTo>
                <a:lnTo>
                  <a:pt x="345185" y="195833"/>
                </a:lnTo>
                <a:lnTo>
                  <a:pt x="343661" y="195833"/>
                </a:lnTo>
                <a:lnTo>
                  <a:pt x="343661" y="198881"/>
                </a:lnTo>
                <a:lnTo>
                  <a:pt x="345185" y="198881"/>
                </a:lnTo>
                <a:close/>
              </a:path>
              <a:path w="361950" h="201929">
                <a:moveTo>
                  <a:pt x="360425" y="198881"/>
                </a:moveTo>
                <a:lnTo>
                  <a:pt x="343661" y="198881"/>
                </a:lnTo>
                <a:lnTo>
                  <a:pt x="345185" y="200405"/>
                </a:lnTo>
                <a:lnTo>
                  <a:pt x="345185" y="201929"/>
                </a:lnTo>
                <a:lnTo>
                  <a:pt x="358901" y="201929"/>
                </a:lnTo>
                <a:lnTo>
                  <a:pt x="358901" y="200405"/>
                </a:lnTo>
                <a:lnTo>
                  <a:pt x="360425" y="198881"/>
                </a:lnTo>
                <a:close/>
              </a:path>
              <a:path w="361950" h="201929">
                <a:moveTo>
                  <a:pt x="345185" y="201929"/>
                </a:moveTo>
                <a:lnTo>
                  <a:pt x="345185" y="200405"/>
                </a:lnTo>
                <a:lnTo>
                  <a:pt x="343661" y="198881"/>
                </a:lnTo>
                <a:lnTo>
                  <a:pt x="343661" y="201929"/>
                </a:lnTo>
                <a:lnTo>
                  <a:pt x="345185" y="201929"/>
                </a:lnTo>
                <a:close/>
              </a:path>
              <a:path w="361950" h="201929">
                <a:moveTo>
                  <a:pt x="360425" y="195833"/>
                </a:moveTo>
                <a:lnTo>
                  <a:pt x="358901" y="194309"/>
                </a:lnTo>
                <a:lnTo>
                  <a:pt x="358901" y="195833"/>
                </a:lnTo>
                <a:lnTo>
                  <a:pt x="360425" y="195833"/>
                </a:lnTo>
                <a:close/>
              </a:path>
              <a:path w="361950" h="201929">
                <a:moveTo>
                  <a:pt x="360425" y="198881"/>
                </a:moveTo>
                <a:lnTo>
                  <a:pt x="360425" y="195833"/>
                </a:lnTo>
                <a:lnTo>
                  <a:pt x="358901" y="195833"/>
                </a:lnTo>
                <a:lnTo>
                  <a:pt x="358901" y="198881"/>
                </a:lnTo>
                <a:lnTo>
                  <a:pt x="360425" y="198881"/>
                </a:lnTo>
                <a:close/>
              </a:path>
              <a:path w="361950" h="201929">
                <a:moveTo>
                  <a:pt x="360425" y="201929"/>
                </a:moveTo>
                <a:lnTo>
                  <a:pt x="360425" y="198881"/>
                </a:lnTo>
                <a:lnTo>
                  <a:pt x="358901" y="200405"/>
                </a:lnTo>
                <a:lnTo>
                  <a:pt x="358901" y="201929"/>
                </a:lnTo>
                <a:lnTo>
                  <a:pt x="360425" y="201929"/>
                </a:lnTo>
                <a:close/>
              </a:path>
              <a:path w="361950" h="201929">
                <a:moveTo>
                  <a:pt x="335279" y="9143"/>
                </a:moveTo>
                <a:lnTo>
                  <a:pt x="335279" y="1523"/>
                </a:lnTo>
                <a:lnTo>
                  <a:pt x="333755" y="0"/>
                </a:lnTo>
                <a:lnTo>
                  <a:pt x="1523" y="0"/>
                </a:lnTo>
                <a:lnTo>
                  <a:pt x="0" y="1523"/>
                </a:lnTo>
                <a:lnTo>
                  <a:pt x="0" y="186689"/>
                </a:lnTo>
                <a:lnTo>
                  <a:pt x="1523" y="188213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332231" y="3047"/>
                </a:lnTo>
                <a:lnTo>
                  <a:pt x="332231" y="1523"/>
                </a:lnTo>
                <a:lnTo>
                  <a:pt x="333755" y="3047"/>
                </a:lnTo>
                <a:lnTo>
                  <a:pt x="333755" y="11429"/>
                </a:lnTo>
                <a:lnTo>
                  <a:pt x="335279" y="9143"/>
                </a:lnTo>
                <a:close/>
              </a:path>
              <a:path w="361950" h="201929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361950" h="201929">
                <a:moveTo>
                  <a:pt x="3047" y="185165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85165"/>
                </a:lnTo>
                <a:lnTo>
                  <a:pt x="3047" y="185165"/>
                </a:lnTo>
                <a:close/>
              </a:path>
              <a:path w="361950" h="201929">
                <a:moveTo>
                  <a:pt x="16001" y="185165"/>
                </a:moveTo>
                <a:lnTo>
                  <a:pt x="1523" y="185165"/>
                </a:lnTo>
                <a:lnTo>
                  <a:pt x="3047" y="186689"/>
                </a:lnTo>
                <a:lnTo>
                  <a:pt x="3047" y="188213"/>
                </a:lnTo>
                <a:lnTo>
                  <a:pt x="14477" y="188213"/>
                </a:lnTo>
                <a:lnTo>
                  <a:pt x="14477" y="186689"/>
                </a:lnTo>
                <a:lnTo>
                  <a:pt x="16001" y="185165"/>
                </a:lnTo>
                <a:close/>
              </a:path>
              <a:path w="361950" h="201929">
                <a:moveTo>
                  <a:pt x="3047" y="188213"/>
                </a:moveTo>
                <a:lnTo>
                  <a:pt x="3047" y="186689"/>
                </a:lnTo>
                <a:lnTo>
                  <a:pt x="1523" y="185165"/>
                </a:lnTo>
                <a:lnTo>
                  <a:pt x="1523" y="188213"/>
                </a:lnTo>
                <a:lnTo>
                  <a:pt x="3047" y="188213"/>
                </a:lnTo>
                <a:close/>
              </a:path>
              <a:path w="361950" h="201929">
                <a:moveTo>
                  <a:pt x="319277" y="172973"/>
                </a:moveTo>
                <a:lnTo>
                  <a:pt x="16001" y="172973"/>
                </a:lnTo>
                <a:lnTo>
                  <a:pt x="14477" y="174497"/>
                </a:lnTo>
                <a:lnTo>
                  <a:pt x="14477" y="185165"/>
                </a:lnTo>
                <a:lnTo>
                  <a:pt x="16001" y="185165"/>
                </a:lnTo>
                <a:lnTo>
                  <a:pt x="16001" y="176021"/>
                </a:lnTo>
                <a:lnTo>
                  <a:pt x="17525" y="174497"/>
                </a:lnTo>
                <a:lnTo>
                  <a:pt x="17525" y="176021"/>
                </a:lnTo>
                <a:lnTo>
                  <a:pt x="317753" y="176021"/>
                </a:lnTo>
                <a:lnTo>
                  <a:pt x="317753" y="174497"/>
                </a:lnTo>
                <a:lnTo>
                  <a:pt x="319277" y="172973"/>
                </a:lnTo>
                <a:close/>
              </a:path>
              <a:path w="361950" h="201929">
                <a:moveTo>
                  <a:pt x="17525" y="186689"/>
                </a:moveTo>
                <a:lnTo>
                  <a:pt x="17525" y="176021"/>
                </a:lnTo>
                <a:lnTo>
                  <a:pt x="16001" y="176021"/>
                </a:lnTo>
                <a:lnTo>
                  <a:pt x="16001" y="185165"/>
                </a:lnTo>
                <a:lnTo>
                  <a:pt x="14477" y="186689"/>
                </a:lnTo>
                <a:lnTo>
                  <a:pt x="14477" y="188213"/>
                </a:lnTo>
                <a:lnTo>
                  <a:pt x="16001" y="188213"/>
                </a:lnTo>
                <a:lnTo>
                  <a:pt x="17525" y="186689"/>
                </a:lnTo>
                <a:close/>
              </a:path>
              <a:path w="361950" h="201929">
                <a:moveTo>
                  <a:pt x="17525" y="176021"/>
                </a:moveTo>
                <a:lnTo>
                  <a:pt x="17525" y="174497"/>
                </a:lnTo>
                <a:lnTo>
                  <a:pt x="16001" y="176021"/>
                </a:lnTo>
                <a:lnTo>
                  <a:pt x="17525" y="176021"/>
                </a:lnTo>
                <a:close/>
              </a:path>
              <a:path w="361950" h="201929">
                <a:moveTo>
                  <a:pt x="311657" y="166115"/>
                </a:moveTo>
                <a:lnTo>
                  <a:pt x="311657" y="19811"/>
                </a:lnTo>
                <a:lnTo>
                  <a:pt x="310133" y="18287"/>
                </a:lnTo>
                <a:lnTo>
                  <a:pt x="30479" y="18287"/>
                </a:lnTo>
                <a:lnTo>
                  <a:pt x="28955" y="19811"/>
                </a:lnTo>
                <a:lnTo>
                  <a:pt x="28955" y="166115"/>
                </a:lnTo>
                <a:lnTo>
                  <a:pt x="30479" y="167639"/>
                </a:lnTo>
                <a:lnTo>
                  <a:pt x="30479" y="21335"/>
                </a:lnTo>
                <a:lnTo>
                  <a:pt x="32003" y="19811"/>
                </a:lnTo>
                <a:lnTo>
                  <a:pt x="32003" y="21335"/>
                </a:lnTo>
                <a:lnTo>
                  <a:pt x="308609" y="21335"/>
                </a:lnTo>
                <a:lnTo>
                  <a:pt x="308609" y="19811"/>
                </a:lnTo>
                <a:lnTo>
                  <a:pt x="310133" y="21335"/>
                </a:lnTo>
                <a:lnTo>
                  <a:pt x="310133" y="167639"/>
                </a:lnTo>
                <a:lnTo>
                  <a:pt x="311657" y="166115"/>
                </a:lnTo>
                <a:close/>
              </a:path>
              <a:path w="361950" h="201929">
                <a:moveTo>
                  <a:pt x="32003" y="21335"/>
                </a:moveTo>
                <a:lnTo>
                  <a:pt x="32003" y="19811"/>
                </a:lnTo>
                <a:lnTo>
                  <a:pt x="30479" y="21335"/>
                </a:lnTo>
                <a:lnTo>
                  <a:pt x="32003" y="21335"/>
                </a:lnTo>
                <a:close/>
              </a:path>
              <a:path w="361950" h="201929">
                <a:moveTo>
                  <a:pt x="32003" y="164591"/>
                </a:moveTo>
                <a:lnTo>
                  <a:pt x="32003" y="21335"/>
                </a:lnTo>
                <a:lnTo>
                  <a:pt x="30479" y="21335"/>
                </a:lnTo>
                <a:lnTo>
                  <a:pt x="30479" y="164591"/>
                </a:lnTo>
                <a:lnTo>
                  <a:pt x="32003" y="164591"/>
                </a:lnTo>
                <a:close/>
              </a:path>
              <a:path w="361950" h="201929">
                <a:moveTo>
                  <a:pt x="310133" y="164591"/>
                </a:moveTo>
                <a:lnTo>
                  <a:pt x="30479" y="164591"/>
                </a:lnTo>
                <a:lnTo>
                  <a:pt x="32003" y="166115"/>
                </a:lnTo>
                <a:lnTo>
                  <a:pt x="32003" y="167639"/>
                </a:lnTo>
                <a:lnTo>
                  <a:pt x="308609" y="167639"/>
                </a:lnTo>
                <a:lnTo>
                  <a:pt x="308609" y="166115"/>
                </a:lnTo>
                <a:lnTo>
                  <a:pt x="310133" y="164591"/>
                </a:lnTo>
                <a:close/>
              </a:path>
              <a:path w="361950" h="201929">
                <a:moveTo>
                  <a:pt x="32003" y="167639"/>
                </a:moveTo>
                <a:lnTo>
                  <a:pt x="32003" y="166115"/>
                </a:lnTo>
                <a:lnTo>
                  <a:pt x="30479" y="164591"/>
                </a:lnTo>
                <a:lnTo>
                  <a:pt x="30479" y="167639"/>
                </a:lnTo>
                <a:lnTo>
                  <a:pt x="32003" y="167639"/>
                </a:lnTo>
                <a:close/>
              </a:path>
              <a:path w="361950" h="201929">
                <a:moveTo>
                  <a:pt x="310133" y="21335"/>
                </a:moveTo>
                <a:lnTo>
                  <a:pt x="308609" y="19811"/>
                </a:lnTo>
                <a:lnTo>
                  <a:pt x="308609" y="21335"/>
                </a:lnTo>
                <a:lnTo>
                  <a:pt x="310133" y="21335"/>
                </a:lnTo>
                <a:close/>
              </a:path>
              <a:path w="361950" h="201929">
                <a:moveTo>
                  <a:pt x="310133" y="164591"/>
                </a:moveTo>
                <a:lnTo>
                  <a:pt x="310133" y="21335"/>
                </a:lnTo>
                <a:lnTo>
                  <a:pt x="308609" y="21335"/>
                </a:lnTo>
                <a:lnTo>
                  <a:pt x="308609" y="164591"/>
                </a:lnTo>
                <a:lnTo>
                  <a:pt x="310133" y="164591"/>
                </a:lnTo>
                <a:close/>
              </a:path>
              <a:path w="361950" h="201929">
                <a:moveTo>
                  <a:pt x="310133" y="167639"/>
                </a:moveTo>
                <a:lnTo>
                  <a:pt x="310133" y="164591"/>
                </a:lnTo>
                <a:lnTo>
                  <a:pt x="308609" y="166115"/>
                </a:lnTo>
                <a:lnTo>
                  <a:pt x="308609" y="167639"/>
                </a:lnTo>
                <a:lnTo>
                  <a:pt x="310133" y="167639"/>
                </a:lnTo>
                <a:close/>
              </a:path>
              <a:path w="361950" h="201929">
                <a:moveTo>
                  <a:pt x="333755" y="7619"/>
                </a:moveTo>
                <a:lnTo>
                  <a:pt x="319277" y="7619"/>
                </a:lnTo>
                <a:lnTo>
                  <a:pt x="317753" y="9143"/>
                </a:lnTo>
                <a:lnTo>
                  <a:pt x="317753" y="172973"/>
                </a:lnTo>
                <a:lnTo>
                  <a:pt x="319277" y="172973"/>
                </a:lnTo>
                <a:lnTo>
                  <a:pt x="319277" y="11429"/>
                </a:lnTo>
                <a:lnTo>
                  <a:pt x="320801" y="9143"/>
                </a:lnTo>
                <a:lnTo>
                  <a:pt x="320801" y="11429"/>
                </a:lnTo>
                <a:lnTo>
                  <a:pt x="332231" y="11429"/>
                </a:lnTo>
                <a:lnTo>
                  <a:pt x="332231" y="9143"/>
                </a:lnTo>
                <a:lnTo>
                  <a:pt x="333755" y="7619"/>
                </a:lnTo>
                <a:close/>
              </a:path>
              <a:path w="361950" h="201929">
                <a:moveTo>
                  <a:pt x="320801" y="174497"/>
                </a:moveTo>
                <a:lnTo>
                  <a:pt x="320801" y="11429"/>
                </a:lnTo>
                <a:lnTo>
                  <a:pt x="319277" y="11429"/>
                </a:lnTo>
                <a:lnTo>
                  <a:pt x="319277" y="172973"/>
                </a:lnTo>
                <a:lnTo>
                  <a:pt x="317753" y="174497"/>
                </a:lnTo>
                <a:lnTo>
                  <a:pt x="317753" y="176021"/>
                </a:lnTo>
                <a:lnTo>
                  <a:pt x="319277" y="176021"/>
                </a:lnTo>
                <a:lnTo>
                  <a:pt x="320801" y="174497"/>
                </a:lnTo>
                <a:close/>
              </a:path>
              <a:path w="361950" h="201929">
                <a:moveTo>
                  <a:pt x="320801" y="11429"/>
                </a:moveTo>
                <a:lnTo>
                  <a:pt x="320801" y="9143"/>
                </a:lnTo>
                <a:lnTo>
                  <a:pt x="319277" y="11429"/>
                </a:lnTo>
                <a:lnTo>
                  <a:pt x="320801" y="11429"/>
                </a:lnTo>
                <a:close/>
              </a:path>
              <a:path w="361950" h="201929">
                <a:moveTo>
                  <a:pt x="333755" y="3047"/>
                </a:moveTo>
                <a:lnTo>
                  <a:pt x="332231" y="1523"/>
                </a:lnTo>
                <a:lnTo>
                  <a:pt x="332231" y="3047"/>
                </a:lnTo>
                <a:lnTo>
                  <a:pt x="333755" y="3047"/>
                </a:lnTo>
                <a:close/>
              </a:path>
              <a:path w="361950" h="201929">
                <a:moveTo>
                  <a:pt x="333755" y="7619"/>
                </a:moveTo>
                <a:lnTo>
                  <a:pt x="333755" y="3047"/>
                </a:lnTo>
                <a:lnTo>
                  <a:pt x="332231" y="3047"/>
                </a:lnTo>
                <a:lnTo>
                  <a:pt x="332231" y="7619"/>
                </a:lnTo>
                <a:lnTo>
                  <a:pt x="333755" y="7619"/>
                </a:lnTo>
                <a:close/>
              </a:path>
              <a:path w="361950" h="201929">
                <a:moveTo>
                  <a:pt x="333755" y="11429"/>
                </a:moveTo>
                <a:lnTo>
                  <a:pt x="333755" y="7619"/>
                </a:lnTo>
                <a:lnTo>
                  <a:pt x="332231" y="9143"/>
                </a:lnTo>
                <a:lnTo>
                  <a:pt x="332231" y="11429"/>
                </a:lnTo>
                <a:lnTo>
                  <a:pt x="333755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58456" y="5342382"/>
            <a:ext cx="409575" cy="0"/>
          </a:xfrm>
          <a:custGeom>
            <a:avLst/>
            <a:gdLst/>
            <a:ahLst/>
            <a:cxnLst/>
            <a:rect l="l" t="t" r="r" b="b"/>
            <a:pathLst>
              <a:path w="409575">
                <a:moveTo>
                  <a:pt x="0" y="0"/>
                </a:moveTo>
                <a:lnTo>
                  <a:pt x="409194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59802" y="5340096"/>
            <a:ext cx="6985" cy="15240"/>
          </a:xfrm>
          <a:custGeom>
            <a:avLst/>
            <a:gdLst/>
            <a:ahLst/>
            <a:cxnLst/>
            <a:rect l="l" t="t" r="r" b="b"/>
            <a:pathLst>
              <a:path w="6984" h="15239">
                <a:moveTo>
                  <a:pt x="6857" y="761"/>
                </a:moveTo>
                <a:lnTo>
                  <a:pt x="3809" y="0"/>
                </a:lnTo>
                <a:lnTo>
                  <a:pt x="0" y="14477"/>
                </a:lnTo>
                <a:lnTo>
                  <a:pt x="3048" y="15239"/>
                </a:lnTo>
                <a:lnTo>
                  <a:pt x="6857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63433" y="5340858"/>
            <a:ext cx="5080" cy="14604"/>
          </a:xfrm>
          <a:custGeom>
            <a:avLst/>
            <a:gdLst/>
            <a:ahLst/>
            <a:cxnLst/>
            <a:rect l="l" t="t" r="r" b="b"/>
            <a:pathLst>
              <a:path w="5079" h="14604">
                <a:moveTo>
                  <a:pt x="4571" y="0"/>
                </a:moveTo>
                <a:lnTo>
                  <a:pt x="1523" y="0"/>
                </a:lnTo>
                <a:lnTo>
                  <a:pt x="0" y="13715"/>
                </a:lnTo>
                <a:lnTo>
                  <a:pt x="3048" y="14477"/>
                </a:lnTo>
                <a:lnTo>
                  <a:pt x="4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21679" y="5151120"/>
            <a:ext cx="417195" cy="201930"/>
          </a:xfrm>
          <a:custGeom>
            <a:avLst/>
            <a:gdLst/>
            <a:ahLst/>
            <a:cxnLst/>
            <a:rect l="l" t="t" r="r" b="b"/>
            <a:pathLst>
              <a:path w="417195" h="201929">
                <a:moveTo>
                  <a:pt x="416814" y="201929"/>
                </a:moveTo>
                <a:lnTo>
                  <a:pt x="416814" y="3809"/>
                </a:lnTo>
                <a:lnTo>
                  <a:pt x="415290" y="761"/>
                </a:lnTo>
                <a:lnTo>
                  <a:pt x="412242" y="0"/>
                </a:lnTo>
                <a:lnTo>
                  <a:pt x="4572" y="0"/>
                </a:lnTo>
                <a:lnTo>
                  <a:pt x="1524" y="761"/>
                </a:lnTo>
                <a:lnTo>
                  <a:pt x="0" y="3809"/>
                </a:lnTo>
                <a:lnTo>
                  <a:pt x="0" y="201929"/>
                </a:lnTo>
                <a:lnTo>
                  <a:pt x="4572" y="201929"/>
                </a:lnTo>
                <a:lnTo>
                  <a:pt x="4572" y="7619"/>
                </a:lnTo>
                <a:lnTo>
                  <a:pt x="8382" y="3809"/>
                </a:lnTo>
                <a:lnTo>
                  <a:pt x="8382" y="7619"/>
                </a:lnTo>
                <a:lnTo>
                  <a:pt x="408432" y="7619"/>
                </a:lnTo>
                <a:lnTo>
                  <a:pt x="408432" y="3809"/>
                </a:lnTo>
                <a:lnTo>
                  <a:pt x="412242" y="7619"/>
                </a:lnTo>
                <a:lnTo>
                  <a:pt x="412242" y="201929"/>
                </a:lnTo>
                <a:lnTo>
                  <a:pt x="416814" y="201929"/>
                </a:lnTo>
                <a:close/>
              </a:path>
              <a:path w="417195" h="201929">
                <a:moveTo>
                  <a:pt x="8382" y="7619"/>
                </a:moveTo>
                <a:lnTo>
                  <a:pt x="8382" y="3809"/>
                </a:lnTo>
                <a:lnTo>
                  <a:pt x="4572" y="7619"/>
                </a:lnTo>
                <a:lnTo>
                  <a:pt x="8382" y="7619"/>
                </a:lnTo>
                <a:close/>
              </a:path>
              <a:path w="417195" h="201929">
                <a:moveTo>
                  <a:pt x="8382" y="201929"/>
                </a:moveTo>
                <a:lnTo>
                  <a:pt x="8382" y="7619"/>
                </a:lnTo>
                <a:lnTo>
                  <a:pt x="4572" y="7619"/>
                </a:lnTo>
                <a:lnTo>
                  <a:pt x="4572" y="201929"/>
                </a:lnTo>
                <a:lnTo>
                  <a:pt x="8382" y="201929"/>
                </a:lnTo>
                <a:close/>
              </a:path>
              <a:path w="417195" h="201929">
                <a:moveTo>
                  <a:pt x="412242" y="7619"/>
                </a:moveTo>
                <a:lnTo>
                  <a:pt x="408432" y="3809"/>
                </a:lnTo>
                <a:lnTo>
                  <a:pt x="408432" y="7619"/>
                </a:lnTo>
                <a:lnTo>
                  <a:pt x="412242" y="7619"/>
                </a:lnTo>
                <a:close/>
              </a:path>
              <a:path w="417195" h="201929">
                <a:moveTo>
                  <a:pt x="412242" y="201929"/>
                </a:moveTo>
                <a:lnTo>
                  <a:pt x="412242" y="7619"/>
                </a:lnTo>
                <a:lnTo>
                  <a:pt x="408432" y="7619"/>
                </a:lnTo>
                <a:lnTo>
                  <a:pt x="408432" y="201929"/>
                </a:lnTo>
                <a:lnTo>
                  <a:pt x="412242" y="201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77052" y="5185409"/>
            <a:ext cx="0" cy="167640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640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92291" y="5195315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21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76771" y="5185409"/>
            <a:ext cx="0" cy="167640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64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81852" y="5185409"/>
            <a:ext cx="13970" cy="7620"/>
          </a:xfrm>
          <a:custGeom>
            <a:avLst/>
            <a:gdLst/>
            <a:ahLst/>
            <a:cxnLst/>
            <a:rect l="l" t="t" r="r" b="b"/>
            <a:pathLst>
              <a:path w="13970" h="7620">
                <a:moveTo>
                  <a:pt x="0" y="3809"/>
                </a:moveTo>
                <a:lnTo>
                  <a:pt x="13969" y="3809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92546" y="5350002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65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59779" y="5183885"/>
            <a:ext cx="337820" cy="169545"/>
          </a:xfrm>
          <a:custGeom>
            <a:avLst/>
            <a:gdLst/>
            <a:ahLst/>
            <a:cxnLst/>
            <a:rect l="l" t="t" r="r" b="b"/>
            <a:pathLst>
              <a:path w="337820" h="169545">
                <a:moveTo>
                  <a:pt x="337566" y="9143"/>
                </a:moveTo>
                <a:lnTo>
                  <a:pt x="337566" y="1523"/>
                </a:lnTo>
                <a:lnTo>
                  <a:pt x="336042" y="0"/>
                </a:lnTo>
                <a:lnTo>
                  <a:pt x="2286" y="0"/>
                </a:lnTo>
                <a:lnTo>
                  <a:pt x="0" y="1523"/>
                </a:lnTo>
                <a:lnTo>
                  <a:pt x="0" y="169164"/>
                </a:lnTo>
                <a:lnTo>
                  <a:pt x="2286" y="169164"/>
                </a:lnTo>
                <a:lnTo>
                  <a:pt x="2286" y="3047"/>
                </a:lnTo>
                <a:lnTo>
                  <a:pt x="3810" y="1523"/>
                </a:lnTo>
                <a:lnTo>
                  <a:pt x="3810" y="3047"/>
                </a:lnTo>
                <a:lnTo>
                  <a:pt x="334518" y="3047"/>
                </a:lnTo>
                <a:lnTo>
                  <a:pt x="334518" y="1523"/>
                </a:lnTo>
                <a:lnTo>
                  <a:pt x="336042" y="3047"/>
                </a:lnTo>
                <a:lnTo>
                  <a:pt x="336042" y="10667"/>
                </a:lnTo>
                <a:lnTo>
                  <a:pt x="337566" y="9143"/>
                </a:lnTo>
                <a:close/>
              </a:path>
              <a:path w="337820" h="169545">
                <a:moveTo>
                  <a:pt x="3810" y="3047"/>
                </a:moveTo>
                <a:lnTo>
                  <a:pt x="3810" y="1523"/>
                </a:lnTo>
                <a:lnTo>
                  <a:pt x="2286" y="3047"/>
                </a:lnTo>
                <a:lnTo>
                  <a:pt x="3810" y="3047"/>
                </a:lnTo>
                <a:close/>
              </a:path>
              <a:path w="337820" h="169545">
                <a:moveTo>
                  <a:pt x="3810" y="169164"/>
                </a:moveTo>
                <a:lnTo>
                  <a:pt x="3810" y="3047"/>
                </a:lnTo>
                <a:lnTo>
                  <a:pt x="2286" y="3047"/>
                </a:lnTo>
                <a:lnTo>
                  <a:pt x="2286" y="169164"/>
                </a:lnTo>
                <a:lnTo>
                  <a:pt x="3810" y="169164"/>
                </a:lnTo>
                <a:close/>
              </a:path>
              <a:path w="337820" h="169545">
                <a:moveTo>
                  <a:pt x="313944" y="163067"/>
                </a:moveTo>
                <a:lnTo>
                  <a:pt x="313944" y="21335"/>
                </a:lnTo>
                <a:lnTo>
                  <a:pt x="312420" y="19811"/>
                </a:lnTo>
                <a:lnTo>
                  <a:pt x="32766" y="19811"/>
                </a:lnTo>
                <a:lnTo>
                  <a:pt x="31242" y="21335"/>
                </a:lnTo>
                <a:lnTo>
                  <a:pt x="31242" y="163067"/>
                </a:lnTo>
                <a:lnTo>
                  <a:pt x="32766" y="165353"/>
                </a:lnTo>
                <a:lnTo>
                  <a:pt x="32766" y="22859"/>
                </a:lnTo>
                <a:lnTo>
                  <a:pt x="34290" y="21335"/>
                </a:lnTo>
                <a:lnTo>
                  <a:pt x="34290" y="22859"/>
                </a:lnTo>
                <a:lnTo>
                  <a:pt x="310896" y="22859"/>
                </a:lnTo>
                <a:lnTo>
                  <a:pt x="310896" y="21335"/>
                </a:lnTo>
                <a:lnTo>
                  <a:pt x="312420" y="22859"/>
                </a:lnTo>
                <a:lnTo>
                  <a:pt x="312420" y="165353"/>
                </a:lnTo>
                <a:lnTo>
                  <a:pt x="313944" y="163067"/>
                </a:lnTo>
                <a:close/>
              </a:path>
              <a:path w="337820" h="169545">
                <a:moveTo>
                  <a:pt x="34290" y="22859"/>
                </a:moveTo>
                <a:lnTo>
                  <a:pt x="34290" y="21335"/>
                </a:lnTo>
                <a:lnTo>
                  <a:pt x="32766" y="22859"/>
                </a:lnTo>
                <a:lnTo>
                  <a:pt x="34290" y="22859"/>
                </a:lnTo>
                <a:close/>
              </a:path>
              <a:path w="337820" h="169545">
                <a:moveTo>
                  <a:pt x="34290" y="161543"/>
                </a:moveTo>
                <a:lnTo>
                  <a:pt x="34290" y="22859"/>
                </a:lnTo>
                <a:lnTo>
                  <a:pt x="32766" y="22859"/>
                </a:lnTo>
                <a:lnTo>
                  <a:pt x="32766" y="161543"/>
                </a:lnTo>
                <a:lnTo>
                  <a:pt x="34290" y="161543"/>
                </a:lnTo>
                <a:close/>
              </a:path>
              <a:path w="337820" h="169545">
                <a:moveTo>
                  <a:pt x="312420" y="161543"/>
                </a:moveTo>
                <a:lnTo>
                  <a:pt x="32766" y="161543"/>
                </a:lnTo>
                <a:lnTo>
                  <a:pt x="34290" y="163067"/>
                </a:lnTo>
                <a:lnTo>
                  <a:pt x="34290" y="165353"/>
                </a:lnTo>
                <a:lnTo>
                  <a:pt x="310896" y="165353"/>
                </a:lnTo>
                <a:lnTo>
                  <a:pt x="310896" y="163067"/>
                </a:lnTo>
                <a:lnTo>
                  <a:pt x="312420" y="161543"/>
                </a:lnTo>
                <a:close/>
              </a:path>
              <a:path w="337820" h="169545">
                <a:moveTo>
                  <a:pt x="34290" y="165353"/>
                </a:moveTo>
                <a:lnTo>
                  <a:pt x="34290" y="163067"/>
                </a:lnTo>
                <a:lnTo>
                  <a:pt x="32766" y="161543"/>
                </a:lnTo>
                <a:lnTo>
                  <a:pt x="32766" y="165353"/>
                </a:lnTo>
                <a:lnTo>
                  <a:pt x="34290" y="165353"/>
                </a:lnTo>
                <a:close/>
              </a:path>
              <a:path w="337820" h="169545">
                <a:moveTo>
                  <a:pt x="312420" y="22859"/>
                </a:moveTo>
                <a:lnTo>
                  <a:pt x="310896" y="21335"/>
                </a:lnTo>
                <a:lnTo>
                  <a:pt x="310896" y="22859"/>
                </a:lnTo>
                <a:lnTo>
                  <a:pt x="312420" y="22859"/>
                </a:lnTo>
                <a:close/>
              </a:path>
              <a:path w="337820" h="169545">
                <a:moveTo>
                  <a:pt x="312420" y="161543"/>
                </a:moveTo>
                <a:lnTo>
                  <a:pt x="312420" y="22859"/>
                </a:lnTo>
                <a:lnTo>
                  <a:pt x="310896" y="22859"/>
                </a:lnTo>
                <a:lnTo>
                  <a:pt x="310896" y="161543"/>
                </a:lnTo>
                <a:lnTo>
                  <a:pt x="312420" y="161543"/>
                </a:lnTo>
                <a:close/>
              </a:path>
              <a:path w="337820" h="169545">
                <a:moveTo>
                  <a:pt x="312420" y="165353"/>
                </a:moveTo>
                <a:lnTo>
                  <a:pt x="312420" y="161543"/>
                </a:lnTo>
                <a:lnTo>
                  <a:pt x="310896" y="163067"/>
                </a:lnTo>
                <a:lnTo>
                  <a:pt x="310896" y="165353"/>
                </a:lnTo>
                <a:lnTo>
                  <a:pt x="312420" y="165353"/>
                </a:lnTo>
                <a:close/>
              </a:path>
              <a:path w="337820" h="169545">
                <a:moveTo>
                  <a:pt x="336042" y="7619"/>
                </a:moveTo>
                <a:lnTo>
                  <a:pt x="322326" y="7619"/>
                </a:lnTo>
                <a:lnTo>
                  <a:pt x="320040" y="9143"/>
                </a:lnTo>
                <a:lnTo>
                  <a:pt x="320040" y="169164"/>
                </a:lnTo>
                <a:lnTo>
                  <a:pt x="322326" y="169164"/>
                </a:lnTo>
                <a:lnTo>
                  <a:pt x="322326" y="10667"/>
                </a:lnTo>
                <a:lnTo>
                  <a:pt x="323850" y="9143"/>
                </a:lnTo>
                <a:lnTo>
                  <a:pt x="323850" y="10667"/>
                </a:lnTo>
                <a:lnTo>
                  <a:pt x="334518" y="10667"/>
                </a:lnTo>
                <a:lnTo>
                  <a:pt x="334518" y="9143"/>
                </a:lnTo>
                <a:lnTo>
                  <a:pt x="336042" y="7619"/>
                </a:lnTo>
                <a:close/>
              </a:path>
              <a:path w="337820" h="169545">
                <a:moveTo>
                  <a:pt x="323850" y="10667"/>
                </a:moveTo>
                <a:lnTo>
                  <a:pt x="323850" y="9143"/>
                </a:lnTo>
                <a:lnTo>
                  <a:pt x="322326" y="10667"/>
                </a:lnTo>
                <a:lnTo>
                  <a:pt x="323850" y="10667"/>
                </a:lnTo>
                <a:close/>
              </a:path>
              <a:path w="337820" h="169545">
                <a:moveTo>
                  <a:pt x="323850" y="169164"/>
                </a:moveTo>
                <a:lnTo>
                  <a:pt x="323850" y="10667"/>
                </a:lnTo>
                <a:lnTo>
                  <a:pt x="322326" y="10667"/>
                </a:lnTo>
                <a:lnTo>
                  <a:pt x="322326" y="169164"/>
                </a:lnTo>
                <a:lnTo>
                  <a:pt x="323850" y="169164"/>
                </a:lnTo>
                <a:close/>
              </a:path>
              <a:path w="337820" h="169545">
                <a:moveTo>
                  <a:pt x="336042" y="3047"/>
                </a:moveTo>
                <a:lnTo>
                  <a:pt x="334518" y="1523"/>
                </a:lnTo>
                <a:lnTo>
                  <a:pt x="334518" y="3047"/>
                </a:lnTo>
                <a:lnTo>
                  <a:pt x="336042" y="3047"/>
                </a:lnTo>
                <a:close/>
              </a:path>
              <a:path w="337820" h="169545">
                <a:moveTo>
                  <a:pt x="336042" y="7619"/>
                </a:moveTo>
                <a:lnTo>
                  <a:pt x="336042" y="3047"/>
                </a:lnTo>
                <a:lnTo>
                  <a:pt x="334518" y="3047"/>
                </a:lnTo>
                <a:lnTo>
                  <a:pt x="334518" y="7619"/>
                </a:lnTo>
                <a:lnTo>
                  <a:pt x="336042" y="7619"/>
                </a:lnTo>
                <a:close/>
              </a:path>
              <a:path w="337820" h="169545">
                <a:moveTo>
                  <a:pt x="336042" y="10667"/>
                </a:moveTo>
                <a:lnTo>
                  <a:pt x="336042" y="7619"/>
                </a:lnTo>
                <a:lnTo>
                  <a:pt x="334518" y="9143"/>
                </a:lnTo>
                <a:lnTo>
                  <a:pt x="334518" y="10667"/>
                </a:lnTo>
                <a:lnTo>
                  <a:pt x="336042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14199" y="5673852"/>
            <a:ext cx="2570480" cy="196215"/>
          </a:xfrm>
          <a:custGeom>
            <a:avLst/>
            <a:gdLst/>
            <a:ahLst/>
            <a:cxnLst/>
            <a:rect l="l" t="t" r="r" b="b"/>
            <a:pathLst>
              <a:path w="2570479" h="196214">
                <a:moveTo>
                  <a:pt x="2570414" y="102707"/>
                </a:moveTo>
                <a:lnTo>
                  <a:pt x="2566352" y="64389"/>
                </a:lnTo>
                <a:lnTo>
                  <a:pt x="2546320" y="16764"/>
                </a:lnTo>
                <a:lnTo>
                  <a:pt x="2510506" y="0"/>
                </a:lnTo>
                <a:lnTo>
                  <a:pt x="59914" y="0"/>
                </a:lnTo>
                <a:lnTo>
                  <a:pt x="24100" y="16764"/>
                </a:lnTo>
                <a:lnTo>
                  <a:pt x="7599" y="52414"/>
                </a:lnTo>
                <a:lnTo>
                  <a:pt x="0" y="102378"/>
                </a:lnTo>
                <a:lnTo>
                  <a:pt x="811" y="115515"/>
                </a:lnTo>
                <a:lnTo>
                  <a:pt x="2779" y="128477"/>
                </a:lnTo>
                <a:lnTo>
                  <a:pt x="5939" y="141049"/>
                </a:lnTo>
                <a:lnTo>
                  <a:pt x="10326" y="153015"/>
                </a:lnTo>
                <a:lnTo>
                  <a:pt x="15718" y="163649"/>
                </a:lnTo>
                <a:lnTo>
                  <a:pt x="15718" y="83820"/>
                </a:lnTo>
                <a:lnTo>
                  <a:pt x="21814" y="54864"/>
                </a:lnTo>
                <a:lnTo>
                  <a:pt x="30196" y="34290"/>
                </a:lnTo>
                <a:lnTo>
                  <a:pt x="43150" y="16764"/>
                </a:lnTo>
                <a:lnTo>
                  <a:pt x="59914" y="12954"/>
                </a:lnTo>
                <a:lnTo>
                  <a:pt x="76678" y="16764"/>
                </a:lnTo>
                <a:lnTo>
                  <a:pt x="98037" y="55285"/>
                </a:lnTo>
                <a:lnTo>
                  <a:pt x="104164" y="94519"/>
                </a:lnTo>
                <a:lnTo>
                  <a:pt x="104164" y="195834"/>
                </a:lnTo>
                <a:lnTo>
                  <a:pt x="2510506" y="195834"/>
                </a:lnTo>
                <a:lnTo>
                  <a:pt x="2547300" y="174506"/>
                </a:lnTo>
                <a:lnTo>
                  <a:pt x="2567576" y="128798"/>
                </a:lnTo>
                <a:lnTo>
                  <a:pt x="2569574" y="115842"/>
                </a:lnTo>
                <a:lnTo>
                  <a:pt x="2570414" y="102707"/>
                </a:lnTo>
                <a:close/>
              </a:path>
              <a:path w="2570479" h="196214">
                <a:moveTo>
                  <a:pt x="104164" y="195834"/>
                </a:moveTo>
                <a:lnTo>
                  <a:pt x="104164" y="94519"/>
                </a:lnTo>
                <a:lnTo>
                  <a:pt x="104015" y="108349"/>
                </a:lnTo>
                <a:lnTo>
                  <a:pt x="102704" y="122009"/>
                </a:lnTo>
                <a:lnTo>
                  <a:pt x="91402" y="158682"/>
                </a:lnTo>
                <a:lnTo>
                  <a:pt x="59914" y="182880"/>
                </a:lnTo>
                <a:lnTo>
                  <a:pt x="43150" y="176784"/>
                </a:lnTo>
                <a:lnTo>
                  <a:pt x="30196" y="165354"/>
                </a:lnTo>
                <a:lnTo>
                  <a:pt x="21814" y="140970"/>
                </a:lnTo>
                <a:lnTo>
                  <a:pt x="15718" y="112014"/>
                </a:lnTo>
                <a:lnTo>
                  <a:pt x="15718" y="163649"/>
                </a:lnTo>
                <a:lnTo>
                  <a:pt x="59914" y="195834"/>
                </a:lnTo>
                <a:lnTo>
                  <a:pt x="104164" y="195834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11630" y="5344414"/>
            <a:ext cx="2634234" cy="9878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52338" y="5345176"/>
            <a:ext cx="2324099" cy="9937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03441" y="5377434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3047"/>
                </a:moveTo>
                <a:lnTo>
                  <a:pt x="19050" y="3047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61811" y="5353050"/>
            <a:ext cx="16510" cy="14604"/>
          </a:xfrm>
          <a:custGeom>
            <a:avLst/>
            <a:gdLst/>
            <a:ahLst/>
            <a:cxnLst/>
            <a:rect l="l" t="t" r="r" b="b"/>
            <a:pathLst>
              <a:path w="16510" h="14604">
                <a:moveTo>
                  <a:pt x="0" y="7238"/>
                </a:moveTo>
                <a:lnTo>
                  <a:pt x="16509" y="7238"/>
                </a:lnTo>
              </a:path>
            </a:pathLst>
          </a:custGeom>
          <a:ln w="15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7200" y="6331458"/>
            <a:ext cx="9144000" cy="984250"/>
          </a:xfrm>
          <a:custGeom>
            <a:avLst/>
            <a:gdLst/>
            <a:ahLst/>
            <a:cxnLst/>
            <a:rect l="l" t="t" r="r" b="b"/>
            <a:pathLst>
              <a:path w="9144000" h="984250">
                <a:moveTo>
                  <a:pt x="0" y="0"/>
                </a:moveTo>
                <a:lnTo>
                  <a:pt x="0" y="983742"/>
                </a:lnTo>
                <a:lnTo>
                  <a:pt x="9144000" y="98374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345435" y="6331458"/>
            <a:ext cx="5497195" cy="731520"/>
          </a:xfrm>
          <a:custGeom>
            <a:avLst/>
            <a:gdLst/>
            <a:ahLst/>
            <a:cxnLst/>
            <a:rect l="l" t="t" r="r" b="b"/>
            <a:pathLst>
              <a:path w="5497195" h="731520">
                <a:moveTo>
                  <a:pt x="0" y="0"/>
                </a:moveTo>
                <a:lnTo>
                  <a:pt x="0" y="731520"/>
                </a:lnTo>
                <a:lnTo>
                  <a:pt x="5497067" y="731520"/>
                </a:lnTo>
                <a:lnTo>
                  <a:pt x="5497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973579" y="6347840"/>
            <a:ext cx="478790" cy="0"/>
          </a:xfrm>
          <a:custGeom>
            <a:avLst/>
            <a:gdLst/>
            <a:ahLst/>
            <a:cxnLst/>
            <a:rect l="l" t="t" r="r" b="b"/>
            <a:pathLst>
              <a:path w="478789">
                <a:moveTo>
                  <a:pt x="0" y="0"/>
                </a:moveTo>
                <a:lnTo>
                  <a:pt x="478536" y="0"/>
                </a:lnTo>
              </a:path>
            </a:pathLst>
          </a:custGeom>
          <a:ln w="325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969770" y="6332220"/>
            <a:ext cx="486409" cy="35560"/>
          </a:xfrm>
          <a:custGeom>
            <a:avLst/>
            <a:gdLst/>
            <a:ahLst/>
            <a:cxnLst/>
            <a:rect l="l" t="t" r="r" b="b"/>
            <a:pathLst>
              <a:path w="486410" h="35560">
                <a:moveTo>
                  <a:pt x="8381" y="26670"/>
                </a:moveTo>
                <a:lnTo>
                  <a:pt x="8381" y="0"/>
                </a:lnTo>
                <a:lnTo>
                  <a:pt x="0" y="0"/>
                </a:lnTo>
                <a:lnTo>
                  <a:pt x="0" y="31242"/>
                </a:lnTo>
                <a:lnTo>
                  <a:pt x="1523" y="33528"/>
                </a:lnTo>
                <a:lnTo>
                  <a:pt x="3809" y="35052"/>
                </a:lnTo>
                <a:lnTo>
                  <a:pt x="3809" y="26670"/>
                </a:lnTo>
                <a:lnTo>
                  <a:pt x="8381" y="26670"/>
                </a:lnTo>
                <a:close/>
              </a:path>
              <a:path w="486410" h="35560">
                <a:moveTo>
                  <a:pt x="482345" y="26670"/>
                </a:moveTo>
                <a:lnTo>
                  <a:pt x="3809" y="26670"/>
                </a:lnTo>
                <a:lnTo>
                  <a:pt x="8381" y="31242"/>
                </a:lnTo>
                <a:lnTo>
                  <a:pt x="8381" y="35052"/>
                </a:lnTo>
                <a:lnTo>
                  <a:pt x="477773" y="35052"/>
                </a:lnTo>
                <a:lnTo>
                  <a:pt x="477773" y="31242"/>
                </a:lnTo>
                <a:lnTo>
                  <a:pt x="482345" y="26670"/>
                </a:lnTo>
                <a:close/>
              </a:path>
              <a:path w="486410" h="35560">
                <a:moveTo>
                  <a:pt x="8381" y="35052"/>
                </a:moveTo>
                <a:lnTo>
                  <a:pt x="8381" y="31242"/>
                </a:lnTo>
                <a:lnTo>
                  <a:pt x="3809" y="26670"/>
                </a:lnTo>
                <a:lnTo>
                  <a:pt x="3809" y="35052"/>
                </a:lnTo>
                <a:lnTo>
                  <a:pt x="8381" y="35052"/>
                </a:lnTo>
                <a:close/>
              </a:path>
              <a:path w="486410" h="35560">
                <a:moveTo>
                  <a:pt x="486155" y="31242"/>
                </a:moveTo>
                <a:lnTo>
                  <a:pt x="486155" y="0"/>
                </a:lnTo>
                <a:lnTo>
                  <a:pt x="477773" y="0"/>
                </a:lnTo>
                <a:lnTo>
                  <a:pt x="477773" y="26670"/>
                </a:lnTo>
                <a:lnTo>
                  <a:pt x="482345" y="26670"/>
                </a:lnTo>
                <a:lnTo>
                  <a:pt x="482345" y="35052"/>
                </a:lnTo>
                <a:lnTo>
                  <a:pt x="484631" y="33528"/>
                </a:lnTo>
                <a:lnTo>
                  <a:pt x="486155" y="31242"/>
                </a:lnTo>
                <a:close/>
              </a:path>
              <a:path w="486410" h="35560">
                <a:moveTo>
                  <a:pt x="482345" y="35052"/>
                </a:moveTo>
                <a:lnTo>
                  <a:pt x="482345" y="26670"/>
                </a:lnTo>
                <a:lnTo>
                  <a:pt x="477773" y="31242"/>
                </a:lnTo>
                <a:lnTo>
                  <a:pt x="477773" y="35052"/>
                </a:lnTo>
                <a:lnTo>
                  <a:pt x="482345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18944" y="6340983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>
                <a:moveTo>
                  <a:pt x="0" y="0"/>
                </a:moveTo>
                <a:lnTo>
                  <a:pt x="159257" y="0"/>
                </a:lnTo>
              </a:path>
            </a:pathLst>
          </a:custGeom>
          <a:ln w="187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17420" y="6332220"/>
            <a:ext cx="162560" cy="19050"/>
          </a:xfrm>
          <a:custGeom>
            <a:avLst/>
            <a:gdLst/>
            <a:ahLst/>
            <a:cxnLst/>
            <a:rect l="l" t="t" r="r" b="b"/>
            <a:pathLst>
              <a:path w="162560" h="19050">
                <a:moveTo>
                  <a:pt x="3048" y="16002"/>
                </a:moveTo>
                <a:lnTo>
                  <a:pt x="3048" y="0"/>
                </a:lnTo>
                <a:lnTo>
                  <a:pt x="0" y="0"/>
                </a:lnTo>
                <a:lnTo>
                  <a:pt x="0" y="17526"/>
                </a:lnTo>
                <a:lnTo>
                  <a:pt x="1524" y="19050"/>
                </a:lnTo>
                <a:lnTo>
                  <a:pt x="1524" y="16002"/>
                </a:lnTo>
                <a:lnTo>
                  <a:pt x="3048" y="16002"/>
                </a:lnTo>
                <a:close/>
              </a:path>
              <a:path w="162560" h="19050">
                <a:moveTo>
                  <a:pt x="160782" y="16002"/>
                </a:moveTo>
                <a:lnTo>
                  <a:pt x="1524" y="16002"/>
                </a:lnTo>
                <a:lnTo>
                  <a:pt x="3048" y="17526"/>
                </a:lnTo>
                <a:lnTo>
                  <a:pt x="3048" y="19050"/>
                </a:lnTo>
                <a:lnTo>
                  <a:pt x="159258" y="19050"/>
                </a:lnTo>
                <a:lnTo>
                  <a:pt x="159258" y="17526"/>
                </a:lnTo>
                <a:lnTo>
                  <a:pt x="160782" y="16002"/>
                </a:lnTo>
                <a:close/>
              </a:path>
              <a:path w="162560" h="19050">
                <a:moveTo>
                  <a:pt x="3048" y="19050"/>
                </a:moveTo>
                <a:lnTo>
                  <a:pt x="3048" y="17526"/>
                </a:lnTo>
                <a:lnTo>
                  <a:pt x="1524" y="16002"/>
                </a:lnTo>
                <a:lnTo>
                  <a:pt x="1524" y="19050"/>
                </a:lnTo>
                <a:lnTo>
                  <a:pt x="3048" y="19050"/>
                </a:lnTo>
                <a:close/>
              </a:path>
              <a:path w="162560" h="19050">
                <a:moveTo>
                  <a:pt x="162306" y="17526"/>
                </a:moveTo>
                <a:lnTo>
                  <a:pt x="162306" y="0"/>
                </a:lnTo>
                <a:lnTo>
                  <a:pt x="159258" y="0"/>
                </a:lnTo>
                <a:lnTo>
                  <a:pt x="159258" y="16002"/>
                </a:lnTo>
                <a:lnTo>
                  <a:pt x="160782" y="16002"/>
                </a:lnTo>
                <a:lnTo>
                  <a:pt x="160782" y="19050"/>
                </a:lnTo>
                <a:lnTo>
                  <a:pt x="162306" y="17526"/>
                </a:lnTo>
                <a:close/>
              </a:path>
              <a:path w="162560" h="19050">
                <a:moveTo>
                  <a:pt x="160782" y="19050"/>
                </a:moveTo>
                <a:lnTo>
                  <a:pt x="160782" y="16002"/>
                </a:lnTo>
                <a:lnTo>
                  <a:pt x="159258" y="17526"/>
                </a:lnTo>
                <a:lnTo>
                  <a:pt x="159258" y="19050"/>
                </a:lnTo>
                <a:lnTo>
                  <a:pt x="160782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764279" y="6347840"/>
            <a:ext cx="478155" cy="0"/>
          </a:xfrm>
          <a:custGeom>
            <a:avLst/>
            <a:gdLst/>
            <a:ahLst/>
            <a:cxnLst/>
            <a:rect l="l" t="t" r="r" b="b"/>
            <a:pathLst>
              <a:path w="478154">
                <a:moveTo>
                  <a:pt x="0" y="0"/>
                </a:moveTo>
                <a:lnTo>
                  <a:pt x="477774" y="0"/>
                </a:lnTo>
              </a:path>
            </a:pathLst>
          </a:custGeom>
          <a:ln w="325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60470" y="6332220"/>
            <a:ext cx="485775" cy="35560"/>
          </a:xfrm>
          <a:custGeom>
            <a:avLst/>
            <a:gdLst/>
            <a:ahLst/>
            <a:cxnLst/>
            <a:rect l="l" t="t" r="r" b="b"/>
            <a:pathLst>
              <a:path w="485775" h="35560">
                <a:moveTo>
                  <a:pt x="7619" y="26670"/>
                </a:moveTo>
                <a:lnTo>
                  <a:pt x="7619" y="0"/>
                </a:lnTo>
                <a:lnTo>
                  <a:pt x="0" y="0"/>
                </a:lnTo>
                <a:lnTo>
                  <a:pt x="0" y="31242"/>
                </a:lnTo>
                <a:lnTo>
                  <a:pt x="761" y="33528"/>
                </a:lnTo>
                <a:lnTo>
                  <a:pt x="3809" y="35052"/>
                </a:lnTo>
                <a:lnTo>
                  <a:pt x="3809" y="26670"/>
                </a:lnTo>
                <a:lnTo>
                  <a:pt x="7619" y="26670"/>
                </a:lnTo>
                <a:close/>
              </a:path>
              <a:path w="485775" h="35560">
                <a:moveTo>
                  <a:pt x="481583" y="26670"/>
                </a:moveTo>
                <a:lnTo>
                  <a:pt x="3809" y="26670"/>
                </a:lnTo>
                <a:lnTo>
                  <a:pt x="7619" y="31242"/>
                </a:lnTo>
                <a:lnTo>
                  <a:pt x="7619" y="35052"/>
                </a:lnTo>
                <a:lnTo>
                  <a:pt x="477773" y="35052"/>
                </a:lnTo>
                <a:lnTo>
                  <a:pt x="477773" y="31242"/>
                </a:lnTo>
                <a:lnTo>
                  <a:pt x="481583" y="26670"/>
                </a:lnTo>
                <a:close/>
              </a:path>
              <a:path w="485775" h="35560">
                <a:moveTo>
                  <a:pt x="7619" y="35052"/>
                </a:moveTo>
                <a:lnTo>
                  <a:pt x="7619" y="31242"/>
                </a:lnTo>
                <a:lnTo>
                  <a:pt x="3809" y="26670"/>
                </a:lnTo>
                <a:lnTo>
                  <a:pt x="3809" y="35052"/>
                </a:lnTo>
                <a:lnTo>
                  <a:pt x="7619" y="35052"/>
                </a:lnTo>
                <a:close/>
              </a:path>
              <a:path w="485775" h="35560">
                <a:moveTo>
                  <a:pt x="485394" y="31242"/>
                </a:moveTo>
                <a:lnTo>
                  <a:pt x="485394" y="0"/>
                </a:lnTo>
                <a:lnTo>
                  <a:pt x="477773" y="0"/>
                </a:lnTo>
                <a:lnTo>
                  <a:pt x="477774" y="26670"/>
                </a:lnTo>
                <a:lnTo>
                  <a:pt x="481583" y="26670"/>
                </a:lnTo>
                <a:lnTo>
                  <a:pt x="481583" y="35052"/>
                </a:lnTo>
                <a:lnTo>
                  <a:pt x="484631" y="33528"/>
                </a:lnTo>
                <a:lnTo>
                  <a:pt x="485394" y="31242"/>
                </a:lnTo>
                <a:close/>
              </a:path>
              <a:path w="485775" h="35560">
                <a:moveTo>
                  <a:pt x="481583" y="35052"/>
                </a:moveTo>
                <a:lnTo>
                  <a:pt x="481583" y="26670"/>
                </a:lnTo>
                <a:lnTo>
                  <a:pt x="477773" y="31242"/>
                </a:lnTo>
                <a:lnTo>
                  <a:pt x="477773" y="35052"/>
                </a:lnTo>
                <a:lnTo>
                  <a:pt x="481583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13453" y="6340983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48" y="0"/>
                </a:lnTo>
              </a:path>
            </a:pathLst>
          </a:custGeom>
          <a:ln w="187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11929" y="6332220"/>
            <a:ext cx="158750" cy="19050"/>
          </a:xfrm>
          <a:custGeom>
            <a:avLst/>
            <a:gdLst/>
            <a:ahLst/>
            <a:cxnLst/>
            <a:rect l="l" t="t" r="r" b="b"/>
            <a:pathLst>
              <a:path w="158750" h="19050">
                <a:moveTo>
                  <a:pt x="3048" y="16002"/>
                </a:moveTo>
                <a:lnTo>
                  <a:pt x="3048" y="0"/>
                </a:lnTo>
                <a:lnTo>
                  <a:pt x="0" y="0"/>
                </a:lnTo>
                <a:lnTo>
                  <a:pt x="0" y="17526"/>
                </a:lnTo>
                <a:lnTo>
                  <a:pt x="1524" y="19050"/>
                </a:lnTo>
                <a:lnTo>
                  <a:pt x="1524" y="16002"/>
                </a:lnTo>
                <a:lnTo>
                  <a:pt x="3048" y="16002"/>
                </a:lnTo>
                <a:close/>
              </a:path>
              <a:path w="158750" h="19050">
                <a:moveTo>
                  <a:pt x="156972" y="16002"/>
                </a:moveTo>
                <a:lnTo>
                  <a:pt x="1524" y="16002"/>
                </a:lnTo>
                <a:lnTo>
                  <a:pt x="3048" y="17526"/>
                </a:lnTo>
                <a:lnTo>
                  <a:pt x="3048" y="19050"/>
                </a:lnTo>
                <a:lnTo>
                  <a:pt x="155448" y="19050"/>
                </a:lnTo>
                <a:lnTo>
                  <a:pt x="155448" y="17526"/>
                </a:lnTo>
                <a:lnTo>
                  <a:pt x="156972" y="16002"/>
                </a:lnTo>
                <a:close/>
              </a:path>
              <a:path w="158750" h="19050">
                <a:moveTo>
                  <a:pt x="3048" y="19050"/>
                </a:moveTo>
                <a:lnTo>
                  <a:pt x="3048" y="17526"/>
                </a:lnTo>
                <a:lnTo>
                  <a:pt x="1524" y="16002"/>
                </a:lnTo>
                <a:lnTo>
                  <a:pt x="1524" y="19050"/>
                </a:lnTo>
                <a:lnTo>
                  <a:pt x="3048" y="19050"/>
                </a:lnTo>
                <a:close/>
              </a:path>
              <a:path w="158750" h="19050">
                <a:moveTo>
                  <a:pt x="158496" y="17526"/>
                </a:moveTo>
                <a:lnTo>
                  <a:pt x="158496" y="0"/>
                </a:lnTo>
                <a:lnTo>
                  <a:pt x="155448" y="0"/>
                </a:lnTo>
                <a:lnTo>
                  <a:pt x="155448" y="16002"/>
                </a:lnTo>
                <a:lnTo>
                  <a:pt x="156972" y="16002"/>
                </a:lnTo>
                <a:lnTo>
                  <a:pt x="156972" y="19050"/>
                </a:lnTo>
                <a:lnTo>
                  <a:pt x="158496" y="17526"/>
                </a:lnTo>
                <a:close/>
              </a:path>
              <a:path w="158750" h="19050">
                <a:moveTo>
                  <a:pt x="156972" y="19050"/>
                </a:moveTo>
                <a:lnTo>
                  <a:pt x="156972" y="16002"/>
                </a:lnTo>
                <a:lnTo>
                  <a:pt x="155448" y="17526"/>
                </a:lnTo>
                <a:lnTo>
                  <a:pt x="155448" y="19050"/>
                </a:lnTo>
                <a:lnTo>
                  <a:pt x="156972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633726" y="6574373"/>
            <a:ext cx="47561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Bu</a:t>
            </a:r>
            <a:r>
              <a:rPr sz="900" dirty="0">
                <a:latin typeface="Arial"/>
                <a:cs typeface="Arial"/>
              </a:rPr>
              <a:t>s</a:t>
            </a:r>
            <a:r>
              <a:rPr sz="900" spc="-5" dirty="0">
                <a:latin typeface="Arial"/>
                <a:cs typeface="Arial"/>
              </a:rPr>
              <a:t> LAN</a:t>
            </a:r>
            <a:endParaRPr sz="9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545071" y="6585802"/>
            <a:ext cx="5130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Rin</a:t>
            </a:r>
            <a:r>
              <a:rPr sz="900" dirty="0">
                <a:latin typeface="Arial"/>
                <a:cs typeface="Arial"/>
              </a:rPr>
              <a:t>g</a:t>
            </a:r>
            <a:r>
              <a:rPr sz="900" spc="-5" dirty="0">
                <a:latin typeface="Arial"/>
                <a:cs typeface="Arial"/>
              </a:rPr>
              <a:t> LAN</a:t>
            </a:r>
            <a:endParaRPr sz="9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756909" y="6332220"/>
            <a:ext cx="544195" cy="118110"/>
          </a:xfrm>
          <a:custGeom>
            <a:avLst/>
            <a:gdLst/>
            <a:ahLst/>
            <a:cxnLst/>
            <a:rect l="l" t="t" r="r" b="b"/>
            <a:pathLst>
              <a:path w="544195" h="118110">
                <a:moveTo>
                  <a:pt x="544068" y="0"/>
                </a:moveTo>
                <a:lnTo>
                  <a:pt x="0" y="0"/>
                </a:lnTo>
                <a:lnTo>
                  <a:pt x="0" y="118109"/>
                </a:lnTo>
                <a:lnTo>
                  <a:pt x="544068" y="118109"/>
                </a:lnTo>
                <a:lnTo>
                  <a:pt x="544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52338" y="6332220"/>
            <a:ext cx="552450" cy="121920"/>
          </a:xfrm>
          <a:custGeom>
            <a:avLst/>
            <a:gdLst/>
            <a:ahLst/>
            <a:cxnLst/>
            <a:rect l="l" t="t" r="r" b="b"/>
            <a:pathLst>
              <a:path w="552450" h="121920">
                <a:moveTo>
                  <a:pt x="8381" y="114299"/>
                </a:moveTo>
                <a:lnTo>
                  <a:pt x="8381" y="0"/>
                </a:lnTo>
                <a:lnTo>
                  <a:pt x="0" y="0"/>
                </a:lnTo>
                <a:lnTo>
                  <a:pt x="0" y="118109"/>
                </a:lnTo>
                <a:lnTo>
                  <a:pt x="1523" y="121157"/>
                </a:lnTo>
                <a:lnTo>
                  <a:pt x="4571" y="121919"/>
                </a:lnTo>
                <a:lnTo>
                  <a:pt x="4571" y="114299"/>
                </a:lnTo>
                <a:lnTo>
                  <a:pt x="8381" y="114299"/>
                </a:lnTo>
                <a:close/>
              </a:path>
              <a:path w="552450" h="121920">
                <a:moveTo>
                  <a:pt x="548639" y="114299"/>
                </a:moveTo>
                <a:lnTo>
                  <a:pt x="4571" y="114299"/>
                </a:lnTo>
                <a:lnTo>
                  <a:pt x="8381" y="118109"/>
                </a:lnTo>
                <a:lnTo>
                  <a:pt x="8381" y="121919"/>
                </a:lnTo>
                <a:lnTo>
                  <a:pt x="544829" y="121919"/>
                </a:lnTo>
                <a:lnTo>
                  <a:pt x="544829" y="118109"/>
                </a:lnTo>
                <a:lnTo>
                  <a:pt x="548639" y="114299"/>
                </a:lnTo>
                <a:close/>
              </a:path>
              <a:path w="552450" h="121920">
                <a:moveTo>
                  <a:pt x="8381" y="121919"/>
                </a:moveTo>
                <a:lnTo>
                  <a:pt x="8381" y="118109"/>
                </a:lnTo>
                <a:lnTo>
                  <a:pt x="4571" y="114299"/>
                </a:lnTo>
                <a:lnTo>
                  <a:pt x="4571" y="121919"/>
                </a:lnTo>
                <a:lnTo>
                  <a:pt x="8381" y="121919"/>
                </a:lnTo>
                <a:close/>
              </a:path>
              <a:path w="552450" h="121920">
                <a:moveTo>
                  <a:pt x="552449" y="118109"/>
                </a:moveTo>
                <a:lnTo>
                  <a:pt x="552449" y="0"/>
                </a:lnTo>
                <a:lnTo>
                  <a:pt x="544829" y="0"/>
                </a:lnTo>
                <a:lnTo>
                  <a:pt x="544829" y="114299"/>
                </a:lnTo>
                <a:lnTo>
                  <a:pt x="548639" y="114299"/>
                </a:lnTo>
                <a:lnTo>
                  <a:pt x="548639" y="121919"/>
                </a:lnTo>
                <a:lnTo>
                  <a:pt x="551687" y="121157"/>
                </a:lnTo>
                <a:lnTo>
                  <a:pt x="552449" y="118109"/>
                </a:lnTo>
                <a:close/>
              </a:path>
              <a:path w="552450" h="121920">
                <a:moveTo>
                  <a:pt x="548639" y="121919"/>
                </a:moveTo>
                <a:lnTo>
                  <a:pt x="548639" y="114299"/>
                </a:lnTo>
                <a:lnTo>
                  <a:pt x="544829" y="118109"/>
                </a:lnTo>
                <a:lnTo>
                  <a:pt x="544829" y="121919"/>
                </a:lnTo>
                <a:lnTo>
                  <a:pt x="548639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041135" y="6332220"/>
            <a:ext cx="177165" cy="104139"/>
          </a:xfrm>
          <a:custGeom>
            <a:avLst/>
            <a:gdLst/>
            <a:ahLst/>
            <a:cxnLst/>
            <a:rect l="l" t="t" r="r" b="b"/>
            <a:pathLst>
              <a:path w="177164" h="104139">
                <a:moveTo>
                  <a:pt x="176784" y="103632"/>
                </a:moveTo>
                <a:lnTo>
                  <a:pt x="176784" y="0"/>
                </a:lnTo>
                <a:lnTo>
                  <a:pt x="0" y="0"/>
                </a:lnTo>
                <a:lnTo>
                  <a:pt x="0" y="103632"/>
                </a:lnTo>
                <a:lnTo>
                  <a:pt x="176784" y="1036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234684" y="6332220"/>
            <a:ext cx="24130" cy="7620"/>
          </a:xfrm>
          <a:custGeom>
            <a:avLst/>
            <a:gdLst/>
            <a:ahLst/>
            <a:cxnLst/>
            <a:rect l="l" t="t" r="r" b="b"/>
            <a:pathLst>
              <a:path w="24129" h="7620">
                <a:moveTo>
                  <a:pt x="0" y="3810"/>
                </a:moveTo>
                <a:lnTo>
                  <a:pt x="23622" y="38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038850" y="6332220"/>
            <a:ext cx="220979" cy="105410"/>
          </a:xfrm>
          <a:custGeom>
            <a:avLst/>
            <a:gdLst/>
            <a:ahLst/>
            <a:cxnLst/>
            <a:rect l="l" t="t" r="r" b="b"/>
            <a:pathLst>
              <a:path w="220979" h="105410">
                <a:moveTo>
                  <a:pt x="3810" y="102108"/>
                </a:moveTo>
                <a:lnTo>
                  <a:pt x="3810" y="0"/>
                </a:lnTo>
                <a:lnTo>
                  <a:pt x="0" y="0"/>
                </a:lnTo>
                <a:lnTo>
                  <a:pt x="0" y="103632"/>
                </a:lnTo>
                <a:lnTo>
                  <a:pt x="2286" y="105156"/>
                </a:lnTo>
                <a:lnTo>
                  <a:pt x="2286" y="102108"/>
                </a:lnTo>
                <a:lnTo>
                  <a:pt x="3810" y="102108"/>
                </a:lnTo>
                <a:close/>
              </a:path>
              <a:path w="220979" h="105410">
                <a:moveTo>
                  <a:pt x="179070" y="102108"/>
                </a:moveTo>
                <a:lnTo>
                  <a:pt x="2286" y="102108"/>
                </a:lnTo>
                <a:lnTo>
                  <a:pt x="3810" y="103632"/>
                </a:lnTo>
                <a:lnTo>
                  <a:pt x="3810" y="105156"/>
                </a:lnTo>
                <a:lnTo>
                  <a:pt x="177546" y="105156"/>
                </a:lnTo>
                <a:lnTo>
                  <a:pt x="177546" y="103632"/>
                </a:lnTo>
                <a:lnTo>
                  <a:pt x="179070" y="102108"/>
                </a:lnTo>
                <a:close/>
              </a:path>
              <a:path w="220979" h="105410">
                <a:moveTo>
                  <a:pt x="3810" y="105156"/>
                </a:moveTo>
                <a:lnTo>
                  <a:pt x="3810" y="103632"/>
                </a:lnTo>
                <a:lnTo>
                  <a:pt x="2286" y="102108"/>
                </a:lnTo>
                <a:lnTo>
                  <a:pt x="2286" y="105156"/>
                </a:lnTo>
                <a:lnTo>
                  <a:pt x="3810" y="105156"/>
                </a:lnTo>
                <a:close/>
              </a:path>
              <a:path w="220979" h="105410">
                <a:moveTo>
                  <a:pt x="180594" y="103632"/>
                </a:moveTo>
                <a:lnTo>
                  <a:pt x="180594" y="0"/>
                </a:lnTo>
                <a:lnTo>
                  <a:pt x="177546" y="0"/>
                </a:lnTo>
                <a:lnTo>
                  <a:pt x="177546" y="102108"/>
                </a:lnTo>
                <a:lnTo>
                  <a:pt x="179070" y="102108"/>
                </a:lnTo>
                <a:lnTo>
                  <a:pt x="179070" y="105156"/>
                </a:lnTo>
                <a:lnTo>
                  <a:pt x="180594" y="103632"/>
                </a:lnTo>
                <a:close/>
              </a:path>
              <a:path w="220979" h="105410">
                <a:moveTo>
                  <a:pt x="179070" y="105156"/>
                </a:moveTo>
                <a:lnTo>
                  <a:pt x="179070" y="102108"/>
                </a:lnTo>
                <a:lnTo>
                  <a:pt x="177546" y="103632"/>
                </a:lnTo>
                <a:lnTo>
                  <a:pt x="177546" y="105156"/>
                </a:lnTo>
                <a:lnTo>
                  <a:pt x="179070" y="105156"/>
                </a:lnTo>
                <a:close/>
              </a:path>
              <a:path w="220979" h="105410">
                <a:moveTo>
                  <a:pt x="197358" y="6096"/>
                </a:moveTo>
                <a:lnTo>
                  <a:pt x="197358" y="0"/>
                </a:lnTo>
                <a:lnTo>
                  <a:pt x="194310" y="0"/>
                </a:lnTo>
                <a:lnTo>
                  <a:pt x="194310" y="7620"/>
                </a:lnTo>
                <a:lnTo>
                  <a:pt x="195834" y="9906"/>
                </a:lnTo>
                <a:lnTo>
                  <a:pt x="195834" y="6096"/>
                </a:lnTo>
                <a:lnTo>
                  <a:pt x="197358" y="6096"/>
                </a:lnTo>
                <a:close/>
              </a:path>
              <a:path w="220979" h="105410">
                <a:moveTo>
                  <a:pt x="219456" y="6096"/>
                </a:moveTo>
                <a:lnTo>
                  <a:pt x="195834" y="6096"/>
                </a:lnTo>
                <a:lnTo>
                  <a:pt x="197358" y="7620"/>
                </a:lnTo>
                <a:lnTo>
                  <a:pt x="197358" y="9906"/>
                </a:lnTo>
                <a:lnTo>
                  <a:pt x="217932" y="9906"/>
                </a:lnTo>
                <a:lnTo>
                  <a:pt x="217932" y="7620"/>
                </a:lnTo>
                <a:lnTo>
                  <a:pt x="219456" y="6096"/>
                </a:lnTo>
                <a:close/>
              </a:path>
              <a:path w="220979" h="105410">
                <a:moveTo>
                  <a:pt x="197358" y="9906"/>
                </a:moveTo>
                <a:lnTo>
                  <a:pt x="197358" y="7620"/>
                </a:lnTo>
                <a:lnTo>
                  <a:pt x="195834" y="6096"/>
                </a:lnTo>
                <a:lnTo>
                  <a:pt x="195834" y="9906"/>
                </a:lnTo>
                <a:lnTo>
                  <a:pt x="197358" y="9906"/>
                </a:lnTo>
                <a:close/>
              </a:path>
              <a:path w="220979" h="105410">
                <a:moveTo>
                  <a:pt x="220980" y="7620"/>
                </a:moveTo>
                <a:lnTo>
                  <a:pt x="220980" y="0"/>
                </a:lnTo>
                <a:lnTo>
                  <a:pt x="217932" y="0"/>
                </a:lnTo>
                <a:lnTo>
                  <a:pt x="217932" y="6096"/>
                </a:lnTo>
                <a:lnTo>
                  <a:pt x="219456" y="6096"/>
                </a:lnTo>
                <a:lnTo>
                  <a:pt x="219456" y="9906"/>
                </a:lnTo>
                <a:lnTo>
                  <a:pt x="220980" y="7620"/>
                </a:lnTo>
                <a:close/>
              </a:path>
              <a:path w="220979" h="105410">
                <a:moveTo>
                  <a:pt x="219456" y="9906"/>
                </a:moveTo>
                <a:lnTo>
                  <a:pt x="219456" y="6096"/>
                </a:lnTo>
                <a:lnTo>
                  <a:pt x="217932" y="7620"/>
                </a:lnTo>
                <a:lnTo>
                  <a:pt x="217932" y="9906"/>
                </a:lnTo>
                <a:lnTo>
                  <a:pt x="219456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041135" y="6358890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022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041135" y="6398514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022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48755" y="6378702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142482" y="6362700"/>
            <a:ext cx="52705" cy="30480"/>
          </a:xfrm>
          <a:custGeom>
            <a:avLst/>
            <a:gdLst/>
            <a:ahLst/>
            <a:cxnLst/>
            <a:rect l="l" t="t" r="r" b="b"/>
            <a:pathLst>
              <a:path w="52704" h="30479">
                <a:moveTo>
                  <a:pt x="52577" y="30479"/>
                </a:moveTo>
                <a:lnTo>
                  <a:pt x="52577" y="0"/>
                </a:lnTo>
                <a:lnTo>
                  <a:pt x="0" y="0"/>
                </a:lnTo>
                <a:lnTo>
                  <a:pt x="0" y="30479"/>
                </a:lnTo>
                <a:lnTo>
                  <a:pt x="1523" y="30479"/>
                </a:lnTo>
                <a:lnTo>
                  <a:pt x="1523" y="3810"/>
                </a:lnTo>
                <a:lnTo>
                  <a:pt x="3047" y="2286"/>
                </a:lnTo>
                <a:lnTo>
                  <a:pt x="3047" y="3810"/>
                </a:lnTo>
                <a:lnTo>
                  <a:pt x="48767" y="3810"/>
                </a:lnTo>
                <a:lnTo>
                  <a:pt x="48767" y="2286"/>
                </a:lnTo>
                <a:lnTo>
                  <a:pt x="51053" y="3810"/>
                </a:lnTo>
                <a:lnTo>
                  <a:pt x="51053" y="30479"/>
                </a:lnTo>
                <a:lnTo>
                  <a:pt x="52577" y="30479"/>
                </a:lnTo>
                <a:close/>
              </a:path>
              <a:path w="52704" h="30479">
                <a:moveTo>
                  <a:pt x="3047" y="3810"/>
                </a:moveTo>
                <a:lnTo>
                  <a:pt x="3047" y="2286"/>
                </a:lnTo>
                <a:lnTo>
                  <a:pt x="1523" y="3810"/>
                </a:lnTo>
                <a:lnTo>
                  <a:pt x="3047" y="3810"/>
                </a:lnTo>
                <a:close/>
              </a:path>
              <a:path w="52704" h="30479">
                <a:moveTo>
                  <a:pt x="3047" y="27432"/>
                </a:moveTo>
                <a:lnTo>
                  <a:pt x="3047" y="3810"/>
                </a:lnTo>
                <a:lnTo>
                  <a:pt x="1523" y="3810"/>
                </a:lnTo>
                <a:lnTo>
                  <a:pt x="1523" y="27432"/>
                </a:lnTo>
                <a:lnTo>
                  <a:pt x="3047" y="27432"/>
                </a:lnTo>
                <a:close/>
              </a:path>
              <a:path w="52704" h="30479">
                <a:moveTo>
                  <a:pt x="51053" y="27432"/>
                </a:moveTo>
                <a:lnTo>
                  <a:pt x="1523" y="27432"/>
                </a:lnTo>
                <a:lnTo>
                  <a:pt x="3047" y="28955"/>
                </a:lnTo>
                <a:lnTo>
                  <a:pt x="3047" y="30479"/>
                </a:lnTo>
                <a:lnTo>
                  <a:pt x="48767" y="30479"/>
                </a:lnTo>
                <a:lnTo>
                  <a:pt x="48767" y="28955"/>
                </a:lnTo>
                <a:lnTo>
                  <a:pt x="51053" y="27432"/>
                </a:lnTo>
                <a:close/>
              </a:path>
              <a:path w="52704" h="30479">
                <a:moveTo>
                  <a:pt x="3047" y="30479"/>
                </a:moveTo>
                <a:lnTo>
                  <a:pt x="3047" y="28955"/>
                </a:lnTo>
                <a:lnTo>
                  <a:pt x="1523" y="27432"/>
                </a:lnTo>
                <a:lnTo>
                  <a:pt x="1523" y="30479"/>
                </a:lnTo>
                <a:lnTo>
                  <a:pt x="3047" y="30479"/>
                </a:lnTo>
                <a:close/>
              </a:path>
              <a:path w="52704" h="30479">
                <a:moveTo>
                  <a:pt x="51053" y="3810"/>
                </a:moveTo>
                <a:lnTo>
                  <a:pt x="48767" y="2286"/>
                </a:lnTo>
                <a:lnTo>
                  <a:pt x="48767" y="3810"/>
                </a:lnTo>
                <a:lnTo>
                  <a:pt x="51053" y="3810"/>
                </a:lnTo>
                <a:close/>
              </a:path>
              <a:path w="52704" h="30479">
                <a:moveTo>
                  <a:pt x="51053" y="27432"/>
                </a:moveTo>
                <a:lnTo>
                  <a:pt x="51053" y="3810"/>
                </a:lnTo>
                <a:lnTo>
                  <a:pt x="48767" y="3810"/>
                </a:lnTo>
                <a:lnTo>
                  <a:pt x="48767" y="27432"/>
                </a:lnTo>
                <a:lnTo>
                  <a:pt x="51053" y="27432"/>
                </a:lnTo>
                <a:close/>
              </a:path>
              <a:path w="52704" h="30479">
                <a:moveTo>
                  <a:pt x="51053" y="30479"/>
                </a:moveTo>
                <a:lnTo>
                  <a:pt x="51053" y="27432"/>
                </a:lnTo>
                <a:lnTo>
                  <a:pt x="48767" y="28955"/>
                </a:lnTo>
                <a:lnTo>
                  <a:pt x="48767" y="30479"/>
                </a:lnTo>
                <a:lnTo>
                  <a:pt x="51053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775959" y="6332220"/>
            <a:ext cx="49530" cy="2540"/>
          </a:xfrm>
          <a:custGeom>
            <a:avLst/>
            <a:gdLst/>
            <a:ahLst/>
            <a:cxnLst/>
            <a:rect l="l" t="t" r="r" b="b"/>
            <a:pathLst>
              <a:path w="49529" h="2539">
                <a:moveTo>
                  <a:pt x="0" y="1142"/>
                </a:moveTo>
                <a:lnTo>
                  <a:pt x="49529" y="1142"/>
                </a:lnTo>
              </a:path>
            </a:pathLst>
          </a:custGeom>
          <a:ln w="35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774435" y="6337553"/>
            <a:ext cx="514350" cy="0"/>
          </a:xfrm>
          <a:custGeom>
            <a:avLst/>
            <a:gdLst/>
            <a:ahLst/>
            <a:cxnLst/>
            <a:rect l="l" t="t" r="r" b="b"/>
            <a:pathLst>
              <a:path w="514350">
                <a:moveTo>
                  <a:pt x="0" y="0"/>
                </a:moveTo>
                <a:lnTo>
                  <a:pt x="51435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528559" y="6332220"/>
            <a:ext cx="544195" cy="66040"/>
          </a:xfrm>
          <a:custGeom>
            <a:avLst/>
            <a:gdLst/>
            <a:ahLst/>
            <a:cxnLst/>
            <a:rect l="l" t="t" r="r" b="b"/>
            <a:pathLst>
              <a:path w="544195" h="66039">
                <a:moveTo>
                  <a:pt x="544068" y="0"/>
                </a:moveTo>
                <a:lnTo>
                  <a:pt x="0" y="0"/>
                </a:lnTo>
                <a:lnTo>
                  <a:pt x="0" y="65531"/>
                </a:lnTo>
                <a:lnTo>
                  <a:pt x="544068" y="65531"/>
                </a:lnTo>
                <a:lnTo>
                  <a:pt x="544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523988" y="6332220"/>
            <a:ext cx="552450" cy="70485"/>
          </a:xfrm>
          <a:custGeom>
            <a:avLst/>
            <a:gdLst/>
            <a:ahLst/>
            <a:cxnLst/>
            <a:rect l="l" t="t" r="r" b="b"/>
            <a:pathLst>
              <a:path w="552450" h="70485">
                <a:moveTo>
                  <a:pt x="8382" y="61721"/>
                </a:moveTo>
                <a:lnTo>
                  <a:pt x="8382" y="0"/>
                </a:lnTo>
                <a:lnTo>
                  <a:pt x="0" y="0"/>
                </a:lnTo>
                <a:lnTo>
                  <a:pt x="0" y="65531"/>
                </a:lnTo>
                <a:lnTo>
                  <a:pt x="1524" y="68579"/>
                </a:lnTo>
                <a:lnTo>
                  <a:pt x="4572" y="70103"/>
                </a:lnTo>
                <a:lnTo>
                  <a:pt x="4572" y="61721"/>
                </a:lnTo>
                <a:lnTo>
                  <a:pt x="8382" y="61721"/>
                </a:lnTo>
                <a:close/>
              </a:path>
              <a:path w="552450" h="70485">
                <a:moveTo>
                  <a:pt x="548640" y="61721"/>
                </a:moveTo>
                <a:lnTo>
                  <a:pt x="4572" y="61721"/>
                </a:lnTo>
                <a:lnTo>
                  <a:pt x="8382" y="65531"/>
                </a:lnTo>
                <a:lnTo>
                  <a:pt x="8382" y="70103"/>
                </a:lnTo>
                <a:lnTo>
                  <a:pt x="544830" y="70103"/>
                </a:lnTo>
                <a:lnTo>
                  <a:pt x="544830" y="65531"/>
                </a:lnTo>
                <a:lnTo>
                  <a:pt x="548640" y="61721"/>
                </a:lnTo>
                <a:close/>
              </a:path>
              <a:path w="552450" h="70485">
                <a:moveTo>
                  <a:pt x="8382" y="70103"/>
                </a:moveTo>
                <a:lnTo>
                  <a:pt x="8382" y="65531"/>
                </a:lnTo>
                <a:lnTo>
                  <a:pt x="4572" y="61721"/>
                </a:lnTo>
                <a:lnTo>
                  <a:pt x="4572" y="70103"/>
                </a:lnTo>
                <a:lnTo>
                  <a:pt x="8382" y="70103"/>
                </a:lnTo>
                <a:close/>
              </a:path>
              <a:path w="552450" h="70485">
                <a:moveTo>
                  <a:pt x="552450" y="65531"/>
                </a:moveTo>
                <a:lnTo>
                  <a:pt x="552450" y="0"/>
                </a:lnTo>
                <a:lnTo>
                  <a:pt x="544830" y="0"/>
                </a:lnTo>
                <a:lnTo>
                  <a:pt x="544830" y="61721"/>
                </a:lnTo>
                <a:lnTo>
                  <a:pt x="548640" y="61721"/>
                </a:lnTo>
                <a:lnTo>
                  <a:pt x="548640" y="70103"/>
                </a:lnTo>
                <a:lnTo>
                  <a:pt x="551688" y="68579"/>
                </a:lnTo>
                <a:lnTo>
                  <a:pt x="552450" y="65531"/>
                </a:lnTo>
                <a:close/>
              </a:path>
              <a:path w="552450" h="70485">
                <a:moveTo>
                  <a:pt x="548640" y="70103"/>
                </a:moveTo>
                <a:lnTo>
                  <a:pt x="548640" y="61721"/>
                </a:lnTo>
                <a:lnTo>
                  <a:pt x="544830" y="65531"/>
                </a:lnTo>
                <a:lnTo>
                  <a:pt x="544830" y="70103"/>
                </a:lnTo>
                <a:lnTo>
                  <a:pt x="548640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807452" y="635812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5308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805928" y="6332220"/>
            <a:ext cx="182880" cy="53340"/>
          </a:xfrm>
          <a:custGeom>
            <a:avLst/>
            <a:gdLst/>
            <a:ahLst/>
            <a:cxnLst/>
            <a:rect l="l" t="t" r="r" b="b"/>
            <a:pathLst>
              <a:path w="182879" h="53339">
                <a:moveTo>
                  <a:pt x="3048" y="49530"/>
                </a:moveTo>
                <a:lnTo>
                  <a:pt x="3048" y="0"/>
                </a:lnTo>
                <a:lnTo>
                  <a:pt x="0" y="0"/>
                </a:lnTo>
                <a:lnTo>
                  <a:pt x="0" y="51816"/>
                </a:lnTo>
                <a:lnTo>
                  <a:pt x="1524" y="53340"/>
                </a:lnTo>
                <a:lnTo>
                  <a:pt x="1524" y="49530"/>
                </a:lnTo>
                <a:lnTo>
                  <a:pt x="3048" y="49530"/>
                </a:lnTo>
                <a:close/>
              </a:path>
              <a:path w="182879" h="53339">
                <a:moveTo>
                  <a:pt x="181356" y="49530"/>
                </a:moveTo>
                <a:lnTo>
                  <a:pt x="1524" y="49530"/>
                </a:lnTo>
                <a:lnTo>
                  <a:pt x="3048" y="51816"/>
                </a:lnTo>
                <a:lnTo>
                  <a:pt x="3048" y="53340"/>
                </a:lnTo>
                <a:lnTo>
                  <a:pt x="179070" y="53340"/>
                </a:lnTo>
                <a:lnTo>
                  <a:pt x="179070" y="51816"/>
                </a:lnTo>
                <a:lnTo>
                  <a:pt x="181356" y="49530"/>
                </a:lnTo>
                <a:close/>
              </a:path>
              <a:path w="182879" h="53339">
                <a:moveTo>
                  <a:pt x="3048" y="53340"/>
                </a:moveTo>
                <a:lnTo>
                  <a:pt x="3048" y="51816"/>
                </a:lnTo>
                <a:lnTo>
                  <a:pt x="1524" y="49530"/>
                </a:lnTo>
                <a:lnTo>
                  <a:pt x="1524" y="53340"/>
                </a:lnTo>
                <a:lnTo>
                  <a:pt x="3048" y="53340"/>
                </a:lnTo>
                <a:close/>
              </a:path>
              <a:path w="182879" h="53339">
                <a:moveTo>
                  <a:pt x="182880" y="51816"/>
                </a:moveTo>
                <a:lnTo>
                  <a:pt x="182880" y="0"/>
                </a:lnTo>
                <a:lnTo>
                  <a:pt x="179070" y="0"/>
                </a:lnTo>
                <a:lnTo>
                  <a:pt x="179070" y="49530"/>
                </a:lnTo>
                <a:lnTo>
                  <a:pt x="181356" y="49530"/>
                </a:lnTo>
                <a:lnTo>
                  <a:pt x="181356" y="53340"/>
                </a:lnTo>
                <a:lnTo>
                  <a:pt x="182880" y="51816"/>
                </a:lnTo>
                <a:close/>
              </a:path>
              <a:path w="182879" h="53339">
                <a:moveTo>
                  <a:pt x="181356" y="53340"/>
                </a:moveTo>
                <a:lnTo>
                  <a:pt x="181356" y="49530"/>
                </a:lnTo>
                <a:lnTo>
                  <a:pt x="179070" y="51816"/>
                </a:lnTo>
                <a:lnTo>
                  <a:pt x="179070" y="53340"/>
                </a:lnTo>
                <a:lnTo>
                  <a:pt x="181356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807452" y="6344792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6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909559" y="6332220"/>
            <a:ext cx="52069" cy="8890"/>
          </a:xfrm>
          <a:custGeom>
            <a:avLst/>
            <a:gdLst/>
            <a:ahLst/>
            <a:cxnLst/>
            <a:rect l="l" t="t" r="r" b="b"/>
            <a:pathLst>
              <a:path w="52070" h="8889">
                <a:moveTo>
                  <a:pt x="3048" y="5333"/>
                </a:moveTo>
                <a:lnTo>
                  <a:pt x="3048" y="0"/>
                </a:lnTo>
                <a:lnTo>
                  <a:pt x="0" y="0"/>
                </a:lnTo>
                <a:lnTo>
                  <a:pt x="0" y="8381"/>
                </a:lnTo>
                <a:lnTo>
                  <a:pt x="1524" y="8381"/>
                </a:lnTo>
                <a:lnTo>
                  <a:pt x="1524" y="5333"/>
                </a:lnTo>
                <a:lnTo>
                  <a:pt x="3048" y="5333"/>
                </a:lnTo>
                <a:close/>
              </a:path>
              <a:path w="52070" h="8889">
                <a:moveTo>
                  <a:pt x="50292" y="5333"/>
                </a:moveTo>
                <a:lnTo>
                  <a:pt x="1524" y="5333"/>
                </a:lnTo>
                <a:lnTo>
                  <a:pt x="3048" y="6857"/>
                </a:lnTo>
                <a:lnTo>
                  <a:pt x="3048" y="8381"/>
                </a:lnTo>
                <a:lnTo>
                  <a:pt x="48768" y="8381"/>
                </a:lnTo>
                <a:lnTo>
                  <a:pt x="48768" y="6857"/>
                </a:lnTo>
                <a:lnTo>
                  <a:pt x="50292" y="5333"/>
                </a:lnTo>
                <a:close/>
              </a:path>
              <a:path w="52070" h="8889">
                <a:moveTo>
                  <a:pt x="3048" y="8381"/>
                </a:moveTo>
                <a:lnTo>
                  <a:pt x="3048" y="6857"/>
                </a:lnTo>
                <a:lnTo>
                  <a:pt x="1524" y="5333"/>
                </a:lnTo>
                <a:lnTo>
                  <a:pt x="1524" y="8381"/>
                </a:lnTo>
                <a:lnTo>
                  <a:pt x="3048" y="8381"/>
                </a:lnTo>
                <a:close/>
              </a:path>
              <a:path w="52070" h="8889">
                <a:moveTo>
                  <a:pt x="51816" y="8381"/>
                </a:moveTo>
                <a:lnTo>
                  <a:pt x="51816" y="0"/>
                </a:lnTo>
                <a:lnTo>
                  <a:pt x="48768" y="0"/>
                </a:lnTo>
                <a:lnTo>
                  <a:pt x="48768" y="5333"/>
                </a:lnTo>
                <a:lnTo>
                  <a:pt x="50292" y="5333"/>
                </a:lnTo>
                <a:lnTo>
                  <a:pt x="50292" y="8381"/>
                </a:lnTo>
                <a:lnTo>
                  <a:pt x="51816" y="8381"/>
                </a:lnTo>
                <a:close/>
              </a:path>
              <a:path w="52070" h="8889">
                <a:moveTo>
                  <a:pt x="50292" y="8381"/>
                </a:moveTo>
                <a:lnTo>
                  <a:pt x="50292" y="5333"/>
                </a:lnTo>
                <a:lnTo>
                  <a:pt x="48768" y="6857"/>
                </a:lnTo>
                <a:lnTo>
                  <a:pt x="48768" y="8381"/>
                </a:lnTo>
                <a:lnTo>
                  <a:pt x="50292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Slide Number Placeholder 8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14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MAC</a:t>
            </a:r>
            <a:r>
              <a:rPr spc="-5" dirty="0"/>
              <a:t> </a:t>
            </a:r>
            <a:r>
              <a:rPr spc="-20" dirty="0"/>
              <a:t>and </a:t>
            </a:r>
            <a:r>
              <a:rPr spc="-25" dirty="0"/>
              <a:t>LLC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41477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339394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71231" y="3997452"/>
            <a:ext cx="0" cy="447040"/>
          </a:xfrm>
          <a:custGeom>
            <a:avLst/>
            <a:gdLst/>
            <a:ahLst/>
            <a:cxnLst/>
            <a:rect l="l" t="t" r="r" b="b"/>
            <a:pathLst>
              <a:path h="447039">
                <a:moveTo>
                  <a:pt x="0" y="0"/>
                </a:moveTo>
                <a:lnTo>
                  <a:pt x="0" y="446531"/>
                </a:lnTo>
              </a:path>
            </a:pathLst>
          </a:custGeom>
          <a:ln w="378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04176" y="3854958"/>
            <a:ext cx="135255" cy="163195"/>
          </a:xfrm>
          <a:custGeom>
            <a:avLst/>
            <a:gdLst/>
            <a:ahLst/>
            <a:cxnLst/>
            <a:rect l="l" t="t" r="r" b="b"/>
            <a:pathLst>
              <a:path w="135254" h="163195">
                <a:moveTo>
                  <a:pt x="134874" y="163067"/>
                </a:moveTo>
                <a:lnTo>
                  <a:pt x="67055" y="0"/>
                </a:lnTo>
                <a:lnTo>
                  <a:pt x="0" y="163067"/>
                </a:lnTo>
                <a:lnTo>
                  <a:pt x="134874" y="163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6627" y="1799461"/>
            <a:ext cx="8713470" cy="273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235" marR="1034415" indent="-342900">
              <a:lnSpc>
                <a:spcPct val="140000"/>
              </a:lnSpc>
              <a:buFont typeface="Arial"/>
              <a:buChar char="•"/>
              <a:tabLst>
                <a:tab pos="356870" algn="l"/>
              </a:tabLst>
            </a:pP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-20" dirty="0">
                <a:latin typeface="Arial"/>
                <a:cs typeface="Arial"/>
              </a:rPr>
              <a:t>an</a:t>
            </a:r>
            <a:r>
              <a:rPr sz="2000" spc="-10" dirty="0">
                <a:latin typeface="Arial"/>
                <a:cs typeface="Arial"/>
              </a:rPr>
              <a:t>y </a:t>
            </a:r>
            <a:r>
              <a:rPr sz="2000" spc="-20" dirty="0">
                <a:latin typeface="Arial"/>
                <a:cs typeface="Arial"/>
              </a:rPr>
              <a:t>broadcas</a:t>
            </a:r>
            <a:r>
              <a:rPr sz="2000" spc="-10" dirty="0">
                <a:latin typeface="Arial"/>
                <a:cs typeface="Arial"/>
              </a:rPr>
              <a:t>t </a:t>
            </a:r>
            <a:r>
              <a:rPr sz="2000" spc="-15" dirty="0">
                <a:latin typeface="Arial"/>
                <a:cs typeface="Arial"/>
              </a:rPr>
              <a:t>network</a:t>
            </a:r>
            <a:r>
              <a:rPr sz="2000" spc="-10" dirty="0">
                <a:latin typeface="Arial"/>
                <a:cs typeface="Arial"/>
              </a:rPr>
              <a:t>, 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ion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mus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ensure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that</a:t>
            </a:r>
            <a:r>
              <a:rPr sz="2000" spc="-15" dirty="0">
                <a:latin typeface="Arial"/>
                <a:cs typeface="Arial"/>
              </a:rPr>
              <a:t> onl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station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transmits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a</a:t>
            </a:r>
            <a:r>
              <a:rPr sz="2000" spc="-10" dirty="0">
                <a:latin typeface="Arial"/>
                <a:cs typeface="Arial"/>
              </a:rPr>
              <a:t> t</a:t>
            </a:r>
            <a:r>
              <a:rPr sz="2000" spc="-20" dirty="0">
                <a:latin typeface="Arial"/>
                <a:cs typeface="Arial"/>
              </a:rPr>
              <a:t>im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 shared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communication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channe</a:t>
            </a:r>
            <a:r>
              <a:rPr sz="2000" spc="-10" dirty="0">
                <a:latin typeface="Arial"/>
                <a:cs typeface="Arial"/>
              </a:rPr>
              <a:t>l.</a:t>
            </a:r>
            <a:endParaRPr sz="2000">
              <a:latin typeface="Arial"/>
              <a:cs typeface="Arial"/>
            </a:endParaRPr>
          </a:p>
          <a:p>
            <a:pPr marL="355600" marR="1386205" indent="-342900">
              <a:lnSpc>
                <a:spcPct val="140000"/>
              </a:lnSpc>
              <a:spcBef>
                <a:spcPts val="830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20" dirty="0">
                <a:latin typeface="Arial"/>
                <a:cs typeface="Arial"/>
              </a:rPr>
              <a:t>Th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protoco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determine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wh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can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transmit</a:t>
            </a:r>
            <a:r>
              <a:rPr sz="2000" spc="-20" dirty="0">
                <a:latin typeface="Arial"/>
                <a:cs typeface="Arial"/>
              </a:rPr>
              <a:t> 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broadcast</a:t>
            </a:r>
            <a:r>
              <a:rPr sz="2000" spc="-20" dirty="0">
                <a:latin typeface="Arial"/>
                <a:cs typeface="Arial"/>
              </a:rPr>
              <a:t> channe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called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Medium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Acces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Contro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l</a:t>
            </a:r>
            <a:r>
              <a:rPr sz="200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(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MAC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)</a:t>
            </a:r>
            <a:r>
              <a:rPr sz="200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protocol.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20" dirty="0">
                <a:latin typeface="Arial"/>
                <a:cs typeface="Arial"/>
              </a:rPr>
              <a:t>Th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MA</a:t>
            </a:r>
            <a:r>
              <a:rPr sz="2000" spc="-15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protoco</a:t>
            </a:r>
            <a:r>
              <a:rPr sz="2000" spc="-5" dirty="0">
                <a:latin typeface="Arial"/>
                <a:cs typeface="Arial"/>
              </a:rPr>
              <a:t>l 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implemente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ts val="1575"/>
              </a:lnSpc>
              <a:spcBef>
                <a:spcPts val="330"/>
              </a:spcBef>
            </a:pPr>
            <a:r>
              <a:rPr sz="1400" b="1" spc="-10" dirty="0">
                <a:latin typeface="Arial"/>
                <a:cs typeface="Arial"/>
              </a:rPr>
              <a:t>to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Network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La</a:t>
            </a:r>
            <a:r>
              <a:rPr sz="1400" b="1" spc="-30" dirty="0">
                <a:latin typeface="Arial"/>
                <a:cs typeface="Arial"/>
              </a:rPr>
              <a:t>y</a:t>
            </a:r>
            <a:r>
              <a:rPr sz="1400" b="1" spc="-10" dirty="0"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  <a:p>
            <a:pPr marL="355600">
              <a:lnSpc>
                <a:spcPts val="2295"/>
              </a:lnSpc>
              <a:tabLst>
                <a:tab pos="3063875" algn="l"/>
              </a:tabLst>
            </a:pP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MA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sublayer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which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lowe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sublayer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9527" y="4785740"/>
            <a:ext cx="23641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data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lin</a:t>
            </a:r>
            <a:r>
              <a:rPr sz="2000" spc="-10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layer.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05778" y="5173979"/>
            <a:ext cx="2040255" cy="128905"/>
          </a:xfrm>
          <a:custGeom>
            <a:avLst/>
            <a:gdLst/>
            <a:ahLst/>
            <a:cxnLst/>
            <a:rect l="l" t="t" r="r" b="b"/>
            <a:pathLst>
              <a:path w="2040254" h="128904">
                <a:moveTo>
                  <a:pt x="2039873" y="128778"/>
                </a:moveTo>
                <a:lnTo>
                  <a:pt x="1933955" y="0"/>
                </a:lnTo>
                <a:lnTo>
                  <a:pt x="0" y="0"/>
                </a:lnTo>
                <a:lnTo>
                  <a:pt x="105155" y="128778"/>
                </a:lnTo>
                <a:lnTo>
                  <a:pt x="2039873" y="12877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05016" y="5173217"/>
            <a:ext cx="106680" cy="130810"/>
          </a:xfrm>
          <a:custGeom>
            <a:avLst/>
            <a:gdLst/>
            <a:ahLst/>
            <a:cxnLst/>
            <a:rect l="l" t="t" r="r" b="b"/>
            <a:pathLst>
              <a:path w="106679" h="130810">
                <a:moveTo>
                  <a:pt x="106679" y="128016"/>
                </a:moveTo>
                <a:lnTo>
                  <a:pt x="2285" y="0"/>
                </a:lnTo>
                <a:lnTo>
                  <a:pt x="0" y="1524"/>
                </a:lnTo>
                <a:lnTo>
                  <a:pt x="104393" y="130302"/>
                </a:lnTo>
                <a:lnTo>
                  <a:pt x="106679" y="128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39733" y="5302758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5">
                <a:moveTo>
                  <a:pt x="0" y="0"/>
                </a:moveTo>
                <a:lnTo>
                  <a:pt x="105918" y="0"/>
                </a:lnTo>
              </a:path>
            </a:pathLst>
          </a:custGeom>
          <a:ln w="4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38209" y="5173217"/>
            <a:ext cx="109220" cy="130810"/>
          </a:xfrm>
          <a:custGeom>
            <a:avLst/>
            <a:gdLst/>
            <a:ahLst/>
            <a:cxnLst/>
            <a:rect l="l" t="t" r="r" b="b"/>
            <a:pathLst>
              <a:path w="109220" h="130810">
                <a:moveTo>
                  <a:pt x="108965" y="128015"/>
                </a:moveTo>
                <a:lnTo>
                  <a:pt x="2285" y="0"/>
                </a:lnTo>
                <a:lnTo>
                  <a:pt x="0" y="1523"/>
                </a:lnTo>
                <a:lnTo>
                  <a:pt x="106679" y="130301"/>
                </a:lnTo>
                <a:lnTo>
                  <a:pt x="108965" y="128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39733" y="4443984"/>
            <a:ext cx="106045" cy="859155"/>
          </a:xfrm>
          <a:custGeom>
            <a:avLst/>
            <a:gdLst/>
            <a:ahLst/>
            <a:cxnLst/>
            <a:rect l="l" t="t" r="r" b="b"/>
            <a:pathLst>
              <a:path w="106045" h="859154">
                <a:moveTo>
                  <a:pt x="105918" y="858774"/>
                </a:moveTo>
                <a:lnTo>
                  <a:pt x="105918" y="128016"/>
                </a:lnTo>
                <a:lnTo>
                  <a:pt x="0" y="0"/>
                </a:lnTo>
                <a:lnTo>
                  <a:pt x="0" y="729996"/>
                </a:lnTo>
                <a:lnTo>
                  <a:pt x="105918" y="85877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38209" y="5173217"/>
            <a:ext cx="109220" cy="130810"/>
          </a:xfrm>
          <a:custGeom>
            <a:avLst/>
            <a:gdLst/>
            <a:ahLst/>
            <a:cxnLst/>
            <a:rect l="l" t="t" r="r" b="b"/>
            <a:pathLst>
              <a:path w="109220" h="130810">
                <a:moveTo>
                  <a:pt x="108965" y="128015"/>
                </a:moveTo>
                <a:lnTo>
                  <a:pt x="2285" y="0"/>
                </a:lnTo>
                <a:lnTo>
                  <a:pt x="0" y="1523"/>
                </a:lnTo>
                <a:lnTo>
                  <a:pt x="106679" y="130301"/>
                </a:lnTo>
                <a:lnTo>
                  <a:pt x="108965" y="128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39733" y="4443984"/>
            <a:ext cx="0" cy="1433830"/>
          </a:xfrm>
          <a:custGeom>
            <a:avLst/>
            <a:gdLst/>
            <a:ahLst/>
            <a:cxnLst/>
            <a:rect l="l" t="t" r="r" b="b"/>
            <a:pathLst>
              <a:path h="1433829">
                <a:moveTo>
                  <a:pt x="0" y="0"/>
                </a:moveTo>
                <a:lnTo>
                  <a:pt x="0" y="1433321"/>
                </a:lnTo>
              </a:path>
            </a:pathLst>
          </a:custGeom>
          <a:ln w="4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8209" y="4442459"/>
            <a:ext cx="109220" cy="131445"/>
          </a:xfrm>
          <a:custGeom>
            <a:avLst/>
            <a:gdLst/>
            <a:ahLst/>
            <a:cxnLst/>
            <a:rect l="l" t="t" r="r" b="b"/>
            <a:pathLst>
              <a:path w="109220" h="131445">
                <a:moveTo>
                  <a:pt x="108965" y="128778"/>
                </a:moveTo>
                <a:lnTo>
                  <a:pt x="2285" y="0"/>
                </a:lnTo>
                <a:lnTo>
                  <a:pt x="0" y="2286"/>
                </a:lnTo>
                <a:lnTo>
                  <a:pt x="106679" y="131064"/>
                </a:lnTo>
                <a:lnTo>
                  <a:pt x="108965" y="128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45652" y="4572000"/>
            <a:ext cx="0" cy="1438910"/>
          </a:xfrm>
          <a:custGeom>
            <a:avLst/>
            <a:gdLst/>
            <a:ahLst/>
            <a:cxnLst/>
            <a:rect l="l" t="t" r="r" b="b"/>
            <a:pathLst>
              <a:path h="1438910">
                <a:moveTo>
                  <a:pt x="0" y="0"/>
                </a:moveTo>
                <a:lnTo>
                  <a:pt x="0" y="1438655"/>
                </a:lnTo>
              </a:path>
            </a:pathLst>
          </a:custGeom>
          <a:ln w="4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05778" y="4443984"/>
            <a:ext cx="0" cy="1433830"/>
          </a:xfrm>
          <a:custGeom>
            <a:avLst/>
            <a:gdLst/>
            <a:ahLst/>
            <a:cxnLst/>
            <a:rect l="l" t="t" r="r" b="b"/>
            <a:pathLst>
              <a:path h="1433829">
                <a:moveTo>
                  <a:pt x="0" y="0"/>
                </a:moveTo>
                <a:lnTo>
                  <a:pt x="0" y="1433321"/>
                </a:lnTo>
              </a:path>
            </a:pathLst>
          </a:custGeom>
          <a:ln w="4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05778" y="4443983"/>
            <a:ext cx="1934210" cy="0"/>
          </a:xfrm>
          <a:custGeom>
            <a:avLst/>
            <a:gdLst/>
            <a:ahLst/>
            <a:cxnLst/>
            <a:rect l="l" t="t" r="r" b="b"/>
            <a:pathLst>
              <a:path w="1934209">
                <a:moveTo>
                  <a:pt x="0" y="0"/>
                </a:moveTo>
                <a:lnTo>
                  <a:pt x="1933955" y="0"/>
                </a:lnTo>
              </a:path>
            </a:pathLst>
          </a:custGeom>
          <a:ln w="4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51040" y="4521718"/>
            <a:ext cx="1165860" cy="53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504" marR="5080" indent="-218440">
              <a:lnSpc>
                <a:spcPct val="114999"/>
              </a:lnSpc>
            </a:pPr>
            <a:r>
              <a:rPr sz="1700" spc="-15" dirty="0">
                <a:latin typeface="Arial"/>
                <a:cs typeface="Arial"/>
              </a:rPr>
              <a:t>Logica</a:t>
            </a:r>
            <a:r>
              <a:rPr sz="1700" spc="-5" dirty="0">
                <a:latin typeface="Arial"/>
                <a:cs typeface="Arial"/>
              </a:rPr>
              <a:t>l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-15" dirty="0">
                <a:latin typeface="Arial"/>
                <a:cs typeface="Arial"/>
              </a:rPr>
              <a:t>Link Control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539733" y="5147309"/>
            <a:ext cx="106045" cy="205740"/>
          </a:xfrm>
          <a:custGeom>
            <a:avLst/>
            <a:gdLst/>
            <a:ahLst/>
            <a:cxnLst/>
            <a:rect l="l" t="t" r="r" b="b"/>
            <a:pathLst>
              <a:path w="106045" h="205739">
                <a:moveTo>
                  <a:pt x="105918" y="205740"/>
                </a:moveTo>
                <a:lnTo>
                  <a:pt x="105918" y="131826"/>
                </a:lnTo>
                <a:lnTo>
                  <a:pt x="0" y="0"/>
                </a:lnTo>
                <a:lnTo>
                  <a:pt x="0" y="205740"/>
                </a:lnTo>
                <a:lnTo>
                  <a:pt x="105918" y="20574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38209" y="5145785"/>
            <a:ext cx="109220" cy="134620"/>
          </a:xfrm>
          <a:custGeom>
            <a:avLst/>
            <a:gdLst/>
            <a:ahLst/>
            <a:cxnLst/>
            <a:rect l="l" t="t" r="r" b="b"/>
            <a:pathLst>
              <a:path w="109220" h="134620">
                <a:moveTo>
                  <a:pt x="108965" y="131826"/>
                </a:moveTo>
                <a:lnTo>
                  <a:pt x="2285" y="0"/>
                </a:lnTo>
                <a:lnTo>
                  <a:pt x="0" y="2286"/>
                </a:lnTo>
                <a:lnTo>
                  <a:pt x="106679" y="134112"/>
                </a:lnTo>
                <a:lnTo>
                  <a:pt x="108965" y="1318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05778" y="5147309"/>
            <a:ext cx="1934210" cy="205740"/>
          </a:xfrm>
          <a:custGeom>
            <a:avLst/>
            <a:gdLst/>
            <a:ahLst/>
            <a:cxnLst/>
            <a:rect l="l" t="t" r="r" b="b"/>
            <a:pathLst>
              <a:path w="1934209" h="205739">
                <a:moveTo>
                  <a:pt x="0" y="0"/>
                </a:moveTo>
                <a:lnTo>
                  <a:pt x="0" y="205739"/>
                </a:lnTo>
                <a:lnTo>
                  <a:pt x="1933955" y="205739"/>
                </a:lnTo>
                <a:lnTo>
                  <a:pt x="19339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05778" y="5147309"/>
            <a:ext cx="1934210" cy="0"/>
          </a:xfrm>
          <a:custGeom>
            <a:avLst/>
            <a:gdLst/>
            <a:ahLst/>
            <a:cxnLst/>
            <a:rect l="l" t="t" r="r" b="b"/>
            <a:pathLst>
              <a:path w="1934209">
                <a:moveTo>
                  <a:pt x="0" y="0"/>
                </a:moveTo>
                <a:lnTo>
                  <a:pt x="1933955" y="0"/>
                </a:lnTo>
              </a:path>
            </a:pathLst>
          </a:custGeom>
          <a:ln w="4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5352288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05778" y="5877305"/>
            <a:ext cx="2040255" cy="133350"/>
          </a:xfrm>
          <a:custGeom>
            <a:avLst/>
            <a:gdLst/>
            <a:ahLst/>
            <a:cxnLst/>
            <a:rect l="l" t="t" r="r" b="b"/>
            <a:pathLst>
              <a:path w="2040254" h="133350">
                <a:moveTo>
                  <a:pt x="2039873" y="133350"/>
                </a:moveTo>
                <a:lnTo>
                  <a:pt x="1933955" y="0"/>
                </a:lnTo>
                <a:lnTo>
                  <a:pt x="0" y="0"/>
                </a:lnTo>
                <a:lnTo>
                  <a:pt x="105155" y="133350"/>
                </a:lnTo>
                <a:lnTo>
                  <a:pt x="2039873" y="13335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05778" y="5877305"/>
            <a:ext cx="1934210" cy="0"/>
          </a:xfrm>
          <a:custGeom>
            <a:avLst/>
            <a:gdLst/>
            <a:ahLst/>
            <a:cxnLst/>
            <a:rect l="l" t="t" r="r" b="b"/>
            <a:pathLst>
              <a:path w="1934209">
                <a:moveTo>
                  <a:pt x="0" y="0"/>
                </a:moveTo>
                <a:lnTo>
                  <a:pt x="1933955" y="0"/>
                </a:lnTo>
              </a:path>
            </a:pathLst>
          </a:custGeom>
          <a:ln w="4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05016" y="5876544"/>
            <a:ext cx="106680" cy="135255"/>
          </a:xfrm>
          <a:custGeom>
            <a:avLst/>
            <a:gdLst/>
            <a:ahLst/>
            <a:cxnLst/>
            <a:rect l="l" t="t" r="r" b="b"/>
            <a:pathLst>
              <a:path w="106679" h="135254">
                <a:moveTo>
                  <a:pt x="106679" y="133350"/>
                </a:moveTo>
                <a:lnTo>
                  <a:pt x="2285" y="0"/>
                </a:lnTo>
                <a:lnTo>
                  <a:pt x="0" y="1524"/>
                </a:lnTo>
                <a:lnTo>
                  <a:pt x="104393" y="134874"/>
                </a:lnTo>
                <a:lnTo>
                  <a:pt x="106679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10933" y="6010655"/>
            <a:ext cx="1934845" cy="0"/>
          </a:xfrm>
          <a:custGeom>
            <a:avLst/>
            <a:gdLst/>
            <a:ahLst/>
            <a:cxnLst/>
            <a:rect l="l" t="t" r="r" b="b"/>
            <a:pathLst>
              <a:path w="1934845">
                <a:moveTo>
                  <a:pt x="0" y="0"/>
                </a:moveTo>
                <a:lnTo>
                  <a:pt x="1934718" y="0"/>
                </a:lnTo>
              </a:path>
            </a:pathLst>
          </a:custGeom>
          <a:ln w="4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38209" y="5876544"/>
            <a:ext cx="109220" cy="135255"/>
          </a:xfrm>
          <a:custGeom>
            <a:avLst/>
            <a:gdLst/>
            <a:ahLst/>
            <a:cxnLst/>
            <a:rect l="l" t="t" r="r" b="b"/>
            <a:pathLst>
              <a:path w="109220" h="135254">
                <a:moveTo>
                  <a:pt x="108965" y="133350"/>
                </a:moveTo>
                <a:lnTo>
                  <a:pt x="2285" y="0"/>
                </a:lnTo>
                <a:lnTo>
                  <a:pt x="0" y="1524"/>
                </a:lnTo>
                <a:lnTo>
                  <a:pt x="106679" y="134874"/>
                </a:lnTo>
                <a:lnTo>
                  <a:pt x="108965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39733" y="5353050"/>
            <a:ext cx="106045" cy="657860"/>
          </a:xfrm>
          <a:custGeom>
            <a:avLst/>
            <a:gdLst/>
            <a:ahLst/>
            <a:cxnLst/>
            <a:rect l="l" t="t" r="r" b="b"/>
            <a:pathLst>
              <a:path w="106045" h="657860">
                <a:moveTo>
                  <a:pt x="105918" y="657605"/>
                </a:moveTo>
                <a:lnTo>
                  <a:pt x="105918" y="0"/>
                </a:lnTo>
                <a:lnTo>
                  <a:pt x="0" y="0"/>
                </a:lnTo>
                <a:lnTo>
                  <a:pt x="0" y="524255"/>
                </a:lnTo>
                <a:lnTo>
                  <a:pt x="105918" y="65760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38209" y="5876544"/>
            <a:ext cx="109220" cy="135255"/>
          </a:xfrm>
          <a:custGeom>
            <a:avLst/>
            <a:gdLst/>
            <a:ahLst/>
            <a:cxnLst/>
            <a:rect l="l" t="t" r="r" b="b"/>
            <a:pathLst>
              <a:path w="109220" h="135254">
                <a:moveTo>
                  <a:pt x="108965" y="133350"/>
                </a:moveTo>
                <a:lnTo>
                  <a:pt x="2285" y="0"/>
                </a:lnTo>
                <a:lnTo>
                  <a:pt x="0" y="1524"/>
                </a:lnTo>
                <a:lnTo>
                  <a:pt x="106679" y="134874"/>
                </a:lnTo>
                <a:lnTo>
                  <a:pt x="108965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05778" y="5352288"/>
            <a:ext cx="1934210" cy="525145"/>
          </a:xfrm>
          <a:custGeom>
            <a:avLst/>
            <a:gdLst/>
            <a:ahLst/>
            <a:cxnLst/>
            <a:rect l="l" t="t" r="r" b="b"/>
            <a:pathLst>
              <a:path w="1934209" h="525145">
                <a:moveTo>
                  <a:pt x="0" y="0"/>
                </a:moveTo>
                <a:lnTo>
                  <a:pt x="0" y="525017"/>
                </a:lnTo>
                <a:lnTo>
                  <a:pt x="1933955" y="525017"/>
                </a:lnTo>
                <a:lnTo>
                  <a:pt x="19339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037679" y="4465254"/>
            <a:ext cx="526415" cy="11150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78130" marR="5080" indent="-266065">
              <a:lnSpc>
                <a:spcPts val="2039"/>
              </a:lnSpc>
            </a:pPr>
            <a:r>
              <a:rPr sz="1900" b="1" dirty="0">
                <a:latin typeface="Arial"/>
                <a:cs typeface="Arial"/>
              </a:rPr>
              <a:t>D</a:t>
            </a:r>
            <a:r>
              <a:rPr sz="1900" b="1" spc="-5" dirty="0">
                <a:latin typeface="Arial"/>
                <a:cs typeface="Arial"/>
              </a:rPr>
              <a:t>a</a:t>
            </a:r>
            <a:r>
              <a:rPr sz="1900" b="1" dirty="0">
                <a:latin typeface="Arial"/>
                <a:cs typeface="Arial"/>
              </a:rPr>
              <a:t>ta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Link </a:t>
            </a:r>
            <a:r>
              <a:rPr sz="1900" b="1" spc="-5" dirty="0">
                <a:latin typeface="Arial"/>
                <a:cs typeface="Arial"/>
              </a:rPr>
              <a:t>Layer</a:t>
            </a:r>
            <a:endParaRPr sz="1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6627" y="5319140"/>
            <a:ext cx="476758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spc="-20" dirty="0">
                <a:latin typeface="Arial"/>
                <a:cs typeface="Arial"/>
              </a:rPr>
              <a:t>Th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highe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portion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 the</a:t>
            </a:r>
            <a:r>
              <a:rPr sz="2000" spc="-15" dirty="0">
                <a:latin typeface="Arial"/>
                <a:cs typeface="Arial"/>
              </a:rPr>
              <a:t> data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lin</a:t>
            </a:r>
            <a:r>
              <a:rPr sz="2000" spc="-1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lay</a:t>
            </a:r>
            <a:r>
              <a:rPr sz="2000" spc="-10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571231" y="5877305"/>
            <a:ext cx="0" cy="445770"/>
          </a:xfrm>
          <a:custGeom>
            <a:avLst/>
            <a:gdLst/>
            <a:ahLst/>
            <a:cxnLst/>
            <a:rect l="l" t="t" r="r" b="b"/>
            <a:pathLst>
              <a:path h="445770">
                <a:moveTo>
                  <a:pt x="0" y="0"/>
                </a:moveTo>
                <a:lnTo>
                  <a:pt x="0" y="445770"/>
                </a:lnTo>
              </a:path>
            </a:pathLst>
          </a:custGeom>
          <a:ln w="378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04176" y="6302502"/>
            <a:ext cx="135255" cy="29845"/>
          </a:xfrm>
          <a:custGeom>
            <a:avLst/>
            <a:gdLst/>
            <a:ahLst/>
            <a:cxnLst/>
            <a:rect l="l" t="t" r="r" b="b"/>
            <a:pathLst>
              <a:path w="135254" h="29845">
                <a:moveTo>
                  <a:pt x="134874" y="0"/>
                </a:moveTo>
                <a:lnTo>
                  <a:pt x="0" y="0"/>
                </a:lnTo>
                <a:lnTo>
                  <a:pt x="12163" y="29717"/>
                </a:lnTo>
                <a:lnTo>
                  <a:pt x="122572" y="29717"/>
                </a:lnTo>
                <a:lnTo>
                  <a:pt x="134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49527" y="5852540"/>
            <a:ext cx="827087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often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called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Logica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l</a:t>
            </a:r>
            <a:r>
              <a:rPr sz="2000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Lin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k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Contro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l</a:t>
            </a:r>
            <a:r>
              <a:rPr sz="2000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(LLC)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00"/>
              </a:spcBef>
            </a:pPr>
            <a:r>
              <a:rPr sz="1400" b="1" spc="-10" dirty="0">
                <a:latin typeface="Arial"/>
                <a:cs typeface="Arial"/>
              </a:rPr>
              <a:t>to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Ph</a:t>
            </a:r>
            <a:r>
              <a:rPr sz="1400" b="1" spc="-30" dirty="0">
                <a:latin typeface="Arial"/>
                <a:cs typeface="Arial"/>
              </a:rPr>
              <a:t>y</a:t>
            </a:r>
            <a:r>
              <a:rPr sz="1400" b="1" spc="-10" dirty="0">
                <a:latin typeface="Arial"/>
                <a:cs typeface="Arial"/>
              </a:rPr>
              <a:t>sical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La</a:t>
            </a:r>
            <a:r>
              <a:rPr sz="1400" b="1" spc="-30" dirty="0" smtClean="0">
                <a:latin typeface="Arial"/>
                <a:cs typeface="Arial"/>
              </a:rPr>
              <a:t>y</a:t>
            </a:r>
            <a:r>
              <a:rPr sz="1400" b="1" spc="-10" dirty="0" smtClean="0">
                <a:latin typeface="Arial"/>
                <a:cs typeface="Arial"/>
              </a:rPr>
              <a:t>er</a:t>
            </a:r>
            <a:endParaRPr lang="en-US" sz="1400" b="1" spc="-10" dirty="0" smtClean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71969" y="5241808"/>
            <a:ext cx="153860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5" dirty="0">
                <a:latin typeface="Arial"/>
                <a:cs typeface="Arial"/>
              </a:rPr>
              <a:t>Medium</a:t>
            </a:r>
            <a:r>
              <a:rPr sz="1700" spc="-8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Access</a:t>
            </a:r>
            <a:endParaRPr sz="17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268971" y="5512318"/>
            <a:ext cx="71945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5" dirty="0">
                <a:latin typeface="Arial"/>
                <a:cs typeface="Arial"/>
              </a:rPr>
              <a:t>Control</a:t>
            </a:r>
            <a:endParaRPr sz="17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516339" y="6332220"/>
            <a:ext cx="110489" cy="134620"/>
          </a:xfrm>
          <a:custGeom>
            <a:avLst/>
            <a:gdLst/>
            <a:ahLst/>
            <a:cxnLst/>
            <a:rect l="l" t="t" r="r" b="b"/>
            <a:pathLst>
              <a:path w="110490" h="134620">
                <a:moveTo>
                  <a:pt x="110408" y="0"/>
                </a:moveTo>
                <a:lnTo>
                  <a:pt x="0" y="0"/>
                </a:lnTo>
                <a:lnTo>
                  <a:pt x="54892" y="134112"/>
                </a:lnTo>
                <a:lnTo>
                  <a:pt x="1104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15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Logical</a:t>
            </a:r>
            <a:r>
              <a:rPr spc="-35" dirty="0"/>
              <a:t> </a:t>
            </a:r>
            <a:r>
              <a:rPr spc="-20" dirty="0"/>
              <a:t>Link</a:t>
            </a:r>
            <a:r>
              <a:rPr spc="-15" dirty="0"/>
              <a:t> </a:t>
            </a:r>
            <a:r>
              <a:rPr spc="-25" dirty="0"/>
              <a:t>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2377" y="1825148"/>
            <a:ext cx="7635240" cy="3850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055" indent="-172720">
              <a:lnSpc>
                <a:spcPct val="100000"/>
              </a:lnSpc>
              <a:buFont typeface="Arial"/>
              <a:buChar char="•"/>
              <a:tabLst>
                <a:tab pos="186690" algn="l"/>
              </a:tabLst>
            </a:pPr>
            <a:r>
              <a:rPr sz="2400" spc="-5" dirty="0">
                <a:latin typeface="Arial"/>
                <a:cs typeface="Arial"/>
              </a:rPr>
              <a:t>LL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provid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differen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service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networ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layer:</a:t>
            </a:r>
            <a:endParaRPr sz="2400">
              <a:latin typeface="Arial"/>
              <a:cs typeface="Arial"/>
            </a:endParaRPr>
          </a:p>
          <a:p>
            <a:pPr marL="532765" lvl="1" indent="-174625">
              <a:lnSpc>
                <a:spcPct val="100000"/>
              </a:lnSpc>
              <a:spcBef>
                <a:spcPts val="1880"/>
              </a:spcBef>
              <a:buFont typeface="Arial"/>
              <a:buChar char="–"/>
              <a:tabLst>
                <a:tab pos="533400" algn="l"/>
              </a:tabLst>
            </a:pPr>
            <a:r>
              <a:rPr sz="2000" spc="-15" dirty="0">
                <a:latin typeface="Arial"/>
                <a:cs typeface="Arial"/>
              </a:rPr>
              <a:t>unacknowledged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connectionless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service</a:t>
            </a:r>
            <a:endParaRPr sz="2000">
              <a:latin typeface="Arial"/>
              <a:cs typeface="Arial"/>
            </a:endParaRPr>
          </a:p>
          <a:p>
            <a:pPr marL="532765" lvl="1" indent="-174625">
              <a:lnSpc>
                <a:spcPct val="100000"/>
              </a:lnSpc>
              <a:spcBef>
                <a:spcPts val="1800"/>
              </a:spcBef>
              <a:buFont typeface="Arial"/>
              <a:buChar char="–"/>
              <a:tabLst>
                <a:tab pos="533400" algn="l"/>
              </a:tabLst>
            </a:pP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cknowledged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connectionless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service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7"/>
              </a:spcBef>
              <a:buFont typeface="Arial"/>
              <a:buChar char="–"/>
            </a:pPr>
            <a:endParaRPr sz="1550">
              <a:latin typeface="Times New Roman"/>
              <a:cs typeface="Times New Roman"/>
            </a:endParaRPr>
          </a:p>
          <a:p>
            <a:pPr marL="532765" lvl="1" indent="-174625">
              <a:lnSpc>
                <a:spcPct val="100000"/>
              </a:lnSpc>
              <a:buFont typeface="Arial"/>
              <a:buChar char="–"/>
              <a:tabLst>
                <a:tab pos="533400" algn="l"/>
              </a:tabLst>
            </a:pP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onnection-oriented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service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"/>
              </a:spcBef>
              <a:buFont typeface="Arial"/>
              <a:buChar char="–"/>
            </a:pPr>
            <a:endParaRPr sz="180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buFont typeface="Arial"/>
              <a:buChar char="•"/>
              <a:tabLst>
                <a:tab pos="186055" algn="l"/>
              </a:tabLst>
            </a:pPr>
            <a:r>
              <a:rPr sz="2400" spc="-2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ramin</a:t>
            </a:r>
            <a:r>
              <a:rPr sz="2400" dirty="0"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  <a:p>
            <a:pPr marL="185420" indent="-17272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186055" algn="l"/>
              </a:tabLst>
            </a:pP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rro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 control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buFont typeface="Arial"/>
              <a:buChar char="•"/>
              <a:tabLst>
                <a:tab pos="186055" algn="l"/>
              </a:tabLst>
            </a:pPr>
            <a:r>
              <a:rPr sz="2400" spc="-2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ddressing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16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Medi</a:t>
            </a:r>
            <a:r>
              <a:rPr spc="-20" dirty="0"/>
              <a:t>a </a:t>
            </a:r>
            <a:r>
              <a:rPr spc="-25" dirty="0"/>
              <a:t>Acces</a:t>
            </a:r>
            <a:r>
              <a:rPr spc="-20" dirty="0"/>
              <a:t>s</a:t>
            </a:r>
            <a:r>
              <a:rPr spc="-5" dirty="0"/>
              <a:t> </a:t>
            </a:r>
            <a:r>
              <a:rPr spc="-25" dirty="0"/>
              <a:t>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5104" y="1673534"/>
            <a:ext cx="8483600" cy="4960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475" marR="5080" indent="-231775">
              <a:lnSpc>
                <a:spcPct val="130000"/>
              </a:lnSpc>
            </a:pPr>
            <a:r>
              <a:rPr sz="1800" dirty="0">
                <a:latin typeface="Arial"/>
                <a:cs typeface="Arial"/>
              </a:rPr>
              <a:t>MAC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algorithms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used</a:t>
            </a:r>
            <a:r>
              <a:rPr sz="1800" spc="-10" dirty="0">
                <a:latin typeface="Arial"/>
                <a:cs typeface="Arial"/>
              </a:rPr>
              <a:t> to </a:t>
            </a:r>
            <a:r>
              <a:rPr sz="1800" dirty="0">
                <a:latin typeface="Arial"/>
                <a:cs typeface="Arial"/>
              </a:rPr>
              <a:t>resolve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collisions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medium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broadcast network.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800" dirty="0">
                <a:latin typeface="Arial"/>
                <a:cs typeface="Arial"/>
              </a:rPr>
              <a:t>Examples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MAC:</a:t>
            </a:r>
            <a:endParaRPr sz="1800">
              <a:latin typeface="Arial"/>
              <a:cs typeface="Arial"/>
            </a:endParaRPr>
          </a:p>
          <a:p>
            <a:pPr marL="474980" indent="-116839">
              <a:lnSpc>
                <a:spcPct val="100000"/>
              </a:lnSpc>
              <a:spcBef>
                <a:spcPts val="1285"/>
              </a:spcBef>
              <a:buFont typeface="Arial"/>
              <a:buChar char="•"/>
              <a:tabLst>
                <a:tab pos="475615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ALOHA</a:t>
            </a:r>
            <a:endParaRPr sz="1600">
              <a:latin typeface="Arial"/>
              <a:cs typeface="Arial"/>
            </a:endParaRPr>
          </a:p>
          <a:p>
            <a:pPr marL="474980" indent="-116839">
              <a:lnSpc>
                <a:spcPct val="100000"/>
              </a:lnSpc>
              <a:spcBef>
                <a:spcPts val="1245"/>
              </a:spcBef>
              <a:buFont typeface="Arial"/>
              <a:buChar char="•"/>
              <a:tabLst>
                <a:tab pos="475615" algn="l"/>
              </a:tabLst>
            </a:pPr>
            <a:r>
              <a:rPr sz="1600" spc="-5" dirty="0">
                <a:latin typeface="Arial"/>
                <a:cs typeface="Arial"/>
              </a:rPr>
              <a:t>Carrie</a:t>
            </a:r>
            <a:r>
              <a:rPr sz="1600" dirty="0">
                <a:latin typeface="Arial"/>
                <a:cs typeface="Arial"/>
              </a:rPr>
              <a:t>r </a:t>
            </a:r>
            <a:r>
              <a:rPr sz="1600" spc="-5" dirty="0">
                <a:latin typeface="Arial"/>
                <a:cs typeface="Arial"/>
              </a:rPr>
              <a:t>Sens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Multipl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Access/Col</a:t>
            </a:r>
            <a:r>
              <a:rPr sz="1600" spc="-10" dirty="0">
                <a:latin typeface="Arial"/>
                <a:cs typeface="Arial"/>
              </a:rPr>
              <a:t>li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Detectio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CSMA/C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474980" indent="-116839">
              <a:lnSpc>
                <a:spcPct val="100000"/>
              </a:lnSpc>
              <a:spcBef>
                <a:spcPts val="1245"/>
              </a:spcBef>
              <a:buFont typeface="Arial"/>
              <a:buChar char="•"/>
              <a:tabLst>
                <a:tab pos="475615" algn="l"/>
              </a:tabLst>
            </a:pP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arrie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 Sens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Multipl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Access/Collisio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Avoidanc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CSMA/C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1800" dirty="0">
                <a:latin typeface="Arial"/>
                <a:cs typeface="Arial"/>
              </a:rPr>
              <a:t>Ethernet</a:t>
            </a:r>
            <a:endParaRPr sz="1800">
              <a:latin typeface="Arial"/>
              <a:cs typeface="Arial"/>
            </a:endParaRPr>
          </a:p>
          <a:p>
            <a:pPr marL="474980" marR="64135" indent="-116839">
              <a:lnSpc>
                <a:spcPct val="130000"/>
              </a:lnSpc>
              <a:spcBef>
                <a:spcPts val="710"/>
              </a:spcBef>
              <a:buFont typeface="Arial"/>
              <a:buChar char="•"/>
              <a:tabLst>
                <a:tab pos="475615" algn="l"/>
              </a:tabLst>
            </a:pPr>
            <a:r>
              <a:rPr sz="160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riginall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develope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Xero</a:t>
            </a:r>
            <a:r>
              <a:rPr sz="160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 PAR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2.9</a:t>
            </a:r>
            <a:r>
              <a:rPr sz="1600" dirty="0">
                <a:latin typeface="Arial"/>
                <a:cs typeface="Arial"/>
              </a:rPr>
              <a:t>4 </a:t>
            </a:r>
            <a:r>
              <a:rPr sz="1600" spc="-5" dirty="0">
                <a:latin typeface="Arial"/>
                <a:cs typeface="Arial"/>
              </a:rPr>
              <a:t>Mbp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rat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ove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coaxia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cabl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base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on CSMA/CD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197</a:t>
            </a:r>
            <a:r>
              <a:rPr sz="1600" dirty="0">
                <a:latin typeface="Arial"/>
                <a:cs typeface="Arial"/>
              </a:rPr>
              <a:t>2 – </a:t>
            </a:r>
            <a:r>
              <a:rPr sz="1600" spc="-5" dirty="0">
                <a:latin typeface="Arial"/>
                <a:cs typeface="Arial"/>
              </a:rPr>
              <a:t>1977</a:t>
            </a:r>
            <a:endParaRPr sz="1600">
              <a:latin typeface="Arial"/>
              <a:cs typeface="Arial"/>
            </a:endParaRPr>
          </a:p>
          <a:p>
            <a:pPr marL="474980" indent="-116839">
              <a:lnSpc>
                <a:spcPct val="100000"/>
              </a:lnSpc>
              <a:spcBef>
                <a:spcPts val="1245"/>
              </a:spcBef>
              <a:buFont typeface="Arial"/>
              <a:buChar char="•"/>
              <a:tabLst>
                <a:tab pos="475615" algn="l"/>
              </a:tabLst>
            </a:pP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indu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ry s</a:t>
            </a:r>
            <a:r>
              <a:rPr sz="1600" spc="-5" dirty="0">
                <a:latin typeface="Arial"/>
                <a:cs typeface="Arial"/>
              </a:rPr>
              <a:t>tanda</a:t>
            </a:r>
            <a:r>
              <a:rPr sz="1600" dirty="0">
                <a:latin typeface="Arial"/>
                <a:cs typeface="Arial"/>
              </a:rPr>
              <a:t>rd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inc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198</a:t>
            </a:r>
            <a:r>
              <a:rPr sz="1600" dirty="0">
                <a:latin typeface="Arial"/>
                <a:cs typeface="Arial"/>
              </a:rPr>
              <a:t>2</a:t>
            </a:r>
            <a:r>
              <a:rPr sz="1600" spc="-5" dirty="0">
                <a:latin typeface="Arial"/>
                <a:cs typeface="Arial"/>
              </a:rPr>
              <a:t> (DI</a:t>
            </a:r>
            <a:r>
              <a:rPr sz="1600" dirty="0">
                <a:latin typeface="Arial"/>
                <a:cs typeface="Arial"/>
              </a:rPr>
              <a:t>X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Ethernet</a:t>
            </a:r>
            <a:r>
              <a:rPr sz="1600" dirty="0">
                <a:latin typeface="Arial"/>
                <a:cs typeface="Arial"/>
              </a:rPr>
              <a:t>),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  <a:p>
            <a:pPr marL="474980" indent="-116839">
              <a:lnSpc>
                <a:spcPct val="100000"/>
              </a:lnSpc>
              <a:spcBef>
                <a:spcPts val="1245"/>
              </a:spcBef>
              <a:buFont typeface="Arial"/>
              <a:buChar char="•"/>
              <a:tabLst>
                <a:tab pos="475615" algn="l"/>
              </a:tabLst>
            </a:pPr>
            <a:r>
              <a:rPr sz="1600" spc="-5" dirty="0">
                <a:latin typeface="Arial"/>
                <a:cs typeface="Arial"/>
              </a:rPr>
              <a:t>Base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-5" dirty="0">
                <a:latin typeface="Arial"/>
                <a:cs typeface="Arial"/>
              </a:rPr>
              <a:t>CSMA/C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adopte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-5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y </a:t>
            </a:r>
            <a:r>
              <a:rPr sz="1600" spc="-5" dirty="0">
                <a:latin typeface="Arial"/>
                <a:cs typeface="Arial"/>
              </a:rPr>
              <a:t>IEE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</a:t>
            </a:r>
            <a:r>
              <a:rPr sz="1600" dirty="0">
                <a:latin typeface="Arial"/>
                <a:cs typeface="Arial"/>
              </a:rPr>
              <a:t>2 </a:t>
            </a:r>
            <a:r>
              <a:rPr sz="1600" spc="-5" dirty="0">
                <a:latin typeface="Arial"/>
                <a:cs typeface="Arial"/>
              </a:rPr>
              <a:t>committe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-5" dirty="0">
                <a:latin typeface="Arial"/>
                <a:cs typeface="Arial"/>
              </a:rPr>
              <a:t>1985</a:t>
            </a:r>
            <a:endParaRPr sz="1600">
              <a:latin typeface="Arial"/>
              <a:cs typeface="Arial"/>
            </a:endParaRPr>
          </a:p>
          <a:p>
            <a:pPr marL="760730" lvl="1" indent="-171450">
              <a:lnSpc>
                <a:spcPct val="100000"/>
              </a:lnSpc>
              <a:spcBef>
                <a:spcPts val="1130"/>
              </a:spcBef>
              <a:buFont typeface="Arial"/>
              <a:buChar char="–"/>
              <a:tabLst>
                <a:tab pos="761365" algn="l"/>
              </a:tabLst>
            </a:pPr>
            <a:r>
              <a:rPr sz="1400" spc="-10" dirty="0">
                <a:latin typeface="Arial"/>
                <a:cs typeface="Arial"/>
              </a:rPr>
              <a:t>Interoperates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with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802.2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(LLC)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higher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layer</a:t>
            </a:r>
            <a:endParaRPr sz="1400">
              <a:latin typeface="Arial"/>
              <a:cs typeface="Arial"/>
            </a:endParaRPr>
          </a:p>
          <a:p>
            <a:pPr marL="760730" lvl="1" indent="-171450">
              <a:lnSpc>
                <a:spcPct val="100000"/>
              </a:lnSpc>
              <a:spcBef>
                <a:spcPts val="1090"/>
              </a:spcBef>
              <a:buFont typeface="Arial"/>
              <a:buChar char="–"/>
              <a:tabLst>
                <a:tab pos="761365" algn="l"/>
              </a:tabLst>
            </a:pPr>
            <a:r>
              <a:rPr sz="1400" spc="-20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ses different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encapsulation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header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to carry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data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payload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17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Collisions </a:t>
            </a:r>
            <a:r>
              <a:rPr spc="-15" dirty="0"/>
              <a:t>in</a:t>
            </a:r>
            <a:r>
              <a:rPr spc="-10" dirty="0"/>
              <a:t> </a:t>
            </a:r>
            <a:r>
              <a:rPr spc="-25" dirty="0"/>
              <a:t>Ethernet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0448" y="1729898"/>
            <a:ext cx="8246109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055" marR="187960" indent="-172720">
              <a:lnSpc>
                <a:spcPct val="100000"/>
              </a:lnSpc>
              <a:buFont typeface="Arial"/>
              <a:buChar char="•"/>
              <a:tabLst>
                <a:tab pos="186690" algn="l"/>
              </a:tabLst>
            </a:pPr>
            <a:r>
              <a:rPr sz="2400" spc="-2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collisio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resolutio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 Etherne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require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collisio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detecte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whil</a:t>
            </a:r>
            <a:r>
              <a:rPr sz="2400" dirty="0">
                <a:latin typeface="Arial"/>
                <a:cs typeface="Arial"/>
              </a:rPr>
              <a:t>e a </a:t>
            </a:r>
            <a:r>
              <a:rPr sz="2400" spc="-5" dirty="0">
                <a:latin typeface="Arial"/>
                <a:cs typeface="Arial"/>
              </a:rPr>
              <a:t>statio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stil</a:t>
            </a:r>
            <a:r>
              <a:rPr sz="2400" dirty="0">
                <a:latin typeface="Arial"/>
                <a:cs typeface="Arial"/>
              </a:rPr>
              <a:t>l </a:t>
            </a:r>
            <a:r>
              <a:rPr sz="2400" spc="-5" dirty="0">
                <a:latin typeface="Arial"/>
                <a:cs typeface="Arial"/>
              </a:rPr>
              <a:t>transmitti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85420" indent="-17272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86055" algn="l"/>
              </a:tabLst>
            </a:pPr>
            <a:r>
              <a:rPr sz="2400" spc="-2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ssum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maximu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propagatio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dela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bu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i="1" spc="-5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85420" marR="5080" indent="-17272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86055" algn="l"/>
              </a:tabLst>
            </a:pP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estrictions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Eac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fram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shoul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leas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twic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 </a:t>
            </a:r>
            <a:r>
              <a:rPr sz="2400" spc="-1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t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de</a:t>
            </a:r>
            <a:r>
              <a:rPr sz="2400" spc="-1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 a 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llis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0000CC"/>
                </a:solidFill>
                <a:latin typeface="Arial"/>
                <a:cs typeface="Arial"/>
              </a:rPr>
              <a:t>2a</a:t>
            </a:r>
            <a:r>
              <a:rPr sz="2400" spc="-5" dirty="0">
                <a:latin typeface="Arial"/>
                <a:cs typeface="Arial"/>
              </a:rPr>
              <a:t>)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67889" y="4077461"/>
            <a:ext cx="9906" cy="15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77795" y="4077461"/>
            <a:ext cx="3926585" cy="152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77795" y="4218432"/>
            <a:ext cx="291845" cy="160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49829" y="4226814"/>
            <a:ext cx="19812" cy="1470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67889" y="4218432"/>
            <a:ext cx="19812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94382" y="4218432"/>
            <a:ext cx="19812" cy="83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94382" y="4085844"/>
            <a:ext cx="19812" cy="1325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55155" y="3993626"/>
            <a:ext cx="2078989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1600" spc="-10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Begin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ansmission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65604" y="3974591"/>
            <a:ext cx="19050" cy="1973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04382" y="3966209"/>
            <a:ext cx="19050" cy="83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04382" y="3974591"/>
            <a:ext cx="19050" cy="1897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65426" y="3856482"/>
            <a:ext cx="467995" cy="149860"/>
          </a:xfrm>
          <a:custGeom>
            <a:avLst/>
            <a:gdLst/>
            <a:ahLst/>
            <a:cxnLst/>
            <a:rect l="l" t="t" r="r" b="b"/>
            <a:pathLst>
              <a:path w="467994" h="149860">
                <a:moveTo>
                  <a:pt x="467868" y="142493"/>
                </a:moveTo>
                <a:lnTo>
                  <a:pt x="467868" y="0"/>
                </a:lnTo>
                <a:lnTo>
                  <a:pt x="0" y="0"/>
                </a:lnTo>
                <a:lnTo>
                  <a:pt x="0" y="149351"/>
                </a:lnTo>
                <a:lnTo>
                  <a:pt x="467868" y="142493"/>
                </a:lnTo>
                <a:close/>
              </a:path>
            </a:pathLst>
          </a:custGeom>
          <a:solidFill>
            <a:srgbClr val="FFB0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23007" y="4228348"/>
            <a:ext cx="16954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30823" y="4218432"/>
            <a:ext cx="292608" cy="1600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04382" y="4226814"/>
            <a:ext cx="19050" cy="14706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20917" y="4218432"/>
            <a:ext cx="19812" cy="155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47409" y="4226814"/>
            <a:ext cx="20574" cy="76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47409" y="4085844"/>
            <a:ext cx="20574" cy="14097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87465" y="4231396"/>
            <a:ext cx="16954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37919" y="3960296"/>
            <a:ext cx="212725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95" dirty="0">
                <a:latin typeface="Arial"/>
                <a:cs typeface="Arial"/>
              </a:rPr>
              <a:t>t</a:t>
            </a:r>
            <a:r>
              <a:rPr sz="2100" b="1" spc="-15" baseline="-13888" dirty="0">
                <a:latin typeface="Arial"/>
                <a:cs typeface="Arial"/>
              </a:rPr>
              <a:t>0</a:t>
            </a:r>
            <a:endParaRPr sz="2100" baseline="-13888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49829" y="4373117"/>
            <a:ext cx="19812" cy="746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67889" y="4432553"/>
            <a:ext cx="291845" cy="152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67889" y="4373117"/>
            <a:ext cx="19812" cy="6629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04382" y="4373117"/>
            <a:ext cx="19050" cy="746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20917" y="4432553"/>
            <a:ext cx="291846" cy="1524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20917" y="4373117"/>
            <a:ext cx="19812" cy="6629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87701" y="4915661"/>
            <a:ext cx="8381" cy="1523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12764" y="4915661"/>
            <a:ext cx="10667" cy="1523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96083" y="4915661"/>
            <a:ext cx="3916679" cy="1524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87701" y="5056632"/>
            <a:ext cx="292607" cy="1676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59735" y="5065014"/>
            <a:ext cx="20574" cy="22097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77795" y="5269991"/>
            <a:ext cx="291845" cy="1600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77795" y="5056632"/>
            <a:ext cx="18287" cy="22097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04288" y="5056632"/>
            <a:ext cx="18287" cy="838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04288" y="4922520"/>
            <a:ext cx="18287" cy="13411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455155" y="4832588"/>
            <a:ext cx="209042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3300"/>
                </a:solidFill>
                <a:latin typeface="Arial"/>
                <a:cs typeface="Arial"/>
              </a:rPr>
              <a:t>B</a:t>
            </a:r>
            <a:r>
              <a:rPr sz="1600" spc="-1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Begin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ansmission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187701" y="5009388"/>
            <a:ext cx="19050" cy="838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87701" y="4821173"/>
            <a:ext cx="19050" cy="18821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12764" y="4804409"/>
            <a:ext cx="20574" cy="838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12764" y="5009388"/>
            <a:ext cx="20574" cy="838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12764" y="4812791"/>
            <a:ext cx="20574" cy="19659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230627" y="5063501"/>
            <a:ext cx="16954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840729" y="5065014"/>
            <a:ext cx="292608" cy="1600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12764" y="5073396"/>
            <a:ext cx="20574" cy="21259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30823" y="5269991"/>
            <a:ext cx="292608" cy="1600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30823" y="5065014"/>
            <a:ext cx="20574" cy="21259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67984" y="4922520"/>
            <a:ext cx="18287" cy="14249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905753" y="5069596"/>
            <a:ext cx="16954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7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40967" y="4766453"/>
            <a:ext cx="70612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95" dirty="0">
                <a:latin typeface="Arial"/>
                <a:cs typeface="Arial"/>
              </a:rPr>
              <a:t>t</a:t>
            </a:r>
            <a:r>
              <a:rPr sz="2100" b="1" spc="67" baseline="-13888" dirty="0">
                <a:latin typeface="Arial"/>
                <a:cs typeface="Arial"/>
              </a:rPr>
              <a:t>0</a:t>
            </a:r>
            <a:r>
              <a:rPr sz="1800" b="1" spc="-5" dirty="0">
                <a:latin typeface="Arial"/>
                <a:cs typeface="Arial"/>
              </a:rPr>
              <a:t>+a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160" dirty="0">
                <a:latin typeface="Arial"/>
                <a:cs typeface="Arial"/>
              </a:rPr>
              <a:t> </a:t>
            </a:r>
            <a:r>
              <a:rPr sz="1900" spc="-1085" dirty="0">
                <a:latin typeface="Times New Roman"/>
                <a:cs typeface="Times New Roman"/>
              </a:rPr>
              <a:t>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768340" y="4664964"/>
            <a:ext cx="358140" cy="153670"/>
          </a:xfrm>
          <a:custGeom>
            <a:avLst/>
            <a:gdLst/>
            <a:ahLst/>
            <a:cxnLst/>
            <a:rect l="l" t="t" r="r" b="b"/>
            <a:pathLst>
              <a:path w="358139" h="153670">
                <a:moveTo>
                  <a:pt x="0" y="0"/>
                </a:moveTo>
                <a:lnTo>
                  <a:pt x="0" y="153162"/>
                </a:lnTo>
                <a:lnTo>
                  <a:pt x="358139" y="153162"/>
                </a:lnTo>
                <a:lnTo>
                  <a:pt x="358139" y="0"/>
                </a:lnTo>
                <a:lnTo>
                  <a:pt x="0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63767" y="4660391"/>
            <a:ext cx="367665" cy="162560"/>
          </a:xfrm>
          <a:custGeom>
            <a:avLst/>
            <a:gdLst/>
            <a:ahLst/>
            <a:cxnLst/>
            <a:rect l="l" t="t" r="r" b="b"/>
            <a:pathLst>
              <a:path w="367664" h="162560">
                <a:moveTo>
                  <a:pt x="367284" y="162305"/>
                </a:moveTo>
                <a:lnTo>
                  <a:pt x="367284" y="0"/>
                </a:lnTo>
                <a:lnTo>
                  <a:pt x="0" y="0"/>
                </a:lnTo>
                <a:lnTo>
                  <a:pt x="0" y="162306"/>
                </a:lnTo>
                <a:lnTo>
                  <a:pt x="4572" y="162306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358140" y="9143"/>
                </a:lnTo>
                <a:lnTo>
                  <a:pt x="358140" y="4571"/>
                </a:lnTo>
                <a:lnTo>
                  <a:pt x="362712" y="9143"/>
                </a:lnTo>
                <a:lnTo>
                  <a:pt x="362712" y="162305"/>
                </a:lnTo>
                <a:lnTo>
                  <a:pt x="367284" y="162305"/>
                </a:lnTo>
                <a:close/>
              </a:path>
              <a:path w="367664" h="162560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367664" h="162560">
                <a:moveTo>
                  <a:pt x="9144" y="153162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53162"/>
                </a:lnTo>
                <a:lnTo>
                  <a:pt x="9144" y="153162"/>
                </a:lnTo>
                <a:close/>
              </a:path>
              <a:path w="367664" h="162560">
                <a:moveTo>
                  <a:pt x="362712" y="153161"/>
                </a:moveTo>
                <a:lnTo>
                  <a:pt x="4572" y="153162"/>
                </a:lnTo>
                <a:lnTo>
                  <a:pt x="9144" y="157734"/>
                </a:lnTo>
                <a:lnTo>
                  <a:pt x="9144" y="162306"/>
                </a:lnTo>
                <a:lnTo>
                  <a:pt x="358140" y="162305"/>
                </a:lnTo>
                <a:lnTo>
                  <a:pt x="358140" y="157733"/>
                </a:lnTo>
                <a:lnTo>
                  <a:pt x="362712" y="153161"/>
                </a:lnTo>
                <a:close/>
              </a:path>
              <a:path w="367664" h="162560">
                <a:moveTo>
                  <a:pt x="9144" y="162306"/>
                </a:moveTo>
                <a:lnTo>
                  <a:pt x="9144" y="157734"/>
                </a:lnTo>
                <a:lnTo>
                  <a:pt x="4572" y="153162"/>
                </a:lnTo>
                <a:lnTo>
                  <a:pt x="4572" y="162306"/>
                </a:lnTo>
                <a:lnTo>
                  <a:pt x="9144" y="162306"/>
                </a:lnTo>
                <a:close/>
              </a:path>
              <a:path w="367664" h="162560">
                <a:moveTo>
                  <a:pt x="362712" y="9143"/>
                </a:moveTo>
                <a:lnTo>
                  <a:pt x="358140" y="4571"/>
                </a:lnTo>
                <a:lnTo>
                  <a:pt x="358140" y="9143"/>
                </a:lnTo>
                <a:lnTo>
                  <a:pt x="362712" y="9143"/>
                </a:lnTo>
                <a:close/>
              </a:path>
              <a:path w="367664" h="162560">
                <a:moveTo>
                  <a:pt x="362712" y="153161"/>
                </a:moveTo>
                <a:lnTo>
                  <a:pt x="362712" y="9143"/>
                </a:lnTo>
                <a:lnTo>
                  <a:pt x="358140" y="9143"/>
                </a:lnTo>
                <a:lnTo>
                  <a:pt x="358140" y="153161"/>
                </a:lnTo>
                <a:lnTo>
                  <a:pt x="362712" y="153161"/>
                </a:lnTo>
                <a:close/>
              </a:path>
              <a:path w="367664" h="162560">
                <a:moveTo>
                  <a:pt x="362712" y="162305"/>
                </a:moveTo>
                <a:lnTo>
                  <a:pt x="362712" y="153161"/>
                </a:lnTo>
                <a:lnTo>
                  <a:pt x="358140" y="157733"/>
                </a:lnTo>
                <a:lnTo>
                  <a:pt x="358140" y="162305"/>
                </a:lnTo>
                <a:lnTo>
                  <a:pt x="362712" y="162305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58567" y="4668773"/>
            <a:ext cx="3302000" cy="151130"/>
          </a:xfrm>
          <a:custGeom>
            <a:avLst/>
            <a:gdLst/>
            <a:ahLst/>
            <a:cxnLst/>
            <a:rect l="l" t="t" r="r" b="b"/>
            <a:pathLst>
              <a:path w="3302000" h="151129">
                <a:moveTo>
                  <a:pt x="3301746" y="144017"/>
                </a:moveTo>
                <a:lnTo>
                  <a:pt x="3301746" y="0"/>
                </a:lnTo>
                <a:lnTo>
                  <a:pt x="0" y="0"/>
                </a:lnTo>
                <a:lnTo>
                  <a:pt x="0" y="150875"/>
                </a:lnTo>
                <a:lnTo>
                  <a:pt x="3301746" y="144017"/>
                </a:lnTo>
                <a:close/>
              </a:path>
            </a:pathLst>
          </a:custGeom>
          <a:solidFill>
            <a:srgbClr val="FFB0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61482" y="5506211"/>
            <a:ext cx="360045" cy="147955"/>
          </a:xfrm>
          <a:custGeom>
            <a:avLst/>
            <a:gdLst/>
            <a:ahLst/>
            <a:cxnLst/>
            <a:rect l="l" t="t" r="r" b="b"/>
            <a:pathLst>
              <a:path w="360045" h="147954">
                <a:moveTo>
                  <a:pt x="359663" y="147828"/>
                </a:moveTo>
                <a:lnTo>
                  <a:pt x="359663" y="0"/>
                </a:lnTo>
                <a:lnTo>
                  <a:pt x="0" y="0"/>
                </a:lnTo>
                <a:lnTo>
                  <a:pt x="10667" y="147828"/>
                </a:lnTo>
                <a:lnTo>
                  <a:pt x="359663" y="147828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56909" y="5501640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369569" y="152400"/>
                </a:moveTo>
                <a:lnTo>
                  <a:pt x="369569" y="4572"/>
                </a:lnTo>
                <a:lnTo>
                  <a:pt x="368045" y="1524"/>
                </a:lnTo>
                <a:lnTo>
                  <a:pt x="364235" y="0"/>
                </a:lnTo>
                <a:lnTo>
                  <a:pt x="4571" y="0"/>
                </a:lnTo>
                <a:lnTo>
                  <a:pt x="1523" y="1524"/>
                </a:lnTo>
                <a:lnTo>
                  <a:pt x="0" y="4572"/>
                </a:lnTo>
                <a:lnTo>
                  <a:pt x="4571" y="72800"/>
                </a:lnTo>
                <a:lnTo>
                  <a:pt x="4571" y="9144"/>
                </a:lnTo>
                <a:lnTo>
                  <a:pt x="9143" y="4572"/>
                </a:lnTo>
                <a:lnTo>
                  <a:pt x="9473" y="9144"/>
                </a:lnTo>
                <a:lnTo>
                  <a:pt x="359663" y="9144"/>
                </a:lnTo>
                <a:lnTo>
                  <a:pt x="359663" y="4572"/>
                </a:lnTo>
                <a:lnTo>
                  <a:pt x="364235" y="9144"/>
                </a:lnTo>
                <a:lnTo>
                  <a:pt x="364235" y="156972"/>
                </a:lnTo>
                <a:lnTo>
                  <a:pt x="368045" y="155448"/>
                </a:lnTo>
                <a:lnTo>
                  <a:pt x="369569" y="152400"/>
                </a:lnTo>
                <a:close/>
              </a:path>
              <a:path w="369570" h="157479">
                <a:moveTo>
                  <a:pt x="947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473" y="9144"/>
                </a:lnTo>
                <a:close/>
              </a:path>
              <a:path w="369570" h="157479">
                <a:moveTo>
                  <a:pt x="19482" y="147828"/>
                </a:moveTo>
                <a:lnTo>
                  <a:pt x="9473" y="9144"/>
                </a:lnTo>
                <a:lnTo>
                  <a:pt x="4571" y="9144"/>
                </a:lnTo>
                <a:lnTo>
                  <a:pt x="4571" y="72800"/>
                </a:lnTo>
                <a:lnTo>
                  <a:pt x="9905" y="152400"/>
                </a:lnTo>
                <a:lnTo>
                  <a:pt x="11429" y="155448"/>
                </a:lnTo>
                <a:lnTo>
                  <a:pt x="15239" y="156972"/>
                </a:lnTo>
                <a:lnTo>
                  <a:pt x="15239" y="147828"/>
                </a:lnTo>
                <a:lnTo>
                  <a:pt x="19482" y="147828"/>
                </a:lnTo>
                <a:close/>
              </a:path>
              <a:path w="369570" h="157479">
                <a:moveTo>
                  <a:pt x="19811" y="152400"/>
                </a:moveTo>
                <a:lnTo>
                  <a:pt x="19482" y="147828"/>
                </a:lnTo>
                <a:lnTo>
                  <a:pt x="15239" y="147828"/>
                </a:lnTo>
                <a:lnTo>
                  <a:pt x="19811" y="152400"/>
                </a:lnTo>
                <a:close/>
              </a:path>
              <a:path w="369570" h="157479">
                <a:moveTo>
                  <a:pt x="19811" y="156972"/>
                </a:moveTo>
                <a:lnTo>
                  <a:pt x="19811" y="152400"/>
                </a:lnTo>
                <a:lnTo>
                  <a:pt x="15239" y="147828"/>
                </a:lnTo>
                <a:lnTo>
                  <a:pt x="15239" y="156972"/>
                </a:lnTo>
                <a:lnTo>
                  <a:pt x="19811" y="156972"/>
                </a:lnTo>
                <a:close/>
              </a:path>
              <a:path w="369570" h="157479">
                <a:moveTo>
                  <a:pt x="364235" y="147828"/>
                </a:moveTo>
                <a:lnTo>
                  <a:pt x="19482" y="147828"/>
                </a:lnTo>
                <a:lnTo>
                  <a:pt x="19811" y="152400"/>
                </a:lnTo>
                <a:lnTo>
                  <a:pt x="19811" y="156972"/>
                </a:lnTo>
                <a:lnTo>
                  <a:pt x="359663" y="156972"/>
                </a:lnTo>
                <a:lnTo>
                  <a:pt x="359663" y="152400"/>
                </a:lnTo>
                <a:lnTo>
                  <a:pt x="364235" y="147828"/>
                </a:lnTo>
                <a:close/>
              </a:path>
              <a:path w="369570" h="157479">
                <a:moveTo>
                  <a:pt x="364235" y="9144"/>
                </a:moveTo>
                <a:lnTo>
                  <a:pt x="359663" y="4572"/>
                </a:lnTo>
                <a:lnTo>
                  <a:pt x="359663" y="9144"/>
                </a:lnTo>
                <a:lnTo>
                  <a:pt x="364235" y="9144"/>
                </a:lnTo>
                <a:close/>
              </a:path>
              <a:path w="369570" h="157479">
                <a:moveTo>
                  <a:pt x="364235" y="147828"/>
                </a:moveTo>
                <a:lnTo>
                  <a:pt x="364235" y="9144"/>
                </a:lnTo>
                <a:lnTo>
                  <a:pt x="359663" y="9144"/>
                </a:lnTo>
                <a:lnTo>
                  <a:pt x="359663" y="147828"/>
                </a:lnTo>
                <a:lnTo>
                  <a:pt x="364235" y="147828"/>
                </a:lnTo>
                <a:close/>
              </a:path>
              <a:path w="369570" h="157479">
                <a:moveTo>
                  <a:pt x="364235" y="156972"/>
                </a:moveTo>
                <a:lnTo>
                  <a:pt x="364235" y="147828"/>
                </a:lnTo>
                <a:lnTo>
                  <a:pt x="359663" y="152400"/>
                </a:lnTo>
                <a:lnTo>
                  <a:pt x="359663" y="156972"/>
                </a:lnTo>
                <a:lnTo>
                  <a:pt x="364235" y="156972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91511" y="5746241"/>
            <a:ext cx="8381" cy="1600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99894" y="5746241"/>
            <a:ext cx="3921252" cy="1600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91511" y="5887211"/>
            <a:ext cx="300227" cy="1523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73451" y="5894070"/>
            <a:ext cx="18287" cy="21793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80844" y="6097523"/>
            <a:ext cx="300989" cy="1447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80844" y="5887211"/>
            <a:ext cx="19050" cy="21869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18004" y="5887211"/>
            <a:ext cx="18287" cy="685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18004" y="5754623"/>
            <a:ext cx="18287" cy="13258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455155" y="5654786"/>
            <a:ext cx="173037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3300"/>
                </a:solidFill>
                <a:latin typeface="Arial"/>
                <a:cs typeface="Arial"/>
              </a:rPr>
              <a:t>B</a:t>
            </a:r>
            <a:r>
              <a:rPr sz="1600" spc="-1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Detect</a:t>
            </a:r>
            <a:r>
              <a:rPr sz="1600" dirty="0"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Collision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199894" y="5839967"/>
            <a:ext cx="19812" cy="762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199894" y="5652515"/>
            <a:ext cx="19812" cy="18745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21146" y="5839967"/>
            <a:ext cx="20574" cy="762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21146" y="5652515"/>
            <a:ext cx="20574" cy="18745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255773" y="5898652"/>
            <a:ext cx="16954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849111" y="5894070"/>
            <a:ext cx="292608" cy="1600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21146" y="5902452"/>
            <a:ext cx="20574" cy="20955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839205" y="6097523"/>
            <a:ext cx="292608" cy="1447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839205" y="5894070"/>
            <a:ext cx="20574" cy="211836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965697" y="5754623"/>
            <a:ext cx="20574" cy="139446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5904229" y="5897890"/>
            <a:ext cx="16954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7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139444" y="5614597"/>
            <a:ext cx="480059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90" dirty="0">
                <a:latin typeface="Arial"/>
                <a:cs typeface="Arial"/>
              </a:rPr>
              <a:t>t</a:t>
            </a:r>
            <a:r>
              <a:rPr sz="2100" b="1" spc="75" baseline="-11904" dirty="0">
                <a:latin typeface="Arial"/>
                <a:cs typeface="Arial"/>
              </a:rPr>
              <a:t>0</a:t>
            </a:r>
            <a:r>
              <a:rPr sz="1800" b="1" spc="-5" dirty="0">
                <a:latin typeface="Arial"/>
                <a:cs typeface="Arial"/>
              </a:rPr>
              <a:t>+a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365248" y="6291834"/>
            <a:ext cx="3279775" cy="40640"/>
          </a:xfrm>
          <a:custGeom>
            <a:avLst/>
            <a:gdLst/>
            <a:ahLst/>
            <a:cxnLst/>
            <a:rect l="l" t="t" r="r" b="b"/>
            <a:pathLst>
              <a:path w="3279775" h="40639">
                <a:moveTo>
                  <a:pt x="3279648" y="40385"/>
                </a:moveTo>
                <a:lnTo>
                  <a:pt x="3279648" y="0"/>
                </a:lnTo>
                <a:lnTo>
                  <a:pt x="0" y="0"/>
                </a:lnTo>
                <a:lnTo>
                  <a:pt x="5024" y="40385"/>
                </a:lnTo>
                <a:lnTo>
                  <a:pt x="3279648" y="40385"/>
                </a:lnTo>
                <a:close/>
              </a:path>
            </a:pathLst>
          </a:custGeom>
          <a:solidFill>
            <a:srgbClr val="FFB0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542026" y="5511546"/>
            <a:ext cx="220979" cy="146050"/>
          </a:xfrm>
          <a:custGeom>
            <a:avLst/>
            <a:gdLst/>
            <a:ahLst/>
            <a:cxnLst/>
            <a:rect l="l" t="t" r="r" b="b"/>
            <a:pathLst>
              <a:path w="220979" h="146050">
                <a:moveTo>
                  <a:pt x="0" y="0"/>
                </a:moveTo>
                <a:lnTo>
                  <a:pt x="0" y="145541"/>
                </a:lnTo>
                <a:lnTo>
                  <a:pt x="220979" y="145541"/>
                </a:lnTo>
                <a:lnTo>
                  <a:pt x="220979" y="0"/>
                </a:lnTo>
                <a:lnTo>
                  <a:pt x="0" y="0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37453" y="5506973"/>
            <a:ext cx="231140" cy="154940"/>
          </a:xfrm>
          <a:custGeom>
            <a:avLst/>
            <a:gdLst/>
            <a:ahLst/>
            <a:cxnLst/>
            <a:rect l="l" t="t" r="r" b="b"/>
            <a:pathLst>
              <a:path w="231139" h="154939">
                <a:moveTo>
                  <a:pt x="230886" y="154686"/>
                </a:moveTo>
                <a:lnTo>
                  <a:pt x="230886" y="0"/>
                </a:lnTo>
                <a:lnTo>
                  <a:pt x="0" y="0"/>
                </a:lnTo>
                <a:lnTo>
                  <a:pt x="0" y="154686"/>
                </a:lnTo>
                <a:lnTo>
                  <a:pt x="4572" y="154686"/>
                </a:lnTo>
                <a:lnTo>
                  <a:pt x="4572" y="9143"/>
                </a:lnTo>
                <a:lnTo>
                  <a:pt x="9144" y="4572"/>
                </a:lnTo>
                <a:lnTo>
                  <a:pt x="9144" y="9143"/>
                </a:lnTo>
                <a:lnTo>
                  <a:pt x="220980" y="9143"/>
                </a:lnTo>
                <a:lnTo>
                  <a:pt x="220980" y="4572"/>
                </a:lnTo>
                <a:lnTo>
                  <a:pt x="225551" y="9143"/>
                </a:lnTo>
                <a:lnTo>
                  <a:pt x="225551" y="154686"/>
                </a:lnTo>
                <a:lnTo>
                  <a:pt x="230886" y="154686"/>
                </a:lnTo>
                <a:close/>
              </a:path>
              <a:path w="231139" h="154939">
                <a:moveTo>
                  <a:pt x="9144" y="9143"/>
                </a:moveTo>
                <a:lnTo>
                  <a:pt x="9144" y="4572"/>
                </a:lnTo>
                <a:lnTo>
                  <a:pt x="4572" y="9143"/>
                </a:lnTo>
                <a:lnTo>
                  <a:pt x="9144" y="9143"/>
                </a:lnTo>
                <a:close/>
              </a:path>
              <a:path w="231139" h="154939">
                <a:moveTo>
                  <a:pt x="9144" y="144779"/>
                </a:moveTo>
                <a:lnTo>
                  <a:pt x="9144" y="9143"/>
                </a:lnTo>
                <a:lnTo>
                  <a:pt x="4572" y="9143"/>
                </a:lnTo>
                <a:lnTo>
                  <a:pt x="4572" y="144779"/>
                </a:lnTo>
                <a:lnTo>
                  <a:pt x="9144" y="144779"/>
                </a:lnTo>
                <a:close/>
              </a:path>
              <a:path w="231139" h="154939">
                <a:moveTo>
                  <a:pt x="225551" y="144779"/>
                </a:moveTo>
                <a:lnTo>
                  <a:pt x="4572" y="144779"/>
                </a:lnTo>
                <a:lnTo>
                  <a:pt x="9144" y="150113"/>
                </a:lnTo>
                <a:lnTo>
                  <a:pt x="9144" y="154686"/>
                </a:lnTo>
                <a:lnTo>
                  <a:pt x="220980" y="154686"/>
                </a:lnTo>
                <a:lnTo>
                  <a:pt x="220980" y="150113"/>
                </a:lnTo>
                <a:lnTo>
                  <a:pt x="225551" y="144779"/>
                </a:lnTo>
                <a:close/>
              </a:path>
              <a:path w="231139" h="154939">
                <a:moveTo>
                  <a:pt x="9144" y="154686"/>
                </a:moveTo>
                <a:lnTo>
                  <a:pt x="9144" y="150113"/>
                </a:lnTo>
                <a:lnTo>
                  <a:pt x="4572" y="144779"/>
                </a:lnTo>
                <a:lnTo>
                  <a:pt x="4572" y="154686"/>
                </a:lnTo>
                <a:lnTo>
                  <a:pt x="9144" y="154686"/>
                </a:lnTo>
                <a:close/>
              </a:path>
              <a:path w="231139" h="154939">
                <a:moveTo>
                  <a:pt x="225551" y="9143"/>
                </a:moveTo>
                <a:lnTo>
                  <a:pt x="220980" y="4572"/>
                </a:lnTo>
                <a:lnTo>
                  <a:pt x="220980" y="9143"/>
                </a:lnTo>
                <a:lnTo>
                  <a:pt x="225551" y="9143"/>
                </a:lnTo>
                <a:close/>
              </a:path>
              <a:path w="231139" h="154939">
                <a:moveTo>
                  <a:pt x="225551" y="144779"/>
                </a:moveTo>
                <a:lnTo>
                  <a:pt x="225551" y="9143"/>
                </a:lnTo>
                <a:lnTo>
                  <a:pt x="220980" y="9143"/>
                </a:lnTo>
                <a:lnTo>
                  <a:pt x="220980" y="144779"/>
                </a:lnTo>
                <a:lnTo>
                  <a:pt x="225551" y="144779"/>
                </a:lnTo>
                <a:close/>
              </a:path>
              <a:path w="231139" h="154939">
                <a:moveTo>
                  <a:pt x="225551" y="154686"/>
                </a:moveTo>
                <a:lnTo>
                  <a:pt x="225551" y="144779"/>
                </a:lnTo>
                <a:lnTo>
                  <a:pt x="220980" y="150113"/>
                </a:lnTo>
                <a:lnTo>
                  <a:pt x="220980" y="154686"/>
                </a:lnTo>
                <a:lnTo>
                  <a:pt x="225551" y="154686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321051" y="6313170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4" y="0"/>
                </a:lnTo>
              </a:path>
            </a:pathLst>
          </a:custGeom>
          <a:ln w="39371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316479" y="6289547"/>
            <a:ext cx="208915" cy="43180"/>
          </a:xfrm>
          <a:custGeom>
            <a:avLst/>
            <a:gdLst/>
            <a:ahLst/>
            <a:cxnLst/>
            <a:rect l="l" t="t" r="r" b="b"/>
            <a:pathLst>
              <a:path w="208914" h="43179">
                <a:moveTo>
                  <a:pt x="208787" y="42672"/>
                </a:moveTo>
                <a:lnTo>
                  <a:pt x="208787" y="0"/>
                </a:lnTo>
                <a:lnTo>
                  <a:pt x="0" y="0"/>
                </a:lnTo>
                <a:lnTo>
                  <a:pt x="0" y="42672"/>
                </a:lnTo>
                <a:lnTo>
                  <a:pt x="4571" y="42672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99644" y="9905"/>
                </a:lnTo>
                <a:lnTo>
                  <a:pt x="199644" y="4572"/>
                </a:lnTo>
                <a:lnTo>
                  <a:pt x="204215" y="9905"/>
                </a:lnTo>
                <a:lnTo>
                  <a:pt x="204215" y="42672"/>
                </a:lnTo>
                <a:lnTo>
                  <a:pt x="208787" y="42672"/>
                </a:lnTo>
                <a:close/>
              </a:path>
              <a:path w="208914" h="43179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208914" h="43179">
                <a:moveTo>
                  <a:pt x="9906" y="42672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42672"/>
                </a:lnTo>
                <a:lnTo>
                  <a:pt x="9906" y="42672"/>
                </a:lnTo>
                <a:close/>
              </a:path>
              <a:path w="208914" h="43179">
                <a:moveTo>
                  <a:pt x="204215" y="9905"/>
                </a:moveTo>
                <a:lnTo>
                  <a:pt x="199644" y="4572"/>
                </a:lnTo>
                <a:lnTo>
                  <a:pt x="199644" y="9905"/>
                </a:lnTo>
                <a:lnTo>
                  <a:pt x="204215" y="9905"/>
                </a:lnTo>
                <a:close/>
              </a:path>
              <a:path w="208914" h="43179">
                <a:moveTo>
                  <a:pt x="204215" y="42672"/>
                </a:moveTo>
                <a:lnTo>
                  <a:pt x="204215" y="9905"/>
                </a:lnTo>
                <a:lnTo>
                  <a:pt x="199644" y="9905"/>
                </a:lnTo>
                <a:lnTo>
                  <a:pt x="199644" y="42672"/>
                </a:lnTo>
                <a:lnTo>
                  <a:pt x="204215" y="42672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272283" y="5506211"/>
            <a:ext cx="3271520" cy="158750"/>
          </a:xfrm>
          <a:custGeom>
            <a:avLst/>
            <a:gdLst/>
            <a:ahLst/>
            <a:cxnLst/>
            <a:rect l="l" t="t" r="r" b="b"/>
            <a:pathLst>
              <a:path w="3271520" h="158750">
                <a:moveTo>
                  <a:pt x="3271266" y="151638"/>
                </a:moveTo>
                <a:lnTo>
                  <a:pt x="3271266" y="0"/>
                </a:lnTo>
                <a:lnTo>
                  <a:pt x="0" y="0"/>
                </a:lnTo>
                <a:lnTo>
                  <a:pt x="0" y="158496"/>
                </a:lnTo>
                <a:lnTo>
                  <a:pt x="3271266" y="151638"/>
                </a:lnTo>
                <a:close/>
              </a:path>
            </a:pathLst>
          </a:custGeom>
          <a:solidFill>
            <a:srgbClr val="FFB0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370272" y="6332220"/>
            <a:ext cx="3274695" cy="125095"/>
          </a:xfrm>
          <a:custGeom>
            <a:avLst/>
            <a:gdLst/>
            <a:ahLst/>
            <a:cxnLst/>
            <a:rect l="l" t="t" r="r" b="b"/>
            <a:pathLst>
              <a:path w="3274695" h="125095">
                <a:moveTo>
                  <a:pt x="3274623" y="124968"/>
                </a:moveTo>
                <a:lnTo>
                  <a:pt x="3274623" y="0"/>
                </a:lnTo>
                <a:lnTo>
                  <a:pt x="0" y="0"/>
                </a:lnTo>
                <a:lnTo>
                  <a:pt x="15549" y="124968"/>
                </a:lnTo>
                <a:lnTo>
                  <a:pt x="3274623" y="124968"/>
                </a:lnTo>
                <a:close/>
              </a:path>
            </a:pathLst>
          </a:custGeom>
          <a:solidFill>
            <a:srgbClr val="FFB0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238755" y="6542531"/>
            <a:ext cx="3921252" cy="14477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230373" y="6681978"/>
            <a:ext cx="291845" cy="16764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501645" y="6690359"/>
            <a:ext cx="20574" cy="217931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219705" y="6893814"/>
            <a:ext cx="292607" cy="14477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219705" y="6681978"/>
            <a:ext cx="19050" cy="21869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356866" y="6542531"/>
            <a:ext cx="18287" cy="8382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356866" y="6550914"/>
            <a:ext cx="18287" cy="131064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6455155" y="6425168"/>
            <a:ext cx="2595880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690" marR="5080" indent="-174625">
              <a:lnSpc>
                <a:spcPct val="100000"/>
              </a:lnSpc>
            </a:pPr>
            <a:r>
              <a:rPr sz="1600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1600" spc="-10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detect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collisio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just befor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transmission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2238755" y="6440423"/>
            <a:ext cx="19812" cy="8382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238755" y="6448805"/>
            <a:ext cx="19812" cy="187451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160008" y="6627876"/>
            <a:ext cx="20574" cy="8381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60008" y="6440423"/>
            <a:ext cx="20574" cy="187452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2285492" y="6688845"/>
            <a:ext cx="16954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887973" y="6681978"/>
            <a:ext cx="292608" cy="16764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160008" y="6690359"/>
            <a:ext cx="20574" cy="217931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878067" y="6893814"/>
            <a:ext cx="292608" cy="14477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878067" y="6681978"/>
            <a:ext cx="20574" cy="218694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04559" y="6542531"/>
            <a:ext cx="20574" cy="8382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004559" y="6690359"/>
            <a:ext cx="20574" cy="8382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04559" y="6550914"/>
            <a:ext cx="20574" cy="139446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5943091" y="6690369"/>
            <a:ext cx="16954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144777" y="6410886"/>
            <a:ext cx="61785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90" dirty="0">
                <a:latin typeface="Arial"/>
                <a:cs typeface="Arial"/>
              </a:rPr>
              <a:t>t</a:t>
            </a:r>
            <a:r>
              <a:rPr sz="2100" b="1" spc="-15" baseline="-11904" dirty="0">
                <a:latin typeface="Arial"/>
                <a:cs typeface="Arial"/>
              </a:rPr>
              <a:t>0</a:t>
            </a:r>
            <a:r>
              <a:rPr sz="2100" b="1" spc="-375" baseline="-1190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+2a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2321051" y="6331458"/>
            <a:ext cx="200025" cy="124460"/>
          </a:xfrm>
          <a:custGeom>
            <a:avLst/>
            <a:gdLst/>
            <a:ahLst/>
            <a:cxnLst/>
            <a:rect l="l" t="t" r="r" b="b"/>
            <a:pathLst>
              <a:path w="200025" h="124460">
                <a:moveTo>
                  <a:pt x="0" y="0"/>
                </a:moveTo>
                <a:lnTo>
                  <a:pt x="0" y="124204"/>
                </a:lnTo>
                <a:lnTo>
                  <a:pt x="199644" y="124204"/>
                </a:lnTo>
                <a:lnTo>
                  <a:pt x="199644" y="0"/>
                </a:lnTo>
                <a:lnTo>
                  <a:pt x="0" y="0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316479" y="6332220"/>
            <a:ext cx="208915" cy="128270"/>
          </a:xfrm>
          <a:custGeom>
            <a:avLst/>
            <a:gdLst/>
            <a:ahLst/>
            <a:cxnLst/>
            <a:rect l="l" t="t" r="r" b="b"/>
            <a:pathLst>
              <a:path w="208914" h="128270">
                <a:moveTo>
                  <a:pt x="9906" y="118871"/>
                </a:moveTo>
                <a:lnTo>
                  <a:pt x="9906" y="0"/>
                </a:lnTo>
                <a:lnTo>
                  <a:pt x="0" y="0"/>
                </a:lnTo>
                <a:lnTo>
                  <a:pt x="0" y="128015"/>
                </a:lnTo>
                <a:lnTo>
                  <a:pt x="4571" y="128015"/>
                </a:lnTo>
                <a:lnTo>
                  <a:pt x="4571" y="118871"/>
                </a:lnTo>
                <a:lnTo>
                  <a:pt x="9906" y="118871"/>
                </a:lnTo>
                <a:close/>
              </a:path>
              <a:path w="208914" h="128270">
                <a:moveTo>
                  <a:pt x="204215" y="118871"/>
                </a:moveTo>
                <a:lnTo>
                  <a:pt x="4571" y="118871"/>
                </a:lnTo>
                <a:lnTo>
                  <a:pt x="9906" y="123443"/>
                </a:lnTo>
                <a:lnTo>
                  <a:pt x="9906" y="128015"/>
                </a:lnTo>
                <a:lnTo>
                  <a:pt x="199644" y="128015"/>
                </a:lnTo>
                <a:lnTo>
                  <a:pt x="199644" y="123443"/>
                </a:lnTo>
                <a:lnTo>
                  <a:pt x="204215" y="118871"/>
                </a:lnTo>
                <a:close/>
              </a:path>
              <a:path w="208914" h="128270">
                <a:moveTo>
                  <a:pt x="9906" y="128015"/>
                </a:moveTo>
                <a:lnTo>
                  <a:pt x="9906" y="123443"/>
                </a:lnTo>
                <a:lnTo>
                  <a:pt x="4571" y="118871"/>
                </a:lnTo>
                <a:lnTo>
                  <a:pt x="4571" y="128015"/>
                </a:lnTo>
                <a:lnTo>
                  <a:pt x="9906" y="128015"/>
                </a:lnTo>
                <a:close/>
              </a:path>
              <a:path w="208914" h="128270">
                <a:moveTo>
                  <a:pt x="208787" y="128015"/>
                </a:moveTo>
                <a:lnTo>
                  <a:pt x="208787" y="0"/>
                </a:lnTo>
                <a:lnTo>
                  <a:pt x="199644" y="0"/>
                </a:lnTo>
                <a:lnTo>
                  <a:pt x="199644" y="118871"/>
                </a:lnTo>
                <a:lnTo>
                  <a:pt x="204215" y="118871"/>
                </a:lnTo>
                <a:lnTo>
                  <a:pt x="204215" y="128015"/>
                </a:lnTo>
                <a:lnTo>
                  <a:pt x="208787" y="128015"/>
                </a:lnTo>
                <a:close/>
              </a:path>
              <a:path w="208914" h="128270">
                <a:moveTo>
                  <a:pt x="204215" y="128015"/>
                </a:moveTo>
                <a:lnTo>
                  <a:pt x="204215" y="118871"/>
                </a:lnTo>
                <a:lnTo>
                  <a:pt x="199644" y="123443"/>
                </a:lnTo>
                <a:lnTo>
                  <a:pt x="199644" y="128015"/>
                </a:lnTo>
                <a:lnTo>
                  <a:pt x="204215" y="128015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Slide Number Placeholder 1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18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CSMA/C</a:t>
            </a:r>
            <a:r>
              <a:rPr spc="-25" dirty="0"/>
              <a:t>D</a:t>
            </a:r>
            <a:r>
              <a:rPr spc="5" dirty="0"/>
              <a:t> </a:t>
            </a:r>
            <a:r>
              <a:rPr spc="-20" dirty="0"/>
              <a:t>Flow </a:t>
            </a:r>
            <a:r>
              <a:rPr spc="-25" dirty="0"/>
              <a:t>Diagram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10582" y="1664390"/>
            <a:ext cx="412622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1.</a:t>
            </a:r>
            <a:r>
              <a:rPr sz="1800" spc="-5" dirty="0">
                <a:latin typeface="Arial"/>
                <a:cs typeface="Arial"/>
              </a:rPr>
              <a:t>Eac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listen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befor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 transmits.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0582" y="2171119"/>
            <a:ext cx="40519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2.If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channel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busy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waits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until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5786" y="1926335"/>
            <a:ext cx="885825" cy="489584"/>
          </a:xfrm>
          <a:custGeom>
            <a:avLst/>
            <a:gdLst/>
            <a:ahLst/>
            <a:cxnLst/>
            <a:rect l="l" t="t" r="r" b="b"/>
            <a:pathLst>
              <a:path w="885825" h="489585">
                <a:moveTo>
                  <a:pt x="0" y="0"/>
                </a:moveTo>
                <a:lnTo>
                  <a:pt x="0" y="489204"/>
                </a:lnTo>
                <a:lnTo>
                  <a:pt x="885443" y="489204"/>
                </a:lnTo>
                <a:lnTo>
                  <a:pt x="885443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8927" y="1919477"/>
            <a:ext cx="898525" cy="496570"/>
          </a:xfrm>
          <a:custGeom>
            <a:avLst/>
            <a:gdLst/>
            <a:ahLst/>
            <a:cxnLst/>
            <a:rect l="l" t="t" r="r" b="b"/>
            <a:pathLst>
              <a:path w="898525" h="496569">
                <a:moveTo>
                  <a:pt x="898397" y="496062"/>
                </a:moveTo>
                <a:lnTo>
                  <a:pt x="898397" y="0"/>
                </a:lnTo>
                <a:lnTo>
                  <a:pt x="0" y="0"/>
                </a:lnTo>
                <a:lnTo>
                  <a:pt x="0" y="496062"/>
                </a:lnTo>
                <a:lnTo>
                  <a:pt x="6858" y="496062"/>
                </a:lnTo>
                <a:lnTo>
                  <a:pt x="6858" y="12954"/>
                </a:lnTo>
                <a:lnTo>
                  <a:pt x="12953" y="6858"/>
                </a:lnTo>
                <a:lnTo>
                  <a:pt x="12953" y="12954"/>
                </a:lnTo>
                <a:lnTo>
                  <a:pt x="886205" y="12954"/>
                </a:lnTo>
                <a:lnTo>
                  <a:pt x="886205" y="6858"/>
                </a:lnTo>
                <a:lnTo>
                  <a:pt x="892301" y="12954"/>
                </a:lnTo>
                <a:lnTo>
                  <a:pt x="892301" y="496062"/>
                </a:lnTo>
                <a:lnTo>
                  <a:pt x="898397" y="496062"/>
                </a:lnTo>
                <a:close/>
              </a:path>
              <a:path w="898525" h="496569">
                <a:moveTo>
                  <a:pt x="12953" y="12954"/>
                </a:moveTo>
                <a:lnTo>
                  <a:pt x="12953" y="6858"/>
                </a:lnTo>
                <a:lnTo>
                  <a:pt x="6858" y="12954"/>
                </a:lnTo>
                <a:lnTo>
                  <a:pt x="12953" y="12954"/>
                </a:lnTo>
                <a:close/>
              </a:path>
              <a:path w="898525" h="496569">
                <a:moveTo>
                  <a:pt x="12953" y="496062"/>
                </a:moveTo>
                <a:lnTo>
                  <a:pt x="12953" y="12954"/>
                </a:lnTo>
                <a:lnTo>
                  <a:pt x="6858" y="12954"/>
                </a:lnTo>
                <a:lnTo>
                  <a:pt x="6858" y="496062"/>
                </a:lnTo>
                <a:lnTo>
                  <a:pt x="12953" y="496062"/>
                </a:lnTo>
                <a:close/>
              </a:path>
              <a:path w="898525" h="496569">
                <a:moveTo>
                  <a:pt x="892301" y="12954"/>
                </a:moveTo>
                <a:lnTo>
                  <a:pt x="886205" y="6858"/>
                </a:lnTo>
                <a:lnTo>
                  <a:pt x="886205" y="12954"/>
                </a:lnTo>
                <a:lnTo>
                  <a:pt x="892301" y="12954"/>
                </a:lnTo>
                <a:close/>
              </a:path>
              <a:path w="898525" h="496569">
                <a:moveTo>
                  <a:pt x="892301" y="496062"/>
                </a:moveTo>
                <a:lnTo>
                  <a:pt x="892301" y="12954"/>
                </a:lnTo>
                <a:lnTo>
                  <a:pt x="886205" y="12954"/>
                </a:lnTo>
                <a:lnTo>
                  <a:pt x="886205" y="496062"/>
                </a:lnTo>
                <a:lnTo>
                  <a:pt x="892301" y="49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57197" y="1973023"/>
            <a:ext cx="643255" cy="50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1300"/>
              </a:lnSpc>
            </a:pPr>
            <a:r>
              <a:rPr sz="1200" b="1" spc="-10" dirty="0">
                <a:latin typeface="Arial"/>
                <a:cs typeface="Arial"/>
              </a:rPr>
              <a:t>Station </a:t>
            </a:r>
            <a:r>
              <a:rPr sz="1200" b="1" spc="-5" dirty="0">
                <a:latin typeface="Arial"/>
                <a:cs typeface="Arial"/>
              </a:rPr>
              <a:t>ha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5" dirty="0">
                <a:latin typeface="Arial"/>
                <a:cs typeface="Arial"/>
              </a:rPr>
              <a:t> data </a:t>
            </a:r>
            <a:r>
              <a:rPr sz="1200" b="1" spc="-10" dirty="0">
                <a:latin typeface="Arial"/>
                <a:cs typeface="Arial"/>
              </a:rPr>
              <a:t>to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" y="241477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40705" y="2554406"/>
            <a:ext cx="405002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channel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goes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idle,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transmits.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9820" y="3060366"/>
            <a:ext cx="34029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3.I</a:t>
            </a:r>
            <a:r>
              <a:rPr sz="1800" spc="-5" dirty="0">
                <a:latin typeface="Arial"/>
                <a:cs typeface="Arial"/>
              </a:rPr>
              <a:t>f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channel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idl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14700" y="2840735"/>
            <a:ext cx="1304290" cy="554355"/>
          </a:xfrm>
          <a:custGeom>
            <a:avLst/>
            <a:gdLst/>
            <a:ahLst/>
            <a:cxnLst/>
            <a:rect l="l" t="t" r="r" b="b"/>
            <a:pathLst>
              <a:path w="1304289" h="554354">
                <a:moveTo>
                  <a:pt x="0" y="0"/>
                </a:moveTo>
                <a:lnTo>
                  <a:pt x="0" y="553974"/>
                </a:lnTo>
                <a:lnTo>
                  <a:pt x="1303781" y="553974"/>
                </a:lnTo>
                <a:lnTo>
                  <a:pt x="1303781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08603" y="2833877"/>
            <a:ext cx="1316355" cy="561340"/>
          </a:xfrm>
          <a:custGeom>
            <a:avLst/>
            <a:gdLst/>
            <a:ahLst/>
            <a:cxnLst/>
            <a:rect l="l" t="t" r="r" b="b"/>
            <a:pathLst>
              <a:path w="1316354" h="561339">
                <a:moveTo>
                  <a:pt x="1315974" y="560832"/>
                </a:moveTo>
                <a:lnTo>
                  <a:pt x="1315974" y="0"/>
                </a:lnTo>
                <a:lnTo>
                  <a:pt x="0" y="0"/>
                </a:lnTo>
                <a:lnTo>
                  <a:pt x="0" y="560832"/>
                </a:lnTo>
                <a:lnTo>
                  <a:pt x="6096" y="560832"/>
                </a:lnTo>
                <a:lnTo>
                  <a:pt x="6096" y="12953"/>
                </a:lnTo>
                <a:lnTo>
                  <a:pt x="12954" y="6857"/>
                </a:lnTo>
                <a:lnTo>
                  <a:pt x="12954" y="12953"/>
                </a:lnTo>
                <a:lnTo>
                  <a:pt x="1303782" y="12953"/>
                </a:lnTo>
                <a:lnTo>
                  <a:pt x="1303782" y="6857"/>
                </a:lnTo>
                <a:lnTo>
                  <a:pt x="1309878" y="12953"/>
                </a:lnTo>
                <a:lnTo>
                  <a:pt x="1309878" y="560832"/>
                </a:lnTo>
                <a:lnTo>
                  <a:pt x="1315974" y="560832"/>
                </a:lnTo>
                <a:close/>
              </a:path>
              <a:path w="1316354" h="561339">
                <a:moveTo>
                  <a:pt x="12954" y="12953"/>
                </a:moveTo>
                <a:lnTo>
                  <a:pt x="12954" y="6857"/>
                </a:lnTo>
                <a:lnTo>
                  <a:pt x="6096" y="12953"/>
                </a:lnTo>
                <a:lnTo>
                  <a:pt x="12954" y="12953"/>
                </a:lnTo>
                <a:close/>
              </a:path>
              <a:path w="1316354" h="561339">
                <a:moveTo>
                  <a:pt x="12954" y="560832"/>
                </a:moveTo>
                <a:lnTo>
                  <a:pt x="12954" y="12953"/>
                </a:lnTo>
                <a:lnTo>
                  <a:pt x="6096" y="12953"/>
                </a:lnTo>
                <a:lnTo>
                  <a:pt x="6096" y="560832"/>
                </a:lnTo>
                <a:lnTo>
                  <a:pt x="12954" y="560832"/>
                </a:lnTo>
                <a:close/>
              </a:path>
              <a:path w="1316354" h="561339">
                <a:moveTo>
                  <a:pt x="1309878" y="12953"/>
                </a:moveTo>
                <a:lnTo>
                  <a:pt x="1303782" y="6857"/>
                </a:lnTo>
                <a:lnTo>
                  <a:pt x="1303782" y="12953"/>
                </a:lnTo>
                <a:lnTo>
                  <a:pt x="1309878" y="12953"/>
                </a:lnTo>
                <a:close/>
              </a:path>
              <a:path w="1316354" h="561339">
                <a:moveTo>
                  <a:pt x="1309878" y="560832"/>
                </a:moveTo>
                <a:lnTo>
                  <a:pt x="1309878" y="12953"/>
                </a:lnTo>
                <a:lnTo>
                  <a:pt x="1303782" y="12953"/>
                </a:lnTo>
                <a:lnTo>
                  <a:pt x="1303782" y="560832"/>
                </a:lnTo>
                <a:lnTo>
                  <a:pt x="1309878" y="560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10203" y="2886661"/>
            <a:ext cx="1111885" cy="50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 marR="5080" indent="-43815" algn="just">
              <a:lnSpc>
                <a:spcPts val="1300"/>
              </a:lnSpc>
            </a:pPr>
            <a:r>
              <a:rPr sz="1200" b="1" spc="-60" dirty="0">
                <a:latin typeface="Arial"/>
                <a:cs typeface="Arial"/>
              </a:rPr>
              <a:t>W</a:t>
            </a:r>
            <a:r>
              <a:rPr sz="1200" b="1" spc="-5" dirty="0">
                <a:latin typeface="Arial"/>
                <a:cs typeface="Arial"/>
              </a:rPr>
              <a:t>ait </a:t>
            </a:r>
            <a:r>
              <a:rPr sz="1200" b="1" spc="-15" dirty="0">
                <a:latin typeface="Arial"/>
                <a:cs typeface="Arial"/>
              </a:rPr>
              <a:t>according</a:t>
            </a:r>
            <a:r>
              <a:rPr sz="1200" b="1" spc="-10" dirty="0">
                <a:latin typeface="Arial"/>
                <a:cs typeface="Arial"/>
              </a:rPr>
              <a:t> to</a:t>
            </a:r>
            <a:r>
              <a:rPr sz="1200" b="1" dirty="0">
                <a:latin typeface="Arial"/>
                <a:cs typeface="Arial"/>
              </a:rPr>
              <a:t> the backoff </a:t>
            </a:r>
            <a:r>
              <a:rPr sz="1200" b="1" spc="-10" dirty="0">
                <a:latin typeface="Arial"/>
                <a:cs typeface="Arial"/>
              </a:rPr>
              <a:t>algorithm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(5)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35786" y="2414777"/>
            <a:ext cx="885825" cy="111760"/>
          </a:xfrm>
          <a:custGeom>
            <a:avLst/>
            <a:gdLst/>
            <a:ahLst/>
            <a:cxnLst/>
            <a:rect l="l" t="t" r="r" b="b"/>
            <a:pathLst>
              <a:path w="885825" h="111760">
                <a:moveTo>
                  <a:pt x="0" y="0"/>
                </a:moveTo>
                <a:lnTo>
                  <a:pt x="0" y="111251"/>
                </a:lnTo>
                <a:lnTo>
                  <a:pt x="885443" y="111251"/>
                </a:lnTo>
                <a:lnTo>
                  <a:pt x="885443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28927" y="2415539"/>
            <a:ext cx="898525" cy="116839"/>
          </a:xfrm>
          <a:custGeom>
            <a:avLst/>
            <a:gdLst/>
            <a:ahLst/>
            <a:cxnLst/>
            <a:rect l="l" t="t" r="r" b="b"/>
            <a:pathLst>
              <a:path w="898525" h="116839">
                <a:moveTo>
                  <a:pt x="12953" y="104393"/>
                </a:moveTo>
                <a:lnTo>
                  <a:pt x="12953" y="0"/>
                </a:lnTo>
                <a:lnTo>
                  <a:pt x="0" y="0"/>
                </a:lnTo>
                <a:lnTo>
                  <a:pt x="0" y="116585"/>
                </a:lnTo>
                <a:lnTo>
                  <a:pt x="6858" y="116585"/>
                </a:lnTo>
                <a:lnTo>
                  <a:pt x="6858" y="104393"/>
                </a:lnTo>
                <a:lnTo>
                  <a:pt x="12953" y="104393"/>
                </a:lnTo>
                <a:close/>
              </a:path>
              <a:path w="898525" h="116839">
                <a:moveTo>
                  <a:pt x="892301" y="104393"/>
                </a:moveTo>
                <a:lnTo>
                  <a:pt x="6858" y="104393"/>
                </a:lnTo>
                <a:lnTo>
                  <a:pt x="12953" y="110489"/>
                </a:lnTo>
                <a:lnTo>
                  <a:pt x="12953" y="116585"/>
                </a:lnTo>
                <a:lnTo>
                  <a:pt x="886205" y="116585"/>
                </a:lnTo>
                <a:lnTo>
                  <a:pt x="886205" y="110489"/>
                </a:lnTo>
                <a:lnTo>
                  <a:pt x="892301" y="104393"/>
                </a:lnTo>
                <a:close/>
              </a:path>
              <a:path w="898525" h="116839">
                <a:moveTo>
                  <a:pt x="12953" y="116585"/>
                </a:moveTo>
                <a:lnTo>
                  <a:pt x="12953" y="110489"/>
                </a:lnTo>
                <a:lnTo>
                  <a:pt x="6858" y="104393"/>
                </a:lnTo>
                <a:lnTo>
                  <a:pt x="6858" y="116585"/>
                </a:lnTo>
                <a:lnTo>
                  <a:pt x="12953" y="116585"/>
                </a:lnTo>
                <a:close/>
              </a:path>
              <a:path w="898525" h="116839">
                <a:moveTo>
                  <a:pt x="898397" y="116585"/>
                </a:moveTo>
                <a:lnTo>
                  <a:pt x="898397" y="0"/>
                </a:lnTo>
                <a:lnTo>
                  <a:pt x="886205" y="0"/>
                </a:lnTo>
                <a:lnTo>
                  <a:pt x="886205" y="104393"/>
                </a:lnTo>
                <a:lnTo>
                  <a:pt x="892301" y="104393"/>
                </a:lnTo>
                <a:lnTo>
                  <a:pt x="892301" y="116585"/>
                </a:lnTo>
                <a:lnTo>
                  <a:pt x="898397" y="116585"/>
                </a:lnTo>
                <a:close/>
              </a:path>
              <a:path w="898525" h="116839">
                <a:moveTo>
                  <a:pt x="892301" y="116585"/>
                </a:moveTo>
                <a:lnTo>
                  <a:pt x="892301" y="104393"/>
                </a:lnTo>
                <a:lnTo>
                  <a:pt x="886205" y="110489"/>
                </a:lnTo>
                <a:lnTo>
                  <a:pt x="886205" y="116585"/>
                </a:lnTo>
                <a:lnTo>
                  <a:pt x="892301" y="116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81365" y="2526029"/>
            <a:ext cx="0" cy="868680"/>
          </a:xfrm>
          <a:custGeom>
            <a:avLst/>
            <a:gdLst/>
            <a:ahLst/>
            <a:cxnLst/>
            <a:rect l="l" t="t" r="r" b="b"/>
            <a:pathLst>
              <a:path h="868679">
                <a:moveTo>
                  <a:pt x="0" y="0"/>
                </a:moveTo>
                <a:lnTo>
                  <a:pt x="0" y="868680"/>
                </a:lnTo>
              </a:path>
            </a:pathLst>
          </a:custGeom>
          <a:ln w="20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84604" y="3106673"/>
            <a:ext cx="1038860" cy="76200"/>
          </a:xfrm>
          <a:custGeom>
            <a:avLst/>
            <a:gdLst/>
            <a:ahLst/>
            <a:cxnLst/>
            <a:rect l="l" t="t" r="r" b="b"/>
            <a:pathLst>
              <a:path w="1038860" h="76200">
                <a:moveTo>
                  <a:pt x="76199" y="31943"/>
                </a:moveTo>
                <a:lnTo>
                  <a:pt x="76199" y="0"/>
                </a:lnTo>
                <a:lnTo>
                  <a:pt x="0" y="38861"/>
                </a:lnTo>
                <a:lnTo>
                  <a:pt x="63245" y="69852"/>
                </a:lnTo>
                <a:lnTo>
                  <a:pt x="63245" y="32003"/>
                </a:lnTo>
                <a:lnTo>
                  <a:pt x="76199" y="31943"/>
                </a:lnTo>
                <a:close/>
              </a:path>
              <a:path w="1038860" h="76200">
                <a:moveTo>
                  <a:pt x="1038605" y="40385"/>
                </a:moveTo>
                <a:lnTo>
                  <a:pt x="1038605" y="27431"/>
                </a:lnTo>
                <a:lnTo>
                  <a:pt x="63245" y="32003"/>
                </a:lnTo>
                <a:lnTo>
                  <a:pt x="64007" y="44957"/>
                </a:lnTo>
                <a:lnTo>
                  <a:pt x="1038605" y="40385"/>
                </a:lnTo>
                <a:close/>
              </a:path>
              <a:path w="1038860" h="76200">
                <a:moveTo>
                  <a:pt x="76199" y="76199"/>
                </a:moveTo>
                <a:lnTo>
                  <a:pt x="76199" y="44900"/>
                </a:lnTo>
                <a:lnTo>
                  <a:pt x="64007" y="44957"/>
                </a:lnTo>
                <a:lnTo>
                  <a:pt x="63245" y="32003"/>
                </a:lnTo>
                <a:lnTo>
                  <a:pt x="63245" y="69852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1685" y="3140582"/>
            <a:ext cx="493395" cy="0"/>
          </a:xfrm>
          <a:custGeom>
            <a:avLst/>
            <a:gdLst/>
            <a:ahLst/>
            <a:cxnLst/>
            <a:rect l="l" t="t" r="r" b="b"/>
            <a:pathLst>
              <a:path w="493395">
                <a:moveTo>
                  <a:pt x="0" y="0"/>
                </a:moveTo>
                <a:lnTo>
                  <a:pt x="493013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83079" y="3143250"/>
            <a:ext cx="1905" cy="2540"/>
          </a:xfrm>
          <a:custGeom>
            <a:avLst/>
            <a:gdLst/>
            <a:ahLst/>
            <a:cxnLst/>
            <a:rect l="l" t="t" r="r" b="b"/>
            <a:pathLst>
              <a:path w="1905" h="2539">
                <a:moveTo>
                  <a:pt x="1524" y="2286"/>
                </a:moveTo>
                <a:lnTo>
                  <a:pt x="1523" y="0"/>
                </a:lnTo>
                <a:lnTo>
                  <a:pt x="761" y="0"/>
                </a:lnTo>
                <a:lnTo>
                  <a:pt x="0" y="762"/>
                </a:lnTo>
                <a:lnTo>
                  <a:pt x="0" y="1524"/>
                </a:lnTo>
                <a:lnTo>
                  <a:pt x="762" y="2286"/>
                </a:lnTo>
                <a:lnTo>
                  <a:pt x="1524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76983" y="3137154"/>
            <a:ext cx="14604" cy="14604"/>
          </a:xfrm>
          <a:custGeom>
            <a:avLst/>
            <a:gdLst/>
            <a:ahLst/>
            <a:cxnLst/>
            <a:rect l="l" t="t" r="r" b="b"/>
            <a:pathLst>
              <a:path w="14605" h="14605">
                <a:moveTo>
                  <a:pt x="14478" y="8381"/>
                </a:moveTo>
                <a:lnTo>
                  <a:pt x="14478" y="6095"/>
                </a:lnTo>
                <a:lnTo>
                  <a:pt x="12954" y="3047"/>
                </a:lnTo>
                <a:lnTo>
                  <a:pt x="11430" y="1523"/>
                </a:lnTo>
                <a:lnTo>
                  <a:pt x="9906" y="761"/>
                </a:lnTo>
                <a:lnTo>
                  <a:pt x="9144" y="761"/>
                </a:lnTo>
                <a:lnTo>
                  <a:pt x="7620" y="0"/>
                </a:lnTo>
                <a:lnTo>
                  <a:pt x="6095" y="0"/>
                </a:lnTo>
                <a:lnTo>
                  <a:pt x="4571" y="761"/>
                </a:lnTo>
                <a:lnTo>
                  <a:pt x="3809" y="761"/>
                </a:lnTo>
                <a:lnTo>
                  <a:pt x="2285" y="1523"/>
                </a:lnTo>
                <a:lnTo>
                  <a:pt x="761" y="4571"/>
                </a:lnTo>
                <a:lnTo>
                  <a:pt x="0" y="4571"/>
                </a:lnTo>
                <a:lnTo>
                  <a:pt x="0" y="9905"/>
                </a:lnTo>
                <a:lnTo>
                  <a:pt x="762" y="9905"/>
                </a:lnTo>
                <a:lnTo>
                  <a:pt x="1524" y="11429"/>
                </a:lnTo>
                <a:lnTo>
                  <a:pt x="1523" y="5333"/>
                </a:lnTo>
                <a:lnTo>
                  <a:pt x="4571" y="2895"/>
                </a:lnTo>
                <a:lnTo>
                  <a:pt x="4571" y="2285"/>
                </a:lnTo>
                <a:lnTo>
                  <a:pt x="9906" y="2285"/>
                </a:lnTo>
                <a:lnTo>
                  <a:pt x="9906" y="3047"/>
                </a:lnTo>
                <a:lnTo>
                  <a:pt x="12192" y="5333"/>
                </a:lnTo>
                <a:lnTo>
                  <a:pt x="12192" y="12572"/>
                </a:lnTo>
                <a:lnTo>
                  <a:pt x="12954" y="12191"/>
                </a:lnTo>
                <a:lnTo>
                  <a:pt x="13716" y="9905"/>
                </a:lnTo>
                <a:lnTo>
                  <a:pt x="14478" y="8381"/>
                </a:lnTo>
                <a:close/>
              </a:path>
              <a:path w="14605" h="14605">
                <a:moveTo>
                  <a:pt x="5334" y="12191"/>
                </a:moveTo>
                <a:lnTo>
                  <a:pt x="1524" y="9143"/>
                </a:lnTo>
                <a:lnTo>
                  <a:pt x="1524" y="11429"/>
                </a:lnTo>
                <a:lnTo>
                  <a:pt x="2286" y="12953"/>
                </a:lnTo>
                <a:lnTo>
                  <a:pt x="3810" y="13715"/>
                </a:lnTo>
                <a:lnTo>
                  <a:pt x="4572" y="13715"/>
                </a:lnTo>
                <a:lnTo>
                  <a:pt x="4572" y="12191"/>
                </a:lnTo>
                <a:lnTo>
                  <a:pt x="5334" y="12191"/>
                </a:lnTo>
                <a:close/>
              </a:path>
              <a:path w="14605" h="14605">
                <a:moveTo>
                  <a:pt x="5333" y="2285"/>
                </a:moveTo>
                <a:lnTo>
                  <a:pt x="4571" y="2285"/>
                </a:lnTo>
                <a:lnTo>
                  <a:pt x="4571" y="2895"/>
                </a:lnTo>
                <a:lnTo>
                  <a:pt x="5333" y="2285"/>
                </a:lnTo>
                <a:close/>
              </a:path>
              <a:path w="14605" h="14605">
                <a:moveTo>
                  <a:pt x="9906" y="13715"/>
                </a:moveTo>
                <a:lnTo>
                  <a:pt x="9906" y="12191"/>
                </a:lnTo>
                <a:lnTo>
                  <a:pt x="4572" y="12191"/>
                </a:lnTo>
                <a:lnTo>
                  <a:pt x="4572" y="13715"/>
                </a:lnTo>
                <a:lnTo>
                  <a:pt x="6096" y="14477"/>
                </a:lnTo>
                <a:lnTo>
                  <a:pt x="7620" y="14477"/>
                </a:lnTo>
                <a:lnTo>
                  <a:pt x="9144" y="13715"/>
                </a:lnTo>
                <a:lnTo>
                  <a:pt x="9906" y="13715"/>
                </a:lnTo>
                <a:close/>
              </a:path>
              <a:path w="14605" h="14605">
                <a:moveTo>
                  <a:pt x="9906" y="3047"/>
                </a:moveTo>
                <a:lnTo>
                  <a:pt x="9906" y="2285"/>
                </a:lnTo>
                <a:lnTo>
                  <a:pt x="9144" y="2285"/>
                </a:lnTo>
                <a:lnTo>
                  <a:pt x="9906" y="3047"/>
                </a:lnTo>
                <a:close/>
              </a:path>
              <a:path w="14605" h="14605">
                <a:moveTo>
                  <a:pt x="12192" y="12572"/>
                </a:moveTo>
                <a:lnTo>
                  <a:pt x="12192" y="9143"/>
                </a:lnTo>
                <a:lnTo>
                  <a:pt x="9144" y="12191"/>
                </a:lnTo>
                <a:lnTo>
                  <a:pt x="9906" y="12191"/>
                </a:lnTo>
                <a:lnTo>
                  <a:pt x="9906" y="13715"/>
                </a:lnTo>
                <a:lnTo>
                  <a:pt x="12192" y="12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21685" y="3140201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1524" y="1524"/>
                </a:moveTo>
                <a:lnTo>
                  <a:pt x="1524" y="762"/>
                </a:lnTo>
                <a:lnTo>
                  <a:pt x="761" y="0"/>
                </a:lnTo>
                <a:lnTo>
                  <a:pt x="0" y="0"/>
                </a:lnTo>
                <a:lnTo>
                  <a:pt x="0" y="1524"/>
                </a:lnTo>
                <a:lnTo>
                  <a:pt x="1524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14827" y="3134105"/>
            <a:ext cx="14604" cy="14604"/>
          </a:xfrm>
          <a:custGeom>
            <a:avLst/>
            <a:gdLst/>
            <a:ahLst/>
            <a:cxnLst/>
            <a:rect l="l" t="t" r="r" b="b"/>
            <a:pathLst>
              <a:path w="14605" h="14605">
                <a:moveTo>
                  <a:pt x="14478" y="7619"/>
                </a:moveTo>
                <a:lnTo>
                  <a:pt x="14478" y="6095"/>
                </a:lnTo>
                <a:lnTo>
                  <a:pt x="13716" y="4571"/>
                </a:lnTo>
                <a:lnTo>
                  <a:pt x="13716" y="3809"/>
                </a:lnTo>
                <a:lnTo>
                  <a:pt x="12954" y="2285"/>
                </a:lnTo>
                <a:lnTo>
                  <a:pt x="11430" y="1523"/>
                </a:lnTo>
                <a:lnTo>
                  <a:pt x="10668" y="761"/>
                </a:lnTo>
                <a:lnTo>
                  <a:pt x="9906" y="761"/>
                </a:lnTo>
                <a:lnTo>
                  <a:pt x="8382" y="0"/>
                </a:lnTo>
                <a:lnTo>
                  <a:pt x="6096" y="0"/>
                </a:lnTo>
                <a:lnTo>
                  <a:pt x="4724" y="685"/>
                </a:lnTo>
                <a:lnTo>
                  <a:pt x="3810" y="761"/>
                </a:lnTo>
                <a:lnTo>
                  <a:pt x="3048" y="1523"/>
                </a:lnTo>
                <a:lnTo>
                  <a:pt x="1524" y="2285"/>
                </a:lnTo>
                <a:lnTo>
                  <a:pt x="762" y="3809"/>
                </a:lnTo>
                <a:lnTo>
                  <a:pt x="762" y="4571"/>
                </a:lnTo>
                <a:lnTo>
                  <a:pt x="0" y="6095"/>
                </a:lnTo>
                <a:lnTo>
                  <a:pt x="0" y="7619"/>
                </a:lnTo>
                <a:lnTo>
                  <a:pt x="762" y="9905"/>
                </a:lnTo>
                <a:lnTo>
                  <a:pt x="1524" y="11429"/>
                </a:lnTo>
                <a:lnTo>
                  <a:pt x="2286" y="12191"/>
                </a:lnTo>
                <a:lnTo>
                  <a:pt x="2286" y="5333"/>
                </a:lnTo>
                <a:lnTo>
                  <a:pt x="4572" y="2476"/>
                </a:lnTo>
                <a:lnTo>
                  <a:pt x="4572" y="2285"/>
                </a:lnTo>
                <a:lnTo>
                  <a:pt x="5334" y="1523"/>
                </a:lnTo>
                <a:lnTo>
                  <a:pt x="5334" y="2285"/>
                </a:lnTo>
                <a:lnTo>
                  <a:pt x="9906" y="2285"/>
                </a:lnTo>
                <a:lnTo>
                  <a:pt x="9906" y="2895"/>
                </a:lnTo>
                <a:lnTo>
                  <a:pt x="12192" y="4724"/>
                </a:lnTo>
                <a:lnTo>
                  <a:pt x="12192" y="4571"/>
                </a:lnTo>
                <a:lnTo>
                  <a:pt x="12954" y="5333"/>
                </a:lnTo>
                <a:lnTo>
                  <a:pt x="12954" y="11429"/>
                </a:lnTo>
                <a:lnTo>
                  <a:pt x="13716" y="9905"/>
                </a:lnTo>
                <a:lnTo>
                  <a:pt x="14478" y="7619"/>
                </a:lnTo>
                <a:close/>
              </a:path>
              <a:path w="14605" h="14605">
                <a:moveTo>
                  <a:pt x="5334" y="12191"/>
                </a:moveTo>
                <a:lnTo>
                  <a:pt x="2286" y="9143"/>
                </a:lnTo>
                <a:lnTo>
                  <a:pt x="2286" y="12191"/>
                </a:lnTo>
                <a:lnTo>
                  <a:pt x="3810" y="13715"/>
                </a:lnTo>
                <a:lnTo>
                  <a:pt x="4572" y="13715"/>
                </a:lnTo>
                <a:lnTo>
                  <a:pt x="4572" y="12191"/>
                </a:lnTo>
                <a:lnTo>
                  <a:pt x="5334" y="12191"/>
                </a:lnTo>
                <a:close/>
              </a:path>
              <a:path w="14605" h="14605">
                <a:moveTo>
                  <a:pt x="5334" y="1523"/>
                </a:moveTo>
                <a:lnTo>
                  <a:pt x="4572" y="2285"/>
                </a:lnTo>
                <a:lnTo>
                  <a:pt x="4724" y="2285"/>
                </a:lnTo>
                <a:lnTo>
                  <a:pt x="5334" y="1523"/>
                </a:lnTo>
                <a:close/>
              </a:path>
              <a:path w="14605" h="14605">
                <a:moveTo>
                  <a:pt x="4724" y="2285"/>
                </a:moveTo>
                <a:lnTo>
                  <a:pt x="4572" y="2285"/>
                </a:lnTo>
                <a:lnTo>
                  <a:pt x="4572" y="2476"/>
                </a:lnTo>
                <a:lnTo>
                  <a:pt x="4724" y="2285"/>
                </a:lnTo>
                <a:close/>
              </a:path>
              <a:path w="14605" h="14605">
                <a:moveTo>
                  <a:pt x="9906" y="13715"/>
                </a:moveTo>
                <a:lnTo>
                  <a:pt x="9906" y="12191"/>
                </a:lnTo>
                <a:lnTo>
                  <a:pt x="4572" y="12191"/>
                </a:lnTo>
                <a:lnTo>
                  <a:pt x="4572" y="13715"/>
                </a:lnTo>
                <a:lnTo>
                  <a:pt x="6096" y="14477"/>
                </a:lnTo>
                <a:lnTo>
                  <a:pt x="8382" y="14477"/>
                </a:lnTo>
                <a:lnTo>
                  <a:pt x="9906" y="13715"/>
                </a:lnTo>
                <a:close/>
              </a:path>
              <a:path w="14605" h="14605">
                <a:moveTo>
                  <a:pt x="5334" y="2285"/>
                </a:moveTo>
                <a:lnTo>
                  <a:pt x="5334" y="1523"/>
                </a:lnTo>
                <a:lnTo>
                  <a:pt x="4724" y="2285"/>
                </a:lnTo>
                <a:lnTo>
                  <a:pt x="5334" y="2285"/>
                </a:lnTo>
                <a:close/>
              </a:path>
              <a:path w="14605" h="14605">
                <a:moveTo>
                  <a:pt x="9906" y="2895"/>
                </a:moveTo>
                <a:lnTo>
                  <a:pt x="9906" y="2285"/>
                </a:lnTo>
                <a:lnTo>
                  <a:pt x="9144" y="2285"/>
                </a:lnTo>
                <a:lnTo>
                  <a:pt x="9906" y="2895"/>
                </a:lnTo>
                <a:close/>
              </a:path>
              <a:path w="14605" h="14605">
                <a:moveTo>
                  <a:pt x="12954" y="11429"/>
                </a:moveTo>
                <a:lnTo>
                  <a:pt x="12954" y="5333"/>
                </a:lnTo>
                <a:lnTo>
                  <a:pt x="12192" y="4724"/>
                </a:lnTo>
                <a:lnTo>
                  <a:pt x="12192" y="9143"/>
                </a:lnTo>
                <a:lnTo>
                  <a:pt x="9144" y="12191"/>
                </a:lnTo>
                <a:lnTo>
                  <a:pt x="9906" y="12191"/>
                </a:lnTo>
                <a:lnTo>
                  <a:pt x="9906" y="13715"/>
                </a:lnTo>
                <a:lnTo>
                  <a:pt x="10668" y="13715"/>
                </a:lnTo>
                <a:lnTo>
                  <a:pt x="12192" y="12953"/>
                </a:lnTo>
                <a:lnTo>
                  <a:pt x="12954" y="11429"/>
                </a:lnTo>
                <a:close/>
              </a:path>
              <a:path w="14605" h="14605">
                <a:moveTo>
                  <a:pt x="12954" y="5333"/>
                </a:moveTo>
                <a:lnTo>
                  <a:pt x="12192" y="4571"/>
                </a:lnTo>
                <a:lnTo>
                  <a:pt x="12192" y="4724"/>
                </a:lnTo>
                <a:lnTo>
                  <a:pt x="12954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28520" y="2883614"/>
            <a:ext cx="8877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Ne</a:t>
            </a:r>
            <a:r>
              <a:rPr sz="1200" dirty="0">
                <a:latin typeface="Arial"/>
                <a:cs typeface="Arial"/>
              </a:rPr>
              <a:t>w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Attempt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84604" y="3339084"/>
            <a:ext cx="970280" cy="55880"/>
          </a:xfrm>
          <a:custGeom>
            <a:avLst/>
            <a:gdLst/>
            <a:ahLst/>
            <a:cxnLst/>
            <a:rect l="l" t="t" r="r" b="b"/>
            <a:pathLst>
              <a:path w="970280" h="55879">
                <a:moveTo>
                  <a:pt x="76200" y="31242"/>
                </a:moveTo>
                <a:lnTo>
                  <a:pt x="76200" y="0"/>
                </a:lnTo>
                <a:lnTo>
                  <a:pt x="0" y="38100"/>
                </a:lnTo>
                <a:lnTo>
                  <a:pt x="35052" y="55626"/>
                </a:lnTo>
                <a:lnTo>
                  <a:pt x="63246" y="55626"/>
                </a:lnTo>
                <a:lnTo>
                  <a:pt x="63246" y="31242"/>
                </a:lnTo>
                <a:lnTo>
                  <a:pt x="76200" y="31242"/>
                </a:lnTo>
                <a:close/>
              </a:path>
              <a:path w="970280" h="55879">
                <a:moveTo>
                  <a:pt x="970026" y="55626"/>
                </a:moveTo>
                <a:lnTo>
                  <a:pt x="970026" y="31242"/>
                </a:lnTo>
                <a:lnTo>
                  <a:pt x="63246" y="31242"/>
                </a:lnTo>
                <a:lnTo>
                  <a:pt x="63246" y="44196"/>
                </a:lnTo>
                <a:lnTo>
                  <a:pt x="957834" y="44196"/>
                </a:lnTo>
                <a:lnTo>
                  <a:pt x="957834" y="38100"/>
                </a:lnTo>
                <a:lnTo>
                  <a:pt x="963930" y="44196"/>
                </a:lnTo>
                <a:lnTo>
                  <a:pt x="963930" y="55626"/>
                </a:lnTo>
                <a:lnTo>
                  <a:pt x="970026" y="55626"/>
                </a:lnTo>
                <a:close/>
              </a:path>
              <a:path w="970280" h="55879">
                <a:moveTo>
                  <a:pt x="76200" y="55626"/>
                </a:moveTo>
                <a:lnTo>
                  <a:pt x="76200" y="44196"/>
                </a:lnTo>
                <a:lnTo>
                  <a:pt x="63246" y="44196"/>
                </a:lnTo>
                <a:lnTo>
                  <a:pt x="63246" y="55626"/>
                </a:lnTo>
                <a:lnTo>
                  <a:pt x="76200" y="55626"/>
                </a:lnTo>
                <a:close/>
              </a:path>
              <a:path w="970280" h="55879">
                <a:moveTo>
                  <a:pt x="963930" y="44196"/>
                </a:moveTo>
                <a:lnTo>
                  <a:pt x="957834" y="38100"/>
                </a:lnTo>
                <a:lnTo>
                  <a:pt x="957834" y="44196"/>
                </a:lnTo>
                <a:lnTo>
                  <a:pt x="963930" y="44196"/>
                </a:lnTo>
                <a:close/>
              </a:path>
              <a:path w="970280" h="55879">
                <a:moveTo>
                  <a:pt x="963930" y="55626"/>
                </a:moveTo>
                <a:lnTo>
                  <a:pt x="963930" y="44196"/>
                </a:lnTo>
                <a:lnTo>
                  <a:pt x="957834" y="44196"/>
                </a:lnTo>
                <a:lnTo>
                  <a:pt x="957834" y="55626"/>
                </a:lnTo>
                <a:lnTo>
                  <a:pt x="963930" y="556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140705" y="3444421"/>
            <a:ext cx="3796665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immediately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continue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sensing</a:t>
            </a:r>
            <a:r>
              <a:rPr sz="1800" spc="-10" dirty="0">
                <a:latin typeface="Arial"/>
                <a:cs typeface="Arial"/>
              </a:rPr>
              <a:t> for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2a</a:t>
            </a:r>
            <a:r>
              <a:rPr sz="1800" b="1" i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seconds.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14700" y="3417189"/>
            <a:ext cx="1304290" cy="0"/>
          </a:xfrm>
          <a:custGeom>
            <a:avLst/>
            <a:gdLst/>
            <a:ahLst/>
            <a:cxnLst/>
            <a:rect l="l" t="t" r="r" b="b"/>
            <a:pathLst>
              <a:path w="1304289">
                <a:moveTo>
                  <a:pt x="0" y="0"/>
                </a:moveTo>
                <a:lnTo>
                  <a:pt x="1303781" y="0"/>
                </a:lnTo>
              </a:path>
            </a:pathLst>
          </a:custGeom>
          <a:ln w="47752">
            <a:solidFill>
              <a:srgbClr val="99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08603" y="3394709"/>
            <a:ext cx="1316355" cy="52069"/>
          </a:xfrm>
          <a:custGeom>
            <a:avLst/>
            <a:gdLst/>
            <a:ahLst/>
            <a:cxnLst/>
            <a:rect l="l" t="t" r="r" b="b"/>
            <a:pathLst>
              <a:path w="1316354" h="52070">
                <a:moveTo>
                  <a:pt x="12954" y="39624"/>
                </a:moveTo>
                <a:lnTo>
                  <a:pt x="12954" y="0"/>
                </a:lnTo>
                <a:lnTo>
                  <a:pt x="0" y="0"/>
                </a:lnTo>
                <a:lnTo>
                  <a:pt x="0" y="51816"/>
                </a:lnTo>
                <a:lnTo>
                  <a:pt x="6096" y="51816"/>
                </a:lnTo>
                <a:lnTo>
                  <a:pt x="6096" y="39624"/>
                </a:lnTo>
                <a:lnTo>
                  <a:pt x="12954" y="39624"/>
                </a:lnTo>
                <a:close/>
              </a:path>
              <a:path w="1316354" h="52070">
                <a:moveTo>
                  <a:pt x="1309878" y="39624"/>
                </a:moveTo>
                <a:lnTo>
                  <a:pt x="6096" y="39624"/>
                </a:lnTo>
                <a:lnTo>
                  <a:pt x="12954" y="45720"/>
                </a:lnTo>
                <a:lnTo>
                  <a:pt x="12954" y="51816"/>
                </a:lnTo>
                <a:lnTo>
                  <a:pt x="1303782" y="51816"/>
                </a:lnTo>
                <a:lnTo>
                  <a:pt x="1303782" y="45720"/>
                </a:lnTo>
                <a:lnTo>
                  <a:pt x="1309878" y="39624"/>
                </a:lnTo>
                <a:close/>
              </a:path>
              <a:path w="1316354" h="52070">
                <a:moveTo>
                  <a:pt x="12954" y="51816"/>
                </a:moveTo>
                <a:lnTo>
                  <a:pt x="12954" y="45720"/>
                </a:lnTo>
                <a:lnTo>
                  <a:pt x="6096" y="39624"/>
                </a:lnTo>
                <a:lnTo>
                  <a:pt x="6096" y="51816"/>
                </a:lnTo>
                <a:lnTo>
                  <a:pt x="12954" y="51816"/>
                </a:lnTo>
                <a:close/>
              </a:path>
              <a:path w="1316354" h="52070">
                <a:moveTo>
                  <a:pt x="1315974" y="51816"/>
                </a:moveTo>
                <a:lnTo>
                  <a:pt x="1315974" y="0"/>
                </a:lnTo>
                <a:lnTo>
                  <a:pt x="1303782" y="0"/>
                </a:lnTo>
                <a:lnTo>
                  <a:pt x="1303782" y="39624"/>
                </a:lnTo>
                <a:lnTo>
                  <a:pt x="1309878" y="39624"/>
                </a:lnTo>
                <a:lnTo>
                  <a:pt x="1309878" y="51816"/>
                </a:lnTo>
                <a:lnTo>
                  <a:pt x="1315974" y="51816"/>
                </a:lnTo>
                <a:close/>
              </a:path>
              <a:path w="1316354" h="52070">
                <a:moveTo>
                  <a:pt x="1309878" y="51816"/>
                </a:moveTo>
                <a:lnTo>
                  <a:pt x="1309878" y="39624"/>
                </a:lnTo>
                <a:lnTo>
                  <a:pt x="1303782" y="45720"/>
                </a:lnTo>
                <a:lnTo>
                  <a:pt x="1303782" y="51816"/>
                </a:lnTo>
                <a:lnTo>
                  <a:pt x="130987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53083" y="3608832"/>
            <a:ext cx="1466850" cy="706755"/>
          </a:xfrm>
          <a:custGeom>
            <a:avLst/>
            <a:gdLst/>
            <a:ahLst/>
            <a:cxnLst/>
            <a:rect l="l" t="t" r="r" b="b"/>
            <a:pathLst>
              <a:path w="1466850" h="706754">
                <a:moveTo>
                  <a:pt x="1466850" y="352806"/>
                </a:moveTo>
                <a:lnTo>
                  <a:pt x="733044" y="0"/>
                </a:lnTo>
                <a:lnTo>
                  <a:pt x="0" y="352806"/>
                </a:lnTo>
                <a:lnTo>
                  <a:pt x="733044" y="706374"/>
                </a:lnTo>
                <a:lnTo>
                  <a:pt x="1466850" y="352806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38605" y="3601973"/>
            <a:ext cx="1496060" cy="720090"/>
          </a:xfrm>
          <a:custGeom>
            <a:avLst/>
            <a:gdLst/>
            <a:ahLst/>
            <a:cxnLst/>
            <a:rect l="l" t="t" r="r" b="b"/>
            <a:pathLst>
              <a:path w="1496060" h="720089">
                <a:moveTo>
                  <a:pt x="1495806" y="359663"/>
                </a:moveTo>
                <a:lnTo>
                  <a:pt x="747522" y="0"/>
                </a:lnTo>
                <a:lnTo>
                  <a:pt x="0" y="359663"/>
                </a:lnTo>
                <a:lnTo>
                  <a:pt x="16764" y="367746"/>
                </a:lnTo>
                <a:lnTo>
                  <a:pt x="16764" y="354329"/>
                </a:lnTo>
                <a:lnTo>
                  <a:pt x="28637" y="360038"/>
                </a:lnTo>
                <a:lnTo>
                  <a:pt x="745236" y="14762"/>
                </a:lnTo>
                <a:lnTo>
                  <a:pt x="745236" y="12191"/>
                </a:lnTo>
                <a:lnTo>
                  <a:pt x="750570" y="12191"/>
                </a:lnTo>
                <a:lnTo>
                  <a:pt x="750570" y="14764"/>
                </a:lnTo>
                <a:lnTo>
                  <a:pt x="1466418" y="360038"/>
                </a:lnTo>
                <a:lnTo>
                  <a:pt x="1478280" y="354329"/>
                </a:lnTo>
                <a:lnTo>
                  <a:pt x="1478280" y="368105"/>
                </a:lnTo>
                <a:lnTo>
                  <a:pt x="1495806" y="359663"/>
                </a:lnTo>
                <a:close/>
              </a:path>
              <a:path w="1496060" h="720089">
                <a:moveTo>
                  <a:pt x="28637" y="360038"/>
                </a:moveTo>
                <a:lnTo>
                  <a:pt x="16764" y="354329"/>
                </a:lnTo>
                <a:lnTo>
                  <a:pt x="16764" y="365759"/>
                </a:lnTo>
                <a:lnTo>
                  <a:pt x="28637" y="360038"/>
                </a:lnTo>
                <a:close/>
              </a:path>
              <a:path w="1496060" h="720089">
                <a:moveTo>
                  <a:pt x="747901" y="705853"/>
                </a:moveTo>
                <a:lnTo>
                  <a:pt x="28637" y="360038"/>
                </a:lnTo>
                <a:lnTo>
                  <a:pt x="16764" y="365759"/>
                </a:lnTo>
                <a:lnTo>
                  <a:pt x="16764" y="367746"/>
                </a:lnTo>
                <a:lnTo>
                  <a:pt x="745236" y="718987"/>
                </a:lnTo>
                <a:lnTo>
                  <a:pt x="745236" y="707135"/>
                </a:lnTo>
                <a:lnTo>
                  <a:pt x="747901" y="705853"/>
                </a:lnTo>
                <a:close/>
              </a:path>
              <a:path w="1496060" h="720089">
                <a:moveTo>
                  <a:pt x="750570" y="12191"/>
                </a:moveTo>
                <a:lnTo>
                  <a:pt x="745236" y="12191"/>
                </a:lnTo>
                <a:lnTo>
                  <a:pt x="747901" y="13477"/>
                </a:lnTo>
                <a:lnTo>
                  <a:pt x="750570" y="12191"/>
                </a:lnTo>
                <a:close/>
              </a:path>
              <a:path w="1496060" h="720089">
                <a:moveTo>
                  <a:pt x="747901" y="13477"/>
                </a:moveTo>
                <a:lnTo>
                  <a:pt x="745236" y="12191"/>
                </a:lnTo>
                <a:lnTo>
                  <a:pt x="745236" y="14762"/>
                </a:lnTo>
                <a:lnTo>
                  <a:pt x="747901" y="13477"/>
                </a:lnTo>
                <a:close/>
              </a:path>
              <a:path w="1496060" h="720089">
                <a:moveTo>
                  <a:pt x="750570" y="707135"/>
                </a:moveTo>
                <a:lnTo>
                  <a:pt x="747901" y="705853"/>
                </a:lnTo>
                <a:lnTo>
                  <a:pt x="745236" y="707135"/>
                </a:lnTo>
                <a:lnTo>
                  <a:pt x="750570" y="707135"/>
                </a:lnTo>
                <a:close/>
              </a:path>
              <a:path w="1496060" h="720089">
                <a:moveTo>
                  <a:pt x="750570" y="718621"/>
                </a:moveTo>
                <a:lnTo>
                  <a:pt x="750570" y="707135"/>
                </a:lnTo>
                <a:lnTo>
                  <a:pt x="745236" y="707135"/>
                </a:lnTo>
                <a:lnTo>
                  <a:pt x="745236" y="718987"/>
                </a:lnTo>
                <a:lnTo>
                  <a:pt x="747522" y="720089"/>
                </a:lnTo>
                <a:lnTo>
                  <a:pt x="750570" y="718621"/>
                </a:lnTo>
                <a:close/>
              </a:path>
              <a:path w="1496060" h="720089">
                <a:moveTo>
                  <a:pt x="750570" y="14764"/>
                </a:moveTo>
                <a:lnTo>
                  <a:pt x="750570" y="12191"/>
                </a:lnTo>
                <a:lnTo>
                  <a:pt x="747901" y="13477"/>
                </a:lnTo>
                <a:lnTo>
                  <a:pt x="750570" y="14764"/>
                </a:lnTo>
                <a:close/>
              </a:path>
              <a:path w="1496060" h="720089">
                <a:moveTo>
                  <a:pt x="1478280" y="368105"/>
                </a:moveTo>
                <a:lnTo>
                  <a:pt x="1478280" y="365759"/>
                </a:lnTo>
                <a:lnTo>
                  <a:pt x="1466418" y="360038"/>
                </a:lnTo>
                <a:lnTo>
                  <a:pt x="747901" y="705853"/>
                </a:lnTo>
                <a:lnTo>
                  <a:pt x="750570" y="707135"/>
                </a:lnTo>
                <a:lnTo>
                  <a:pt x="750570" y="718621"/>
                </a:lnTo>
                <a:lnTo>
                  <a:pt x="1478280" y="368105"/>
                </a:lnTo>
                <a:close/>
              </a:path>
              <a:path w="1496060" h="720089">
                <a:moveTo>
                  <a:pt x="1478280" y="365759"/>
                </a:moveTo>
                <a:lnTo>
                  <a:pt x="1478280" y="354329"/>
                </a:lnTo>
                <a:lnTo>
                  <a:pt x="1466418" y="360038"/>
                </a:lnTo>
                <a:lnTo>
                  <a:pt x="1478280" y="365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72438" y="3708098"/>
            <a:ext cx="626110" cy="50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ts val="1300"/>
              </a:lnSpc>
            </a:pPr>
            <a:r>
              <a:rPr sz="1200" b="1" spc="-5" dirty="0">
                <a:latin typeface="Arial"/>
                <a:cs typeface="Arial"/>
              </a:rPr>
              <a:t>Sense </a:t>
            </a:r>
            <a:r>
              <a:rPr sz="1200" b="1" spc="-15" dirty="0">
                <a:latin typeface="Arial"/>
                <a:cs typeface="Arial"/>
              </a:rPr>
              <a:t>Channel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748027" y="3394710"/>
            <a:ext cx="76200" cy="214629"/>
          </a:xfrm>
          <a:custGeom>
            <a:avLst/>
            <a:gdLst/>
            <a:ahLst/>
            <a:cxnLst/>
            <a:rect l="l" t="t" r="r" b="b"/>
            <a:pathLst>
              <a:path w="76200" h="214629">
                <a:moveTo>
                  <a:pt x="44196" y="201929"/>
                </a:moveTo>
                <a:lnTo>
                  <a:pt x="44196" y="150113"/>
                </a:lnTo>
                <a:lnTo>
                  <a:pt x="31242" y="150875"/>
                </a:lnTo>
                <a:lnTo>
                  <a:pt x="31167" y="137921"/>
                </a:lnTo>
                <a:lnTo>
                  <a:pt x="0" y="137921"/>
                </a:lnTo>
                <a:lnTo>
                  <a:pt x="38100" y="214121"/>
                </a:lnTo>
                <a:lnTo>
                  <a:pt x="44196" y="201929"/>
                </a:lnTo>
                <a:close/>
              </a:path>
              <a:path w="76200" h="214629">
                <a:moveTo>
                  <a:pt x="44103" y="137921"/>
                </a:moveTo>
                <a:lnTo>
                  <a:pt x="43052" y="0"/>
                </a:lnTo>
                <a:lnTo>
                  <a:pt x="30379" y="0"/>
                </a:lnTo>
                <a:lnTo>
                  <a:pt x="31167" y="137921"/>
                </a:lnTo>
                <a:lnTo>
                  <a:pt x="44103" y="137921"/>
                </a:lnTo>
                <a:close/>
              </a:path>
              <a:path w="76200" h="214629">
                <a:moveTo>
                  <a:pt x="44196" y="150113"/>
                </a:moveTo>
                <a:lnTo>
                  <a:pt x="44103" y="137921"/>
                </a:lnTo>
                <a:lnTo>
                  <a:pt x="31167" y="137921"/>
                </a:lnTo>
                <a:lnTo>
                  <a:pt x="31242" y="150875"/>
                </a:lnTo>
                <a:lnTo>
                  <a:pt x="44196" y="150113"/>
                </a:lnTo>
                <a:close/>
              </a:path>
              <a:path w="76200" h="214629">
                <a:moveTo>
                  <a:pt x="76200" y="137921"/>
                </a:moveTo>
                <a:lnTo>
                  <a:pt x="44103" y="137921"/>
                </a:lnTo>
                <a:lnTo>
                  <a:pt x="44196" y="201929"/>
                </a:lnTo>
                <a:lnTo>
                  <a:pt x="76200" y="1379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86239" y="4315205"/>
            <a:ext cx="0" cy="59055"/>
          </a:xfrm>
          <a:custGeom>
            <a:avLst/>
            <a:gdLst/>
            <a:ahLst/>
            <a:cxnLst/>
            <a:rect l="l" t="t" r="r" b="b"/>
            <a:pathLst>
              <a:path h="59054">
                <a:moveTo>
                  <a:pt x="0" y="0"/>
                </a:moveTo>
                <a:lnTo>
                  <a:pt x="0" y="58674"/>
                </a:lnTo>
              </a:path>
            </a:pathLst>
          </a:custGeom>
          <a:ln w="1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29634" y="3440429"/>
            <a:ext cx="76200" cy="933450"/>
          </a:xfrm>
          <a:custGeom>
            <a:avLst/>
            <a:gdLst/>
            <a:ahLst/>
            <a:cxnLst/>
            <a:rect l="l" t="t" r="r" b="b"/>
            <a:pathLst>
              <a:path w="76200" h="93345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2003" y="76199"/>
                </a:lnTo>
                <a:lnTo>
                  <a:pt x="32003" y="63245"/>
                </a:lnTo>
                <a:lnTo>
                  <a:pt x="44195" y="63245"/>
                </a:lnTo>
                <a:lnTo>
                  <a:pt x="44236" y="76199"/>
                </a:lnTo>
                <a:lnTo>
                  <a:pt x="76199" y="76199"/>
                </a:lnTo>
                <a:close/>
              </a:path>
              <a:path w="76200" h="933450">
                <a:moveTo>
                  <a:pt x="44236" y="76199"/>
                </a:moveTo>
                <a:lnTo>
                  <a:pt x="44195" y="63245"/>
                </a:lnTo>
                <a:lnTo>
                  <a:pt x="32003" y="63245"/>
                </a:lnTo>
                <a:lnTo>
                  <a:pt x="32044" y="76199"/>
                </a:lnTo>
                <a:lnTo>
                  <a:pt x="44236" y="76199"/>
                </a:lnTo>
                <a:close/>
              </a:path>
              <a:path w="76200" h="933450">
                <a:moveTo>
                  <a:pt x="32044" y="76199"/>
                </a:moveTo>
                <a:lnTo>
                  <a:pt x="32003" y="63245"/>
                </a:lnTo>
                <a:lnTo>
                  <a:pt x="32003" y="76199"/>
                </a:lnTo>
                <a:close/>
              </a:path>
              <a:path w="76200" h="933450">
                <a:moveTo>
                  <a:pt x="46925" y="933449"/>
                </a:moveTo>
                <a:lnTo>
                  <a:pt x="44236" y="76199"/>
                </a:lnTo>
                <a:lnTo>
                  <a:pt x="32044" y="76199"/>
                </a:lnTo>
                <a:lnTo>
                  <a:pt x="34733" y="933449"/>
                </a:lnTo>
                <a:lnTo>
                  <a:pt x="46925" y="933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855467" y="3785822"/>
            <a:ext cx="59245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>
              <a:lnSpc>
                <a:spcPts val="1300"/>
              </a:lnSpc>
            </a:pPr>
            <a:r>
              <a:rPr sz="1200" spc="-5" dirty="0">
                <a:latin typeface="Arial"/>
                <a:cs typeface="Arial"/>
              </a:rPr>
              <a:t>Channel Bus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-5" dirty="0">
                <a:latin typeface="Arial"/>
                <a:cs typeface="Arial"/>
              </a:rPr>
              <a:t> (2)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819656" y="3394710"/>
            <a:ext cx="935355" cy="574675"/>
          </a:xfrm>
          <a:custGeom>
            <a:avLst/>
            <a:gdLst/>
            <a:ahLst/>
            <a:cxnLst/>
            <a:rect l="l" t="t" r="r" b="b"/>
            <a:pathLst>
              <a:path w="935355" h="574675">
                <a:moveTo>
                  <a:pt x="928877" y="561593"/>
                </a:moveTo>
                <a:lnTo>
                  <a:pt x="700277" y="561593"/>
                </a:lnTo>
                <a:lnTo>
                  <a:pt x="700277" y="574547"/>
                </a:lnTo>
                <a:lnTo>
                  <a:pt x="922781" y="574547"/>
                </a:lnTo>
                <a:lnTo>
                  <a:pt x="922781" y="567689"/>
                </a:lnTo>
                <a:lnTo>
                  <a:pt x="928877" y="561593"/>
                </a:lnTo>
                <a:close/>
              </a:path>
              <a:path w="935355" h="574675">
                <a:moveTo>
                  <a:pt x="934973" y="574547"/>
                </a:moveTo>
                <a:lnTo>
                  <a:pt x="934973" y="0"/>
                </a:lnTo>
                <a:lnTo>
                  <a:pt x="922781" y="0"/>
                </a:lnTo>
                <a:lnTo>
                  <a:pt x="922781" y="561593"/>
                </a:lnTo>
                <a:lnTo>
                  <a:pt x="928877" y="561593"/>
                </a:lnTo>
                <a:lnTo>
                  <a:pt x="928877" y="574547"/>
                </a:lnTo>
                <a:lnTo>
                  <a:pt x="934973" y="574547"/>
                </a:lnTo>
                <a:close/>
              </a:path>
              <a:path w="935355" h="574675">
                <a:moveTo>
                  <a:pt x="928877" y="574547"/>
                </a:moveTo>
                <a:lnTo>
                  <a:pt x="928877" y="561593"/>
                </a:lnTo>
                <a:lnTo>
                  <a:pt x="922781" y="567689"/>
                </a:lnTo>
                <a:lnTo>
                  <a:pt x="922781" y="574547"/>
                </a:lnTo>
                <a:lnTo>
                  <a:pt x="928877" y="574547"/>
                </a:lnTo>
                <a:close/>
              </a:path>
              <a:path w="935355" h="574675">
                <a:moveTo>
                  <a:pt x="41147" y="20573"/>
                </a:moveTo>
                <a:lnTo>
                  <a:pt x="41147" y="0"/>
                </a:lnTo>
                <a:lnTo>
                  <a:pt x="0" y="0"/>
                </a:lnTo>
                <a:lnTo>
                  <a:pt x="41147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909820" y="4137825"/>
            <a:ext cx="4026535" cy="1211357"/>
          </a:xfrm>
          <a:prstGeom prst="rect">
            <a:avLst/>
          </a:prstGeom>
        </p:spPr>
        <p:txBody>
          <a:bodyPr vert="horz" wrap="square" lIns="0" tIns="0" rIns="0" bIns="91440" rtlCol="0">
            <a:spAutoFit/>
          </a:bodyPr>
          <a:lstStyle/>
          <a:p>
            <a:pPr marL="243204" marR="5080" indent="-231140">
              <a:lnSpc>
                <a:spcPct val="140000"/>
              </a:lnSpc>
            </a:pPr>
            <a:r>
              <a:rPr sz="1800" dirty="0">
                <a:latin typeface="Arial"/>
                <a:cs typeface="Arial"/>
              </a:rPr>
              <a:t>4</a:t>
            </a:r>
            <a:r>
              <a:rPr sz="1800" spc="-10" dirty="0">
                <a:latin typeface="Arial"/>
                <a:cs typeface="Arial"/>
              </a:rPr>
              <a:t>.I</a:t>
            </a:r>
            <a:r>
              <a:rPr sz="1800" spc="-5" dirty="0">
                <a:latin typeface="Arial"/>
                <a:cs typeface="Arial"/>
              </a:rPr>
              <a:t>f c</a:t>
            </a:r>
            <a:r>
              <a:rPr sz="1800" dirty="0">
                <a:latin typeface="Arial"/>
                <a:cs typeface="Arial"/>
              </a:rPr>
              <a:t>ollision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spc="-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ransmit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brie</a:t>
            </a:r>
            <a:r>
              <a:rPr sz="1800" spc="-5" dirty="0">
                <a:latin typeface="Arial"/>
                <a:cs typeface="Arial"/>
              </a:rPr>
              <a:t>f </a:t>
            </a:r>
            <a:r>
              <a:rPr sz="1800" dirty="0">
                <a:latin typeface="Arial"/>
                <a:cs typeface="Arial"/>
              </a:rPr>
              <a:t>jamming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signal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cease transmission</a:t>
            </a:r>
            <a:r>
              <a:rPr sz="1800" dirty="0" smtClean="0">
                <a:latin typeface="Arial"/>
                <a:cs typeface="Arial"/>
              </a:rPr>
              <a:t>.</a:t>
            </a:r>
            <a:endParaRPr lang="en-US" sz="1800" dirty="0" smtClean="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397758" y="4961382"/>
            <a:ext cx="1149350" cy="391795"/>
          </a:xfrm>
          <a:custGeom>
            <a:avLst/>
            <a:gdLst/>
            <a:ahLst/>
            <a:cxnLst/>
            <a:rect l="l" t="t" r="r" b="b"/>
            <a:pathLst>
              <a:path w="1149350" h="391795">
                <a:moveTo>
                  <a:pt x="0" y="0"/>
                </a:moveTo>
                <a:lnTo>
                  <a:pt x="0" y="391667"/>
                </a:lnTo>
                <a:lnTo>
                  <a:pt x="1149096" y="391667"/>
                </a:lnTo>
                <a:lnTo>
                  <a:pt x="1149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90900" y="4955285"/>
            <a:ext cx="1162050" cy="398145"/>
          </a:xfrm>
          <a:custGeom>
            <a:avLst/>
            <a:gdLst/>
            <a:ahLst/>
            <a:cxnLst/>
            <a:rect l="l" t="t" r="r" b="b"/>
            <a:pathLst>
              <a:path w="1162050" h="398145">
                <a:moveTo>
                  <a:pt x="1162050" y="397764"/>
                </a:moveTo>
                <a:lnTo>
                  <a:pt x="1162050" y="0"/>
                </a:lnTo>
                <a:lnTo>
                  <a:pt x="0" y="0"/>
                </a:lnTo>
                <a:lnTo>
                  <a:pt x="0" y="397764"/>
                </a:lnTo>
                <a:lnTo>
                  <a:pt x="6858" y="397764"/>
                </a:lnTo>
                <a:lnTo>
                  <a:pt x="6858" y="12192"/>
                </a:lnTo>
                <a:lnTo>
                  <a:pt x="12953" y="6096"/>
                </a:lnTo>
                <a:lnTo>
                  <a:pt x="12953" y="12192"/>
                </a:lnTo>
                <a:lnTo>
                  <a:pt x="1149858" y="12192"/>
                </a:lnTo>
                <a:lnTo>
                  <a:pt x="1149858" y="6096"/>
                </a:lnTo>
                <a:lnTo>
                  <a:pt x="1155953" y="12192"/>
                </a:lnTo>
                <a:lnTo>
                  <a:pt x="1155953" y="397764"/>
                </a:lnTo>
                <a:lnTo>
                  <a:pt x="1162050" y="397764"/>
                </a:lnTo>
                <a:close/>
              </a:path>
              <a:path w="1162050" h="398145">
                <a:moveTo>
                  <a:pt x="12953" y="12192"/>
                </a:moveTo>
                <a:lnTo>
                  <a:pt x="12953" y="6096"/>
                </a:lnTo>
                <a:lnTo>
                  <a:pt x="6858" y="12192"/>
                </a:lnTo>
                <a:lnTo>
                  <a:pt x="12953" y="12192"/>
                </a:lnTo>
                <a:close/>
              </a:path>
              <a:path w="1162050" h="398145">
                <a:moveTo>
                  <a:pt x="12953" y="397764"/>
                </a:moveTo>
                <a:lnTo>
                  <a:pt x="12953" y="12192"/>
                </a:lnTo>
                <a:lnTo>
                  <a:pt x="6858" y="12192"/>
                </a:lnTo>
                <a:lnTo>
                  <a:pt x="6858" y="397764"/>
                </a:lnTo>
                <a:lnTo>
                  <a:pt x="12953" y="397764"/>
                </a:lnTo>
                <a:close/>
              </a:path>
              <a:path w="1162050" h="398145">
                <a:moveTo>
                  <a:pt x="1155953" y="12192"/>
                </a:moveTo>
                <a:lnTo>
                  <a:pt x="1149858" y="6096"/>
                </a:lnTo>
                <a:lnTo>
                  <a:pt x="1149858" y="12192"/>
                </a:lnTo>
                <a:lnTo>
                  <a:pt x="1155953" y="12192"/>
                </a:lnTo>
                <a:close/>
              </a:path>
              <a:path w="1162050" h="398145">
                <a:moveTo>
                  <a:pt x="1155953" y="397764"/>
                </a:moveTo>
                <a:lnTo>
                  <a:pt x="1155953" y="12192"/>
                </a:lnTo>
                <a:lnTo>
                  <a:pt x="1149858" y="12192"/>
                </a:lnTo>
                <a:lnTo>
                  <a:pt x="1149858" y="397764"/>
                </a:lnTo>
                <a:lnTo>
                  <a:pt x="1155953" y="397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489452" y="5007307"/>
            <a:ext cx="96520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320" marR="5080" indent="-135255">
              <a:lnSpc>
                <a:spcPts val="1300"/>
              </a:lnSpc>
            </a:pPr>
            <a:r>
              <a:rPr sz="1200" b="1" spc="-80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ransmit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jam </a:t>
            </a:r>
            <a:r>
              <a:rPr sz="1200" b="1" spc="-10" dirty="0">
                <a:latin typeface="Arial"/>
                <a:cs typeface="Arial"/>
              </a:rPr>
              <a:t>signal</a:t>
            </a:r>
            <a:r>
              <a:rPr sz="1200" b="1" dirty="0">
                <a:latin typeface="Arial"/>
                <a:cs typeface="Arial"/>
              </a:rPr>
              <a:t> (4)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69086" y="4876800"/>
            <a:ext cx="1424940" cy="476250"/>
          </a:xfrm>
          <a:custGeom>
            <a:avLst/>
            <a:gdLst/>
            <a:ahLst/>
            <a:cxnLst/>
            <a:rect l="l" t="t" r="r" b="b"/>
            <a:pathLst>
              <a:path w="1424939" h="476250">
                <a:moveTo>
                  <a:pt x="0" y="0"/>
                </a:moveTo>
                <a:lnTo>
                  <a:pt x="0" y="476250"/>
                </a:lnTo>
                <a:lnTo>
                  <a:pt x="1424939" y="476250"/>
                </a:lnTo>
                <a:lnTo>
                  <a:pt x="1424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62227" y="4870703"/>
            <a:ext cx="1438910" cy="482600"/>
          </a:xfrm>
          <a:custGeom>
            <a:avLst/>
            <a:gdLst/>
            <a:ahLst/>
            <a:cxnLst/>
            <a:rect l="l" t="t" r="r" b="b"/>
            <a:pathLst>
              <a:path w="1438910" h="482600">
                <a:moveTo>
                  <a:pt x="1438656" y="482346"/>
                </a:moveTo>
                <a:lnTo>
                  <a:pt x="1438656" y="0"/>
                </a:lnTo>
                <a:lnTo>
                  <a:pt x="0" y="0"/>
                </a:lnTo>
                <a:lnTo>
                  <a:pt x="0" y="482346"/>
                </a:lnTo>
                <a:lnTo>
                  <a:pt x="6858" y="482346"/>
                </a:lnTo>
                <a:lnTo>
                  <a:pt x="6858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1425702" y="12954"/>
                </a:lnTo>
                <a:lnTo>
                  <a:pt x="1425702" y="6096"/>
                </a:lnTo>
                <a:lnTo>
                  <a:pt x="1431798" y="12954"/>
                </a:lnTo>
                <a:lnTo>
                  <a:pt x="1431798" y="482346"/>
                </a:lnTo>
                <a:lnTo>
                  <a:pt x="1438656" y="482346"/>
                </a:lnTo>
                <a:close/>
              </a:path>
              <a:path w="1438910" h="482600">
                <a:moveTo>
                  <a:pt x="12953" y="12954"/>
                </a:moveTo>
                <a:lnTo>
                  <a:pt x="12953" y="6096"/>
                </a:lnTo>
                <a:lnTo>
                  <a:pt x="6858" y="12954"/>
                </a:lnTo>
                <a:lnTo>
                  <a:pt x="12953" y="12954"/>
                </a:lnTo>
                <a:close/>
              </a:path>
              <a:path w="1438910" h="482600">
                <a:moveTo>
                  <a:pt x="12953" y="482346"/>
                </a:moveTo>
                <a:lnTo>
                  <a:pt x="12953" y="12954"/>
                </a:lnTo>
                <a:lnTo>
                  <a:pt x="6858" y="12954"/>
                </a:lnTo>
                <a:lnTo>
                  <a:pt x="6858" y="482346"/>
                </a:lnTo>
                <a:lnTo>
                  <a:pt x="12953" y="482346"/>
                </a:lnTo>
                <a:close/>
              </a:path>
              <a:path w="1438910" h="482600">
                <a:moveTo>
                  <a:pt x="1431798" y="12954"/>
                </a:moveTo>
                <a:lnTo>
                  <a:pt x="1425702" y="6096"/>
                </a:lnTo>
                <a:lnTo>
                  <a:pt x="1425702" y="12954"/>
                </a:lnTo>
                <a:lnTo>
                  <a:pt x="1431798" y="12954"/>
                </a:lnTo>
                <a:close/>
              </a:path>
              <a:path w="1438910" h="482600">
                <a:moveTo>
                  <a:pt x="1431798" y="482346"/>
                </a:moveTo>
                <a:lnTo>
                  <a:pt x="1431798" y="12954"/>
                </a:lnTo>
                <a:lnTo>
                  <a:pt x="1425702" y="12954"/>
                </a:lnTo>
                <a:lnTo>
                  <a:pt x="1425702" y="482346"/>
                </a:lnTo>
                <a:lnTo>
                  <a:pt x="1431798" y="482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273555" y="4923488"/>
            <a:ext cx="1016000" cy="50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ts val="1300"/>
              </a:lnSpc>
            </a:pPr>
            <a:r>
              <a:rPr sz="1200" b="1" spc="-80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ransmit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data </a:t>
            </a:r>
            <a:r>
              <a:rPr sz="1200" b="1" spc="-15" dirty="0">
                <a:latin typeface="Arial"/>
                <a:cs typeface="Arial"/>
              </a:rPr>
              <a:t>an</a:t>
            </a:r>
            <a:r>
              <a:rPr sz="1200" b="1" spc="-10" dirty="0">
                <a:latin typeface="Arial"/>
                <a:cs typeface="Arial"/>
              </a:rPr>
              <a:t>d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sense </a:t>
            </a:r>
            <a:r>
              <a:rPr sz="1200" b="1" spc="-15" dirty="0">
                <a:latin typeface="Arial"/>
                <a:cs typeface="Arial"/>
              </a:rPr>
              <a:t>channe</a:t>
            </a:r>
            <a:r>
              <a:rPr sz="1200" b="1" spc="-5" dirty="0">
                <a:latin typeface="Arial"/>
                <a:cs typeface="Arial"/>
              </a:rPr>
              <a:t>l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</a:t>
            </a:r>
            <a:r>
              <a:rPr sz="1200" b="1" spc="-5" dirty="0">
                <a:latin typeface="Arial"/>
                <a:cs typeface="Arial"/>
              </a:rPr>
              <a:t>3)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744217" y="4373879"/>
            <a:ext cx="76200" cy="502920"/>
          </a:xfrm>
          <a:custGeom>
            <a:avLst/>
            <a:gdLst/>
            <a:ahLst/>
            <a:cxnLst/>
            <a:rect l="l" t="t" r="r" b="b"/>
            <a:pathLst>
              <a:path w="76200" h="502920">
                <a:moveTo>
                  <a:pt x="76200" y="427481"/>
                </a:moveTo>
                <a:lnTo>
                  <a:pt x="44310" y="427163"/>
                </a:lnTo>
                <a:lnTo>
                  <a:pt x="44196" y="439673"/>
                </a:lnTo>
                <a:lnTo>
                  <a:pt x="31242" y="439673"/>
                </a:lnTo>
                <a:lnTo>
                  <a:pt x="31242" y="427032"/>
                </a:lnTo>
                <a:lnTo>
                  <a:pt x="0" y="426719"/>
                </a:lnTo>
                <a:lnTo>
                  <a:pt x="31242" y="490479"/>
                </a:lnTo>
                <a:lnTo>
                  <a:pt x="31242" y="439673"/>
                </a:lnTo>
                <a:lnTo>
                  <a:pt x="31357" y="490715"/>
                </a:lnTo>
                <a:lnTo>
                  <a:pt x="37338" y="502919"/>
                </a:lnTo>
                <a:lnTo>
                  <a:pt x="76200" y="427481"/>
                </a:lnTo>
                <a:close/>
              </a:path>
              <a:path w="76200" h="502920">
                <a:moveTo>
                  <a:pt x="44310" y="427163"/>
                </a:moveTo>
                <a:lnTo>
                  <a:pt x="31357" y="427033"/>
                </a:lnTo>
                <a:lnTo>
                  <a:pt x="31242" y="439673"/>
                </a:lnTo>
                <a:lnTo>
                  <a:pt x="44196" y="439673"/>
                </a:lnTo>
                <a:lnTo>
                  <a:pt x="44310" y="427163"/>
                </a:lnTo>
                <a:close/>
              </a:path>
              <a:path w="76200" h="502920">
                <a:moveTo>
                  <a:pt x="48229" y="0"/>
                </a:moveTo>
                <a:lnTo>
                  <a:pt x="35275" y="0"/>
                </a:lnTo>
                <a:lnTo>
                  <a:pt x="31357" y="427033"/>
                </a:lnTo>
                <a:lnTo>
                  <a:pt x="44310" y="427163"/>
                </a:lnTo>
                <a:lnTo>
                  <a:pt x="48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94026" y="5140452"/>
            <a:ext cx="904240" cy="76200"/>
          </a:xfrm>
          <a:custGeom>
            <a:avLst/>
            <a:gdLst/>
            <a:ahLst/>
            <a:cxnLst/>
            <a:rect l="l" t="t" r="r" b="b"/>
            <a:pathLst>
              <a:path w="904239" h="76200">
                <a:moveTo>
                  <a:pt x="839724" y="44196"/>
                </a:moveTo>
                <a:lnTo>
                  <a:pt x="839724" y="32004"/>
                </a:lnTo>
                <a:lnTo>
                  <a:pt x="0" y="30480"/>
                </a:lnTo>
                <a:lnTo>
                  <a:pt x="0" y="43434"/>
                </a:lnTo>
                <a:lnTo>
                  <a:pt x="839724" y="44196"/>
                </a:lnTo>
                <a:close/>
              </a:path>
              <a:path w="904239" h="76200">
                <a:moveTo>
                  <a:pt x="903732" y="38100"/>
                </a:moveTo>
                <a:lnTo>
                  <a:pt x="827532" y="0"/>
                </a:lnTo>
                <a:lnTo>
                  <a:pt x="827532" y="31981"/>
                </a:lnTo>
                <a:lnTo>
                  <a:pt x="839724" y="32004"/>
                </a:lnTo>
                <a:lnTo>
                  <a:pt x="839724" y="70104"/>
                </a:lnTo>
                <a:lnTo>
                  <a:pt x="903732" y="38100"/>
                </a:lnTo>
                <a:close/>
              </a:path>
              <a:path w="904239" h="76200">
                <a:moveTo>
                  <a:pt x="839724" y="70104"/>
                </a:moveTo>
                <a:lnTo>
                  <a:pt x="839724" y="44196"/>
                </a:lnTo>
                <a:lnTo>
                  <a:pt x="827532" y="44184"/>
                </a:lnTo>
                <a:lnTo>
                  <a:pt x="827532" y="76200"/>
                </a:lnTo>
                <a:lnTo>
                  <a:pt x="839724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71384" y="4373879"/>
            <a:ext cx="0" cy="588010"/>
          </a:xfrm>
          <a:custGeom>
            <a:avLst/>
            <a:gdLst/>
            <a:ahLst/>
            <a:cxnLst/>
            <a:rect l="l" t="t" r="r" b="b"/>
            <a:pathLst>
              <a:path h="588010">
                <a:moveTo>
                  <a:pt x="0" y="0"/>
                </a:moveTo>
                <a:lnTo>
                  <a:pt x="0" y="587502"/>
                </a:lnTo>
              </a:path>
            </a:pathLst>
          </a:custGeom>
          <a:ln w="153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603245" y="4801568"/>
            <a:ext cx="63500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145">
              <a:lnSpc>
                <a:spcPts val="1300"/>
              </a:lnSpc>
            </a:pPr>
            <a:r>
              <a:rPr sz="1200" spc="-5" dirty="0">
                <a:latin typeface="Arial"/>
                <a:cs typeface="Arial"/>
              </a:rPr>
              <a:t>Collision Detected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834388" y="4423616"/>
            <a:ext cx="5918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5080" indent="-12700">
              <a:lnSpc>
                <a:spcPts val="1300"/>
              </a:lnSpc>
            </a:pPr>
            <a:r>
              <a:rPr sz="1200" spc="-5" dirty="0">
                <a:latin typeface="Arial"/>
                <a:cs typeface="Arial"/>
              </a:rPr>
              <a:t>Channel </a:t>
            </a:r>
            <a:r>
              <a:rPr sz="1200" dirty="0">
                <a:latin typeface="Arial"/>
                <a:cs typeface="Arial"/>
              </a:rPr>
              <a:t>Free</a:t>
            </a:r>
            <a:r>
              <a:rPr sz="1200" spc="-5" dirty="0">
                <a:latin typeface="Arial"/>
                <a:cs typeface="Arial"/>
              </a:rPr>
              <a:t> (2)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57200" y="5352288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909820" y="5610026"/>
            <a:ext cx="4240530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204" marR="5080" indent="-231140">
              <a:lnSpc>
                <a:spcPct val="140000"/>
              </a:lnSpc>
            </a:pPr>
            <a:r>
              <a:rPr sz="1800" spc="-15" dirty="0">
                <a:latin typeface="Arial"/>
                <a:cs typeface="Arial"/>
              </a:rPr>
              <a:t>5</a:t>
            </a:r>
            <a:r>
              <a:rPr sz="1800" spc="-5" dirty="0">
                <a:latin typeface="Arial"/>
                <a:cs typeface="Arial"/>
              </a:rPr>
              <a:t>. </a:t>
            </a:r>
            <a:r>
              <a:rPr sz="1800" dirty="0">
                <a:latin typeface="Arial"/>
                <a:cs typeface="Arial"/>
              </a:rPr>
              <a:t>Wait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for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rando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time,</a:t>
            </a:r>
            <a:r>
              <a:rPr sz="1800" spc="-5" dirty="0">
                <a:latin typeface="Arial"/>
                <a:cs typeface="Arial"/>
              </a:rPr>
              <a:t> 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retransmit.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random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determined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</a:p>
        </p:txBody>
      </p:sp>
      <p:sp>
        <p:nvSpPr>
          <p:cNvPr id="51" name="object 51"/>
          <p:cNvSpPr/>
          <p:nvPr/>
        </p:nvSpPr>
        <p:spPr>
          <a:xfrm>
            <a:off x="3397758" y="5374385"/>
            <a:ext cx="1149350" cy="0"/>
          </a:xfrm>
          <a:custGeom>
            <a:avLst/>
            <a:gdLst/>
            <a:ahLst/>
            <a:cxnLst/>
            <a:rect l="l" t="t" r="r" b="b"/>
            <a:pathLst>
              <a:path w="1149350">
                <a:moveTo>
                  <a:pt x="0" y="0"/>
                </a:moveTo>
                <a:lnTo>
                  <a:pt x="1149096" y="0"/>
                </a:lnTo>
              </a:path>
            </a:pathLst>
          </a:custGeom>
          <a:ln w="45466">
            <a:solidFill>
              <a:srgbClr val="99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90900" y="5353050"/>
            <a:ext cx="1162050" cy="49530"/>
          </a:xfrm>
          <a:custGeom>
            <a:avLst/>
            <a:gdLst/>
            <a:ahLst/>
            <a:cxnLst/>
            <a:rect l="l" t="t" r="r" b="b"/>
            <a:pathLst>
              <a:path w="1162050" h="49529">
                <a:moveTo>
                  <a:pt x="12953" y="36575"/>
                </a:moveTo>
                <a:lnTo>
                  <a:pt x="12953" y="0"/>
                </a:lnTo>
                <a:lnTo>
                  <a:pt x="0" y="0"/>
                </a:lnTo>
                <a:lnTo>
                  <a:pt x="0" y="49529"/>
                </a:lnTo>
                <a:lnTo>
                  <a:pt x="6858" y="49529"/>
                </a:lnTo>
                <a:lnTo>
                  <a:pt x="6858" y="36575"/>
                </a:lnTo>
                <a:lnTo>
                  <a:pt x="12953" y="36575"/>
                </a:lnTo>
                <a:close/>
              </a:path>
              <a:path w="1162050" h="49529">
                <a:moveTo>
                  <a:pt x="1155953" y="36575"/>
                </a:moveTo>
                <a:lnTo>
                  <a:pt x="6858" y="36575"/>
                </a:lnTo>
                <a:lnTo>
                  <a:pt x="12953" y="43434"/>
                </a:lnTo>
                <a:lnTo>
                  <a:pt x="12953" y="49529"/>
                </a:lnTo>
                <a:lnTo>
                  <a:pt x="1149858" y="49529"/>
                </a:lnTo>
                <a:lnTo>
                  <a:pt x="1149858" y="43434"/>
                </a:lnTo>
                <a:lnTo>
                  <a:pt x="1155953" y="36575"/>
                </a:lnTo>
                <a:close/>
              </a:path>
              <a:path w="1162050" h="49529">
                <a:moveTo>
                  <a:pt x="12953" y="49529"/>
                </a:moveTo>
                <a:lnTo>
                  <a:pt x="12953" y="43434"/>
                </a:lnTo>
                <a:lnTo>
                  <a:pt x="6858" y="36575"/>
                </a:lnTo>
                <a:lnTo>
                  <a:pt x="6858" y="49529"/>
                </a:lnTo>
                <a:lnTo>
                  <a:pt x="12953" y="49529"/>
                </a:lnTo>
                <a:close/>
              </a:path>
              <a:path w="1162050" h="49529">
                <a:moveTo>
                  <a:pt x="1162050" y="49529"/>
                </a:moveTo>
                <a:lnTo>
                  <a:pt x="1162050" y="0"/>
                </a:lnTo>
                <a:lnTo>
                  <a:pt x="1149858" y="0"/>
                </a:lnTo>
                <a:lnTo>
                  <a:pt x="1149858" y="36575"/>
                </a:lnTo>
                <a:lnTo>
                  <a:pt x="1155953" y="36575"/>
                </a:lnTo>
                <a:lnTo>
                  <a:pt x="1155953" y="49529"/>
                </a:lnTo>
                <a:lnTo>
                  <a:pt x="1162050" y="49529"/>
                </a:lnTo>
                <a:close/>
              </a:path>
              <a:path w="1162050" h="49529">
                <a:moveTo>
                  <a:pt x="1155953" y="49529"/>
                </a:moveTo>
                <a:lnTo>
                  <a:pt x="1155953" y="36575"/>
                </a:lnTo>
                <a:lnTo>
                  <a:pt x="1149858" y="43434"/>
                </a:lnTo>
                <a:lnTo>
                  <a:pt x="1149858" y="49529"/>
                </a:lnTo>
                <a:lnTo>
                  <a:pt x="1155953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69086" y="5352288"/>
            <a:ext cx="1424940" cy="125095"/>
          </a:xfrm>
          <a:custGeom>
            <a:avLst/>
            <a:gdLst/>
            <a:ahLst/>
            <a:cxnLst/>
            <a:rect l="l" t="t" r="r" b="b"/>
            <a:pathLst>
              <a:path w="1424939" h="125095">
                <a:moveTo>
                  <a:pt x="0" y="0"/>
                </a:moveTo>
                <a:lnTo>
                  <a:pt x="0" y="124967"/>
                </a:lnTo>
                <a:lnTo>
                  <a:pt x="1424939" y="124967"/>
                </a:lnTo>
                <a:lnTo>
                  <a:pt x="1424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62227" y="5353050"/>
            <a:ext cx="1438910" cy="130810"/>
          </a:xfrm>
          <a:custGeom>
            <a:avLst/>
            <a:gdLst/>
            <a:ahLst/>
            <a:cxnLst/>
            <a:rect l="l" t="t" r="r" b="b"/>
            <a:pathLst>
              <a:path w="1438910" h="130810">
                <a:moveTo>
                  <a:pt x="12953" y="118110"/>
                </a:moveTo>
                <a:lnTo>
                  <a:pt x="12953" y="0"/>
                </a:lnTo>
                <a:lnTo>
                  <a:pt x="0" y="0"/>
                </a:lnTo>
                <a:lnTo>
                  <a:pt x="0" y="130301"/>
                </a:lnTo>
                <a:lnTo>
                  <a:pt x="6857" y="130301"/>
                </a:lnTo>
                <a:lnTo>
                  <a:pt x="6858" y="118110"/>
                </a:lnTo>
                <a:lnTo>
                  <a:pt x="12953" y="118110"/>
                </a:lnTo>
                <a:close/>
              </a:path>
              <a:path w="1438910" h="130810">
                <a:moveTo>
                  <a:pt x="1431798" y="118110"/>
                </a:moveTo>
                <a:lnTo>
                  <a:pt x="6858" y="118110"/>
                </a:lnTo>
                <a:lnTo>
                  <a:pt x="12953" y="124205"/>
                </a:lnTo>
                <a:lnTo>
                  <a:pt x="12953" y="130301"/>
                </a:lnTo>
                <a:lnTo>
                  <a:pt x="1425701" y="130301"/>
                </a:lnTo>
                <a:lnTo>
                  <a:pt x="1425702" y="124205"/>
                </a:lnTo>
                <a:lnTo>
                  <a:pt x="1431798" y="118110"/>
                </a:lnTo>
                <a:close/>
              </a:path>
              <a:path w="1438910" h="130810">
                <a:moveTo>
                  <a:pt x="12953" y="130301"/>
                </a:moveTo>
                <a:lnTo>
                  <a:pt x="12953" y="124205"/>
                </a:lnTo>
                <a:lnTo>
                  <a:pt x="6858" y="118110"/>
                </a:lnTo>
                <a:lnTo>
                  <a:pt x="6857" y="130301"/>
                </a:lnTo>
                <a:lnTo>
                  <a:pt x="12953" y="130301"/>
                </a:lnTo>
                <a:close/>
              </a:path>
              <a:path w="1438910" h="130810">
                <a:moveTo>
                  <a:pt x="1438656" y="130301"/>
                </a:moveTo>
                <a:lnTo>
                  <a:pt x="1438656" y="0"/>
                </a:lnTo>
                <a:lnTo>
                  <a:pt x="1425701" y="0"/>
                </a:lnTo>
                <a:lnTo>
                  <a:pt x="1425702" y="118110"/>
                </a:lnTo>
                <a:lnTo>
                  <a:pt x="1431798" y="118110"/>
                </a:lnTo>
                <a:lnTo>
                  <a:pt x="1431798" y="130301"/>
                </a:lnTo>
                <a:lnTo>
                  <a:pt x="1438656" y="130301"/>
                </a:lnTo>
                <a:close/>
              </a:path>
              <a:path w="1438910" h="130810">
                <a:moveTo>
                  <a:pt x="1431798" y="130301"/>
                </a:moveTo>
                <a:lnTo>
                  <a:pt x="1431798" y="118110"/>
                </a:lnTo>
                <a:lnTo>
                  <a:pt x="1425702" y="124205"/>
                </a:lnTo>
                <a:lnTo>
                  <a:pt x="1425701" y="130301"/>
                </a:lnTo>
                <a:lnTo>
                  <a:pt x="1431798" y="130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45286" y="6102858"/>
            <a:ext cx="1277620" cy="229870"/>
          </a:xfrm>
          <a:custGeom>
            <a:avLst/>
            <a:gdLst/>
            <a:ahLst/>
            <a:cxnLst/>
            <a:rect l="l" t="t" r="r" b="b"/>
            <a:pathLst>
              <a:path w="1277620" h="229870">
                <a:moveTo>
                  <a:pt x="1277504" y="229361"/>
                </a:moveTo>
                <a:lnTo>
                  <a:pt x="1277136" y="67652"/>
                </a:lnTo>
                <a:lnTo>
                  <a:pt x="1260709" y="29422"/>
                </a:lnTo>
                <a:lnTo>
                  <a:pt x="1227569" y="5187"/>
                </a:lnTo>
                <a:lnTo>
                  <a:pt x="1199388" y="0"/>
                </a:lnTo>
                <a:lnTo>
                  <a:pt x="67618" y="662"/>
                </a:lnTo>
                <a:lnTo>
                  <a:pt x="29540" y="16955"/>
                </a:lnTo>
                <a:lnTo>
                  <a:pt x="5226" y="50176"/>
                </a:lnTo>
                <a:lnTo>
                  <a:pt x="0" y="78486"/>
                </a:lnTo>
                <a:lnTo>
                  <a:pt x="275" y="229361"/>
                </a:lnTo>
                <a:lnTo>
                  <a:pt x="1277504" y="229361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38427" y="6096761"/>
            <a:ext cx="1290955" cy="235585"/>
          </a:xfrm>
          <a:custGeom>
            <a:avLst/>
            <a:gdLst/>
            <a:ahLst/>
            <a:cxnLst/>
            <a:rect l="l" t="t" r="r" b="b"/>
            <a:pathLst>
              <a:path w="1290955" h="235585">
                <a:moveTo>
                  <a:pt x="1290828" y="235457"/>
                </a:moveTo>
                <a:lnTo>
                  <a:pt x="1290828" y="83819"/>
                </a:lnTo>
                <a:lnTo>
                  <a:pt x="1285818" y="55320"/>
                </a:lnTo>
                <a:lnTo>
                  <a:pt x="1263162" y="21896"/>
                </a:lnTo>
                <a:lnTo>
                  <a:pt x="1228062" y="2286"/>
                </a:lnTo>
                <a:lnTo>
                  <a:pt x="1214628" y="0"/>
                </a:lnTo>
                <a:lnTo>
                  <a:pt x="71414" y="838"/>
                </a:lnTo>
                <a:lnTo>
                  <a:pt x="34597" y="16084"/>
                </a:lnTo>
                <a:lnTo>
                  <a:pt x="8865" y="46674"/>
                </a:lnTo>
                <a:lnTo>
                  <a:pt x="0" y="84581"/>
                </a:lnTo>
                <a:lnTo>
                  <a:pt x="0" y="235457"/>
                </a:lnTo>
                <a:lnTo>
                  <a:pt x="12953" y="235457"/>
                </a:lnTo>
                <a:lnTo>
                  <a:pt x="12954" y="76199"/>
                </a:lnTo>
                <a:lnTo>
                  <a:pt x="16002" y="62483"/>
                </a:lnTo>
                <a:lnTo>
                  <a:pt x="39623" y="28193"/>
                </a:lnTo>
                <a:lnTo>
                  <a:pt x="85344" y="12191"/>
                </a:lnTo>
                <a:lnTo>
                  <a:pt x="1206246" y="12191"/>
                </a:lnTo>
                <a:lnTo>
                  <a:pt x="1213866" y="12953"/>
                </a:lnTo>
                <a:lnTo>
                  <a:pt x="1253418" y="30268"/>
                </a:lnTo>
                <a:lnTo>
                  <a:pt x="1275050" y="63321"/>
                </a:lnTo>
                <a:lnTo>
                  <a:pt x="1277874" y="76961"/>
                </a:lnTo>
                <a:lnTo>
                  <a:pt x="1277874" y="235457"/>
                </a:lnTo>
                <a:lnTo>
                  <a:pt x="1290828" y="235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423669" y="6166308"/>
            <a:ext cx="7200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Co</a:t>
            </a:r>
            <a:r>
              <a:rPr sz="1200" b="1" dirty="0">
                <a:latin typeface="Arial"/>
                <a:cs typeface="Arial"/>
              </a:rPr>
              <a:t>m</a:t>
            </a:r>
            <a:r>
              <a:rPr sz="1200" b="1" spc="-15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lete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746504" y="5477255"/>
            <a:ext cx="76200" cy="626110"/>
          </a:xfrm>
          <a:custGeom>
            <a:avLst/>
            <a:gdLst/>
            <a:ahLst/>
            <a:cxnLst/>
            <a:rect l="l" t="t" r="r" b="b"/>
            <a:pathLst>
              <a:path w="76200" h="626110">
                <a:moveTo>
                  <a:pt x="44196" y="613410"/>
                </a:moveTo>
                <a:lnTo>
                  <a:pt x="44196" y="561594"/>
                </a:lnTo>
                <a:lnTo>
                  <a:pt x="31242" y="562356"/>
                </a:lnTo>
                <a:lnTo>
                  <a:pt x="31189" y="549402"/>
                </a:lnTo>
                <a:lnTo>
                  <a:pt x="0" y="549402"/>
                </a:lnTo>
                <a:lnTo>
                  <a:pt x="38100" y="625602"/>
                </a:lnTo>
                <a:lnTo>
                  <a:pt x="44196" y="613410"/>
                </a:lnTo>
                <a:close/>
              </a:path>
              <a:path w="76200" h="626110">
                <a:moveTo>
                  <a:pt x="44129" y="549402"/>
                </a:moveTo>
                <a:lnTo>
                  <a:pt x="41148" y="0"/>
                </a:lnTo>
                <a:lnTo>
                  <a:pt x="28956" y="0"/>
                </a:lnTo>
                <a:lnTo>
                  <a:pt x="31189" y="549402"/>
                </a:lnTo>
                <a:lnTo>
                  <a:pt x="44129" y="549402"/>
                </a:lnTo>
                <a:close/>
              </a:path>
              <a:path w="76200" h="626110">
                <a:moveTo>
                  <a:pt x="44196" y="561594"/>
                </a:moveTo>
                <a:lnTo>
                  <a:pt x="44129" y="549402"/>
                </a:lnTo>
                <a:lnTo>
                  <a:pt x="31189" y="549402"/>
                </a:lnTo>
                <a:lnTo>
                  <a:pt x="31242" y="562356"/>
                </a:lnTo>
                <a:lnTo>
                  <a:pt x="44196" y="561594"/>
                </a:lnTo>
                <a:close/>
              </a:path>
              <a:path w="76200" h="626110">
                <a:moveTo>
                  <a:pt x="76200" y="549402"/>
                </a:moveTo>
                <a:lnTo>
                  <a:pt x="44129" y="549402"/>
                </a:lnTo>
                <a:lnTo>
                  <a:pt x="44196" y="613410"/>
                </a:lnTo>
                <a:lnTo>
                  <a:pt x="76200" y="549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848104" y="5604716"/>
            <a:ext cx="59880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9230">
              <a:lnSpc>
                <a:spcPts val="1300"/>
              </a:lnSpc>
            </a:pPr>
            <a:r>
              <a:rPr sz="1200" spc="-5" dirty="0">
                <a:latin typeface="Arial"/>
                <a:cs typeface="Arial"/>
              </a:rPr>
              <a:t>No Collision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140705" y="6378120"/>
            <a:ext cx="3061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exponential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backoff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algorithm.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45561" y="6332220"/>
            <a:ext cx="1277620" cy="240029"/>
          </a:xfrm>
          <a:custGeom>
            <a:avLst/>
            <a:gdLst/>
            <a:ahLst/>
            <a:cxnLst/>
            <a:rect l="l" t="t" r="r" b="b"/>
            <a:pathLst>
              <a:path w="1277620" h="240029">
                <a:moveTo>
                  <a:pt x="1277598" y="162306"/>
                </a:moveTo>
                <a:lnTo>
                  <a:pt x="1277228" y="0"/>
                </a:lnTo>
                <a:lnTo>
                  <a:pt x="0" y="0"/>
                </a:lnTo>
                <a:lnTo>
                  <a:pt x="314" y="171851"/>
                </a:lnTo>
                <a:lnTo>
                  <a:pt x="16411" y="210224"/>
                </a:lnTo>
                <a:lnTo>
                  <a:pt x="49425" y="234753"/>
                </a:lnTo>
                <a:lnTo>
                  <a:pt x="77448" y="240030"/>
                </a:lnTo>
                <a:lnTo>
                  <a:pt x="1209386" y="239367"/>
                </a:lnTo>
                <a:lnTo>
                  <a:pt x="1247912" y="223132"/>
                </a:lnTo>
                <a:lnTo>
                  <a:pt x="1272361" y="190201"/>
                </a:lnTo>
                <a:lnTo>
                  <a:pt x="1277598" y="162306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38427" y="6332220"/>
            <a:ext cx="1290955" cy="247015"/>
          </a:xfrm>
          <a:custGeom>
            <a:avLst/>
            <a:gdLst/>
            <a:ahLst/>
            <a:cxnLst/>
            <a:rect l="l" t="t" r="r" b="b"/>
            <a:pathLst>
              <a:path w="1290955" h="247015">
                <a:moveTo>
                  <a:pt x="1290828" y="162306"/>
                </a:moveTo>
                <a:lnTo>
                  <a:pt x="1290828" y="0"/>
                </a:lnTo>
                <a:lnTo>
                  <a:pt x="1277874" y="0"/>
                </a:lnTo>
                <a:lnTo>
                  <a:pt x="1277874" y="169926"/>
                </a:lnTo>
                <a:lnTo>
                  <a:pt x="1273999" y="186312"/>
                </a:lnTo>
                <a:lnTo>
                  <a:pt x="1250523" y="218756"/>
                </a:lnTo>
                <a:lnTo>
                  <a:pt x="1213104" y="233934"/>
                </a:lnTo>
                <a:lnTo>
                  <a:pt x="73379" y="233284"/>
                </a:lnTo>
                <a:lnTo>
                  <a:pt x="37607" y="216409"/>
                </a:lnTo>
                <a:lnTo>
                  <a:pt x="16002" y="182880"/>
                </a:lnTo>
                <a:lnTo>
                  <a:pt x="12954" y="0"/>
                </a:lnTo>
                <a:lnTo>
                  <a:pt x="0" y="0"/>
                </a:lnTo>
                <a:lnTo>
                  <a:pt x="0" y="162306"/>
                </a:lnTo>
                <a:lnTo>
                  <a:pt x="14187" y="208833"/>
                </a:lnTo>
                <a:lnTo>
                  <a:pt x="48157" y="238415"/>
                </a:lnTo>
                <a:lnTo>
                  <a:pt x="84582" y="246888"/>
                </a:lnTo>
                <a:lnTo>
                  <a:pt x="1206246" y="246888"/>
                </a:lnTo>
                <a:lnTo>
                  <a:pt x="1246965" y="236383"/>
                </a:lnTo>
                <a:lnTo>
                  <a:pt x="1276757" y="208827"/>
                </a:lnTo>
                <a:lnTo>
                  <a:pt x="1290066" y="170688"/>
                </a:lnTo>
                <a:lnTo>
                  <a:pt x="1290828" y="162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279652" y="6330901"/>
            <a:ext cx="100774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80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</a:t>
            </a:r>
            <a:r>
              <a:rPr sz="1200" b="1" spc="-15" dirty="0">
                <a:latin typeface="Arial"/>
                <a:cs typeface="Arial"/>
              </a:rPr>
              <a:t>ansmission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19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Dat</a:t>
            </a:r>
            <a:r>
              <a:rPr spc="-20" dirty="0"/>
              <a:t>a</a:t>
            </a:r>
            <a:r>
              <a:rPr spc="-15" dirty="0"/>
              <a:t> </a:t>
            </a:r>
            <a:r>
              <a:rPr spc="-25" dirty="0"/>
              <a:t>Lin</a:t>
            </a:r>
            <a:r>
              <a:rPr spc="-20" dirty="0"/>
              <a:t>k</a:t>
            </a:r>
            <a:r>
              <a:rPr spc="-15" dirty="0"/>
              <a:t> </a:t>
            </a:r>
            <a:r>
              <a:rPr spc="-25" dirty="0"/>
              <a:t>Layer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5341" y="2014886"/>
            <a:ext cx="7617459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z="2400" spc="-5" dirty="0">
                <a:latin typeface="Arial"/>
                <a:cs typeface="Arial"/>
              </a:rPr>
              <a:t>Mai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20" dirty="0">
                <a:latin typeface="Arial"/>
                <a:cs typeface="Arial"/>
              </a:rPr>
              <a:t>task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dat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lin</a:t>
            </a:r>
            <a:r>
              <a:rPr sz="2400" dirty="0">
                <a:latin typeface="Arial"/>
                <a:cs typeface="Arial"/>
              </a:rPr>
              <a:t>k </a:t>
            </a:r>
            <a:r>
              <a:rPr sz="2400" spc="-5" dirty="0">
                <a:latin typeface="Arial"/>
                <a:cs typeface="Arial"/>
              </a:rPr>
              <a:t>layer: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ts val="1889"/>
              </a:lnSpc>
            </a:pPr>
            <a:r>
              <a:rPr sz="1800" b="1" spc="-15" dirty="0">
                <a:latin typeface="Arial"/>
                <a:cs typeface="Arial"/>
              </a:rPr>
              <a:t>TCP/IP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Suite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5457" y="2489581"/>
            <a:ext cx="530180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50000"/>
              </a:lnSpc>
            </a:pPr>
            <a:r>
              <a:rPr sz="2000" spc="220" dirty="0">
                <a:latin typeface="Arial"/>
                <a:cs typeface="Arial"/>
              </a:rPr>
              <a:t>–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ransfer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networ</a:t>
            </a:r>
            <a:r>
              <a:rPr sz="2000" spc="-10" dirty="0">
                <a:latin typeface="Arial"/>
                <a:cs typeface="Arial"/>
              </a:rPr>
              <a:t>k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laye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data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from</a:t>
            </a:r>
            <a:r>
              <a:rPr sz="2000" spc="-20" dirty="0">
                <a:latin typeface="Arial"/>
                <a:cs typeface="Arial"/>
              </a:rPr>
              <a:t> one</a:t>
            </a:r>
            <a:r>
              <a:rPr sz="2000" spc="-15" dirty="0">
                <a:latin typeface="Arial"/>
                <a:cs typeface="Arial"/>
              </a:rPr>
              <a:t> machine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anothe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machin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via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“a data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link”.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59600" y="2913126"/>
            <a:ext cx="2072639" cy="0"/>
          </a:xfrm>
          <a:custGeom>
            <a:avLst/>
            <a:gdLst/>
            <a:ahLst/>
            <a:cxnLst/>
            <a:rect l="l" t="t" r="r" b="b"/>
            <a:pathLst>
              <a:path w="2072640">
                <a:moveTo>
                  <a:pt x="0" y="0"/>
                </a:moveTo>
                <a:lnTo>
                  <a:pt x="20726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60107" y="291312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762" y="761"/>
                </a:moveTo>
                <a:lnTo>
                  <a:pt x="762" y="0"/>
                </a:lnTo>
                <a:lnTo>
                  <a:pt x="0" y="761"/>
                </a:lnTo>
                <a:lnTo>
                  <a:pt x="762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31223" y="291312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761" y="762"/>
                </a:moveTo>
                <a:lnTo>
                  <a:pt x="0" y="0"/>
                </a:lnTo>
                <a:lnTo>
                  <a:pt x="0" y="762"/>
                </a:lnTo>
                <a:lnTo>
                  <a:pt x="761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31605" y="2913888"/>
            <a:ext cx="0" cy="1668780"/>
          </a:xfrm>
          <a:custGeom>
            <a:avLst/>
            <a:gdLst/>
            <a:ahLst/>
            <a:cxnLst/>
            <a:rect l="l" t="t" r="r" b="b"/>
            <a:pathLst>
              <a:path h="1668779">
                <a:moveTo>
                  <a:pt x="0" y="0"/>
                </a:moveTo>
                <a:lnTo>
                  <a:pt x="0" y="16687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07250" y="3113516"/>
            <a:ext cx="15798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Applicatio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Layer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31985" y="2903982"/>
            <a:ext cx="166370" cy="490855"/>
          </a:xfrm>
          <a:custGeom>
            <a:avLst/>
            <a:gdLst/>
            <a:ahLst/>
            <a:cxnLst/>
            <a:rect l="l" t="t" r="r" b="b"/>
            <a:pathLst>
              <a:path w="166370" h="490854">
                <a:moveTo>
                  <a:pt x="166116" y="490727"/>
                </a:moveTo>
                <a:lnTo>
                  <a:pt x="166116" y="108204"/>
                </a:lnTo>
                <a:lnTo>
                  <a:pt x="0" y="0"/>
                </a:lnTo>
                <a:lnTo>
                  <a:pt x="0" y="490727"/>
                </a:lnTo>
                <a:lnTo>
                  <a:pt x="166116" y="490727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31223" y="2903220"/>
            <a:ext cx="167640" cy="491490"/>
          </a:xfrm>
          <a:custGeom>
            <a:avLst/>
            <a:gdLst/>
            <a:ahLst/>
            <a:cxnLst/>
            <a:rect l="l" t="t" r="r" b="b"/>
            <a:pathLst>
              <a:path w="167640" h="491489">
                <a:moveTo>
                  <a:pt x="167640" y="491489"/>
                </a:moveTo>
                <a:lnTo>
                  <a:pt x="167640" y="108966"/>
                </a:lnTo>
                <a:lnTo>
                  <a:pt x="762" y="0"/>
                </a:lnTo>
                <a:lnTo>
                  <a:pt x="0" y="0"/>
                </a:lnTo>
                <a:lnTo>
                  <a:pt x="0" y="1524"/>
                </a:lnTo>
                <a:lnTo>
                  <a:pt x="1524" y="762"/>
                </a:lnTo>
                <a:lnTo>
                  <a:pt x="1524" y="2512"/>
                </a:lnTo>
                <a:lnTo>
                  <a:pt x="166116" y="109233"/>
                </a:lnTo>
                <a:lnTo>
                  <a:pt x="166116" y="108966"/>
                </a:lnTo>
                <a:lnTo>
                  <a:pt x="166878" y="109728"/>
                </a:lnTo>
                <a:lnTo>
                  <a:pt x="166878" y="491489"/>
                </a:lnTo>
                <a:lnTo>
                  <a:pt x="167640" y="491489"/>
                </a:lnTo>
                <a:close/>
              </a:path>
              <a:path w="167640" h="491489">
                <a:moveTo>
                  <a:pt x="1524" y="2512"/>
                </a:moveTo>
                <a:lnTo>
                  <a:pt x="1524" y="762"/>
                </a:lnTo>
                <a:lnTo>
                  <a:pt x="0" y="1524"/>
                </a:lnTo>
                <a:lnTo>
                  <a:pt x="1524" y="2512"/>
                </a:lnTo>
                <a:close/>
              </a:path>
              <a:path w="167640" h="491489">
                <a:moveTo>
                  <a:pt x="1524" y="491489"/>
                </a:moveTo>
                <a:lnTo>
                  <a:pt x="1524" y="2512"/>
                </a:lnTo>
                <a:lnTo>
                  <a:pt x="0" y="1524"/>
                </a:lnTo>
                <a:lnTo>
                  <a:pt x="0" y="491489"/>
                </a:lnTo>
                <a:lnTo>
                  <a:pt x="1524" y="491489"/>
                </a:lnTo>
                <a:close/>
              </a:path>
              <a:path w="167640" h="491489">
                <a:moveTo>
                  <a:pt x="166878" y="109728"/>
                </a:moveTo>
                <a:lnTo>
                  <a:pt x="166116" y="108966"/>
                </a:lnTo>
                <a:lnTo>
                  <a:pt x="166116" y="109233"/>
                </a:lnTo>
                <a:lnTo>
                  <a:pt x="166878" y="109728"/>
                </a:lnTo>
                <a:close/>
              </a:path>
              <a:path w="167640" h="491489">
                <a:moveTo>
                  <a:pt x="166878" y="491489"/>
                </a:moveTo>
                <a:lnTo>
                  <a:pt x="166878" y="109728"/>
                </a:lnTo>
                <a:lnTo>
                  <a:pt x="166116" y="109233"/>
                </a:lnTo>
                <a:lnTo>
                  <a:pt x="166116" y="491489"/>
                </a:lnTo>
                <a:lnTo>
                  <a:pt x="166878" y="491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88302" y="3538728"/>
            <a:ext cx="2209800" cy="93980"/>
          </a:xfrm>
          <a:custGeom>
            <a:avLst/>
            <a:gdLst/>
            <a:ahLst/>
            <a:cxnLst/>
            <a:rect l="l" t="t" r="r" b="b"/>
            <a:pathLst>
              <a:path w="2209800" h="93979">
                <a:moveTo>
                  <a:pt x="2209800" y="93725"/>
                </a:moveTo>
                <a:lnTo>
                  <a:pt x="2042922" y="0"/>
                </a:lnTo>
                <a:lnTo>
                  <a:pt x="0" y="0"/>
                </a:lnTo>
                <a:lnTo>
                  <a:pt x="166878" y="93726"/>
                </a:lnTo>
                <a:lnTo>
                  <a:pt x="2209800" y="9372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87540" y="3537965"/>
            <a:ext cx="2211705" cy="95250"/>
          </a:xfrm>
          <a:custGeom>
            <a:avLst/>
            <a:gdLst/>
            <a:ahLst/>
            <a:cxnLst/>
            <a:rect l="l" t="t" r="r" b="b"/>
            <a:pathLst>
              <a:path w="2211704" h="95250">
                <a:moveTo>
                  <a:pt x="1523" y="0"/>
                </a:moveTo>
                <a:lnTo>
                  <a:pt x="761" y="0"/>
                </a:lnTo>
                <a:lnTo>
                  <a:pt x="0" y="762"/>
                </a:lnTo>
                <a:lnTo>
                  <a:pt x="761" y="1524"/>
                </a:lnTo>
                <a:lnTo>
                  <a:pt x="1523" y="0"/>
                </a:lnTo>
                <a:close/>
              </a:path>
              <a:path w="2211704" h="95250">
                <a:moveTo>
                  <a:pt x="4237" y="1524"/>
                </a:moveTo>
                <a:lnTo>
                  <a:pt x="1523" y="0"/>
                </a:lnTo>
                <a:lnTo>
                  <a:pt x="761" y="1524"/>
                </a:lnTo>
                <a:lnTo>
                  <a:pt x="4237" y="1524"/>
                </a:lnTo>
                <a:close/>
              </a:path>
              <a:path w="2211704" h="95250">
                <a:moveTo>
                  <a:pt x="168401" y="93726"/>
                </a:moveTo>
                <a:lnTo>
                  <a:pt x="4237" y="1524"/>
                </a:lnTo>
                <a:lnTo>
                  <a:pt x="761" y="1524"/>
                </a:lnTo>
                <a:lnTo>
                  <a:pt x="167639" y="95250"/>
                </a:lnTo>
                <a:lnTo>
                  <a:pt x="167639" y="93726"/>
                </a:lnTo>
                <a:lnTo>
                  <a:pt x="168401" y="93726"/>
                </a:lnTo>
                <a:close/>
              </a:path>
              <a:path w="2211704" h="95250">
                <a:moveTo>
                  <a:pt x="2211323" y="94488"/>
                </a:moveTo>
                <a:lnTo>
                  <a:pt x="2211323" y="93726"/>
                </a:lnTo>
                <a:lnTo>
                  <a:pt x="2044445" y="0"/>
                </a:lnTo>
                <a:lnTo>
                  <a:pt x="1523" y="0"/>
                </a:lnTo>
                <a:lnTo>
                  <a:pt x="4237" y="1524"/>
                </a:lnTo>
                <a:lnTo>
                  <a:pt x="2043683" y="1524"/>
                </a:lnTo>
                <a:lnTo>
                  <a:pt x="2207848" y="93726"/>
                </a:lnTo>
                <a:lnTo>
                  <a:pt x="2210561" y="93726"/>
                </a:lnTo>
                <a:lnTo>
                  <a:pt x="2210561" y="95250"/>
                </a:lnTo>
                <a:lnTo>
                  <a:pt x="2211323" y="94488"/>
                </a:lnTo>
                <a:close/>
              </a:path>
              <a:path w="2211704" h="95250">
                <a:moveTo>
                  <a:pt x="2210561" y="95250"/>
                </a:moveTo>
                <a:lnTo>
                  <a:pt x="2207848" y="93726"/>
                </a:lnTo>
                <a:lnTo>
                  <a:pt x="167639" y="93726"/>
                </a:lnTo>
                <a:lnTo>
                  <a:pt x="167639" y="95250"/>
                </a:lnTo>
                <a:lnTo>
                  <a:pt x="2210561" y="95250"/>
                </a:lnTo>
                <a:close/>
              </a:path>
              <a:path w="2211704" h="95250">
                <a:moveTo>
                  <a:pt x="2210561" y="95250"/>
                </a:moveTo>
                <a:lnTo>
                  <a:pt x="2210561" y="93726"/>
                </a:lnTo>
                <a:lnTo>
                  <a:pt x="2207848" y="93726"/>
                </a:lnTo>
                <a:lnTo>
                  <a:pt x="2210561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60107" y="3393947"/>
            <a:ext cx="2072005" cy="144780"/>
          </a:xfrm>
          <a:custGeom>
            <a:avLst/>
            <a:gdLst/>
            <a:ahLst/>
            <a:cxnLst/>
            <a:rect l="l" t="t" r="r" b="b"/>
            <a:pathLst>
              <a:path w="2072004" h="144779">
                <a:moveTo>
                  <a:pt x="0" y="0"/>
                </a:moveTo>
                <a:lnTo>
                  <a:pt x="0" y="144779"/>
                </a:lnTo>
                <a:lnTo>
                  <a:pt x="2071877" y="144779"/>
                </a:lnTo>
                <a:lnTo>
                  <a:pt x="20718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59600" y="3538728"/>
            <a:ext cx="2072639" cy="0"/>
          </a:xfrm>
          <a:custGeom>
            <a:avLst/>
            <a:gdLst/>
            <a:ahLst/>
            <a:cxnLst/>
            <a:rect l="l" t="t" r="r" b="b"/>
            <a:pathLst>
              <a:path w="2072640">
                <a:moveTo>
                  <a:pt x="0" y="0"/>
                </a:moveTo>
                <a:lnTo>
                  <a:pt x="20726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8302" y="4076700"/>
            <a:ext cx="2209800" cy="89535"/>
          </a:xfrm>
          <a:custGeom>
            <a:avLst/>
            <a:gdLst/>
            <a:ahLst/>
            <a:cxnLst/>
            <a:rect l="l" t="t" r="r" b="b"/>
            <a:pathLst>
              <a:path w="2209800" h="89535">
                <a:moveTo>
                  <a:pt x="2209800" y="89153"/>
                </a:moveTo>
                <a:lnTo>
                  <a:pt x="2042922" y="0"/>
                </a:lnTo>
                <a:lnTo>
                  <a:pt x="0" y="0"/>
                </a:lnTo>
                <a:lnTo>
                  <a:pt x="166878" y="89154"/>
                </a:lnTo>
                <a:lnTo>
                  <a:pt x="2209800" y="8915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87540" y="4075938"/>
            <a:ext cx="2211705" cy="90805"/>
          </a:xfrm>
          <a:custGeom>
            <a:avLst/>
            <a:gdLst/>
            <a:ahLst/>
            <a:cxnLst/>
            <a:rect l="l" t="t" r="r" b="b"/>
            <a:pathLst>
              <a:path w="2211704" h="90804">
                <a:moveTo>
                  <a:pt x="2211323" y="89916"/>
                </a:moveTo>
                <a:lnTo>
                  <a:pt x="2211323" y="89154"/>
                </a:lnTo>
                <a:lnTo>
                  <a:pt x="2044445" y="762"/>
                </a:lnTo>
                <a:lnTo>
                  <a:pt x="2043683" y="0"/>
                </a:lnTo>
                <a:lnTo>
                  <a:pt x="761" y="0"/>
                </a:lnTo>
                <a:lnTo>
                  <a:pt x="0" y="762"/>
                </a:lnTo>
                <a:lnTo>
                  <a:pt x="761" y="1524"/>
                </a:lnTo>
                <a:lnTo>
                  <a:pt x="1062" y="1684"/>
                </a:lnTo>
                <a:lnTo>
                  <a:pt x="1523" y="762"/>
                </a:lnTo>
                <a:lnTo>
                  <a:pt x="4401" y="2286"/>
                </a:lnTo>
                <a:lnTo>
                  <a:pt x="2043683" y="2286"/>
                </a:lnTo>
                <a:lnTo>
                  <a:pt x="2043683" y="1524"/>
                </a:lnTo>
                <a:lnTo>
                  <a:pt x="2207709" y="89154"/>
                </a:lnTo>
                <a:lnTo>
                  <a:pt x="2210561" y="89154"/>
                </a:lnTo>
                <a:lnTo>
                  <a:pt x="2210561" y="90678"/>
                </a:lnTo>
                <a:lnTo>
                  <a:pt x="2211323" y="89916"/>
                </a:lnTo>
                <a:close/>
              </a:path>
              <a:path w="2211704" h="90804">
                <a:moveTo>
                  <a:pt x="2188" y="2286"/>
                </a:moveTo>
                <a:lnTo>
                  <a:pt x="1062" y="1684"/>
                </a:lnTo>
                <a:lnTo>
                  <a:pt x="761" y="2286"/>
                </a:lnTo>
                <a:lnTo>
                  <a:pt x="2188" y="2286"/>
                </a:lnTo>
                <a:close/>
              </a:path>
              <a:path w="2211704" h="90804">
                <a:moveTo>
                  <a:pt x="4401" y="2286"/>
                </a:moveTo>
                <a:lnTo>
                  <a:pt x="1523" y="762"/>
                </a:lnTo>
                <a:lnTo>
                  <a:pt x="1062" y="1684"/>
                </a:lnTo>
                <a:lnTo>
                  <a:pt x="2188" y="2286"/>
                </a:lnTo>
                <a:lnTo>
                  <a:pt x="4401" y="2286"/>
                </a:lnTo>
                <a:close/>
              </a:path>
              <a:path w="2211704" h="90804">
                <a:moveTo>
                  <a:pt x="168401" y="89154"/>
                </a:moveTo>
                <a:lnTo>
                  <a:pt x="4401" y="2286"/>
                </a:lnTo>
                <a:lnTo>
                  <a:pt x="2188" y="2286"/>
                </a:lnTo>
                <a:lnTo>
                  <a:pt x="167639" y="90678"/>
                </a:lnTo>
                <a:lnTo>
                  <a:pt x="167639" y="89154"/>
                </a:lnTo>
                <a:lnTo>
                  <a:pt x="168401" y="89154"/>
                </a:lnTo>
                <a:close/>
              </a:path>
              <a:path w="2211704" h="90804">
                <a:moveTo>
                  <a:pt x="2210561" y="90678"/>
                </a:moveTo>
                <a:lnTo>
                  <a:pt x="2207709" y="89154"/>
                </a:lnTo>
                <a:lnTo>
                  <a:pt x="167639" y="89154"/>
                </a:lnTo>
                <a:lnTo>
                  <a:pt x="167639" y="90678"/>
                </a:lnTo>
                <a:lnTo>
                  <a:pt x="2210561" y="90678"/>
                </a:lnTo>
                <a:close/>
              </a:path>
              <a:path w="2211704" h="90804">
                <a:moveTo>
                  <a:pt x="2210561" y="90678"/>
                </a:moveTo>
                <a:lnTo>
                  <a:pt x="2210561" y="89154"/>
                </a:lnTo>
                <a:lnTo>
                  <a:pt x="2207709" y="89154"/>
                </a:lnTo>
                <a:lnTo>
                  <a:pt x="2210561" y="9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31985" y="3538728"/>
            <a:ext cx="166370" cy="627380"/>
          </a:xfrm>
          <a:custGeom>
            <a:avLst/>
            <a:gdLst/>
            <a:ahLst/>
            <a:cxnLst/>
            <a:rect l="l" t="t" r="r" b="b"/>
            <a:pathLst>
              <a:path w="166370" h="627379">
                <a:moveTo>
                  <a:pt x="166116" y="627126"/>
                </a:moveTo>
                <a:lnTo>
                  <a:pt x="166116" y="92963"/>
                </a:lnTo>
                <a:lnTo>
                  <a:pt x="0" y="0"/>
                </a:lnTo>
                <a:lnTo>
                  <a:pt x="0" y="537972"/>
                </a:lnTo>
                <a:lnTo>
                  <a:pt x="166116" y="62712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31223" y="3537965"/>
            <a:ext cx="167640" cy="628650"/>
          </a:xfrm>
          <a:custGeom>
            <a:avLst/>
            <a:gdLst/>
            <a:ahLst/>
            <a:cxnLst/>
            <a:rect l="l" t="t" r="r" b="b"/>
            <a:pathLst>
              <a:path w="167640" h="628650">
                <a:moveTo>
                  <a:pt x="167640" y="627126"/>
                </a:moveTo>
                <a:lnTo>
                  <a:pt x="167640" y="92964"/>
                </a:lnTo>
                <a:lnTo>
                  <a:pt x="762" y="0"/>
                </a:lnTo>
                <a:lnTo>
                  <a:pt x="0" y="0"/>
                </a:lnTo>
                <a:lnTo>
                  <a:pt x="0" y="1523"/>
                </a:lnTo>
                <a:lnTo>
                  <a:pt x="1524" y="761"/>
                </a:lnTo>
                <a:lnTo>
                  <a:pt x="1524" y="2372"/>
                </a:lnTo>
                <a:lnTo>
                  <a:pt x="166116" y="94063"/>
                </a:lnTo>
                <a:lnTo>
                  <a:pt x="166116" y="93725"/>
                </a:lnTo>
                <a:lnTo>
                  <a:pt x="166878" y="94487"/>
                </a:lnTo>
                <a:lnTo>
                  <a:pt x="166878" y="626718"/>
                </a:lnTo>
                <a:lnTo>
                  <a:pt x="167640" y="627126"/>
                </a:lnTo>
                <a:close/>
              </a:path>
              <a:path w="167640" h="628650">
                <a:moveTo>
                  <a:pt x="1524" y="2372"/>
                </a:moveTo>
                <a:lnTo>
                  <a:pt x="1524" y="761"/>
                </a:lnTo>
                <a:lnTo>
                  <a:pt x="0" y="1523"/>
                </a:lnTo>
                <a:lnTo>
                  <a:pt x="1524" y="2372"/>
                </a:lnTo>
                <a:close/>
              </a:path>
              <a:path w="167640" h="628650">
                <a:moveTo>
                  <a:pt x="1524" y="538379"/>
                </a:moveTo>
                <a:lnTo>
                  <a:pt x="1524" y="2372"/>
                </a:lnTo>
                <a:lnTo>
                  <a:pt x="0" y="1523"/>
                </a:lnTo>
                <a:lnTo>
                  <a:pt x="0" y="539496"/>
                </a:lnTo>
                <a:lnTo>
                  <a:pt x="762" y="539903"/>
                </a:lnTo>
                <a:lnTo>
                  <a:pt x="762" y="537972"/>
                </a:lnTo>
                <a:lnTo>
                  <a:pt x="1524" y="538379"/>
                </a:lnTo>
                <a:close/>
              </a:path>
              <a:path w="167640" h="628650">
                <a:moveTo>
                  <a:pt x="167640" y="627126"/>
                </a:moveTo>
                <a:lnTo>
                  <a:pt x="762" y="537972"/>
                </a:lnTo>
                <a:lnTo>
                  <a:pt x="1524" y="538734"/>
                </a:lnTo>
                <a:lnTo>
                  <a:pt x="1524" y="540310"/>
                </a:lnTo>
                <a:lnTo>
                  <a:pt x="166116" y="628242"/>
                </a:lnTo>
                <a:lnTo>
                  <a:pt x="166116" y="627888"/>
                </a:lnTo>
                <a:lnTo>
                  <a:pt x="167640" y="627126"/>
                </a:lnTo>
                <a:close/>
              </a:path>
              <a:path w="167640" h="628650">
                <a:moveTo>
                  <a:pt x="1524" y="540310"/>
                </a:moveTo>
                <a:lnTo>
                  <a:pt x="1524" y="538734"/>
                </a:lnTo>
                <a:lnTo>
                  <a:pt x="762" y="537972"/>
                </a:lnTo>
                <a:lnTo>
                  <a:pt x="762" y="539903"/>
                </a:lnTo>
                <a:lnTo>
                  <a:pt x="1524" y="540310"/>
                </a:lnTo>
                <a:close/>
              </a:path>
              <a:path w="167640" h="628650">
                <a:moveTo>
                  <a:pt x="166878" y="94487"/>
                </a:moveTo>
                <a:lnTo>
                  <a:pt x="166116" y="93725"/>
                </a:lnTo>
                <a:lnTo>
                  <a:pt x="166116" y="94063"/>
                </a:lnTo>
                <a:lnTo>
                  <a:pt x="166878" y="94487"/>
                </a:lnTo>
                <a:close/>
              </a:path>
              <a:path w="167640" h="628650">
                <a:moveTo>
                  <a:pt x="166878" y="626718"/>
                </a:moveTo>
                <a:lnTo>
                  <a:pt x="166878" y="94487"/>
                </a:lnTo>
                <a:lnTo>
                  <a:pt x="166116" y="94063"/>
                </a:lnTo>
                <a:lnTo>
                  <a:pt x="166116" y="626311"/>
                </a:lnTo>
                <a:lnTo>
                  <a:pt x="166878" y="626718"/>
                </a:lnTo>
                <a:close/>
              </a:path>
              <a:path w="167640" h="628650">
                <a:moveTo>
                  <a:pt x="167640" y="628650"/>
                </a:moveTo>
                <a:lnTo>
                  <a:pt x="167640" y="627126"/>
                </a:lnTo>
                <a:lnTo>
                  <a:pt x="166116" y="627888"/>
                </a:lnTo>
                <a:lnTo>
                  <a:pt x="166116" y="628242"/>
                </a:lnTo>
                <a:lnTo>
                  <a:pt x="166878" y="628650"/>
                </a:lnTo>
                <a:lnTo>
                  <a:pt x="167640" y="628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60107" y="3538728"/>
            <a:ext cx="2072005" cy="538480"/>
          </a:xfrm>
          <a:custGeom>
            <a:avLst/>
            <a:gdLst/>
            <a:ahLst/>
            <a:cxnLst/>
            <a:rect l="l" t="t" r="r" b="b"/>
            <a:pathLst>
              <a:path w="2072004" h="538479">
                <a:moveTo>
                  <a:pt x="0" y="0"/>
                </a:moveTo>
                <a:lnTo>
                  <a:pt x="0" y="537972"/>
                </a:lnTo>
                <a:lnTo>
                  <a:pt x="2071877" y="537972"/>
                </a:lnTo>
                <a:lnTo>
                  <a:pt x="20718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60107" y="3538728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2" y="762"/>
                </a:moveTo>
                <a:lnTo>
                  <a:pt x="762" y="0"/>
                </a:lnTo>
                <a:lnTo>
                  <a:pt x="0" y="762"/>
                </a:lnTo>
                <a:lnTo>
                  <a:pt x="762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59600" y="4077080"/>
            <a:ext cx="2072639" cy="0"/>
          </a:xfrm>
          <a:custGeom>
            <a:avLst/>
            <a:gdLst/>
            <a:ahLst/>
            <a:cxnLst/>
            <a:rect l="l" t="t" r="r" b="b"/>
            <a:pathLst>
              <a:path w="2072640">
                <a:moveTo>
                  <a:pt x="0" y="0"/>
                </a:moveTo>
                <a:lnTo>
                  <a:pt x="2072640" y="0"/>
                </a:lnTo>
              </a:path>
            </a:pathLst>
          </a:custGeom>
          <a:ln w="3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1223" y="3538728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1" y="762"/>
                </a:moveTo>
                <a:lnTo>
                  <a:pt x="0" y="0"/>
                </a:lnTo>
                <a:lnTo>
                  <a:pt x="0" y="762"/>
                </a:lnTo>
                <a:lnTo>
                  <a:pt x="761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58189" y="3448265"/>
            <a:ext cx="5397119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50000"/>
              </a:lnSpc>
            </a:pPr>
            <a:r>
              <a:rPr sz="2000" spc="220" dirty="0">
                <a:latin typeface="Arial"/>
                <a:cs typeface="Arial"/>
              </a:rPr>
              <a:t>–</a:t>
            </a:r>
            <a:r>
              <a:rPr sz="2000" spc="-20" dirty="0">
                <a:latin typeface="Arial"/>
                <a:cs typeface="Arial"/>
              </a:rPr>
              <a:t>Conver</a:t>
            </a:r>
            <a:r>
              <a:rPr sz="2000" spc="-10" dirty="0">
                <a:latin typeface="Arial"/>
                <a:cs typeface="Arial"/>
              </a:rPr>
              <a:t>t the </a:t>
            </a:r>
            <a:r>
              <a:rPr sz="2000" spc="-15" dirty="0">
                <a:latin typeface="Arial"/>
                <a:cs typeface="Arial"/>
              </a:rPr>
              <a:t>data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betwee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raw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bi</a:t>
            </a:r>
            <a:r>
              <a:rPr sz="2000" spc="-10" dirty="0">
                <a:latin typeface="Arial"/>
                <a:cs typeface="Arial"/>
              </a:rPr>
              <a:t>t </a:t>
            </a:r>
            <a:r>
              <a:rPr sz="2000" spc="-15" dirty="0">
                <a:latin typeface="Arial"/>
                <a:cs typeface="Arial"/>
              </a:rPr>
              <a:t>stream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physica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laye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group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 </a:t>
            </a:r>
            <a:r>
              <a:rPr sz="2000" spc="-15" dirty="0">
                <a:latin typeface="Arial"/>
                <a:cs typeface="Arial"/>
              </a:rPr>
              <a:t>bit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Wingdings"/>
                <a:cs typeface="Wingdings"/>
              </a:rPr>
              <a:t>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bytes</a:t>
            </a:r>
            <a:endParaRPr sz="2000" dirty="0">
              <a:latin typeface="Arial"/>
              <a:cs typeface="Arial"/>
            </a:endParaRPr>
          </a:p>
          <a:p>
            <a:pPr marL="183515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latin typeface="Wingdings"/>
                <a:cs typeface="Wingdings"/>
              </a:rPr>
              <a:t>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frames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64400" y="3750548"/>
            <a:ext cx="145224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6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anspor</a:t>
            </a:r>
            <a:r>
              <a:rPr sz="1600" dirty="0">
                <a:latin typeface="Arial"/>
                <a:cs typeface="Arial"/>
              </a:rPr>
              <a:t>t </a:t>
            </a:r>
            <a:r>
              <a:rPr sz="1600" spc="-5" dirty="0">
                <a:latin typeface="Arial"/>
                <a:cs typeface="Arial"/>
              </a:rPr>
              <a:t>Layer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017507" y="4076700"/>
            <a:ext cx="180975" cy="297180"/>
          </a:xfrm>
          <a:custGeom>
            <a:avLst/>
            <a:gdLst/>
            <a:ahLst/>
            <a:cxnLst/>
            <a:rect l="l" t="t" r="r" b="b"/>
            <a:pathLst>
              <a:path w="180975" h="297179">
                <a:moveTo>
                  <a:pt x="180594" y="297179"/>
                </a:moveTo>
                <a:lnTo>
                  <a:pt x="180594" y="89153"/>
                </a:lnTo>
                <a:lnTo>
                  <a:pt x="0" y="0"/>
                </a:lnTo>
                <a:lnTo>
                  <a:pt x="0" y="297179"/>
                </a:lnTo>
                <a:lnTo>
                  <a:pt x="180594" y="2971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016745" y="4076700"/>
            <a:ext cx="182245" cy="297180"/>
          </a:xfrm>
          <a:custGeom>
            <a:avLst/>
            <a:gdLst/>
            <a:ahLst/>
            <a:cxnLst/>
            <a:rect l="l" t="t" r="r" b="b"/>
            <a:pathLst>
              <a:path w="182245" h="297179">
                <a:moveTo>
                  <a:pt x="1147" y="188"/>
                </a:moveTo>
                <a:lnTo>
                  <a:pt x="762" y="0"/>
                </a:lnTo>
                <a:lnTo>
                  <a:pt x="0" y="0"/>
                </a:lnTo>
                <a:lnTo>
                  <a:pt x="0" y="761"/>
                </a:lnTo>
                <a:lnTo>
                  <a:pt x="1147" y="188"/>
                </a:lnTo>
                <a:close/>
              </a:path>
              <a:path w="182245" h="297179">
                <a:moveTo>
                  <a:pt x="182118" y="297179"/>
                </a:moveTo>
                <a:lnTo>
                  <a:pt x="182118" y="88391"/>
                </a:lnTo>
                <a:lnTo>
                  <a:pt x="1147" y="188"/>
                </a:lnTo>
                <a:lnTo>
                  <a:pt x="0" y="761"/>
                </a:lnTo>
                <a:lnTo>
                  <a:pt x="180594" y="89541"/>
                </a:lnTo>
                <a:lnTo>
                  <a:pt x="180594" y="89153"/>
                </a:lnTo>
                <a:lnTo>
                  <a:pt x="181356" y="89915"/>
                </a:lnTo>
                <a:lnTo>
                  <a:pt x="181356" y="297179"/>
                </a:lnTo>
                <a:lnTo>
                  <a:pt x="182118" y="297179"/>
                </a:lnTo>
                <a:close/>
              </a:path>
              <a:path w="182245" h="297179">
                <a:moveTo>
                  <a:pt x="1524" y="297179"/>
                </a:moveTo>
                <a:lnTo>
                  <a:pt x="1524" y="1511"/>
                </a:lnTo>
                <a:lnTo>
                  <a:pt x="0" y="761"/>
                </a:lnTo>
                <a:lnTo>
                  <a:pt x="0" y="297179"/>
                </a:lnTo>
                <a:lnTo>
                  <a:pt x="1524" y="297179"/>
                </a:lnTo>
                <a:close/>
              </a:path>
              <a:path w="182245" h="297179">
                <a:moveTo>
                  <a:pt x="1524" y="371"/>
                </a:moveTo>
                <a:lnTo>
                  <a:pt x="1524" y="0"/>
                </a:lnTo>
                <a:lnTo>
                  <a:pt x="1147" y="188"/>
                </a:lnTo>
                <a:lnTo>
                  <a:pt x="1524" y="371"/>
                </a:lnTo>
                <a:close/>
              </a:path>
              <a:path w="182245" h="297179">
                <a:moveTo>
                  <a:pt x="181356" y="89915"/>
                </a:moveTo>
                <a:lnTo>
                  <a:pt x="180594" y="89153"/>
                </a:lnTo>
                <a:lnTo>
                  <a:pt x="180594" y="89541"/>
                </a:lnTo>
                <a:lnTo>
                  <a:pt x="181356" y="89915"/>
                </a:lnTo>
                <a:close/>
              </a:path>
              <a:path w="182245" h="297179">
                <a:moveTo>
                  <a:pt x="181356" y="297179"/>
                </a:moveTo>
                <a:lnTo>
                  <a:pt x="181356" y="89915"/>
                </a:lnTo>
                <a:lnTo>
                  <a:pt x="180594" y="89541"/>
                </a:lnTo>
                <a:lnTo>
                  <a:pt x="180594" y="297179"/>
                </a:lnTo>
                <a:lnTo>
                  <a:pt x="181356" y="297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75093" y="4056110"/>
            <a:ext cx="2072005" cy="297180"/>
          </a:xfrm>
          <a:custGeom>
            <a:avLst/>
            <a:gdLst/>
            <a:ahLst/>
            <a:cxnLst/>
            <a:rect l="l" t="t" r="r" b="b"/>
            <a:pathLst>
              <a:path w="2072004" h="297179">
                <a:moveTo>
                  <a:pt x="0" y="0"/>
                </a:moveTo>
                <a:lnTo>
                  <a:pt x="0" y="297179"/>
                </a:lnTo>
                <a:lnTo>
                  <a:pt x="2071877" y="297179"/>
                </a:lnTo>
                <a:lnTo>
                  <a:pt x="20718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60107" y="4076700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762" y="1524"/>
                </a:moveTo>
                <a:lnTo>
                  <a:pt x="762" y="0"/>
                </a:lnTo>
                <a:lnTo>
                  <a:pt x="0" y="1524"/>
                </a:lnTo>
                <a:lnTo>
                  <a:pt x="76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31223" y="4076700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761" y="1524"/>
                </a:moveTo>
                <a:lnTo>
                  <a:pt x="0" y="0"/>
                </a:lnTo>
                <a:lnTo>
                  <a:pt x="0" y="1524"/>
                </a:lnTo>
                <a:lnTo>
                  <a:pt x="761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371080" y="4204700"/>
            <a:ext cx="13341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Networ</a:t>
            </a:r>
            <a:r>
              <a:rPr sz="1600" dirty="0">
                <a:latin typeface="Arial"/>
                <a:cs typeface="Arial"/>
              </a:rPr>
              <a:t>k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Layer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031985" y="3394709"/>
            <a:ext cx="166370" cy="239395"/>
          </a:xfrm>
          <a:custGeom>
            <a:avLst/>
            <a:gdLst/>
            <a:ahLst/>
            <a:cxnLst/>
            <a:rect l="l" t="t" r="r" b="b"/>
            <a:pathLst>
              <a:path w="166370" h="239395">
                <a:moveTo>
                  <a:pt x="166116" y="239268"/>
                </a:moveTo>
                <a:lnTo>
                  <a:pt x="166116" y="0"/>
                </a:lnTo>
                <a:lnTo>
                  <a:pt x="0" y="0"/>
                </a:lnTo>
                <a:lnTo>
                  <a:pt x="0" y="128778"/>
                </a:lnTo>
                <a:lnTo>
                  <a:pt x="166116" y="23926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31223" y="3394709"/>
            <a:ext cx="167640" cy="240029"/>
          </a:xfrm>
          <a:custGeom>
            <a:avLst/>
            <a:gdLst/>
            <a:ahLst/>
            <a:cxnLst/>
            <a:rect l="l" t="t" r="r" b="b"/>
            <a:pathLst>
              <a:path w="167640" h="240029">
                <a:moveTo>
                  <a:pt x="1524" y="128520"/>
                </a:moveTo>
                <a:lnTo>
                  <a:pt x="1524" y="0"/>
                </a:lnTo>
                <a:lnTo>
                  <a:pt x="0" y="0"/>
                </a:lnTo>
                <a:lnTo>
                  <a:pt x="0" y="129540"/>
                </a:lnTo>
                <a:lnTo>
                  <a:pt x="762" y="130044"/>
                </a:lnTo>
                <a:lnTo>
                  <a:pt x="762" y="128016"/>
                </a:lnTo>
                <a:lnTo>
                  <a:pt x="1524" y="128520"/>
                </a:lnTo>
                <a:close/>
              </a:path>
              <a:path w="167640" h="240029">
                <a:moveTo>
                  <a:pt x="167640" y="238506"/>
                </a:moveTo>
                <a:lnTo>
                  <a:pt x="762" y="128016"/>
                </a:lnTo>
                <a:lnTo>
                  <a:pt x="1524" y="128778"/>
                </a:lnTo>
                <a:lnTo>
                  <a:pt x="1524" y="130549"/>
                </a:lnTo>
                <a:lnTo>
                  <a:pt x="166116" y="239525"/>
                </a:lnTo>
                <a:lnTo>
                  <a:pt x="166116" y="239268"/>
                </a:lnTo>
                <a:lnTo>
                  <a:pt x="167640" y="238506"/>
                </a:lnTo>
                <a:close/>
              </a:path>
              <a:path w="167640" h="240029">
                <a:moveTo>
                  <a:pt x="1524" y="130549"/>
                </a:moveTo>
                <a:lnTo>
                  <a:pt x="1524" y="128778"/>
                </a:lnTo>
                <a:lnTo>
                  <a:pt x="762" y="128016"/>
                </a:lnTo>
                <a:lnTo>
                  <a:pt x="762" y="130044"/>
                </a:lnTo>
                <a:lnTo>
                  <a:pt x="1524" y="130549"/>
                </a:lnTo>
                <a:close/>
              </a:path>
              <a:path w="167640" h="240029">
                <a:moveTo>
                  <a:pt x="167640" y="238506"/>
                </a:moveTo>
                <a:lnTo>
                  <a:pt x="167640" y="0"/>
                </a:lnTo>
                <a:lnTo>
                  <a:pt x="166116" y="0"/>
                </a:lnTo>
                <a:lnTo>
                  <a:pt x="166116" y="237497"/>
                </a:lnTo>
                <a:lnTo>
                  <a:pt x="167640" y="238506"/>
                </a:lnTo>
                <a:close/>
              </a:path>
              <a:path w="167640" h="240029">
                <a:moveTo>
                  <a:pt x="167640" y="240030"/>
                </a:moveTo>
                <a:lnTo>
                  <a:pt x="167640" y="238506"/>
                </a:lnTo>
                <a:lnTo>
                  <a:pt x="166116" y="239268"/>
                </a:lnTo>
                <a:lnTo>
                  <a:pt x="166116" y="239525"/>
                </a:lnTo>
                <a:lnTo>
                  <a:pt x="166878" y="240030"/>
                </a:lnTo>
                <a:lnTo>
                  <a:pt x="167640" y="240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88302" y="4583429"/>
            <a:ext cx="2209800" cy="92710"/>
          </a:xfrm>
          <a:custGeom>
            <a:avLst/>
            <a:gdLst/>
            <a:ahLst/>
            <a:cxnLst/>
            <a:rect l="l" t="t" r="r" b="b"/>
            <a:pathLst>
              <a:path w="2209800" h="92710">
                <a:moveTo>
                  <a:pt x="2209800" y="92201"/>
                </a:moveTo>
                <a:lnTo>
                  <a:pt x="2042922" y="0"/>
                </a:lnTo>
                <a:lnTo>
                  <a:pt x="0" y="0"/>
                </a:lnTo>
                <a:lnTo>
                  <a:pt x="166878" y="92202"/>
                </a:lnTo>
                <a:lnTo>
                  <a:pt x="2209800" y="9220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7540" y="4582667"/>
            <a:ext cx="2211705" cy="93980"/>
          </a:xfrm>
          <a:custGeom>
            <a:avLst/>
            <a:gdLst/>
            <a:ahLst/>
            <a:cxnLst/>
            <a:rect l="l" t="t" r="r" b="b"/>
            <a:pathLst>
              <a:path w="2211704" h="93979">
                <a:moveTo>
                  <a:pt x="1523" y="0"/>
                </a:moveTo>
                <a:lnTo>
                  <a:pt x="761" y="0"/>
                </a:lnTo>
                <a:lnTo>
                  <a:pt x="0" y="762"/>
                </a:lnTo>
                <a:lnTo>
                  <a:pt x="761" y="1524"/>
                </a:lnTo>
                <a:lnTo>
                  <a:pt x="1523" y="0"/>
                </a:lnTo>
                <a:close/>
              </a:path>
              <a:path w="2211704" h="93979">
                <a:moveTo>
                  <a:pt x="4282" y="1524"/>
                </a:moveTo>
                <a:lnTo>
                  <a:pt x="1523" y="0"/>
                </a:lnTo>
                <a:lnTo>
                  <a:pt x="761" y="1524"/>
                </a:lnTo>
                <a:lnTo>
                  <a:pt x="4282" y="1524"/>
                </a:lnTo>
                <a:close/>
              </a:path>
              <a:path w="2211704" h="93979">
                <a:moveTo>
                  <a:pt x="168401" y="92202"/>
                </a:moveTo>
                <a:lnTo>
                  <a:pt x="4282" y="1524"/>
                </a:lnTo>
                <a:lnTo>
                  <a:pt x="761" y="1524"/>
                </a:lnTo>
                <a:lnTo>
                  <a:pt x="167639" y="93726"/>
                </a:lnTo>
                <a:lnTo>
                  <a:pt x="167639" y="92202"/>
                </a:lnTo>
                <a:lnTo>
                  <a:pt x="168401" y="92202"/>
                </a:lnTo>
                <a:close/>
              </a:path>
              <a:path w="2211704" h="93979">
                <a:moveTo>
                  <a:pt x="2211323" y="92964"/>
                </a:moveTo>
                <a:lnTo>
                  <a:pt x="2211323" y="92202"/>
                </a:lnTo>
                <a:lnTo>
                  <a:pt x="2044445" y="0"/>
                </a:lnTo>
                <a:lnTo>
                  <a:pt x="1523" y="0"/>
                </a:lnTo>
                <a:lnTo>
                  <a:pt x="4282" y="1524"/>
                </a:lnTo>
                <a:lnTo>
                  <a:pt x="2043683" y="1524"/>
                </a:lnTo>
                <a:lnTo>
                  <a:pt x="2207803" y="92202"/>
                </a:lnTo>
                <a:lnTo>
                  <a:pt x="2210561" y="92202"/>
                </a:lnTo>
                <a:lnTo>
                  <a:pt x="2210561" y="93726"/>
                </a:lnTo>
                <a:lnTo>
                  <a:pt x="2211323" y="92964"/>
                </a:lnTo>
                <a:close/>
              </a:path>
              <a:path w="2211704" h="93979">
                <a:moveTo>
                  <a:pt x="2210561" y="93726"/>
                </a:moveTo>
                <a:lnTo>
                  <a:pt x="2207803" y="92202"/>
                </a:lnTo>
                <a:lnTo>
                  <a:pt x="167639" y="92202"/>
                </a:lnTo>
                <a:lnTo>
                  <a:pt x="167639" y="93726"/>
                </a:lnTo>
                <a:lnTo>
                  <a:pt x="2210561" y="93726"/>
                </a:lnTo>
                <a:close/>
              </a:path>
              <a:path w="2211704" h="93979">
                <a:moveTo>
                  <a:pt x="2210561" y="93726"/>
                </a:moveTo>
                <a:lnTo>
                  <a:pt x="2210561" y="92202"/>
                </a:lnTo>
                <a:lnTo>
                  <a:pt x="2207803" y="92202"/>
                </a:lnTo>
                <a:lnTo>
                  <a:pt x="2210561" y="937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17507" y="4373879"/>
            <a:ext cx="180975" cy="302260"/>
          </a:xfrm>
          <a:custGeom>
            <a:avLst/>
            <a:gdLst/>
            <a:ahLst/>
            <a:cxnLst/>
            <a:rect l="l" t="t" r="r" b="b"/>
            <a:pathLst>
              <a:path w="180975" h="302260">
                <a:moveTo>
                  <a:pt x="180594" y="301752"/>
                </a:moveTo>
                <a:lnTo>
                  <a:pt x="180594" y="0"/>
                </a:lnTo>
                <a:lnTo>
                  <a:pt x="0" y="0"/>
                </a:lnTo>
                <a:lnTo>
                  <a:pt x="0" y="211074"/>
                </a:lnTo>
                <a:lnTo>
                  <a:pt x="180594" y="301752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16745" y="4373879"/>
            <a:ext cx="182245" cy="302895"/>
          </a:xfrm>
          <a:custGeom>
            <a:avLst/>
            <a:gdLst/>
            <a:ahLst/>
            <a:cxnLst/>
            <a:rect l="l" t="t" r="r" b="b"/>
            <a:pathLst>
              <a:path w="182245" h="302895">
                <a:moveTo>
                  <a:pt x="1524" y="210693"/>
                </a:moveTo>
                <a:lnTo>
                  <a:pt x="1524" y="0"/>
                </a:lnTo>
                <a:lnTo>
                  <a:pt x="0" y="0"/>
                </a:lnTo>
                <a:lnTo>
                  <a:pt x="0" y="211836"/>
                </a:lnTo>
                <a:lnTo>
                  <a:pt x="762" y="212217"/>
                </a:lnTo>
                <a:lnTo>
                  <a:pt x="762" y="210312"/>
                </a:lnTo>
                <a:lnTo>
                  <a:pt x="1524" y="210693"/>
                </a:lnTo>
                <a:close/>
              </a:path>
              <a:path w="182245" h="302895">
                <a:moveTo>
                  <a:pt x="182118" y="300990"/>
                </a:moveTo>
                <a:lnTo>
                  <a:pt x="762" y="210312"/>
                </a:lnTo>
                <a:lnTo>
                  <a:pt x="1524" y="211074"/>
                </a:lnTo>
                <a:lnTo>
                  <a:pt x="1524" y="212598"/>
                </a:lnTo>
                <a:lnTo>
                  <a:pt x="180594" y="302133"/>
                </a:lnTo>
                <a:lnTo>
                  <a:pt x="180594" y="301752"/>
                </a:lnTo>
                <a:lnTo>
                  <a:pt x="182118" y="300990"/>
                </a:lnTo>
                <a:close/>
              </a:path>
              <a:path w="182245" h="302895">
                <a:moveTo>
                  <a:pt x="1524" y="212598"/>
                </a:moveTo>
                <a:lnTo>
                  <a:pt x="1524" y="211074"/>
                </a:lnTo>
                <a:lnTo>
                  <a:pt x="762" y="210312"/>
                </a:lnTo>
                <a:lnTo>
                  <a:pt x="762" y="212217"/>
                </a:lnTo>
                <a:lnTo>
                  <a:pt x="1524" y="212598"/>
                </a:lnTo>
                <a:close/>
              </a:path>
              <a:path w="182245" h="302895">
                <a:moveTo>
                  <a:pt x="182118" y="300990"/>
                </a:moveTo>
                <a:lnTo>
                  <a:pt x="182118" y="0"/>
                </a:lnTo>
                <a:lnTo>
                  <a:pt x="180594" y="0"/>
                </a:lnTo>
                <a:lnTo>
                  <a:pt x="180594" y="300228"/>
                </a:lnTo>
                <a:lnTo>
                  <a:pt x="182118" y="300990"/>
                </a:lnTo>
                <a:close/>
              </a:path>
              <a:path w="182245" h="302895">
                <a:moveTo>
                  <a:pt x="182118" y="302514"/>
                </a:moveTo>
                <a:lnTo>
                  <a:pt x="182118" y="300990"/>
                </a:lnTo>
                <a:lnTo>
                  <a:pt x="180594" y="301752"/>
                </a:lnTo>
                <a:lnTo>
                  <a:pt x="180594" y="302133"/>
                </a:lnTo>
                <a:lnTo>
                  <a:pt x="181356" y="302514"/>
                </a:lnTo>
                <a:lnTo>
                  <a:pt x="182118" y="302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60107" y="4373117"/>
            <a:ext cx="2072005" cy="210820"/>
          </a:xfrm>
          <a:custGeom>
            <a:avLst/>
            <a:gdLst/>
            <a:ahLst/>
            <a:cxnLst/>
            <a:rect l="l" t="t" r="r" b="b"/>
            <a:pathLst>
              <a:path w="2072004" h="210820">
                <a:moveTo>
                  <a:pt x="0" y="0"/>
                </a:moveTo>
                <a:lnTo>
                  <a:pt x="0" y="210312"/>
                </a:lnTo>
                <a:lnTo>
                  <a:pt x="2071877" y="210312"/>
                </a:lnTo>
                <a:lnTo>
                  <a:pt x="20718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59600" y="4583429"/>
            <a:ext cx="2072639" cy="0"/>
          </a:xfrm>
          <a:custGeom>
            <a:avLst/>
            <a:gdLst/>
            <a:ahLst/>
            <a:cxnLst/>
            <a:rect l="l" t="t" r="r" b="b"/>
            <a:pathLst>
              <a:path w="2072640">
                <a:moveTo>
                  <a:pt x="0" y="0"/>
                </a:moveTo>
                <a:lnTo>
                  <a:pt x="20726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029700" y="4574285"/>
            <a:ext cx="180340" cy="596900"/>
          </a:xfrm>
          <a:custGeom>
            <a:avLst/>
            <a:gdLst/>
            <a:ahLst/>
            <a:cxnLst/>
            <a:rect l="l" t="t" r="r" b="b"/>
            <a:pathLst>
              <a:path w="180340" h="596900">
                <a:moveTo>
                  <a:pt x="179831" y="596646"/>
                </a:moveTo>
                <a:lnTo>
                  <a:pt x="179831" y="88392"/>
                </a:lnTo>
                <a:lnTo>
                  <a:pt x="0" y="0"/>
                </a:lnTo>
                <a:lnTo>
                  <a:pt x="0" y="507492"/>
                </a:lnTo>
                <a:lnTo>
                  <a:pt x="179831" y="596646"/>
                </a:lnTo>
                <a:close/>
              </a:path>
            </a:pathLst>
          </a:custGeom>
          <a:solidFill>
            <a:srgbClr val="B6B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028938" y="4573523"/>
            <a:ext cx="181610" cy="598170"/>
          </a:xfrm>
          <a:custGeom>
            <a:avLst/>
            <a:gdLst/>
            <a:ahLst/>
            <a:cxnLst/>
            <a:rect l="l" t="t" r="r" b="b"/>
            <a:pathLst>
              <a:path w="181609" h="598170">
                <a:moveTo>
                  <a:pt x="181355" y="597407"/>
                </a:moveTo>
                <a:lnTo>
                  <a:pt x="181355" y="89153"/>
                </a:lnTo>
                <a:lnTo>
                  <a:pt x="180593" y="88391"/>
                </a:lnTo>
                <a:lnTo>
                  <a:pt x="1523" y="0"/>
                </a:lnTo>
                <a:lnTo>
                  <a:pt x="761" y="0"/>
                </a:lnTo>
                <a:lnTo>
                  <a:pt x="0" y="761"/>
                </a:lnTo>
                <a:lnTo>
                  <a:pt x="0" y="508253"/>
                </a:lnTo>
                <a:lnTo>
                  <a:pt x="761" y="509015"/>
                </a:lnTo>
                <a:lnTo>
                  <a:pt x="761" y="1523"/>
                </a:lnTo>
                <a:lnTo>
                  <a:pt x="2285" y="761"/>
                </a:lnTo>
                <a:lnTo>
                  <a:pt x="2285" y="2276"/>
                </a:lnTo>
                <a:lnTo>
                  <a:pt x="179831" y="89915"/>
                </a:lnTo>
                <a:lnTo>
                  <a:pt x="179831" y="596266"/>
                </a:lnTo>
                <a:lnTo>
                  <a:pt x="180593" y="596645"/>
                </a:lnTo>
                <a:lnTo>
                  <a:pt x="180593" y="598169"/>
                </a:lnTo>
                <a:lnTo>
                  <a:pt x="181355" y="597407"/>
                </a:lnTo>
                <a:close/>
              </a:path>
              <a:path w="181609" h="598170">
                <a:moveTo>
                  <a:pt x="2285" y="2276"/>
                </a:moveTo>
                <a:lnTo>
                  <a:pt x="2285" y="761"/>
                </a:lnTo>
                <a:lnTo>
                  <a:pt x="761" y="1523"/>
                </a:lnTo>
                <a:lnTo>
                  <a:pt x="2285" y="2276"/>
                </a:lnTo>
                <a:close/>
              </a:path>
              <a:path w="181609" h="598170">
                <a:moveTo>
                  <a:pt x="2285" y="507871"/>
                </a:moveTo>
                <a:lnTo>
                  <a:pt x="2285" y="2276"/>
                </a:lnTo>
                <a:lnTo>
                  <a:pt x="761" y="1523"/>
                </a:lnTo>
                <a:lnTo>
                  <a:pt x="761" y="509015"/>
                </a:lnTo>
                <a:lnTo>
                  <a:pt x="1523" y="509395"/>
                </a:lnTo>
                <a:lnTo>
                  <a:pt x="1523" y="507491"/>
                </a:lnTo>
                <a:lnTo>
                  <a:pt x="2285" y="507871"/>
                </a:lnTo>
                <a:close/>
              </a:path>
              <a:path w="181609" h="598170">
                <a:moveTo>
                  <a:pt x="180593" y="596645"/>
                </a:moveTo>
                <a:lnTo>
                  <a:pt x="1523" y="507491"/>
                </a:lnTo>
                <a:lnTo>
                  <a:pt x="2285" y="508253"/>
                </a:lnTo>
                <a:lnTo>
                  <a:pt x="2285" y="509774"/>
                </a:lnTo>
                <a:lnTo>
                  <a:pt x="179831" y="598169"/>
                </a:lnTo>
                <a:lnTo>
                  <a:pt x="179831" y="597407"/>
                </a:lnTo>
                <a:lnTo>
                  <a:pt x="180593" y="596645"/>
                </a:lnTo>
                <a:close/>
              </a:path>
              <a:path w="181609" h="598170">
                <a:moveTo>
                  <a:pt x="2285" y="509774"/>
                </a:moveTo>
                <a:lnTo>
                  <a:pt x="2285" y="508253"/>
                </a:lnTo>
                <a:lnTo>
                  <a:pt x="1523" y="507491"/>
                </a:lnTo>
                <a:lnTo>
                  <a:pt x="1523" y="509395"/>
                </a:lnTo>
                <a:lnTo>
                  <a:pt x="2285" y="509774"/>
                </a:lnTo>
                <a:close/>
              </a:path>
              <a:path w="181609" h="598170">
                <a:moveTo>
                  <a:pt x="180593" y="598169"/>
                </a:moveTo>
                <a:lnTo>
                  <a:pt x="180593" y="596645"/>
                </a:lnTo>
                <a:lnTo>
                  <a:pt x="179831" y="597407"/>
                </a:lnTo>
                <a:lnTo>
                  <a:pt x="179831" y="598169"/>
                </a:lnTo>
                <a:lnTo>
                  <a:pt x="180593" y="598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60107" y="4574285"/>
            <a:ext cx="2070100" cy="509270"/>
          </a:xfrm>
          <a:custGeom>
            <a:avLst/>
            <a:gdLst/>
            <a:ahLst/>
            <a:cxnLst/>
            <a:rect l="l" t="t" r="r" b="b"/>
            <a:pathLst>
              <a:path w="2070100" h="509270">
                <a:moveTo>
                  <a:pt x="0" y="0"/>
                </a:moveTo>
                <a:lnTo>
                  <a:pt x="0" y="509015"/>
                </a:lnTo>
                <a:lnTo>
                  <a:pt x="2069592" y="509015"/>
                </a:lnTo>
                <a:lnTo>
                  <a:pt x="2069592" y="0"/>
                </a:lnTo>
                <a:lnTo>
                  <a:pt x="0" y="0"/>
                </a:lnTo>
                <a:close/>
              </a:path>
            </a:pathLst>
          </a:custGeom>
          <a:solidFill>
            <a:srgbClr val="B6B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59600" y="4574285"/>
            <a:ext cx="2070100" cy="0"/>
          </a:xfrm>
          <a:custGeom>
            <a:avLst/>
            <a:gdLst/>
            <a:ahLst/>
            <a:cxnLst/>
            <a:rect l="l" t="t" r="r" b="b"/>
            <a:pathLst>
              <a:path w="2070100">
                <a:moveTo>
                  <a:pt x="0" y="0"/>
                </a:moveTo>
                <a:lnTo>
                  <a:pt x="20701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29954" y="4573523"/>
            <a:ext cx="0" cy="510540"/>
          </a:xfrm>
          <a:custGeom>
            <a:avLst/>
            <a:gdLst/>
            <a:ahLst/>
            <a:cxnLst/>
            <a:rect l="l" t="t" r="r" b="b"/>
            <a:pathLst>
              <a:path h="510539">
                <a:moveTo>
                  <a:pt x="0" y="0"/>
                </a:moveTo>
                <a:lnTo>
                  <a:pt x="0" y="510539"/>
                </a:lnTo>
              </a:path>
            </a:pathLst>
          </a:custGeom>
          <a:ln w="33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60107" y="457428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2" y="762"/>
                </a:moveTo>
                <a:lnTo>
                  <a:pt x="762" y="0"/>
                </a:lnTo>
                <a:lnTo>
                  <a:pt x="0" y="762"/>
                </a:lnTo>
                <a:lnTo>
                  <a:pt x="762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59600" y="5083302"/>
            <a:ext cx="2070100" cy="0"/>
          </a:xfrm>
          <a:custGeom>
            <a:avLst/>
            <a:gdLst/>
            <a:ahLst/>
            <a:cxnLst/>
            <a:rect l="l" t="t" r="r" b="b"/>
            <a:pathLst>
              <a:path w="2070100">
                <a:moveTo>
                  <a:pt x="0" y="0"/>
                </a:moveTo>
                <a:lnTo>
                  <a:pt x="20701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28938" y="457428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1" y="762"/>
                </a:moveTo>
                <a:lnTo>
                  <a:pt x="0" y="0"/>
                </a:lnTo>
                <a:lnTo>
                  <a:pt x="0" y="762"/>
                </a:lnTo>
                <a:lnTo>
                  <a:pt x="761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278878" y="4712192"/>
            <a:ext cx="153797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CC"/>
                </a:solidFill>
                <a:latin typeface="Arial"/>
                <a:cs typeface="Arial"/>
              </a:rPr>
              <a:t>Dat</a:t>
            </a:r>
            <a:r>
              <a:rPr sz="1600" b="1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CC"/>
                </a:solidFill>
                <a:latin typeface="Arial"/>
                <a:cs typeface="Arial"/>
              </a:rPr>
              <a:t>Lin</a:t>
            </a:r>
            <a:r>
              <a:rPr sz="1600" b="1" dirty="0">
                <a:solidFill>
                  <a:srgbClr val="0000CC"/>
                </a:solidFill>
                <a:latin typeface="Arial"/>
                <a:cs typeface="Arial"/>
              </a:rPr>
              <a:t>k </a:t>
            </a:r>
            <a:r>
              <a:rPr sz="1600" b="1" spc="-5" dirty="0">
                <a:solidFill>
                  <a:srgbClr val="0000CC"/>
                </a:solidFill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033509" y="5072634"/>
            <a:ext cx="180975" cy="280670"/>
          </a:xfrm>
          <a:custGeom>
            <a:avLst/>
            <a:gdLst/>
            <a:ahLst/>
            <a:cxnLst/>
            <a:rect l="l" t="t" r="r" b="b"/>
            <a:pathLst>
              <a:path w="180975" h="280670">
                <a:moveTo>
                  <a:pt x="180594" y="280415"/>
                </a:moveTo>
                <a:lnTo>
                  <a:pt x="180594" y="89153"/>
                </a:lnTo>
                <a:lnTo>
                  <a:pt x="0" y="0"/>
                </a:lnTo>
                <a:lnTo>
                  <a:pt x="0" y="280415"/>
                </a:lnTo>
                <a:lnTo>
                  <a:pt x="180594" y="280415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032747" y="5071871"/>
            <a:ext cx="182245" cy="281305"/>
          </a:xfrm>
          <a:custGeom>
            <a:avLst/>
            <a:gdLst/>
            <a:ahLst/>
            <a:cxnLst/>
            <a:rect l="l" t="t" r="r" b="b"/>
            <a:pathLst>
              <a:path w="182245" h="281304">
                <a:moveTo>
                  <a:pt x="182118" y="281177"/>
                </a:moveTo>
                <a:lnTo>
                  <a:pt x="182118" y="89154"/>
                </a:lnTo>
                <a:lnTo>
                  <a:pt x="762" y="0"/>
                </a:lnTo>
                <a:lnTo>
                  <a:pt x="0" y="0"/>
                </a:lnTo>
                <a:lnTo>
                  <a:pt x="0" y="1524"/>
                </a:lnTo>
                <a:lnTo>
                  <a:pt x="1524" y="762"/>
                </a:lnTo>
                <a:lnTo>
                  <a:pt x="1524" y="2266"/>
                </a:lnTo>
                <a:lnTo>
                  <a:pt x="181356" y="89916"/>
                </a:lnTo>
                <a:lnTo>
                  <a:pt x="181356" y="281177"/>
                </a:lnTo>
                <a:lnTo>
                  <a:pt x="182118" y="281177"/>
                </a:lnTo>
                <a:close/>
              </a:path>
              <a:path w="182245" h="281304">
                <a:moveTo>
                  <a:pt x="1524" y="2266"/>
                </a:moveTo>
                <a:lnTo>
                  <a:pt x="1524" y="762"/>
                </a:lnTo>
                <a:lnTo>
                  <a:pt x="0" y="1524"/>
                </a:lnTo>
                <a:lnTo>
                  <a:pt x="1524" y="2266"/>
                </a:lnTo>
                <a:close/>
              </a:path>
              <a:path w="182245" h="281304">
                <a:moveTo>
                  <a:pt x="1524" y="281177"/>
                </a:moveTo>
                <a:lnTo>
                  <a:pt x="1524" y="2266"/>
                </a:lnTo>
                <a:lnTo>
                  <a:pt x="0" y="1524"/>
                </a:lnTo>
                <a:lnTo>
                  <a:pt x="0" y="281177"/>
                </a:lnTo>
                <a:lnTo>
                  <a:pt x="1524" y="281177"/>
                </a:lnTo>
                <a:close/>
              </a:path>
              <a:path w="182245" h="281304">
                <a:moveTo>
                  <a:pt x="181356" y="281177"/>
                </a:moveTo>
                <a:lnTo>
                  <a:pt x="181356" y="89916"/>
                </a:lnTo>
                <a:lnTo>
                  <a:pt x="180594" y="89916"/>
                </a:lnTo>
                <a:lnTo>
                  <a:pt x="180594" y="281177"/>
                </a:lnTo>
                <a:lnTo>
                  <a:pt x="181356" y="281177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58583" y="5080253"/>
            <a:ext cx="2076450" cy="273050"/>
          </a:xfrm>
          <a:custGeom>
            <a:avLst/>
            <a:gdLst/>
            <a:ahLst/>
            <a:cxnLst/>
            <a:rect l="l" t="t" r="r" b="b"/>
            <a:pathLst>
              <a:path w="2076450" h="273050">
                <a:moveTo>
                  <a:pt x="0" y="0"/>
                </a:moveTo>
                <a:lnTo>
                  <a:pt x="0" y="272796"/>
                </a:lnTo>
                <a:lnTo>
                  <a:pt x="2076450" y="272796"/>
                </a:lnTo>
                <a:lnTo>
                  <a:pt x="20764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58330" y="5080253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450" y="0"/>
                </a:lnTo>
              </a:path>
            </a:pathLst>
          </a:custGeom>
          <a:ln w="3175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035160" y="5079491"/>
            <a:ext cx="0" cy="508634"/>
          </a:xfrm>
          <a:custGeom>
            <a:avLst/>
            <a:gdLst/>
            <a:ahLst/>
            <a:cxnLst/>
            <a:rect l="l" t="t" r="r" b="b"/>
            <a:pathLst>
              <a:path h="508635">
                <a:moveTo>
                  <a:pt x="0" y="0"/>
                </a:moveTo>
                <a:lnTo>
                  <a:pt x="0" y="508253"/>
                </a:lnTo>
              </a:path>
            </a:pathLst>
          </a:custGeom>
          <a:ln w="3175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58583" y="5080253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2" y="762"/>
                </a:moveTo>
                <a:lnTo>
                  <a:pt x="762" y="0"/>
                </a:lnTo>
                <a:lnTo>
                  <a:pt x="0" y="762"/>
                </a:lnTo>
                <a:lnTo>
                  <a:pt x="762" y="762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958965" y="5081015"/>
            <a:ext cx="0" cy="505459"/>
          </a:xfrm>
          <a:custGeom>
            <a:avLst/>
            <a:gdLst/>
            <a:ahLst/>
            <a:cxnLst/>
            <a:rect l="l" t="t" r="r" b="b"/>
            <a:pathLst>
              <a:path h="505460">
                <a:moveTo>
                  <a:pt x="0" y="0"/>
                </a:moveTo>
                <a:lnTo>
                  <a:pt x="0" y="505206"/>
                </a:lnTo>
              </a:path>
            </a:pathLst>
          </a:custGeom>
          <a:ln w="3175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034271" y="5080253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1" y="762"/>
                </a:moveTo>
                <a:lnTo>
                  <a:pt x="0" y="0"/>
                </a:lnTo>
                <a:lnTo>
                  <a:pt x="0" y="762"/>
                </a:lnTo>
                <a:lnTo>
                  <a:pt x="761" y="762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380223" y="5199872"/>
            <a:ext cx="134429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969696"/>
                </a:solidFill>
                <a:latin typeface="Arial"/>
                <a:cs typeface="Arial"/>
              </a:rPr>
              <a:t>Physica</a:t>
            </a:r>
            <a:r>
              <a:rPr sz="1600" dirty="0">
                <a:solidFill>
                  <a:srgbClr val="969696"/>
                </a:solidFill>
                <a:latin typeface="Arial"/>
                <a:cs typeface="Arial"/>
              </a:rPr>
              <a:t>l</a:t>
            </a:r>
            <a:r>
              <a:rPr sz="1600" spc="-25" dirty="0">
                <a:solidFill>
                  <a:srgbClr val="96969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969696"/>
                </a:solidFill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11884" y="5071871"/>
            <a:ext cx="482219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20" dirty="0">
                <a:latin typeface="Arial"/>
                <a:cs typeface="Arial"/>
              </a:rPr>
              <a:t>–</a:t>
            </a:r>
            <a:r>
              <a:rPr sz="2000" spc="-20" dirty="0">
                <a:latin typeface="Arial"/>
                <a:cs typeface="Arial"/>
              </a:rPr>
              <a:t>Pe</a:t>
            </a:r>
            <a:r>
              <a:rPr sz="2000" spc="-10" dirty="0">
                <a:latin typeface="Arial"/>
                <a:cs typeface="Arial"/>
              </a:rPr>
              <a:t>rf</a:t>
            </a:r>
            <a:r>
              <a:rPr sz="2000" spc="-15" dirty="0">
                <a:latin typeface="Arial"/>
                <a:cs typeface="Arial"/>
              </a:rPr>
              <a:t>or</a:t>
            </a:r>
            <a:r>
              <a:rPr sz="2000" spc="-20" dirty="0">
                <a:latin typeface="Arial"/>
                <a:cs typeface="Arial"/>
              </a:rPr>
              <a:t>m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low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co</a:t>
            </a:r>
            <a:r>
              <a:rPr sz="2000" spc="-2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tr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l </a:t>
            </a:r>
            <a:r>
              <a:rPr sz="2000" spc="-20" dirty="0">
                <a:latin typeface="Arial"/>
                <a:cs typeface="Arial"/>
              </a:rPr>
              <a:t>be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wee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sende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an</a:t>
            </a:r>
            <a:r>
              <a:rPr sz="2000" spc="-15" dirty="0" smtClean="0">
                <a:latin typeface="Arial"/>
                <a:cs typeface="Arial"/>
              </a:rPr>
              <a:t>d</a:t>
            </a:r>
            <a:r>
              <a:rPr lang="en-US" sz="2000" spc="-15" dirty="0" smtClean="0">
                <a:latin typeface="Arial"/>
                <a:cs typeface="Arial"/>
              </a:rPr>
              <a:t>  receiver</a:t>
            </a:r>
          </a:p>
          <a:p>
            <a:pPr marL="12700">
              <a:lnSpc>
                <a:spcPct val="100000"/>
              </a:lnSpc>
            </a:pPr>
            <a:r>
              <a:rPr lang="en-US" sz="2400" dirty="0" smtClean="0"/>
              <a:t>Error </a:t>
            </a:r>
            <a:r>
              <a:rPr lang="en-US" sz="2400" dirty="0"/>
              <a:t>Detection and Correction</a:t>
            </a:r>
          </a:p>
          <a:p>
            <a:r>
              <a:rPr lang="en-US" sz="2400" dirty="0" smtClean="0"/>
              <a:t>Sliding </a:t>
            </a:r>
            <a:r>
              <a:rPr lang="en-US" sz="2400" dirty="0"/>
              <a:t>Window </a:t>
            </a:r>
            <a:r>
              <a:rPr lang="en-US" sz="2400" dirty="0" smtClean="0"/>
              <a:t>Protocols</a:t>
            </a:r>
            <a:endParaRPr lang="en-US" sz="2400" dirty="0"/>
          </a:p>
        </p:txBody>
      </p:sp>
      <p:sp>
        <p:nvSpPr>
          <p:cNvPr id="65" name="object 65"/>
          <p:cNvSpPr/>
          <p:nvPr/>
        </p:nvSpPr>
        <p:spPr>
          <a:xfrm>
            <a:off x="6955535" y="5588508"/>
            <a:ext cx="2265045" cy="92710"/>
          </a:xfrm>
          <a:custGeom>
            <a:avLst/>
            <a:gdLst/>
            <a:ahLst/>
            <a:cxnLst/>
            <a:rect l="l" t="t" r="r" b="b"/>
            <a:pathLst>
              <a:path w="2265045" h="92710">
                <a:moveTo>
                  <a:pt x="2264664" y="92201"/>
                </a:moveTo>
                <a:lnTo>
                  <a:pt x="2093976" y="0"/>
                </a:lnTo>
                <a:lnTo>
                  <a:pt x="0" y="0"/>
                </a:lnTo>
                <a:lnTo>
                  <a:pt x="170687" y="92202"/>
                </a:lnTo>
                <a:lnTo>
                  <a:pt x="2264664" y="92201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54773" y="5587746"/>
            <a:ext cx="2266315" cy="93980"/>
          </a:xfrm>
          <a:custGeom>
            <a:avLst/>
            <a:gdLst/>
            <a:ahLst/>
            <a:cxnLst/>
            <a:rect l="l" t="t" r="r" b="b"/>
            <a:pathLst>
              <a:path w="2266315" h="93979">
                <a:moveTo>
                  <a:pt x="172212" y="92202"/>
                </a:moveTo>
                <a:lnTo>
                  <a:pt x="3595" y="1524"/>
                </a:lnTo>
                <a:lnTo>
                  <a:pt x="762" y="1524"/>
                </a:lnTo>
                <a:lnTo>
                  <a:pt x="762" y="0"/>
                </a:lnTo>
                <a:lnTo>
                  <a:pt x="0" y="762"/>
                </a:lnTo>
                <a:lnTo>
                  <a:pt x="0" y="1524"/>
                </a:lnTo>
                <a:lnTo>
                  <a:pt x="762" y="1933"/>
                </a:lnTo>
                <a:lnTo>
                  <a:pt x="762" y="1524"/>
                </a:lnTo>
                <a:lnTo>
                  <a:pt x="3595" y="1524"/>
                </a:lnTo>
                <a:lnTo>
                  <a:pt x="3595" y="3457"/>
                </a:lnTo>
                <a:lnTo>
                  <a:pt x="171450" y="93726"/>
                </a:lnTo>
                <a:lnTo>
                  <a:pt x="171450" y="92202"/>
                </a:lnTo>
                <a:lnTo>
                  <a:pt x="172212" y="92202"/>
                </a:lnTo>
                <a:close/>
              </a:path>
              <a:path w="2266315" h="93979">
                <a:moveTo>
                  <a:pt x="2266188" y="92964"/>
                </a:moveTo>
                <a:lnTo>
                  <a:pt x="2266188" y="92202"/>
                </a:lnTo>
                <a:lnTo>
                  <a:pt x="2094738" y="0"/>
                </a:lnTo>
                <a:lnTo>
                  <a:pt x="762" y="0"/>
                </a:lnTo>
                <a:lnTo>
                  <a:pt x="3595" y="1524"/>
                </a:lnTo>
                <a:lnTo>
                  <a:pt x="2094738" y="1524"/>
                </a:lnTo>
                <a:lnTo>
                  <a:pt x="2094738" y="1933"/>
                </a:lnTo>
                <a:lnTo>
                  <a:pt x="2262592" y="92202"/>
                </a:lnTo>
                <a:lnTo>
                  <a:pt x="2265426" y="92202"/>
                </a:lnTo>
                <a:lnTo>
                  <a:pt x="2265426" y="93726"/>
                </a:lnTo>
                <a:lnTo>
                  <a:pt x="2266188" y="92964"/>
                </a:lnTo>
                <a:close/>
              </a:path>
              <a:path w="2266315" h="93979">
                <a:moveTo>
                  <a:pt x="2265426" y="93726"/>
                </a:moveTo>
                <a:lnTo>
                  <a:pt x="2262592" y="92202"/>
                </a:lnTo>
                <a:lnTo>
                  <a:pt x="171450" y="92202"/>
                </a:lnTo>
                <a:lnTo>
                  <a:pt x="171450" y="93726"/>
                </a:lnTo>
                <a:lnTo>
                  <a:pt x="2265426" y="93726"/>
                </a:lnTo>
                <a:close/>
              </a:path>
              <a:path w="2266315" h="93979">
                <a:moveTo>
                  <a:pt x="2094738" y="1933"/>
                </a:moveTo>
                <a:lnTo>
                  <a:pt x="2094738" y="1524"/>
                </a:lnTo>
                <a:lnTo>
                  <a:pt x="2093976" y="1524"/>
                </a:lnTo>
                <a:lnTo>
                  <a:pt x="2094738" y="1933"/>
                </a:lnTo>
                <a:close/>
              </a:path>
              <a:path w="2266315" h="93979">
                <a:moveTo>
                  <a:pt x="2265426" y="93726"/>
                </a:moveTo>
                <a:lnTo>
                  <a:pt x="2265426" y="92202"/>
                </a:lnTo>
                <a:lnTo>
                  <a:pt x="2262592" y="92202"/>
                </a:lnTo>
                <a:lnTo>
                  <a:pt x="2265426" y="93726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033509" y="5353050"/>
            <a:ext cx="180975" cy="318135"/>
          </a:xfrm>
          <a:custGeom>
            <a:avLst/>
            <a:gdLst/>
            <a:ahLst/>
            <a:cxnLst/>
            <a:rect l="l" t="t" r="r" b="b"/>
            <a:pathLst>
              <a:path w="180975" h="318135">
                <a:moveTo>
                  <a:pt x="180594" y="317754"/>
                </a:moveTo>
                <a:lnTo>
                  <a:pt x="180594" y="0"/>
                </a:lnTo>
                <a:lnTo>
                  <a:pt x="0" y="0"/>
                </a:lnTo>
                <a:lnTo>
                  <a:pt x="0" y="227076"/>
                </a:lnTo>
                <a:lnTo>
                  <a:pt x="180594" y="317754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032747" y="5353050"/>
            <a:ext cx="182245" cy="318770"/>
          </a:xfrm>
          <a:custGeom>
            <a:avLst/>
            <a:gdLst/>
            <a:ahLst/>
            <a:cxnLst/>
            <a:rect l="l" t="t" r="r" b="b"/>
            <a:pathLst>
              <a:path w="182245" h="318770">
                <a:moveTo>
                  <a:pt x="1524" y="226695"/>
                </a:moveTo>
                <a:lnTo>
                  <a:pt x="1524" y="0"/>
                </a:lnTo>
                <a:lnTo>
                  <a:pt x="0" y="0"/>
                </a:lnTo>
                <a:lnTo>
                  <a:pt x="0" y="227838"/>
                </a:lnTo>
                <a:lnTo>
                  <a:pt x="762" y="228219"/>
                </a:lnTo>
                <a:lnTo>
                  <a:pt x="762" y="226314"/>
                </a:lnTo>
                <a:lnTo>
                  <a:pt x="1524" y="226695"/>
                </a:lnTo>
                <a:close/>
              </a:path>
              <a:path w="182245" h="318770">
                <a:moveTo>
                  <a:pt x="182118" y="316992"/>
                </a:moveTo>
                <a:lnTo>
                  <a:pt x="762" y="226314"/>
                </a:lnTo>
                <a:lnTo>
                  <a:pt x="1524" y="227076"/>
                </a:lnTo>
                <a:lnTo>
                  <a:pt x="1524" y="228600"/>
                </a:lnTo>
                <a:lnTo>
                  <a:pt x="180594" y="318135"/>
                </a:lnTo>
                <a:lnTo>
                  <a:pt x="180594" y="317754"/>
                </a:lnTo>
                <a:lnTo>
                  <a:pt x="182118" y="316992"/>
                </a:lnTo>
                <a:close/>
              </a:path>
              <a:path w="182245" h="318770">
                <a:moveTo>
                  <a:pt x="1524" y="228600"/>
                </a:moveTo>
                <a:lnTo>
                  <a:pt x="1524" y="227076"/>
                </a:lnTo>
                <a:lnTo>
                  <a:pt x="762" y="226314"/>
                </a:lnTo>
                <a:lnTo>
                  <a:pt x="762" y="228219"/>
                </a:lnTo>
                <a:lnTo>
                  <a:pt x="1524" y="228600"/>
                </a:lnTo>
                <a:close/>
              </a:path>
              <a:path w="182245" h="318770">
                <a:moveTo>
                  <a:pt x="182118" y="316992"/>
                </a:moveTo>
                <a:lnTo>
                  <a:pt x="182118" y="0"/>
                </a:lnTo>
                <a:lnTo>
                  <a:pt x="180594" y="0"/>
                </a:lnTo>
                <a:lnTo>
                  <a:pt x="180594" y="316230"/>
                </a:lnTo>
                <a:lnTo>
                  <a:pt x="182118" y="316992"/>
                </a:lnTo>
                <a:close/>
              </a:path>
              <a:path w="182245" h="318770">
                <a:moveTo>
                  <a:pt x="182118" y="318516"/>
                </a:moveTo>
                <a:lnTo>
                  <a:pt x="182118" y="316992"/>
                </a:lnTo>
                <a:lnTo>
                  <a:pt x="180594" y="317754"/>
                </a:lnTo>
                <a:lnTo>
                  <a:pt x="180594" y="318135"/>
                </a:lnTo>
                <a:lnTo>
                  <a:pt x="181356" y="318516"/>
                </a:lnTo>
                <a:lnTo>
                  <a:pt x="182118" y="318516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60234" y="2913888"/>
            <a:ext cx="0" cy="2169160"/>
          </a:xfrm>
          <a:custGeom>
            <a:avLst/>
            <a:gdLst/>
            <a:ahLst/>
            <a:cxnLst/>
            <a:rect l="l" t="t" r="r" b="b"/>
            <a:pathLst>
              <a:path h="2169160">
                <a:moveTo>
                  <a:pt x="0" y="0"/>
                </a:moveTo>
                <a:lnTo>
                  <a:pt x="0" y="21686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2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Exponentia</a:t>
            </a:r>
            <a:r>
              <a:rPr spc="-10" dirty="0"/>
              <a:t>l</a:t>
            </a:r>
            <a:r>
              <a:rPr spc="-25" dirty="0"/>
              <a:t> Backof</a:t>
            </a:r>
            <a:r>
              <a:rPr spc="-15" dirty="0"/>
              <a:t>f</a:t>
            </a:r>
            <a:r>
              <a:rPr spc="-10" dirty="0"/>
              <a:t> </a:t>
            </a:r>
            <a:r>
              <a:rPr spc="-25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13882" y="3316985"/>
            <a:ext cx="678180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73702" y="3394709"/>
            <a:ext cx="4005071" cy="9791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4632" y="4373879"/>
            <a:ext cx="4959096" cy="9791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5352288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05171" y="5353050"/>
            <a:ext cx="4403597" cy="9791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39038" y="1737518"/>
            <a:ext cx="7972425" cy="446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 marR="704215" indent="-116839">
              <a:lnSpc>
                <a:spcPts val="2870"/>
              </a:lnSpc>
            </a:pPr>
            <a:r>
              <a:rPr sz="2400" spc="75" dirty="0">
                <a:latin typeface="Arial"/>
                <a:cs typeface="Arial"/>
              </a:rPr>
              <a:t>•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statio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involve</a:t>
            </a:r>
            <a:r>
              <a:rPr sz="2400" dirty="0">
                <a:latin typeface="Arial"/>
                <a:cs typeface="Arial"/>
              </a:rPr>
              <a:t>d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 a </a:t>
            </a:r>
            <a:r>
              <a:rPr sz="2400" spc="-5" dirty="0">
                <a:latin typeface="Arial"/>
                <a:cs typeface="Arial"/>
              </a:rPr>
              <a:t>collision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wait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random amoun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tim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befor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atte</a:t>
            </a:r>
            <a:r>
              <a:rPr sz="2400" spc="-2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ti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retransmission.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spc="75" dirty="0">
                <a:latin typeface="Arial"/>
                <a:cs typeface="Arial"/>
              </a:rPr>
              <a:t>•</a:t>
            </a:r>
            <a:r>
              <a:rPr sz="2400" spc="-2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rando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tim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i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determine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followin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algorithm:</a:t>
            </a:r>
            <a:endParaRPr sz="2400">
              <a:latin typeface="Arial"/>
              <a:cs typeface="Arial"/>
            </a:endParaRPr>
          </a:p>
          <a:p>
            <a:pPr marL="208279">
              <a:lnSpc>
                <a:spcPct val="100000"/>
              </a:lnSpc>
              <a:spcBef>
                <a:spcPts val="405"/>
              </a:spcBef>
            </a:pPr>
            <a:r>
              <a:rPr sz="2000" spc="220" dirty="0">
                <a:latin typeface="Arial"/>
                <a:cs typeface="Arial"/>
              </a:rPr>
              <a:t>–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Set “slot time”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to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i="1" spc="-20" dirty="0">
                <a:solidFill>
                  <a:srgbClr val="0000CC"/>
                </a:solidFill>
                <a:latin typeface="Arial"/>
                <a:cs typeface="Arial"/>
              </a:rPr>
              <a:t>2a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00">
              <a:latin typeface="Times New Roman"/>
              <a:cs typeface="Times New Roman"/>
            </a:endParaRPr>
          </a:p>
          <a:p>
            <a:pPr marL="4974590">
              <a:lnSpc>
                <a:spcPts val="600"/>
              </a:lnSpc>
            </a:pPr>
            <a:endParaRPr sz="100">
              <a:latin typeface="Times New Roman"/>
              <a:cs typeface="Times New Roman"/>
            </a:endParaRPr>
          </a:p>
          <a:p>
            <a:pPr marL="208279">
              <a:lnSpc>
                <a:spcPct val="100000"/>
              </a:lnSpc>
              <a:spcBef>
                <a:spcPts val="334"/>
              </a:spcBef>
            </a:pPr>
            <a:r>
              <a:rPr sz="2000" spc="220" dirty="0">
                <a:latin typeface="Arial"/>
                <a:cs typeface="Arial"/>
              </a:rPr>
              <a:t>–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After</a:t>
            </a:r>
            <a:r>
              <a:rPr sz="2000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first</a:t>
            </a:r>
            <a:r>
              <a:rPr sz="2000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collision</a:t>
            </a:r>
            <a:r>
              <a:rPr sz="2000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wait</a:t>
            </a:r>
            <a:r>
              <a:rPr sz="200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i="1" spc="-15" dirty="0">
                <a:solidFill>
                  <a:srgbClr val="0000CC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379730">
              <a:lnSpc>
                <a:spcPct val="100000"/>
              </a:lnSpc>
            </a:pP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r </a:t>
            </a:r>
            <a:r>
              <a:rPr sz="2000" i="1" spc="-15" dirty="0">
                <a:solidFill>
                  <a:srgbClr val="0000CC"/>
                </a:solidFill>
                <a:latin typeface="Arial"/>
                <a:cs typeface="Arial"/>
              </a:rPr>
              <a:t>1</a:t>
            </a:r>
            <a:r>
              <a:rPr sz="2000" i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time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unit.</a:t>
            </a:r>
            <a:endParaRPr sz="2000">
              <a:latin typeface="Arial"/>
              <a:cs typeface="Arial"/>
            </a:endParaRPr>
          </a:p>
          <a:p>
            <a:pPr marL="379730" marR="4895215" indent="-171450">
              <a:lnSpc>
                <a:spcPct val="100000"/>
              </a:lnSpc>
              <a:spcBef>
                <a:spcPts val="1200"/>
              </a:spcBef>
            </a:pPr>
            <a:r>
              <a:rPr sz="2000" spc="220" dirty="0">
                <a:latin typeface="Arial"/>
                <a:cs typeface="Arial"/>
              </a:rPr>
              <a:t>–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After</a:t>
            </a:r>
            <a:r>
              <a:rPr sz="2000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0000CC"/>
                </a:solidFill>
                <a:latin typeface="Arial"/>
                <a:cs typeface="Arial"/>
              </a:rPr>
              <a:t>i</a:t>
            </a:r>
            <a:r>
              <a:rPr sz="1950" i="1" spc="15" baseline="25641" dirty="0">
                <a:solidFill>
                  <a:srgbClr val="0000CC"/>
                </a:solidFill>
                <a:latin typeface="Arial"/>
                <a:cs typeface="Arial"/>
              </a:rPr>
              <a:t>th</a:t>
            </a:r>
            <a:r>
              <a:rPr sz="1950" i="1" baseline="2564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950" i="1" spc="-254" baseline="2564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collisio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n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, 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wai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random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number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 between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i="1" spc="-15" dirty="0">
                <a:solidFill>
                  <a:srgbClr val="0000CC"/>
                </a:solidFill>
                <a:latin typeface="Arial"/>
                <a:cs typeface="Arial"/>
              </a:rPr>
              <a:t>0</a:t>
            </a:r>
            <a:r>
              <a:rPr sz="2000" i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an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i="1" spc="-20" dirty="0">
                <a:solidFill>
                  <a:srgbClr val="0000CC"/>
                </a:solidFill>
                <a:latin typeface="Arial"/>
                <a:cs typeface="Arial"/>
              </a:rPr>
              <a:t>2</a:t>
            </a:r>
            <a:r>
              <a:rPr sz="1950" i="1" baseline="25641" dirty="0">
                <a:solidFill>
                  <a:srgbClr val="0000CC"/>
                </a:solidFill>
                <a:latin typeface="Arial"/>
                <a:cs typeface="Arial"/>
              </a:rPr>
              <a:t>i</a:t>
            </a:r>
            <a:r>
              <a:rPr sz="2000" i="1" spc="-10" dirty="0">
                <a:solidFill>
                  <a:srgbClr val="0000CC"/>
                </a:solidFill>
                <a:latin typeface="Arial"/>
                <a:cs typeface="Arial"/>
              </a:rPr>
              <a:t>-1</a:t>
            </a:r>
            <a:r>
              <a:rPr sz="2000" i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time slots.</a:t>
            </a:r>
            <a:endParaRPr sz="2000">
              <a:latin typeface="Arial"/>
              <a:cs typeface="Arial"/>
            </a:endParaRPr>
          </a:p>
          <a:p>
            <a:pPr marL="379730" marR="4878705" indent="-171450">
              <a:lnSpc>
                <a:spcPct val="100000"/>
              </a:lnSpc>
              <a:spcBef>
                <a:spcPts val="1200"/>
              </a:spcBef>
            </a:pPr>
            <a:r>
              <a:rPr sz="2000" spc="-15" dirty="0">
                <a:latin typeface="Arial"/>
                <a:cs typeface="Arial"/>
              </a:rPr>
              <a:t>–</a:t>
            </a:r>
            <a:r>
              <a:rPr sz="2000" spc="-320" dirty="0"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no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 increase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random numbe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range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if </a:t>
            </a:r>
            <a:r>
              <a:rPr sz="2000" i="1" spc="-15" dirty="0">
                <a:solidFill>
                  <a:srgbClr val="0000CC"/>
                </a:solidFill>
                <a:latin typeface="Arial"/>
                <a:cs typeface="Arial"/>
              </a:rPr>
              <a:t>i&gt;9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23531" y="6332220"/>
            <a:ext cx="198881" cy="1821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13623" y="6378906"/>
            <a:ext cx="9925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[G.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Fairhurst]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4872" y="6382129"/>
            <a:ext cx="199898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Arial"/>
                <a:cs typeface="Arial"/>
              </a:rPr>
              <a:t>–</a:t>
            </a:r>
            <a:r>
              <a:rPr sz="2000" spc="-320" dirty="0"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Give 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afte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i="1" spc="-20" dirty="0">
                <a:solidFill>
                  <a:srgbClr val="0000CC"/>
                </a:solidFill>
                <a:latin typeface="Arial"/>
                <a:cs typeface="Arial"/>
              </a:rPr>
              <a:t>16</a:t>
            </a:r>
            <a:endParaRPr sz="20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</a:pP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collisions.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20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Etherne</a:t>
            </a:r>
            <a:r>
              <a:rPr spc="-15" dirty="0"/>
              <a:t>t </a:t>
            </a:r>
            <a:r>
              <a:rPr spc="-25" dirty="0"/>
              <a:t>Switches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0997" y="1722120"/>
            <a:ext cx="340995" cy="243204"/>
          </a:xfrm>
          <a:custGeom>
            <a:avLst/>
            <a:gdLst/>
            <a:ahLst/>
            <a:cxnLst/>
            <a:rect l="l" t="t" r="r" b="b"/>
            <a:pathLst>
              <a:path w="340995" h="243205">
                <a:moveTo>
                  <a:pt x="0" y="0"/>
                </a:moveTo>
                <a:lnTo>
                  <a:pt x="0" y="243077"/>
                </a:lnTo>
                <a:lnTo>
                  <a:pt x="340614" y="243077"/>
                </a:lnTo>
                <a:lnTo>
                  <a:pt x="340614" y="0"/>
                </a:lnTo>
                <a:lnTo>
                  <a:pt x="0" y="0"/>
                </a:lnTo>
                <a:close/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36614" y="2001773"/>
            <a:ext cx="389890" cy="109855"/>
          </a:xfrm>
          <a:custGeom>
            <a:avLst/>
            <a:gdLst/>
            <a:ahLst/>
            <a:cxnLst/>
            <a:rect l="l" t="t" r="r" b="b"/>
            <a:pathLst>
              <a:path w="389890" h="109855">
                <a:moveTo>
                  <a:pt x="0" y="0"/>
                </a:moveTo>
                <a:lnTo>
                  <a:pt x="0" y="109727"/>
                </a:lnTo>
                <a:lnTo>
                  <a:pt x="389382" y="109727"/>
                </a:lnTo>
                <a:lnTo>
                  <a:pt x="389382" y="0"/>
                </a:lnTo>
                <a:lnTo>
                  <a:pt x="0" y="0"/>
                </a:lnTo>
                <a:close/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48805" y="2013966"/>
            <a:ext cx="365125" cy="85725"/>
          </a:xfrm>
          <a:custGeom>
            <a:avLst/>
            <a:gdLst/>
            <a:ahLst/>
            <a:cxnLst/>
            <a:rect l="l" t="t" r="r" b="b"/>
            <a:pathLst>
              <a:path w="365125" h="85725">
                <a:moveTo>
                  <a:pt x="0" y="0"/>
                </a:moveTo>
                <a:lnTo>
                  <a:pt x="0" y="85343"/>
                </a:lnTo>
                <a:lnTo>
                  <a:pt x="364998" y="85343"/>
                </a:lnTo>
                <a:lnTo>
                  <a:pt x="364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36614" y="2001773"/>
            <a:ext cx="389890" cy="109855"/>
          </a:xfrm>
          <a:custGeom>
            <a:avLst/>
            <a:gdLst/>
            <a:ahLst/>
            <a:cxnLst/>
            <a:rect l="l" t="t" r="r" b="b"/>
            <a:pathLst>
              <a:path w="389890" h="109855">
                <a:moveTo>
                  <a:pt x="389382" y="109727"/>
                </a:moveTo>
                <a:lnTo>
                  <a:pt x="389382" y="0"/>
                </a:lnTo>
                <a:lnTo>
                  <a:pt x="377190" y="12191"/>
                </a:lnTo>
                <a:lnTo>
                  <a:pt x="377190" y="97535"/>
                </a:lnTo>
                <a:lnTo>
                  <a:pt x="12191" y="97535"/>
                </a:lnTo>
                <a:lnTo>
                  <a:pt x="0" y="109727"/>
                </a:lnTo>
                <a:lnTo>
                  <a:pt x="389382" y="109727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36614" y="2001773"/>
            <a:ext cx="389890" cy="109855"/>
          </a:xfrm>
          <a:custGeom>
            <a:avLst/>
            <a:gdLst/>
            <a:ahLst/>
            <a:cxnLst/>
            <a:rect l="l" t="t" r="r" b="b"/>
            <a:pathLst>
              <a:path w="389890" h="109855">
                <a:moveTo>
                  <a:pt x="389382" y="0"/>
                </a:moveTo>
                <a:lnTo>
                  <a:pt x="0" y="0"/>
                </a:lnTo>
                <a:lnTo>
                  <a:pt x="0" y="109727"/>
                </a:lnTo>
                <a:lnTo>
                  <a:pt x="12191" y="97535"/>
                </a:lnTo>
                <a:lnTo>
                  <a:pt x="12191" y="12191"/>
                </a:lnTo>
                <a:lnTo>
                  <a:pt x="377190" y="12191"/>
                </a:lnTo>
                <a:lnTo>
                  <a:pt x="3893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79692" y="2038350"/>
            <a:ext cx="24765" cy="12700"/>
          </a:xfrm>
          <a:custGeom>
            <a:avLst/>
            <a:gdLst/>
            <a:ahLst/>
            <a:cxnLst/>
            <a:rect l="l" t="t" r="r" b="b"/>
            <a:pathLst>
              <a:path w="24765" h="12700">
                <a:moveTo>
                  <a:pt x="0" y="6096"/>
                </a:moveTo>
                <a:lnTo>
                  <a:pt x="24383" y="6096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4076" y="2044445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256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77228" y="2038350"/>
            <a:ext cx="24765" cy="12700"/>
          </a:xfrm>
          <a:custGeom>
            <a:avLst/>
            <a:gdLst/>
            <a:ahLst/>
            <a:cxnLst/>
            <a:rect l="l" t="t" r="r" b="b"/>
            <a:pathLst>
              <a:path w="24765" h="12700">
                <a:moveTo>
                  <a:pt x="0" y="6096"/>
                </a:moveTo>
                <a:lnTo>
                  <a:pt x="24383" y="6096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67347" y="1722120"/>
            <a:ext cx="0" cy="243204"/>
          </a:xfrm>
          <a:custGeom>
            <a:avLst/>
            <a:gdLst/>
            <a:ahLst/>
            <a:cxnLst/>
            <a:rect l="l" t="t" r="r" b="b"/>
            <a:pathLst>
              <a:path h="243205">
                <a:moveTo>
                  <a:pt x="0" y="0"/>
                </a:moveTo>
                <a:lnTo>
                  <a:pt x="0" y="243077"/>
                </a:lnTo>
              </a:path>
            </a:pathLst>
          </a:custGeom>
          <a:ln w="1397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73697" y="1728216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6229" y="0"/>
                </a:lnTo>
              </a:path>
            </a:pathLst>
          </a:custGeom>
          <a:ln w="1346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95643" y="1722120"/>
            <a:ext cx="0" cy="243204"/>
          </a:xfrm>
          <a:custGeom>
            <a:avLst/>
            <a:gdLst/>
            <a:ahLst/>
            <a:cxnLst/>
            <a:rect l="l" t="t" r="r" b="b"/>
            <a:pathLst>
              <a:path h="243205">
                <a:moveTo>
                  <a:pt x="0" y="0"/>
                </a:moveTo>
                <a:lnTo>
                  <a:pt x="0" y="243077"/>
                </a:lnTo>
              </a:path>
            </a:pathLst>
          </a:custGeom>
          <a:ln w="1269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73190" y="1959101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6230" y="0"/>
                </a:lnTo>
              </a:path>
            </a:pathLst>
          </a:custGeom>
          <a:ln w="1346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73190" y="1734311"/>
            <a:ext cx="316230" cy="219075"/>
          </a:xfrm>
          <a:custGeom>
            <a:avLst/>
            <a:gdLst/>
            <a:ahLst/>
            <a:cxnLst/>
            <a:rect l="l" t="t" r="r" b="b"/>
            <a:pathLst>
              <a:path w="316229" h="219075">
                <a:moveTo>
                  <a:pt x="316230" y="218694"/>
                </a:moveTo>
                <a:lnTo>
                  <a:pt x="316230" y="0"/>
                </a:lnTo>
                <a:lnTo>
                  <a:pt x="304038" y="12192"/>
                </a:lnTo>
                <a:lnTo>
                  <a:pt x="304038" y="206502"/>
                </a:lnTo>
                <a:lnTo>
                  <a:pt x="12191" y="206502"/>
                </a:lnTo>
                <a:lnTo>
                  <a:pt x="0" y="218694"/>
                </a:lnTo>
                <a:lnTo>
                  <a:pt x="316230" y="218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3190" y="1734311"/>
            <a:ext cx="316230" cy="219075"/>
          </a:xfrm>
          <a:custGeom>
            <a:avLst/>
            <a:gdLst/>
            <a:ahLst/>
            <a:cxnLst/>
            <a:rect l="l" t="t" r="r" b="b"/>
            <a:pathLst>
              <a:path w="316229" h="219075">
                <a:moveTo>
                  <a:pt x="316229" y="0"/>
                </a:moveTo>
                <a:lnTo>
                  <a:pt x="0" y="0"/>
                </a:lnTo>
                <a:lnTo>
                  <a:pt x="0" y="218693"/>
                </a:lnTo>
                <a:lnTo>
                  <a:pt x="12191" y="206501"/>
                </a:lnTo>
                <a:lnTo>
                  <a:pt x="12191" y="12191"/>
                </a:lnTo>
                <a:lnTo>
                  <a:pt x="304037" y="12191"/>
                </a:lnTo>
                <a:lnTo>
                  <a:pt x="31622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85382" y="1746504"/>
            <a:ext cx="291845" cy="1943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58533" y="1978151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42" y="0"/>
                </a:lnTo>
              </a:path>
            </a:pathLst>
          </a:custGeom>
          <a:ln w="27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60997" y="2026157"/>
            <a:ext cx="24765" cy="18415"/>
          </a:xfrm>
          <a:custGeom>
            <a:avLst/>
            <a:gdLst/>
            <a:ahLst/>
            <a:cxnLst/>
            <a:rect l="l" t="t" r="r" b="b"/>
            <a:pathLst>
              <a:path w="24764" h="18414">
                <a:moveTo>
                  <a:pt x="0" y="9144"/>
                </a:moveTo>
                <a:lnTo>
                  <a:pt x="24384" y="9144"/>
                </a:lnTo>
              </a:path>
            </a:pathLst>
          </a:custGeom>
          <a:ln w="19557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60997" y="2026157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0" y="4572"/>
                </a:moveTo>
                <a:lnTo>
                  <a:pt x="12191" y="4572"/>
                </a:lnTo>
              </a:path>
            </a:pathLst>
          </a:custGeom>
          <a:ln w="10414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94626" y="1746504"/>
            <a:ext cx="336550" cy="239395"/>
          </a:xfrm>
          <a:custGeom>
            <a:avLst/>
            <a:gdLst/>
            <a:ahLst/>
            <a:cxnLst/>
            <a:rect l="l" t="t" r="r" b="b"/>
            <a:pathLst>
              <a:path w="336550" h="239394">
                <a:moveTo>
                  <a:pt x="0" y="0"/>
                </a:moveTo>
                <a:lnTo>
                  <a:pt x="0" y="239267"/>
                </a:lnTo>
                <a:lnTo>
                  <a:pt x="336042" y="239267"/>
                </a:lnTo>
                <a:lnTo>
                  <a:pt x="336042" y="0"/>
                </a:lnTo>
                <a:lnTo>
                  <a:pt x="0" y="0"/>
                </a:lnTo>
                <a:close/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71004" y="2022348"/>
            <a:ext cx="383540" cy="107950"/>
          </a:xfrm>
          <a:custGeom>
            <a:avLst/>
            <a:gdLst/>
            <a:ahLst/>
            <a:cxnLst/>
            <a:rect l="l" t="t" r="r" b="b"/>
            <a:pathLst>
              <a:path w="383540" h="107950">
                <a:moveTo>
                  <a:pt x="0" y="0"/>
                </a:moveTo>
                <a:lnTo>
                  <a:pt x="0" y="107441"/>
                </a:lnTo>
                <a:lnTo>
                  <a:pt x="383286" y="107441"/>
                </a:lnTo>
                <a:lnTo>
                  <a:pt x="383286" y="0"/>
                </a:lnTo>
                <a:lnTo>
                  <a:pt x="0" y="0"/>
                </a:lnTo>
                <a:close/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82433" y="2033777"/>
            <a:ext cx="360045" cy="85090"/>
          </a:xfrm>
          <a:custGeom>
            <a:avLst/>
            <a:gdLst/>
            <a:ahLst/>
            <a:cxnLst/>
            <a:rect l="l" t="t" r="r" b="b"/>
            <a:pathLst>
              <a:path w="360045" h="85089">
                <a:moveTo>
                  <a:pt x="0" y="0"/>
                </a:moveTo>
                <a:lnTo>
                  <a:pt x="0" y="84581"/>
                </a:lnTo>
                <a:lnTo>
                  <a:pt x="359664" y="84581"/>
                </a:lnTo>
                <a:lnTo>
                  <a:pt x="359664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71004" y="2022348"/>
            <a:ext cx="383540" cy="107950"/>
          </a:xfrm>
          <a:custGeom>
            <a:avLst/>
            <a:gdLst/>
            <a:ahLst/>
            <a:cxnLst/>
            <a:rect l="l" t="t" r="r" b="b"/>
            <a:pathLst>
              <a:path w="383540" h="107950">
                <a:moveTo>
                  <a:pt x="383286" y="107441"/>
                </a:moveTo>
                <a:lnTo>
                  <a:pt x="383286" y="0"/>
                </a:lnTo>
                <a:lnTo>
                  <a:pt x="371094" y="11429"/>
                </a:lnTo>
                <a:lnTo>
                  <a:pt x="371094" y="96011"/>
                </a:lnTo>
                <a:lnTo>
                  <a:pt x="11430" y="96011"/>
                </a:lnTo>
                <a:lnTo>
                  <a:pt x="0" y="107441"/>
                </a:lnTo>
                <a:lnTo>
                  <a:pt x="383286" y="107441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71004" y="2022348"/>
            <a:ext cx="383540" cy="107950"/>
          </a:xfrm>
          <a:custGeom>
            <a:avLst/>
            <a:gdLst/>
            <a:ahLst/>
            <a:cxnLst/>
            <a:rect l="l" t="t" r="r" b="b"/>
            <a:pathLst>
              <a:path w="383540" h="107950">
                <a:moveTo>
                  <a:pt x="383286" y="0"/>
                </a:moveTo>
                <a:lnTo>
                  <a:pt x="0" y="0"/>
                </a:lnTo>
                <a:lnTo>
                  <a:pt x="0" y="107441"/>
                </a:lnTo>
                <a:lnTo>
                  <a:pt x="11430" y="96011"/>
                </a:lnTo>
                <a:lnTo>
                  <a:pt x="11429" y="11429"/>
                </a:lnTo>
                <a:lnTo>
                  <a:pt x="371094" y="11429"/>
                </a:lnTo>
                <a:lnTo>
                  <a:pt x="3832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0271" y="2058161"/>
            <a:ext cx="24765" cy="12700"/>
          </a:xfrm>
          <a:custGeom>
            <a:avLst/>
            <a:gdLst/>
            <a:ahLst/>
            <a:cxnLst/>
            <a:rect l="l" t="t" r="r" b="b"/>
            <a:pathLst>
              <a:path w="24765" h="12700">
                <a:moveTo>
                  <a:pt x="0" y="6095"/>
                </a:moveTo>
                <a:lnTo>
                  <a:pt x="24383" y="6095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34656" y="2063876"/>
            <a:ext cx="71755" cy="0"/>
          </a:xfrm>
          <a:custGeom>
            <a:avLst/>
            <a:gdLst/>
            <a:ahLst/>
            <a:cxnLst/>
            <a:rect l="l" t="t" r="r" b="b"/>
            <a:pathLst>
              <a:path w="71754">
                <a:moveTo>
                  <a:pt x="0" y="0"/>
                </a:moveTo>
                <a:lnTo>
                  <a:pt x="71627" y="0"/>
                </a:lnTo>
              </a:path>
            </a:pathLst>
          </a:custGeom>
          <a:ln w="248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06283" y="2058161"/>
            <a:ext cx="24765" cy="12700"/>
          </a:xfrm>
          <a:custGeom>
            <a:avLst/>
            <a:gdLst/>
            <a:ahLst/>
            <a:cxnLst/>
            <a:rect l="l" t="t" r="r" b="b"/>
            <a:pathLst>
              <a:path w="24765" h="12700">
                <a:moveTo>
                  <a:pt x="0" y="6095"/>
                </a:moveTo>
                <a:lnTo>
                  <a:pt x="24383" y="6095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00976" y="1746504"/>
            <a:ext cx="0" cy="239395"/>
          </a:xfrm>
          <a:custGeom>
            <a:avLst/>
            <a:gdLst/>
            <a:ahLst/>
            <a:cxnLst/>
            <a:rect l="l" t="t" r="r" b="b"/>
            <a:pathLst>
              <a:path h="239394">
                <a:moveTo>
                  <a:pt x="0" y="0"/>
                </a:moveTo>
                <a:lnTo>
                  <a:pt x="0" y="239267"/>
                </a:lnTo>
              </a:path>
            </a:pathLst>
          </a:custGeom>
          <a:ln w="1397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07326" y="1752600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1150" y="0"/>
                </a:lnTo>
              </a:path>
            </a:pathLst>
          </a:custGeom>
          <a:ln w="1346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24826" y="1746504"/>
            <a:ext cx="0" cy="239395"/>
          </a:xfrm>
          <a:custGeom>
            <a:avLst/>
            <a:gdLst/>
            <a:ahLst/>
            <a:cxnLst/>
            <a:rect l="l" t="t" r="r" b="b"/>
            <a:pathLst>
              <a:path h="239394">
                <a:moveTo>
                  <a:pt x="0" y="0"/>
                </a:moveTo>
                <a:lnTo>
                  <a:pt x="0" y="239267"/>
                </a:lnTo>
              </a:path>
            </a:pathLst>
          </a:custGeom>
          <a:ln w="1397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06818" y="1980057"/>
            <a:ext cx="311785" cy="0"/>
          </a:xfrm>
          <a:custGeom>
            <a:avLst/>
            <a:gdLst/>
            <a:ahLst/>
            <a:cxnLst/>
            <a:rect l="l" t="t" r="r" b="b"/>
            <a:pathLst>
              <a:path w="311784">
                <a:moveTo>
                  <a:pt x="0" y="0"/>
                </a:moveTo>
                <a:lnTo>
                  <a:pt x="311657" y="0"/>
                </a:lnTo>
              </a:path>
            </a:pathLst>
          </a:custGeom>
          <a:ln w="1269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06818" y="1758695"/>
            <a:ext cx="311785" cy="215900"/>
          </a:xfrm>
          <a:custGeom>
            <a:avLst/>
            <a:gdLst/>
            <a:ahLst/>
            <a:cxnLst/>
            <a:rect l="l" t="t" r="r" b="b"/>
            <a:pathLst>
              <a:path w="311784" h="215900">
                <a:moveTo>
                  <a:pt x="311658" y="215646"/>
                </a:moveTo>
                <a:lnTo>
                  <a:pt x="311658" y="0"/>
                </a:lnTo>
                <a:lnTo>
                  <a:pt x="299466" y="11430"/>
                </a:lnTo>
                <a:lnTo>
                  <a:pt x="299466" y="203454"/>
                </a:lnTo>
                <a:lnTo>
                  <a:pt x="12191" y="203454"/>
                </a:lnTo>
                <a:lnTo>
                  <a:pt x="0" y="215646"/>
                </a:lnTo>
                <a:lnTo>
                  <a:pt x="311658" y="215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06818" y="1758695"/>
            <a:ext cx="311785" cy="215900"/>
          </a:xfrm>
          <a:custGeom>
            <a:avLst/>
            <a:gdLst/>
            <a:ahLst/>
            <a:cxnLst/>
            <a:rect l="l" t="t" r="r" b="b"/>
            <a:pathLst>
              <a:path w="311784" h="215900">
                <a:moveTo>
                  <a:pt x="311658" y="0"/>
                </a:moveTo>
                <a:lnTo>
                  <a:pt x="0" y="0"/>
                </a:lnTo>
                <a:lnTo>
                  <a:pt x="0" y="215645"/>
                </a:lnTo>
                <a:lnTo>
                  <a:pt x="12192" y="203453"/>
                </a:lnTo>
                <a:lnTo>
                  <a:pt x="12192" y="11429"/>
                </a:lnTo>
                <a:lnTo>
                  <a:pt x="299466" y="11429"/>
                </a:lnTo>
                <a:lnTo>
                  <a:pt x="311658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19009" y="1770126"/>
            <a:ext cx="287274" cy="192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90638" y="1998345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5">
                <a:moveTo>
                  <a:pt x="0" y="0"/>
                </a:moveTo>
                <a:lnTo>
                  <a:pt x="144018" y="0"/>
                </a:lnTo>
              </a:path>
            </a:pathLst>
          </a:custGeom>
          <a:ln w="26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94626" y="2045970"/>
            <a:ext cx="24765" cy="18415"/>
          </a:xfrm>
          <a:custGeom>
            <a:avLst/>
            <a:gdLst/>
            <a:ahLst/>
            <a:cxnLst/>
            <a:rect l="l" t="t" r="r" b="b"/>
            <a:pathLst>
              <a:path w="24765" h="18414">
                <a:moveTo>
                  <a:pt x="0" y="9143"/>
                </a:moveTo>
                <a:lnTo>
                  <a:pt x="24383" y="9143"/>
                </a:lnTo>
              </a:path>
            </a:pathLst>
          </a:custGeom>
          <a:ln w="19557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94626" y="2045970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0" y="4571"/>
                </a:moveTo>
                <a:lnTo>
                  <a:pt x="12191" y="4571"/>
                </a:lnTo>
              </a:path>
            </a:pathLst>
          </a:custGeom>
          <a:ln w="1041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98535" y="1762505"/>
            <a:ext cx="321945" cy="229870"/>
          </a:xfrm>
          <a:custGeom>
            <a:avLst/>
            <a:gdLst/>
            <a:ahLst/>
            <a:cxnLst/>
            <a:rect l="l" t="t" r="r" b="b"/>
            <a:pathLst>
              <a:path w="321945" h="229869">
                <a:moveTo>
                  <a:pt x="0" y="0"/>
                </a:moveTo>
                <a:lnTo>
                  <a:pt x="0" y="229362"/>
                </a:lnTo>
                <a:lnTo>
                  <a:pt x="321564" y="229362"/>
                </a:lnTo>
                <a:lnTo>
                  <a:pt x="321564" y="0"/>
                </a:lnTo>
                <a:lnTo>
                  <a:pt x="0" y="0"/>
                </a:lnTo>
                <a:close/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75676" y="2026920"/>
            <a:ext cx="367665" cy="102870"/>
          </a:xfrm>
          <a:custGeom>
            <a:avLst/>
            <a:gdLst/>
            <a:ahLst/>
            <a:cxnLst/>
            <a:rect l="l" t="t" r="r" b="b"/>
            <a:pathLst>
              <a:path w="367665" h="102869">
                <a:moveTo>
                  <a:pt x="0" y="0"/>
                </a:moveTo>
                <a:lnTo>
                  <a:pt x="0" y="102870"/>
                </a:lnTo>
                <a:lnTo>
                  <a:pt x="367284" y="102870"/>
                </a:lnTo>
                <a:lnTo>
                  <a:pt x="367284" y="0"/>
                </a:lnTo>
                <a:lnTo>
                  <a:pt x="0" y="0"/>
                </a:lnTo>
                <a:close/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87106" y="2038350"/>
            <a:ext cx="344805" cy="80010"/>
          </a:xfrm>
          <a:custGeom>
            <a:avLst/>
            <a:gdLst/>
            <a:ahLst/>
            <a:cxnLst/>
            <a:rect l="l" t="t" r="r" b="b"/>
            <a:pathLst>
              <a:path w="344804" h="80010">
                <a:moveTo>
                  <a:pt x="0" y="0"/>
                </a:moveTo>
                <a:lnTo>
                  <a:pt x="0" y="80009"/>
                </a:lnTo>
                <a:lnTo>
                  <a:pt x="344424" y="80009"/>
                </a:lnTo>
                <a:lnTo>
                  <a:pt x="344424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75676" y="2026920"/>
            <a:ext cx="367665" cy="102870"/>
          </a:xfrm>
          <a:custGeom>
            <a:avLst/>
            <a:gdLst/>
            <a:ahLst/>
            <a:cxnLst/>
            <a:rect l="l" t="t" r="r" b="b"/>
            <a:pathLst>
              <a:path w="367665" h="102869">
                <a:moveTo>
                  <a:pt x="367284" y="102870"/>
                </a:moveTo>
                <a:lnTo>
                  <a:pt x="367284" y="0"/>
                </a:lnTo>
                <a:lnTo>
                  <a:pt x="355854" y="11430"/>
                </a:lnTo>
                <a:lnTo>
                  <a:pt x="355854" y="91440"/>
                </a:lnTo>
                <a:lnTo>
                  <a:pt x="11430" y="91440"/>
                </a:lnTo>
                <a:lnTo>
                  <a:pt x="0" y="102870"/>
                </a:lnTo>
                <a:lnTo>
                  <a:pt x="367284" y="10287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75676" y="2026920"/>
            <a:ext cx="367665" cy="102870"/>
          </a:xfrm>
          <a:custGeom>
            <a:avLst/>
            <a:gdLst/>
            <a:ahLst/>
            <a:cxnLst/>
            <a:rect l="l" t="t" r="r" b="b"/>
            <a:pathLst>
              <a:path w="367665" h="102869">
                <a:moveTo>
                  <a:pt x="367284" y="0"/>
                </a:moveTo>
                <a:lnTo>
                  <a:pt x="0" y="0"/>
                </a:lnTo>
                <a:lnTo>
                  <a:pt x="0" y="102870"/>
                </a:lnTo>
                <a:lnTo>
                  <a:pt x="11430" y="91440"/>
                </a:lnTo>
                <a:lnTo>
                  <a:pt x="11429" y="11430"/>
                </a:lnTo>
                <a:lnTo>
                  <a:pt x="355854" y="11430"/>
                </a:lnTo>
                <a:lnTo>
                  <a:pt x="3672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05038" y="2061210"/>
            <a:ext cx="22860" cy="11430"/>
          </a:xfrm>
          <a:custGeom>
            <a:avLst/>
            <a:gdLst/>
            <a:ahLst/>
            <a:cxnLst/>
            <a:rect l="l" t="t" r="r" b="b"/>
            <a:pathLst>
              <a:path w="22859" h="11430">
                <a:moveTo>
                  <a:pt x="0" y="5714"/>
                </a:moveTo>
                <a:lnTo>
                  <a:pt x="22859" y="571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27897" y="2066544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342" y="0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97240" y="2061210"/>
            <a:ext cx="22860" cy="11430"/>
          </a:xfrm>
          <a:custGeom>
            <a:avLst/>
            <a:gdLst/>
            <a:ahLst/>
            <a:cxnLst/>
            <a:rect l="l" t="t" r="r" b="b"/>
            <a:pathLst>
              <a:path w="22859" h="11430">
                <a:moveTo>
                  <a:pt x="0" y="5714"/>
                </a:moveTo>
                <a:lnTo>
                  <a:pt x="22859" y="571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104251" y="1762505"/>
            <a:ext cx="0" cy="229870"/>
          </a:xfrm>
          <a:custGeom>
            <a:avLst/>
            <a:gdLst/>
            <a:ahLst/>
            <a:cxnLst/>
            <a:rect l="l" t="t" r="r" b="b"/>
            <a:pathLst>
              <a:path h="229869">
                <a:moveTo>
                  <a:pt x="0" y="0"/>
                </a:moveTo>
                <a:lnTo>
                  <a:pt x="0" y="229362"/>
                </a:lnTo>
              </a:path>
            </a:pathLst>
          </a:custGeom>
          <a:ln w="1269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109966" y="1768220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450" y="0"/>
                </a:lnTo>
              </a:path>
            </a:pathLst>
          </a:custGeom>
          <a:ln w="1269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414131" y="1762505"/>
            <a:ext cx="0" cy="229870"/>
          </a:xfrm>
          <a:custGeom>
            <a:avLst/>
            <a:gdLst/>
            <a:ahLst/>
            <a:cxnLst/>
            <a:rect l="l" t="t" r="r" b="b"/>
            <a:pathLst>
              <a:path h="229869">
                <a:moveTo>
                  <a:pt x="0" y="0"/>
                </a:moveTo>
                <a:lnTo>
                  <a:pt x="0" y="229362"/>
                </a:lnTo>
              </a:path>
            </a:pathLst>
          </a:custGeom>
          <a:ln w="1269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09966" y="1986152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4">
                <a:moveTo>
                  <a:pt x="0" y="0"/>
                </a:moveTo>
                <a:lnTo>
                  <a:pt x="298703" y="0"/>
                </a:lnTo>
              </a:path>
            </a:pathLst>
          </a:custGeom>
          <a:ln w="1269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09966" y="1773935"/>
            <a:ext cx="299085" cy="207010"/>
          </a:xfrm>
          <a:custGeom>
            <a:avLst/>
            <a:gdLst/>
            <a:ahLst/>
            <a:cxnLst/>
            <a:rect l="l" t="t" r="r" b="b"/>
            <a:pathLst>
              <a:path w="299084" h="207010">
                <a:moveTo>
                  <a:pt x="298704" y="206501"/>
                </a:moveTo>
                <a:lnTo>
                  <a:pt x="298704" y="0"/>
                </a:lnTo>
                <a:lnTo>
                  <a:pt x="287274" y="11429"/>
                </a:lnTo>
                <a:lnTo>
                  <a:pt x="287274" y="195071"/>
                </a:lnTo>
                <a:lnTo>
                  <a:pt x="11430" y="195071"/>
                </a:lnTo>
                <a:lnTo>
                  <a:pt x="0" y="206501"/>
                </a:lnTo>
                <a:lnTo>
                  <a:pt x="298704" y="2065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109966" y="1773935"/>
            <a:ext cx="299085" cy="207010"/>
          </a:xfrm>
          <a:custGeom>
            <a:avLst/>
            <a:gdLst/>
            <a:ahLst/>
            <a:cxnLst/>
            <a:rect l="l" t="t" r="r" b="b"/>
            <a:pathLst>
              <a:path w="299084" h="207010">
                <a:moveTo>
                  <a:pt x="298703" y="0"/>
                </a:moveTo>
                <a:lnTo>
                  <a:pt x="0" y="0"/>
                </a:lnTo>
                <a:lnTo>
                  <a:pt x="0" y="206502"/>
                </a:lnTo>
                <a:lnTo>
                  <a:pt x="11429" y="195072"/>
                </a:lnTo>
                <a:lnTo>
                  <a:pt x="11429" y="11430"/>
                </a:lnTo>
                <a:lnTo>
                  <a:pt x="287273" y="11430"/>
                </a:lnTo>
                <a:lnTo>
                  <a:pt x="298703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121395" y="1785366"/>
            <a:ext cx="275844" cy="1836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189976" y="2004060"/>
            <a:ext cx="138430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7922" y="0"/>
                </a:lnTo>
              </a:path>
            </a:pathLst>
          </a:custGeom>
          <a:ln w="256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098535" y="2049779"/>
            <a:ext cx="22860" cy="17145"/>
          </a:xfrm>
          <a:custGeom>
            <a:avLst/>
            <a:gdLst/>
            <a:ahLst/>
            <a:cxnLst/>
            <a:rect l="l" t="t" r="r" b="b"/>
            <a:pathLst>
              <a:path w="22859" h="17144">
                <a:moveTo>
                  <a:pt x="0" y="8381"/>
                </a:moveTo>
                <a:lnTo>
                  <a:pt x="22859" y="8381"/>
                </a:lnTo>
              </a:path>
            </a:pathLst>
          </a:custGeom>
          <a:ln w="18033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98535" y="2049779"/>
            <a:ext cx="11430" cy="8890"/>
          </a:xfrm>
          <a:custGeom>
            <a:avLst/>
            <a:gdLst/>
            <a:ahLst/>
            <a:cxnLst/>
            <a:rect l="l" t="t" r="r" b="b"/>
            <a:pathLst>
              <a:path w="11429" h="8889">
                <a:moveTo>
                  <a:pt x="0" y="4190"/>
                </a:moveTo>
                <a:lnTo>
                  <a:pt x="11429" y="4190"/>
                </a:lnTo>
              </a:path>
            </a:pathLst>
          </a:custGeom>
          <a:ln w="965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48934" y="2364485"/>
            <a:ext cx="149860" cy="51435"/>
          </a:xfrm>
          <a:custGeom>
            <a:avLst/>
            <a:gdLst/>
            <a:ahLst/>
            <a:cxnLst/>
            <a:rect l="l" t="t" r="r" b="b"/>
            <a:pathLst>
              <a:path w="149860" h="51435">
                <a:moveTo>
                  <a:pt x="0" y="51053"/>
                </a:moveTo>
                <a:lnTo>
                  <a:pt x="0" y="0"/>
                </a:lnTo>
                <a:lnTo>
                  <a:pt x="149352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98285" y="2300477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4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98285" y="2300477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>
                <a:moveTo>
                  <a:pt x="0" y="0"/>
                </a:moveTo>
                <a:lnTo>
                  <a:pt x="384048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98285" y="2412492"/>
            <a:ext cx="2771775" cy="0"/>
          </a:xfrm>
          <a:custGeom>
            <a:avLst/>
            <a:gdLst/>
            <a:ahLst/>
            <a:cxnLst/>
            <a:rect l="l" t="t" r="r" b="b"/>
            <a:pathLst>
              <a:path w="2771775">
                <a:moveTo>
                  <a:pt x="0" y="0"/>
                </a:moveTo>
                <a:lnTo>
                  <a:pt x="2771394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421623" y="2300477"/>
            <a:ext cx="448309" cy="0"/>
          </a:xfrm>
          <a:custGeom>
            <a:avLst/>
            <a:gdLst/>
            <a:ahLst/>
            <a:cxnLst/>
            <a:rect l="l" t="t" r="r" b="b"/>
            <a:pathLst>
              <a:path w="448309">
                <a:moveTo>
                  <a:pt x="448056" y="0"/>
                </a:move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69680" y="2300477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014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784335" y="2279142"/>
            <a:ext cx="0" cy="192405"/>
          </a:xfrm>
          <a:custGeom>
            <a:avLst/>
            <a:gdLst/>
            <a:ahLst/>
            <a:cxnLst/>
            <a:rect l="l" t="t" r="r" b="b"/>
            <a:pathLst>
              <a:path h="192405">
                <a:moveTo>
                  <a:pt x="0" y="0"/>
                </a:moveTo>
                <a:lnTo>
                  <a:pt x="0" y="192024"/>
                </a:lnTo>
              </a:path>
            </a:pathLst>
          </a:custGeom>
          <a:ln w="43942">
            <a:solidFill>
              <a:srgbClr val="E8EE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763000" y="2279142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397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63000" y="2279142"/>
            <a:ext cx="43180" cy="136525"/>
          </a:xfrm>
          <a:custGeom>
            <a:avLst/>
            <a:gdLst/>
            <a:ahLst/>
            <a:cxnLst/>
            <a:rect l="l" t="t" r="r" b="b"/>
            <a:pathLst>
              <a:path w="43179" h="136525">
                <a:moveTo>
                  <a:pt x="42672" y="136397"/>
                </a:moveTo>
                <a:lnTo>
                  <a:pt x="42671" y="0"/>
                </a:ln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00288" y="2279142"/>
            <a:ext cx="0" cy="192405"/>
          </a:xfrm>
          <a:custGeom>
            <a:avLst/>
            <a:gdLst/>
            <a:ahLst/>
            <a:cxnLst/>
            <a:rect l="l" t="t" r="r" b="b"/>
            <a:pathLst>
              <a:path h="192405">
                <a:moveTo>
                  <a:pt x="0" y="0"/>
                </a:moveTo>
                <a:lnTo>
                  <a:pt x="0" y="192024"/>
                </a:lnTo>
              </a:path>
            </a:pathLst>
          </a:custGeom>
          <a:ln w="43942">
            <a:solidFill>
              <a:srgbClr val="E8EE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78952" y="2279142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397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78952" y="2279142"/>
            <a:ext cx="43180" cy="136525"/>
          </a:xfrm>
          <a:custGeom>
            <a:avLst/>
            <a:gdLst/>
            <a:ahLst/>
            <a:cxnLst/>
            <a:rect l="l" t="t" r="r" b="b"/>
            <a:pathLst>
              <a:path w="43179" h="136525">
                <a:moveTo>
                  <a:pt x="42672" y="136397"/>
                </a:moveTo>
                <a:lnTo>
                  <a:pt x="42671" y="0"/>
                </a:ln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44636" y="2279142"/>
            <a:ext cx="0" cy="191770"/>
          </a:xfrm>
          <a:custGeom>
            <a:avLst/>
            <a:gdLst/>
            <a:ahLst/>
            <a:cxnLst/>
            <a:rect l="l" t="t" r="r" b="b"/>
            <a:pathLst>
              <a:path h="191769">
                <a:moveTo>
                  <a:pt x="0" y="0"/>
                </a:moveTo>
                <a:lnTo>
                  <a:pt x="0" y="191642"/>
                </a:lnTo>
              </a:path>
            </a:pathLst>
          </a:custGeom>
          <a:ln w="43179">
            <a:solidFill>
              <a:srgbClr val="E8EE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123681" y="2279142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397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23681" y="2279142"/>
            <a:ext cx="41910" cy="136525"/>
          </a:xfrm>
          <a:custGeom>
            <a:avLst/>
            <a:gdLst/>
            <a:ahLst/>
            <a:cxnLst/>
            <a:rect l="l" t="t" r="r" b="b"/>
            <a:pathLst>
              <a:path w="41909" h="136525">
                <a:moveTo>
                  <a:pt x="41910" y="136397"/>
                </a:moveTo>
                <a:lnTo>
                  <a:pt x="41909" y="0"/>
                </a:ln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590281" y="2279142"/>
            <a:ext cx="0" cy="192405"/>
          </a:xfrm>
          <a:custGeom>
            <a:avLst/>
            <a:gdLst/>
            <a:ahLst/>
            <a:cxnLst/>
            <a:rect l="l" t="t" r="r" b="b"/>
            <a:pathLst>
              <a:path h="192405">
                <a:moveTo>
                  <a:pt x="0" y="0"/>
                </a:moveTo>
                <a:lnTo>
                  <a:pt x="0" y="192024"/>
                </a:lnTo>
              </a:path>
            </a:pathLst>
          </a:custGeom>
          <a:ln w="43942">
            <a:solidFill>
              <a:srgbClr val="E8EE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568945" y="2279142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397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68945" y="2279142"/>
            <a:ext cx="43180" cy="136525"/>
          </a:xfrm>
          <a:custGeom>
            <a:avLst/>
            <a:gdLst/>
            <a:ahLst/>
            <a:cxnLst/>
            <a:rect l="l" t="t" r="r" b="b"/>
            <a:pathLst>
              <a:path w="43179" h="136525">
                <a:moveTo>
                  <a:pt x="42672" y="136397"/>
                </a:moveTo>
                <a:lnTo>
                  <a:pt x="42671" y="0"/>
                </a:ln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334631" y="2279142"/>
            <a:ext cx="0" cy="191770"/>
          </a:xfrm>
          <a:custGeom>
            <a:avLst/>
            <a:gdLst/>
            <a:ahLst/>
            <a:cxnLst/>
            <a:rect l="l" t="t" r="r" b="b"/>
            <a:pathLst>
              <a:path h="191769">
                <a:moveTo>
                  <a:pt x="0" y="0"/>
                </a:moveTo>
                <a:lnTo>
                  <a:pt x="0" y="191642"/>
                </a:lnTo>
              </a:path>
            </a:pathLst>
          </a:custGeom>
          <a:ln w="43179">
            <a:solidFill>
              <a:srgbClr val="E8EE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13676" y="2279142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397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13676" y="2279142"/>
            <a:ext cx="41910" cy="136525"/>
          </a:xfrm>
          <a:custGeom>
            <a:avLst/>
            <a:gdLst/>
            <a:ahLst/>
            <a:cxnLst/>
            <a:rect l="l" t="t" r="r" b="b"/>
            <a:pathLst>
              <a:path w="41909" h="136525">
                <a:moveTo>
                  <a:pt x="41910" y="136397"/>
                </a:moveTo>
                <a:lnTo>
                  <a:pt x="41909" y="0"/>
                </a:ln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58940" y="2279142"/>
            <a:ext cx="0" cy="192405"/>
          </a:xfrm>
          <a:custGeom>
            <a:avLst/>
            <a:gdLst/>
            <a:ahLst/>
            <a:cxnLst/>
            <a:rect l="l" t="t" r="r" b="b"/>
            <a:pathLst>
              <a:path h="192405">
                <a:moveTo>
                  <a:pt x="0" y="0"/>
                </a:moveTo>
                <a:lnTo>
                  <a:pt x="0" y="192024"/>
                </a:lnTo>
              </a:path>
            </a:pathLst>
          </a:custGeom>
          <a:ln w="43942">
            <a:solidFill>
              <a:srgbClr val="E8EE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37604" y="2279142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397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737604" y="2279142"/>
            <a:ext cx="43180" cy="136525"/>
          </a:xfrm>
          <a:custGeom>
            <a:avLst/>
            <a:gdLst/>
            <a:ahLst/>
            <a:cxnLst/>
            <a:rect l="l" t="t" r="r" b="b"/>
            <a:pathLst>
              <a:path w="43179" h="136525">
                <a:moveTo>
                  <a:pt x="42672" y="136397"/>
                </a:moveTo>
                <a:lnTo>
                  <a:pt x="42671" y="0"/>
                </a:ln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503289" y="2279142"/>
            <a:ext cx="0" cy="191770"/>
          </a:xfrm>
          <a:custGeom>
            <a:avLst/>
            <a:gdLst/>
            <a:ahLst/>
            <a:cxnLst/>
            <a:rect l="l" t="t" r="r" b="b"/>
            <a:pathLst>
              <a:path h="191769">
                <a:moveTo>
                  <a:pt x="0" y="0"/>
                </a:moveTo>
                <a:lnTo>
                  <a:pt x="0" y="191642"/>
                </a:lnTo>
              </a:path>
            </a:pathLst>
          </a:custGeom>
          <a:ln w="43180">
            <a:solidFill>
              <a:srgbClr val="E8EE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82334" y="2279142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397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482334" y="2279142"/>
            <a:ext cx="41910" cy="136525"/>
          </a:xfrm>
          <a:custGeom>
            <a:avLst/>
            <a:gdLst/>
            <a:ahLst/>
            <a:cxnLst/>
            <a:rect l="l" t="t" r="r" b="b"/>
            <a:pathLst>
              <a:path w="41909" h="136525">
                <a:moveTo>
                  <a:pt x="41910" y="136397"/>
                </a:moveTo>
                <a:lnTo>
                  <a:pt x="41909" y="0"/>
                </a:ln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183629" y="2279142"/>
            <a:ext cx="0" cy="192405"/>
          </a:xfrm>
          <a:custGeom>
            <a:avLst/>
            <a:gdLst/>
            <a:ahLst/>
            <a:cxnLst/>
            <a:rect l="l" t="t" r="r" b="b"/>
            <a:pathLst>
              <a:path h="192405">
                <a:moveTo>
                  <a:pt x="0" y="0"/>
                </a:moveTo>
                <a:lnTo>
                  <a:pt x="0" y="192024"/>
                </a:lnTo>
              </a:path>
            </a:pathLst>
          </a:custGeom>
          <a:ln w="43942">
            <a:solidFill>
              <a:srgbClr val="E8EE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162294" y="2279142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397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162294" y="2279142"/>
            <a:ext cx="43180" cy="136525"/>
          </a:xfrm>
          <a:custGeom>
            <a:avLst/>
            <a:gdLst/>
            <a:ahLst/>
            <a:cxnLst/>
            <a:rect l="l" t="t" r="r" b="b"/>
            <a:pathLst>
              <a:path w="43179" h="136525">
                <a:moveTo>
                  <a:pt x="42672" y="136397"/>
                </a:moveTo>
                <a:lnTo>
                  <a:pt x="42671" y="0"/>
                </a:ln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524243" y="2129789"/>
            <a:ext cx="213360" cy="37465"/>
          </a:xfrm>
          <a:custGeom>
            <a:avLst/>
            <a:gdLst/>
            <a:ahLst/>
            <a:cxnLst/>
            <a:rect l="l" t="t" r="r" b="b"/>
            <a:pathLst>
              <a:path w="213359" h="37464">
                <a:moveTo>
                  <a:pt x="0" y="0"/>
                </a:moveTo>
                <a:lnTo>
                  <a:pt x="0" y="37338"/>
                </a:lnTo>
                <a:lnTo>
                  <a:pt x="213360" y="37337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737604" y="2129789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8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378952" y="2129789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524244" y="2300477"/>
            <a:ext cx="64135" cy="0"/>
          </a:xfrm>
          <a:custGeom>
            <a:avLst/>
            <a:gdLst/>
            <a:ahLst/>
            <a:cxnLst/>
            <a:rect l="l" t="t" r="r" b="b"/>
            <a:pathLst>
              <a:path w="64134">
                <a:moveTo>
                  <a:pt x="64007" y="0"/>
                </a:move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88252" y="2167127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133350"/>
                </a:move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673595" y="2167127"/>
            <a:ext cx="64135" cy="133350"/>
          </a:xfrm>
          <a:custGeom>
            <a:avLst/>
            <a:gdLst/>
            <a:ahLst/>
            <a:cxnLst/>
            <a:rect l="l" t="t" r="r" b="b"/>
            <a:pathLst>
              <a:path w="64134" h="133350">
                <a:moveTo>
                  <a:pt x="0" y="0"/>
                </a:moveTo>
                <a:lnTo>
                  <a:pt x="0" y="133350"/>
                </a:lnTo>
                <a:lnTo>
                  <a:pt x="64008" y="13335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780276" y="2300477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355585" y="2129789"/>
            <a:ext cx="213360" cy="37465"/>
          </a:xfrm>
          <a:custGeom>
            <a:avLst/>
            <a:gdLst/>
            <a:ahLst/>
            <a:cxnLst/>
            <a:rect l="l" t="t" r="r" b="b"/>
            <a:pathLst>
              <a:path w="213359" h="37464">
                <a:moveTo>
                  <a:pt x="0" y="0"/>
                </a:moveTo>
                <a:lnTo>
                  <a:pt x="0" y="37338"/>
                </a:lnTo>
                <a:lnTo>
                  <a:pt x="213360" y="37337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568945" y="2129789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8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55585" y="2300477"/>
            <a:ext cx="64135" cy="0"/>
          </a:xfrm>
          <a:custGeom>
            <a:avLst/>
            <a:gdLst/>
            <a:ahLst/>
            <a:cxnLst/>
            <a:rect l="l" t="t" r="r" b="b"/>
            <a:pathLst>
              <a:path w="64134">
                <a:moveTo>
                  <a:pt x="64007" y="0"/>
                </a:move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419593" y="2167127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133350"/>
                </a:move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504938" y="2167127"/>
            <a:ext cx="64135" cy="133350"/>
          </a:xfrm>
          <a:custGeom>
            <a:avLst/>
            <a:gdLst/>
            <a:ahLst/>
            <a:cxnLst/>
            <a:rect l="l" t="t" r="r" b="b"/>
            <a:pathLst>
              <a:path w="64134" h="133350">
                <a:moveTo>
                  <a:pt x="0" y="0"/>
                </a:moveTo>
                <a:lnTo>
                  <a:pt x="0" y="133350"/>
                </a:lnTo>
                <a:lnTo>
                  <a:pt x="64008" y="13335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165592" y="2129789"/>
            <a:ext cx="213360" cy="37465"/>
          </a:xfrm>
          <a:custGeom>
            <a:avLst/>
            <a:gdLst/>
            <a:ahLst/>
            <a:cxnLst/>
            <a:rect l="l" t="t" r="r" b="b"/>
            <a:pathLst>
              <a:path w="213359" h="37464">
                <a:moveTo>
                  <a:pt x="0" y="0"/>
                </a:moveTo>
                <a:lnTo>
                  <a:pt x="0" y="37338"/>
                </a:lnTo>
                <a:lnTo>
                  <a:pt x="213360" y="37337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165591" y="2300477"/>
            <a:ext cx="64135" cy="0"/>
          </a:xfrm>
          <a:custGeom>
            <a:avLst/>
            <a:gdLst/>
            <a:ahLst/>
            <a:cxnLst/>
            <a:rect l="l" t="t" r="r" b="b"/>
            <a:pathLst>
              <a:path w="64134">
                <a:moveTo>
                  <a:pt x="64007" y="0"/>
                </a:move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229600" y="2167127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133350"/>
                </a:move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14943" y="2167127"/>
            <a:ext cx="64135" cy="133350"/>
          </a:xfrm>
          <a:custGeom>
            <a:avLst/>
            <a:gdLst/>
            <a:ahLst/>
            <a:cxnLst/>
            <a:rect l="l" t="t" r="r" b="b"/>
            <a:pathLst>
              <a:path w="64134" h="133350">
                <a:moveTo>
                  <a:pt x="0" y="0"/>
                </a:moveTo>
                <a:lnTo>
                  <a:pt x="0" y="133350"/>
                </a:lnTo>
                <a:lnTo>
                  <a:pt x="64008" y="13335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611618" y="2300477"/>
            <a:ext cx="512445" cy="0"/>
          </a:xfrm>
          <a:custGeom>
            <a:avLst/>
            <a:gdLst/>
            <a:ahLst/>
            <a:cxnLst/>
            <a:rect l="l" t="t" r="r" b="b"/>
            <a:pathLst>
              <a:path w="512445">
                <a:moveTo>
                  <a:pt x="0" y="0"/>
                </a:moveTo>
                <a:lnTo>
                  <a:pt x="512064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935217" y="2641854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94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20740" y="2627376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8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906261" y="2612898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344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948933" y="2415539"/>
            <a:ext cx="0" cy="197485"/>
          </a:xfrm>
          <a:custGeom>
            <a:avLst/>
            <a:gdLst/>
            <a:ahLst/>
            <a:cxnLst/>
            <a:rect l="l" t="t" r="r" b="b"/>
            <a:pathLst>
              <a:path h="197485">
                <a:moveTo>
                  <a:pt x="0" y="0"/>
                </a:moveTo>
                <a:lnTo>
                  <a:pt x="0" y="197358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763000" y="2415540"/>
            <a:ext cx="43180" cy="34290"/>
          </a:xfrm>
          <a:custGeom>
            <a:avLst/>
            <a:gdLst/>
            <a:ahLst/>
            <a:cxnLst/>
            <a:rect l="l" t="t" r="r" b="b"/>
            <a:pathLst>
              <a:path w="43179" h="34289">
                <a:moveTo>
                  <a:pt x="0" y="0"/>
                </a:moveTo>
                <a:lnTo>
                  <a:pt x="0" y="34289"/>
                </a:lnTo>
                <a:lnTo>
                  <a:pt x="42672" y="34289"/>
                </a:lnTo>
                <a:lnTo>
                  <a:pt x="42672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378952" y="2415540"/>
            <a:ext cx="43180" cy="34290"/>
          </a:xfrm>
          <a:custGeom>
            <a:avLst/>
            <a:gdLst/>
            <a:ahLst/>
            <a:cxnLst/>
            <a:rect l="l" t="t" r="r" b="b"/>
            <a:pathLst>
              <a:path w="43179" h="34289">
                <a:moveTo>
                  <a:pt x="0" y="0"/>
                </a:moveTo>
                <a:lnTo>
                  <a:pt x="0" y="34289"/>
                </a:lnTo>
                <a:lnTo>
                  <a:pt x="42672" y="34289"/>
                </a:lnTo>
                <a:lnTo>
                  <a:pt x="42672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123681" y="2415540"/>
            <a:ext cx="41910" cy="34290"/>
          </a:xfrm>
          <a:custGeom>
            <a:avLst/>
            <a:gdLst/>
            <a:ahLst/>
            <a:cxnLst/>
            <a:rect l="l" t="t" r="r" b="b"/>
            <a:pathLst>
              <a:path w="41909" h="34289">
                <a:moveTo>
                  <a:pt x="0" y="0"/>
                </a:moveTo>
                <a:lnTo>
                  <a:pt x="0" y="34289"/>
                </a:lnTo>
                <a:lnTo>
                  <a:pt x="41910" y="34289"/>
                </a:lnTo>
                <a:lnTo>
                  <a:pt x="4191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568945" y="2415540"/>
            <a:ext cx="43180" cy="34290"/>
          </a:xfrm>
          <a:custGeom>
            <a:avLst/>
            <a:gdLst/>
            <a:ahLst/>
            <a:cxnLst/>
            <a:rect l="l" t="t" r="r" b="b"/>
            <a:pathLst>
              <a:path w="43179" h="34289">
                <a:moveTo>
                  <a:pt x="0" y="0"/>
                </a:moveTo>
                <a:lnTo>
                  <a:pt x="0" y="34289"/>
                </a:lnTo>
                <a:lnTo>
                  <a:pt x="42672" y="34289"/>
                </a:lnTo>
                <a:lnTo>
                  <a:pt x="42672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313676" y="2415540"/>
            <a:ext cx="41910" cy="34290"/>
          </a:xfrm>
          <a:custGeom>
            <a:avLst/>
            <a:gdLst/>
            <a:ahLst/>
            <a:cxnLst/>
            <a:rect l="l" t="t" r="r" b="b"/>
            <a:pathLst>
              <a:path w="41909" h="34289">
                <a:moveTo>
                  <a:pt x="0" y="0"/>
                </a:moveTo>
                <a:lnTo>
                  <a:pt x="0" y="34289"/>
                </a:lnTo>
                <a:lnTo>
                  <a:pt x="41910" y="34289"/>
                </a:lnTo>
                <a:lnTo>
                  <a:pt x="4191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37604" y="2415540"/>
            <a:ext cx="43180" cy="34290"/>
          </a:xfrm>
          <a:custGeom>
            <a:avLst/>
            <a:gdLst/>
            <a:ahLst/>
            <a:cxnLst/>
            <a:rect l="l" t="t" r="r" b="b"/>
            <a:pathLst>
              <a:path w="43179" h="34289">
                <a:moveTo>
                  <a:pt x="0" y="0"/>
                </a:moveTo>
                <a:lnTo>
                  <a:pt x="0" y="34289"/>
                </a:lnTo>
                <a:lnTo>
                  <a:pt x="42672" y="34289"/>
                </a:lnTo>
                <a:lnTo>
                  <a:pt x="42672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482334" y="2415540"/>
            <a:ext cx="41910" cy="34290"/>
          </a:xfrm>
          <a:custGeom>
            <a:avLst/>
            <a:gdLst/>
            <a:ahLst/>
            <a:cxnLst/>
            <a:rect l="l" t="t" r="r" b="b"/>
            <a:pathLst>
              <a:path w="41909" h="34289">
                <a:moveTo>
                  <a:pt x="0" y="0"/>
                </a:moveTo>
                <a:lnTo>
                  <a:pt x="0" y="34289"/>
                </a:lnTo>
                <a:lnTo>
                  <a:pt x="41910" y="34289"/>
                </a:lnTo>
                <a:lnTo>
                  <a:pt x="4191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162294" y="2415540"/>
            <a:ext cx="43180" cy="34290"/>
          </a:xfrm>
          <a:custGeom>
            <a:avLst/>
            <a:gdLst/>
            <a:ahLst/>
            <a:cxnLst/>
            <a:rect l="l" t="t" r="r" b="b"/>
            <a:pathLst>
              <a:path w="43179" h="34289">
                <a:moveTo>
                  <a:pt x="0" y="0"/>
                </a:moveTo>
                <a:lnTo>
                  <a:pt x="0" y="34289"/>
                </a:lnTo>
                <a:lnTo>
                  <a:pt x="42672" y="34289"/>
                </a:lnTo>
                <a:lnTo>
                  <a:pt x="42672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58761" y="3295650"/>
            <a:ext cx="816610" cy="2540"/>
          </a:xfrm>
          <a:custGeom>
            <a:avLst/>
            <a:gdLst/>
            <a:ahLst/>
            <a:cxnLst/>
            <a:rect l="l" t="t" r="r" b="b"/>
            <a:pathLst>
              <a:path w="816609" h="2539">
                <a:moveTo>
                  <a:pt x="0" y="0"/>
                </a:moveTo>
                <a:lnTo>
                  <a:pt x="0" y="2285"/>
                </a:lnTo>
                <a:lnTo>
                  <a:pt x="816101" y="2285"/>
                </a:lnTo>
                <a:lnTo>
                  <a:pt x="8161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6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862571" y="3297935"/>
            <a:ext cx="816610" cy="97155"/>
          </a:xfrm>
          <a:custGeom>
            <a:avLst/>
            <a:gdLst/>
            <a:ahLst/>
            <a:cxnLst/>
            <a:rect l="l" t="t" r="r" b="b"/>
            <a:pathLst>
              <a:path w="816609" h="97154">
                <a:moveTo>
                  <a:pt x="0" y="0"/>
                </a:moveTo>
                <a:lnTo>
                  <a:pt x="0" y="96774"/>
                </a:lnTo>
                <a:lnTo>
                  <a:pt x="816101" y="96774"/>
                </a:lnTo>
                <a:lnTo>
                  <a:pt x="8161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6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862571" y="3297935"/>
            <a:ext cx="0" cy="97155"/>
          </a:xfrm>
          <a:custGeom>
            <a:avLst/>
            <a:gdLst/>
            <a:ahLst/>
            <a:cxnLst/>
            <a:rect l="l" t="t" r="r" b="b"/>
            <a:pathLst>
              <a:path h="97154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7429">
            <a:solidFill>
              <a:srgbClr val="AA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862571" y="3297935"/>
            <a:ext cx="816610" cy="97155"/>
          </a:xfrm>
          <a:custGeom>
            <a:avLst/>
            <a:gdLst/>
            <a:ahLst/>
            <a:cxnLst/>
            <a:rect l="l" t="t" r="r" b="b"/>
            <a:pathLst>
              <a:path w="816609" h="97154">
                <a:moveTo>
                  <a:pt x="816101" y="96774"/>
                </a:moveTo>
                <a:lnTo>
                  <a:pt x="816101" y="0"/>
                </a:lnTo>
                <a:lnTo>
                  <a:pt x="0" y="0"/>
                </a:lnTo>
              </a:path>
            </a:pathLst>
          </a:custGeom>
          <a:ln w="7429">
            <a:solidFill>
              <a:srgbClr val="AA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74864" y="3104388"/>
            <a:ext cx="249554" cy="290830"/>
          </a:xfrm>
          <a:custGeom>
            <a:avLst/>
            <a:gdLst/>
            <a:ahLst/>
            <a:cxnLst/>
            <a:rect l="l" t="t" r="r" b="b"/>
            <a:pathLst>
              <a:path w="249554" h="290829">
                <a:moveTo>
                  <a:pt x="249174" y="156210"/>
                </a:moveTo>
                <a:lnTo>
                  <a:pt x="249174" y="0"/>
                </a:lnTo>
                <a:lnTo>
                  <a:pt x="246231" y="0"/>
                </a:lnTo>
                <a:lnTo>
                  <a:pt x="0" y="191262"/>
                </a:lnTo>
                <a:lnTo>
                  <a:pt x="0" y="290322"/>
                </a:lnTo>
                <a:lnTo>
                  <a:pt x="75835" y="290322"/>
                </a:lnTo>
                <a:lnTo>
                  <a:pt x="249174" y="156210"/>
                </a:lnTo>
                <a:close/>
              </a:path>
            </a:pathLst>
          </a:custGeom>
          <a:solidFill>
            <a:srgbClr val="005A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678673" y="3105150"/>
            <a:ext cx="249554" cy="289560"/>
          </a:xfrm>
          <a:custGeom>
            <a:avLst/>
            <a:gdLst/>
            <a:ahLst/>
            <a:cxnLst/>
            <a:rect l="l" t="t" r="r" b="b"/>
            <a:pathLst>
              <a:path w="249554" h="289560">
                <a:moveTo>
                  <a:pt x="249174" y="158496"/>
                </a:moveTo>
                <a:lnTo>
                  <a:pt x="249174" y="0"/>
                </a:lnTo>
                <a:lnTo>
                  <a:pt x="0" y="192786"/>
                </a:lnTo>
                <a:lnTo>
                  <a:pt x="0" y="289560"/>
                </a:lnTo>
                <a:lnTo>
                  <a:pt x="79774" y="289560"/>
                </a:lnTo>
                <a:lnTo>
                  <a:pt x="249174" y="158496"/>
                </a:lnTo>
                <a:close/>
              </a:path>
            </a:pathLst>
          </a:custGeom>
          <a:solidFill>
            <a:srgbClr val="005A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678673" y="3105150"/>
            <a:ext cx="249554" cy="289560"/>
          </a:xfrm>
          <a:custGeom>
            <a:avLst/>
            <a:gdLst/>
            <a:ahLst/>
            <a:cxnLst/>
            <a:rect l="l" t="t" r="r" b="b"/>
            <a:pathLst>
              <a:path w="249554" h="289560">
                <a:moveTo>
                  <a:pt x="0" y="192786"/>
                </a:moveTo>
                <a:lnTo>
                  <a:pt x="249174" y="0"/>
                </a:lnTo>
                <a:lnTo>
                  <a:pt x="249174" y="158496"/>
                </a:lnTo>
                <a:lnTo>
                  <a:pt x="79775" y="289560"/>
                </a:lnTo>
              </a:path>
            </a:pathLst>
          </a:custGeom>
          <a:ln w="7429">
            <a:solidFill>
              <a:srgbClr val="AA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678673" y="3297935"/>
            <a:ext cx="0" cy="97155"/>
          </a:xfrm>
          <a:custGeom>
            <a:avLst/>
            <a:gdLst/>
            <a:ahLst/>
            <a:cxnLst/>
            <a:rect l="l" t="t" r="r" b="b"/>
            <a:pathLst>
              <a:path h="97154">
                <a:moveTo>
                  <a:pt x="0" y="96774"/>
                </a:moveTo>
                <a:lnTo>
                  <a:pt x="0" y="0"/>
                </a:lnTo>
              </a:path>
            </a:pathLst>
          </a:custGeom>
          <a:ln w="7429">
            <a:solidFill>
              <a:srgbClr val="AA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858761" y="3102101"/>
            <a:ext cx="1065530" cy="193675"/>
          </a:xfrm>
          <a:custGeom>
            <a:avLst/>
            <a:gdLst/>
            <a:ahLst/>
            <a:cxnLst/>
            <a:rect l="l" t="t" r="r" b="b"/>
            <a:pathLst>
              <a:path w="1065529" h="193675">
                <a:moveTo>
                  <a:pt x="1065276" y="0"/>
                </a:moveTo>
                <a:lnTo>
                  <a:pt x="248411" y="0"/>
                </a:lnTo>
                <a:lnTo>
                  <a:pt x="0" y="193548"/>
                </a:lnTo>
                <a:lnTo>
                  <a:pt x="816101" y="193548"/>
                </a:lnTo>
                <a:lnTo>
                  <a:pt x="1065276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862571" y="3105150"/>
            <a:ext cx="1065530" cy="193040"/>
          </a:xfrm>
          <a:custGeom>
            <a:avLst/>
            <a:gdLst/>
            <a:ahLst/>
            <a:cxnLst/>
            <a:rect l="l" t="t" r="r" b="b"/>
            <a:pathLst>
              <a:path w="1065529" h="193039">
                <a:moveTo>
                  <a:pt x="1065276" y="0"/>
                </a:moveTo>
                <a:lnTo>
                  <a:pt x="248411" y="0"/>
                </a:lnTo>
                <a:lnTo>
                  <a:pt x="0" y="192786"/>
                </a:lnTo>
                <a:lnTo>
                  <a:pt x="816101" y="192786"/>
                </a:lnTo>
                <a:lnTo>
                  <a:pt x="1065276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862571" y="3105150"/>
            <a:ext cx="1065530" cy="193040"/>
          </a:xfrm>
          <a:custGeom>
            <a:avLst/>
            <a:gdLst/>
            <a:ahLst/>
            <a:cxnLst/>
            <a:rect l="l" t="t" r="r" b="b"/>
            <a:pathLst>
              <a:path w="1065529" h="193039">
                <a:moveTo>
                  <a:pt x="816101" y="192786"/>
                </a:moveTo>
                <a:lnTo>
                  <a:pt x="1065276" y="0"/>
                </a:lnTo>
                <a:lnTo>
                  <a:pt x="248411" y="0"/>
                </a:lnTo>
                <a:lnTo>
                  <a:pt x="0" y="192786"/>
                </a:lnTo>
                <a:lnTo>
                  <a:pt x="816101" y="192786"/>
                </a:lnTo>
                <a:close/>
              </a:path>
            </a:pathLst>
          </a:custGeom>
          <a:ln w="7429">
            <a:solidFill>
              <a:srgbClr val="AA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339583" y="3188970"/>
            <a:ext cx="348615" cy="64769"/>
          </a:xfrm>
          <a:custGeom>
            <a:avLst/>
            <a:gdLst/>
            <a:ahLst/>
            <a:cxnLst/>
            <a:rect l="l" t="t" r="r" b="b"/>
            <a:pathLst>
              <a:path w="348615" h="64770">
                <a:moveTo>
                  <a:pt x="348234" y="27431"/>
                </a:moveTo>
                <a:lnTo>
                  <a:pt x="257556" y="0"/>
                </a:lnTo>
                <a:lnTo>
                  <a:pt x="239268" y="14477"/>
                </a:lnTo>
                <a:lnTo>
                  <a:pt x="29718" y="14477"/>
                </a:lnTo>
                <a:lnTo>
                  <a:pt x="0" y="37337"/>
                </a:lnTo>
                <a:lnTo>
                  <a:pt x="213360" y="37337"/>
                </a:lnTo>
                <a:lnTo>
                  <a:pt x="213360" y="56674"/>
                </a:lnTo>
                <a:lnTo>
                  <a:pt x="348234" y="27431"/>
                </a:lnTo>
                <a:close/>
              </a:path>
              <a:path w="348615" h="64770">
                <a:moveTo>
                  <a:pt x="213360" y="56674"/>
                </a:moveTo>
                <a:lnTo>
                  <a:pt x="213360" y="37337"/>
                </a:lnTo>
                <a:lnTo>
                  <a:pt x="176022" y="64769"/>
                </a:lnTo>
                <a:lnTo>
                  <a:pt x="213360" y="56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339583" y="3188970"/>
            <a:ext cx="348615" cy="64769"/>
          </a:xfrm>
          <a:custGeom>
            <a:avLst/>
            <a:gdLst/>
            <a:ahLst/>
            <a:cxnLst/>
            <a:rect l="l" t="t" r="r" b="b"/>
            <a:pathLst>
              <a:path w="348615" h="64770">
                <a:moveTo>
                  <a:pt x="348234" y="27431"/>
                </a:moveTo>
                <a:lnTo>
                  <a:pt x="257556" y="0"/>
                </a:lnTo>
                <a:lnTo>
                  <a:pt x="239268" y="14477"/>
                </a:lnTo>
                <a:lnTo>
                  <a:pt x="29718" y="14477"/>
                </a:lnTo>
                <a:lnTo>
                  <a:pt x="0" y="37337"/>
                </a:lnTo>
                <a:lnTo>
                  <a:pt x="213360" y="37337"/>
                </a:lnTo>
                <a:lnTo>
                  <a:pt x="213360" y="56674"/>
                </a:lnTo>
                <a:lnTo>
                  <a:pt x="348234" y="27431"/>
                </a:lnTo>
                <a:close/>
              </a:path>
              <a:path w="348615" h="64770">
                <a:moveTo>
                  <a:pt x="213360" y="56674"/>
                </a:moveTo>
                <a:lnTo>
                  <a:pt x="213360" y="37337"/>
                </a:lnTo>
                <a:lnTo>
                  <a:pt x="176022" y="64769"/>
                </a:lnTo>
                <a:lnTo>
                  <a:pt x="213360" y="56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441692" y="3109722"/>
            <a:ext cx="348615" cy="64769"/>
          </a:xfrm>
          <a:custGeom>
            <a:avLst/>
            <a:gdLst/>
            <a:ahLst/>
            <a:cxnLst/>
            <a:rect l="l" t="t" r="r" b="b"/>
            <a:pathLst>
              <a:path w="348615" h="64769">
                <a:moveTo>
                  <a:pt x="348234" y="27431"/>
                </a:moveTo>
                <a:lnTo>
                  <a:pt x="257556" y="0"/>
                </a:lnTo>
                <a:lnTo>
                  <a:pt x="239268" y="14477"/>
                </a:lnTo>
                <a:lnTo>
                  <a:pt x="29718" y="14477"/>
                </a:lnTo>
                <a:lnTo>
                  <a:pt x="0" y="37337"/>
                </a:lnTo>
                <a:lnTo>
                  <a:pt x="213360" y="37337"/>
                </a:lnTo>
                <a:lnTo>
                  <a:pt x="213360" y="56674"/>
                </a:lnTo>
                <a:lnTo>
                  <a:pt x="348234" y="27431"/>
                </a:lnTo>
                <a:close/>
              </a:path>
              <a:path w="348615" h="64769">
                <a:moveTo>
                  <a:pt x="213360" y="56674"/>
                </a:moveTo>
                <a:lnTo>
                  <a:pt x="213360" y="37337"/>
                </a:lnTo>
                <a:lnTo>
                  <a:pt x="176022" y="64769"/>
                </a:lnTo>
                <a:lnTo>
                  <a:pt x="213360" y="56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441692" y="3109722"/>
            <a:ext cx="348615" cy="64769"/>
          </a:xfrm>
          <a:custGeom>
            <a:avLst/>
            <a:gdLst/>
            <a:ahLst/>
            <a:cxnLst/>
            <a:rect l="l" t="t" r="r" b="b"/>
            <a:pathLst>
              <a:path w="348615" h="64769">
                <a:moveTo>
                  <a:pt x="348234" y="27431"/>
                </a:moveTo>
                <a:lnTo>
                  <a:pt x="257556" y="0"/>
                </a:lnTo>
                <a:lnTo>
                  <a:pt x="239268" y="14477"/>
                </a:lnTo>
                <a:lnTo>
                  <a:pt x="29718" y="14477"/>
                </a:lnTo>
                <a:lnTo>
                  <a:pt x="0" y="37337"/>
                </a:lnTo>
                <a:lnTo>
                  <a:pt x="213360" y="37337"/>
                </a:lnTo>
                <a:lnTo>
                  <a:pt x="213360" y="56674"/>
                </a:lnTo>
                <a:lnTo>
                  <a:pt x="348234" y="27431"/>
                </a:lnTo>
                <a:close/>
              </a:path>
              <a:path w="348615" h="64769">
                <a:moveTo>
                  <a:pt x="213360" y="56674"/>
                </a:moveTo>
                <a:lnTo>
                  <a:pt x="213360" y="37337"/>
                </a:lnTo>
                <a:lnTo>
                  <a:pt x="176022" y="64769"/>
                </a:lnTo>
                <a:lnTo>
                  <a:pt x="213360" y="56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973823" y="3211829"/>
            <a:ext cx="349250" cy="64769"/>
          </a:xfrm>
          <a:custGeom>
            <a:avLst/>
            <a:gdLst/>
            <a:ahLst/>
            <a:cxnLst/>
            <a:rect l="l" t="t" r="r" b="b"/>
            <a:pathLst>
              <a:path w="349250" h="64770">
                <a:moveTo>
                  <a:pt x="172211" y="0"/>
                </a:moveTo>
                <a:lnTo>
                  <a:pt x="0" y="37337"/>
                </a:lnTo>
                <a:lnTo>
                  <a:pt x="90677" y="64769"/>
                </a:lnTo>
                <a:lnTo>
                  <a:pt x="111251" y="50291"/>
                </a:lnTo>
                <a:lnTo>
                  <a:pt x="137159" y="50291"/>
                </a:lnTo>
                <a:lnTo>
                  <a:pt x="137159" y="27431"/>
                </a:lnTo>
                <a:lnTo>
                  <a:pt x="172211" y="0"/>
                </a:lnTo>
                <a:close/>
              </a:path>
              <a:path w="349250" h="64770">
                <a:moveTo>
                  <a:pt x="348995" y="27431"/>
                </a:moveTo>
                <a:lnTo>
                  <a:pt x="137159" y="27431"/>
                </a:lnTo>
                <a:lnTo>
                  <a:pt x="137159" y="50291"/>
                </a:lnTo>
                <a:lnTo>
                  <a:pt x="319277" y="50291"/>
                </a:lnTo>
                <a:lnTo>
                  <a:pt x="348995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973823" y="3211829"/>
            <a:ext cx="349250" cy="64769"/>
          </a:xfrm>
          <a:custGeom>
            <a:avLst/>
            <a:gdLst/>
            <a:ahLst/>
            <a:cxnLst/>
            <a:rect l="l" t="t" r="r" b="b"/>
            <a:pathLst>
              <a:path w="349250" h="64770">
                <a:moveTo>
                  <a:pt x="172211" y="0"/>
                </a:moveTo>
                <a:lnTo>
                  <a:pt x="0" y="37337"/>
                </a:lnTo>
                <a:lnTo>
                  <a:pt x="90677" y="64769"/>
                </a:lnTo>
                <a:lnTo>
                  <a:pt x="111251" y="50291"/>
                </a:lnTo>
                <a:lnTo>
                  <a:pt x="137159" y="50291"/>
                </a:lnTo>
                <a:lnTo>
                  <a:pt x="137159" y="27431"/>
                </a:lnTo>
                <a:lnTo>
                  <a:pt x="172211" y="0"/>
                </a:lnTo>
                <a:close/>
              </a:path>
              <a:path w="349250" h="64770">
                <a:moveTo>
                  <a:pt x="348995" y="27431"/>
                </a:moveTo>
                <a:lnTo>
                  <a:pt x="137159" y="27431"/>
                </a:lnTo>
                <a:lnTo>
                  <a:pt x="137159" y="50291"/>
                </a:lnTo>
                <a:lnTo>
                  <a:pt x="319277" y="50291"/>
                </a:lnTo>
                <a:lnTo>
                  <a:pt x="348995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075931" y="3132582"/>
            <a:ext cx="349250" cy="64769"/>
          </a:xfrm>
          <a:custGeom>
            <a:avLst/>
            <a:gdLst/>
            <a:ahLst/>
            <a:cxnLst/>
            <a:rect l="l" t="t" r="r" b="b"/>
            <a:pathLst>
              <a:path w="349250" h="64769">
                <a:moveTo>
                  <a:pt x="172211" y="0"/>
                </a:moveTo>
                <a:lnTo>
                  <a:pt x="0" y="37337"/>
                </a:lnTo>
                <a:lnTo>
                  <a:pt x="90677" y="64769"/>
                </a:lnTo>
                <a:lnTo>
                  <a:pt x="111251" y="50291"/>
                </a:lnTo>
                <a:lnTo>
                  <a:pt x="137159" y="50291"/>
                </a:lnTo>
                <a:lnTo>
                  <a:pt x="137159" y="27431"/>
                </a:lnTo>
                <a:lnTo>
                  <a:pt x="172211" y="0"/>
                </a:lnTo>
                <a:close/>
              </a:path>
              <a:path w="349250" h="64769">
                <a:moveTo>
                  <a:pt x="348995" y="27431"/>
                </a:moveTo>
                <a:lnTo>
                  <a:pt x="137159" y="27431"/>
                </a:lnTo>
                <a:lnTo>
                  <a:pt x="137159" y="50291"/>
                </a:lnTo>
                <a:lnTo>
                  <a:pt x="319277" y="50291"/>
                </a:lnTo>
                <a:lnTo>
                  <a:pt x="348995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075931" y="3132582"/>
            <a:ext cx="349250" cy="64769"/>
          </a:xfrm>
          <a:custGeom>
            <a:avLst/>
            <a:gdLst/>
            <a:ahLst/>
            <a:cxnLst/>
            <a:rect l="l" t="t" r="r" b="b"/>
            <a:pathLst>
              <a:path w="349250" h="64769">
                <a:moveTo>
                  <a:pt x="172211" y="0"/>
                </a:moveTo>
                <a:lnTo>
                  <a:pt x="0" y="37337"/>
                </a:lnTo>
                <a:lnTo>
                  <a:pt x="90677" y="64769"/>
                </a:lnTo>
                <a:lnTo>
                  <a:pt x="111251" y="50291"/>
                </a:lnTo>
                <a:lnTo>
                  <a:pt x="137159" y="50291"/>
                </a:lnTo>
                <a:lnTo>
                  <a:pt x="137159" y="27431"/>
                </a:lnTo>
                <a:lnTo>
                  <a:pt x="172211" y="0"/>
                </a:lnTo>
                <a:close/>
              </a:path>
              <a:path w="349250" h="64769">
                <a:moveTo>
                  <a:pt x="348995" y="27431"/>
                </a:moveTo>
                <a:lnTo>
                  <a:pt x="137159" y="27431"/>
                </a:lnTo>
                <a:lnTo>
                  <a:pt x="137159" y="50291"/>
                </a:lnTo>
                <a:lnTo>
                  <a:pt x="319277" y="50291"/>
                </a:lnTo>
                <a:lnTo>
                  <a:pt x="348995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346442" y="3194304"/>
            <a:ext cx="349250" cy="64769"/>
          </a:xfrm>
          <a:custGeom>
            <a:avLst/>
            <a:gdLst/>
            <a:ahLst/>
            <a:cxnLst/>
            <a:rect l="l" t="t" r="r" b="b"/>
            <a:pathLst>
              <a:path w="349250" h="64770">
                <a:moveTo>
                  <a:pt x="348996" y="27431"/>
                </a:moveTo>
                <a:lnTo>
                  <a:pt x="258318" y="0"/>
                </a:lnTo>
                <a:lnTo>
                  <a:pt x="240030" y="14477"/>
                </a:lnTo>
                <a:lnTo>
                  <a:pt x="29718" y="14477"/>
                </a:lnTo>
                <a:lnTo>
                  <a:pt x="0" y="37337"/>
                </a:lnTo>
                <a:lnTo>
                  <a:pt x="213360" y="37337"/>
                </a:lnTo>
                <a:lnTo>
                  <a:pt x="213360" y="56839"/>
                </a:lnTo>
                <a:lnTo>
                  <a:pt x="348996" y="27431"/>
                </a:lnTo>
                <a:close/>
              </a:path>
              <a:path w="349250" h="64770">
                <a:moveTo>
                  <a:pt x="213360" y="56839"/>
                </a:moveTo>
                <a:lnTo>
                  <a:pt x="213360" y="37337"/>
                </a:lnTo>
                <a:lnTo>
                  <a:pt x="176784" y="64769"/>
                </a:lnTo>
                <a:lnTo>
                  <a:pt x="213360" y="56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346442" y="3194304"/>
            <a:ext cx="349250" cy="64769"/>
          </a:xfrm>
          <a:custGeom>
            <a:avLst/>
            <a:gdLst/>
            <a:ahLst/>
            <a:cxnLst/>
            <a:rect l="l" t="t" r="r" b="b"/>
            <a:pathLst>
              <a:path w="349250" h="64770">
                <a:moveTo>
                  <a:pt x="348996" y="27431"/>
                </a:moveTo>
                <a:lnTo>
                  <a:pt x="258318" y="0"/>
                </a:lnTo>
                <a:lnTo>
                  <a:pt x="240030" y="14477"/>
                </a:lnTo>
                <a:lnTo>
                  <a:pt x="29718" y="14477"/>
                </a:lnTo>
                <a:lnTo>
                  <a:pt x="0" y="37337"/>
                </a:lnTo>
                <a:lnTo>
                  <a:pt x="213360" y="37337"/>
                </a:lnTo>
                <a:lnTo>
                  <a:pt x="213360" y="56839"/>
                </a:lnTo>
                <a:lnTo>
                  <a:pt x="348996" y="27431"/>
                </a:lnTo>
                <a:close/>
              </a:path>
              <a:path w="349250" h="64770">
                <a:moveTo>
                  <a:pt x="213360" y="56839"/>
                </a:moveTo>
                <a:lnTo>
                  <a:pt x="213360" y="37337"/>
                </a:lnTo>
                <a:lnTo>
                  <a:pt x="176784" y="64769"/>
                </a:lnTo>
                <a:lnTo>
                  <a:pt x="213360" y="56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448550" y="3115055"/>
            <a:ext cx="349250" cy="64769"/>
          </a:xfrm>
          <a:custGeom>
            <a:avLst/>
            <a:gdLst/>
            <a:ahLst/>
            <a:cxnLst/>
            <a:rect l="l" t="t" r="r" b="b"/>
            <a:pathLst>
              <a:path w="349250" h="64769">
                <a:moveTo>
                  <a:pt x="348996" y="27431"/>
                </a:moveTo>
                <a:lnTo>
                  <a:pt x="258318" y="0"/>
                </a:lnTo>
                <a:lnTo>
                  <a:pt x="239268" y="14477"/>
                </a:lnTo>
                <a:lnTo>
                  <a:pt x="29718" y="14477"/>
                </a:lnTo>
                <a:lnTo>
                  <a:pt x="0" y="37337"/>
                </a:lnTo>
                <a:lnTo>
                  <a:pt x="213360" y="37337"/>
                </a:lnTo>
                <a:lnTo>
                  <a:pt x="213360" y="56839"/>
                </a:lnTo>
                <a:lnTo>
                  <a:pt x="348996" y="27431"/>
                </a:lnTo>
                <a:close/>
              </a:path>
              <a:path w="349250" h="64769">
                <a:moveTo>
                  <a:pt x="213360" y="56839"/>
                </a:moveTo>
                <a:lnTo>
                  <a:pt x="213360" y="37337"/>
                </a:lnTo>
                <a:lnTo>
                  <a:pt x="176784" y="64769"/>
                </a:lnTo>
                <a:lnTo>
                  <a:pt x="213360" y="56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48550" y="3115055"/>
            <a:ext cx="349250" cy="64769"/>
          </a:xfrm>
          <a:custGeom>
            <a:avLst/>
            <a:gdLst/>
            <a:ahLst/>
            <a:cxnLst/>
            <a:rect l="l" t="t" r="r" b="b"/>
            <a:pathLst>
              <a:path w="349250" h="64769">
                <a:moveTo>
                  <a:pt x="348996" y="27431"/>
                </a:moveTo>
                <a:lnTo>
                  <a:pt x="258318" y="0"/>
                </a:lnTo>
                <a:lnTo>
                  <a:pt x="239268" y="14477"/>
                </a:lnTo>
                <a:lnTo>
                  <a:pt x="29718" y="14477"/>
                </a:lnTo>
                <a:lnTo>
                  <a:pt x="0" y="37337"/>
                </a:lnTo>
                <a:lnTo>
                  <a:pt x="213360" y="37337"/>
                </a:lnTo>
                <a:lnTo>
                  <a:pt x="213360" y="56839"/>
                </a:lnTo>
                <a:lnTo>
                  <a:pt x="348996" y="27431"/>
                </a:lnTo>
                <a:close/>
              </a:path>
              <a:path w="349250" h="64769">
                <a:moveTo>
                  <a:pt x="213360" y="56839"/>
                </a:moveTo>
                <a:lnTo>
                  <a:pt x="213360" y="37337"/>
                </a:lnTo>
                <a:lnTo>
                  <a:pt x="176784" y="64769"/>
                </a:lnTo>
                <a:lnTo>
                  <a:pt x="213360" y="56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981443" y="3217164"/>
            <a:ext cx="348615" cy="64769"/>
          </a:xfrm>
          <a:custGeom>
            <a:avLst/>
            <a:gdLst/>
            <a:ahLst/>
            <a:cxnLst/>
            <a:rect l="l" t="t" r="r" b="b"/>
            <a:pathLst>
              <a:path w="348615" h="64770">
                <a:moveTo>
                  <a:pt x="172212" y="0"/>
                </a:moveTo>
                <a:lnTo>
                  <a:pt x="0" y="38099"/>
                </a:lnTo>
                <a:lnTo>
                  <a:pt x="90678" y="64769"/>
                </a:lnTo>
                <a:lnTo>
                  <a:pt x="111252" y="51053"/>
                </a:lnTo>
                <a:lnTo>
                  <a:pt x="137160" y="51053"/>
                </a:lnTo>
                <a:lnTo>
                  <a:pt x="137160" y="27431"/>
                </a:lnTo>
                <a:lnTo>
                  <a:pt x="172212" y="0"/>
                </a:lnTo>
                <a:close/>
              </a:path>
              <a:path w="348615" h="64770">
                <a:moveTo>
                  <a:pt x="348234" y="27431"/>
                </a:moveTo>
                <a:lnTo>
                  <a:pt x="137160" y="27431"/>
                </a:lnTo>
                <a:lnTo>
                  <a:pt x="137160" y="51053"/>
                </a:lnTo>
                <a:lnTo>
                  <a:pt x="318516" y="51053"/>
                </a:lnTo>
                <a:lnTo>
                  <a:pt x="348234" y="274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981443" y="3217164"/>
            <a:ext cx="348615" cy="64769"/>
          </a:xfrm>
          <a:custGeom>
            <a:avLst/>
            <a:gdLst/>
            <a:ahLst/>
            <a:cxnLst/>
            <a:rect l="l" t="t" r="r" b="b"/>
            <a:pathLst>
              <a:path w="348615" h="64770">
                <a:moveTo>
                  <a:pt x="172212" y="0"/>
                </a:moveTo>
                <a:lnTo>
                  <a:pt x="0" y="38099"/>
                </a:lnTo>
                <a:lnTo>
                  <a:pt x="90678" y="64769"/>
                </a:lnTo>
                <a:lnTo>
                  <a:pt x="111252" y="51053"/>
                </a:lnTo>
                <a:lnTo>
                  <a:pt x="137160" y="51053"/>
                </a:lnTo>
                <a:lnTo>
                  <a:pt x="137160" y="27431"/>
                </a:lnTo>
                <a:lnTo>
                  <a:pt x="172212" y="0"/>
                </a:lnTo>
                <a:close/>
              </a:path>
              <a:path w="348615" h="64770">
                <a:moveTo>
                  <a:pt x="348234" y="27431"/>
                </a:moveTo>
                <a:lnTo>
                  <a:pt x="137160" y="27431"/>
                </a:lnTo>
                <a:lnTo>
                  <a:pt x="137160" y="51053"/>
                </a:lnTo>
                <a:lnTo>
                  <a:pt x="318516" y="51053"/>
                </a:lnTo>
                <a:lnTo>
                  <a:pt x="348234" y="274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082790" y="3137916"/>
            <a:ext cx="349250" cy="66040"/>
          </a:xfrm>
          <a:custGeom>
            <a:avLst/>
            <a:gdLst/>
            <a:ahLst/>
            <a:cxnLst/>
            <a:rect l="l" t="t" r="r" b="b"/>
            <a:pathLst>
              <a:path w="349250" h="66039">
                <a:moveTo>
                  <a:pt x="172973" y="0"/>
                </a:moveTo>
                <a:lnTo>
                  <a:pt x="0" y="38099"/>
                </a:lnTo>
                <a:lnTo>
                  <a:pt x="91439" y="65531"/>
                </a:lnTo>
                <a:lnTo>
                  <a:pt x="112013" y="51053"/>
                </a:lnTo>
                <a:lnTo>
                  <a:pt x="137921" y="51053"/>
                </a:lnTo>
                <a:lnTo>
                  <a:pt x="137921" y="27431"/>
                </a:lnTo>
                <a:lnTo>
                  <a:pt x="172973" y="0"/>
                </a:lnTo>
                <a:close/>
              </a:path>
              <a:path w="349250" h="66039">
                <a:moveTo>
                  <a:pt x="348995" y="27431"/>
                </a:moveTo>
                <a:lnTo>
                  <a:pt x="137921" y="27431"/>
                </a:lnTo>
                <a:lnTo>
                  <a:pt x="137921" y="51053"/>
                </a:lnTo>
                <a:lnTo>
                  <a:pt x="319277" y="51053"/>
                </a:lnTo>
                <a:lnTo>
                  <a:pt x="348995" y="274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082790" y="3137916"/>
            <a:ext cx="349250" cy="66040"/>
          </a:xfrm>
          <a:custGeom>
            <a:avLst/>
            <a:gdLst/>
            <a:ahLst/>
            <a:cxnLst/>
            <a:rect l="l" t="t" r="r" b="b"/>
            <a:pathLst>
              <a:path w="349250" h="66039">
                <a:moveTo>
                  <a:pt x="172973" y="0"/>
                </a:moveTo>
                <a:lnTo>
                  <a:pt x="0" y="38099"/>
                </a:lnTo>
                <a:lnTo>
                  <a:pt x="91439" y="65531"/>
                </a:lnTo>
                <a:lnTo>
                  <a:pt x="112013" y="51053"/>
                </a:lnTo>
                <a:lnTo>
                  <a:pt x="137921" y="51053"/>
                </a:lnTo>
                <a:lnTo>
                  <a:pt x="137921" y="27431"/>
                </a:lnTo>
                <a:lnTo>
                  <a:pt x="172973" y="0"/>
                </a:lnTo>
                <a:close/>
              </a:path>
              <a:path w="349250" h="66039">
                <a:moveTo>
                  <a:pt x="348995" y="27431"/>
                </a:moveTo>
                <a:lnTo>
                  <a:pt x="137921" y="27431"/>
                </a:lnTo>
                <a:lnTo>
                  <a:pt x="137921" y="51053"/>
                </a:lnTo>
                <a:lnTo>
                  <a:pt x="319277" y="51053"/>
                </a:lnTo>
                <a:lnTo>
                  <a:pt x="348995" y="274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019038" y="3293745"/>
            <a:ext cx="837565" cy="0"/>
          </a:xfrm>
          <a:custGeom>
            <a:avLst/>
            <a:gdLst/>
            <a:ahLst/>
            <a:cxnLst/>
            <a:rect l="l" t="t" r="r" b="b"/>
            <a:pathLst>
              <a:path w="837565">
                <a:moveTo>
                  <a:pt x="0" y="0"/>
                </a:moveTo>
                <a:lnTo>
                  <a:pt x="837438" y="0"/>
                </a:lnTo>
              </a:path>
            </a:pathLst>
          </a:custGeom>
          <a:ln w="248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935468" y="3293745"/>
            <a:ext cx="959485" cy="0"/>
          </a:xfrm>
          <a:custGeom>
            <a:avLst/>
            <a:gdLst/>
            <a:ahLst/>
            <a:cxnLst/>
            <a:rect l="l" t="t" r="r" b="b"/>
            <a:pathLst>
              <a:path w="959484">
                <a:moveTo>
                  <a:pt x="0" y="0"/>
                </a:moveTo>
                <a:lnTo>
                  <a:pt x="959357" y="0"/>
                </a:lnTo>
              </a:path>
            </a:pathLst>
          </a:custGeom>
          <a:ln w="248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771388" y="3267455"/>
            <a:ext cx="466090" cy="46990"/>
          </a:xfrm>
          <a:custGeom>
            <a:avLst/>
            <a:gdLst/>
            <a:ahLst/>
            <a:cxnLst/>
            <a:rect l="l" t="t" r="r" b="b"/>
            <a:pathLst>
              <a:path w="466089" h="46989">
                <a:moveTo>
                  <a:pt x="465581" y="46482"/>
                </a:moveTo>
                <a:lnTo>
                  <a:pt x="415290" y="0"/>
                </a:lnTo>
                <a:lnTo>
                  <a:pt x="50291" y="0"/>
                </a:lnTo>
                <a:lnTo>
                  <a:pt x="0" y="46482"/>
                </a:lnTo>
                <a:lnTo>
                  <a:pt x="465581" y="46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763767" y="3259073"/>
            <a:ext cx="463550" cy="46990"/>
          </a:xfrm>
          <a:custGeom>
            <a:avLst/>
            <a:gdLst/>
            <a:ahLst/>
            <a:cxnLst/>
            <a:rect l="l" t="t" r="r" b="b"/>
            <a:pathLst>
              <a:path w="463550" h="46989">
                <a:moveTo>
                  <a:pt x="463295" y="46482"/>
                </a:moveTo>
                <a:lnTo>
                  <a:pt x="413004" y="0"/>
                </a:lnTo>
                <a:lnTo>
                  <a:pt x="48006" y="0"/>
                </a:lnTo>
                <a:lnTo>
                  <a:pt x="0" y="46482"/>
                </a:lnTo>
                <a:lnTo>
                  <a:pt x="463295" y="46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763767" y="3259073"/>
            <a:ext cx="463550" cy="46990"/>
          </a:xfrm>
          <a:custGeom>
            <a:avLst/>
            <a:gdLst/>
            <a:ahLst/>
            <a:cxnLst/>
            <a:rect l="l" t="t" r="r" b="b"/>
            <a:pathLst>
              <a:path w="463550" h="46989">
                <a:moveTo>
                  <a:pt x="0" y="46482"/>
                </a:moveTo>
                <a:lnTo>
                  <a:pt x="48006" y="0"/>
                </a:lnTo>
                <a:lnTo>
                  <a:pt x="413004" y="0"/>
                </a:lnTo>
                <a:lnTo>
                  <a:pt x="463295" y="46482"/>
                </a:lnTo>
                <a:lnTo>
                  <a:pt x="0" y="4648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842253" y="3006089"/>
            <a:ext cx="327025" cy="36195"/>
          </a:xfrm>
          <a:custGeom>
            <a:avLst/>
            <a:gdLst/>
            <a:ahLst/>
            <a:cxnLst/>
            <a:rect l="l" t="t" r="r" b="b"/>
            <a:pathLst>
              <a:path w="327025" h="36194">
                <a:moveTo>
                  <a:pt x="326898" y="35813"/>
                </a:moveTo>
                <a:lnTo>
                  <a:pt x="291084" y="0"/>
                </a:lnTo>
                <a:lnTo>
                  <a:pt x="35052" y="0"/>
                </a:lnTo>
                <a:lnTo>
                  <a:pt x="0" y="35813"/>
                </a:lnTo>
                <a:lnTo>
                  <a:pt x="326898" y="35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842253" y="3008376"/>
            <a:ext cx="327025" cy="36195"/>
          </a:xfrm>
          <a:custGeom>
            <a:avLst/>
            <a:gdLst/>
            <a:ahLst/>
            <a:cxnLst/>
            <a:rect l="l" t="t" r="r" b="b"/>
            <a:pathLst>
              <a:path w="327025" h="36194">
                <a:moveTo>
                  <a:pt x="326898" y="35813"/>
                </a:moveTo>
                <a:lnTo>
                  <a:pt x="291084" y="0"/>
                </a:lnTo>
                <a:lnTo>
                  <a:pt x="35052" y="0"/>
                </a:lnTo>
                <a:lnTo>
                  <a:pt x="0" y="35813"/>
                </a:lnTo>
                <a:lnTo>
                  <a:pt x="326898" y="35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842253" y="3008376"/>
            <a:ext cx="327025" cy="36195"/>
          </a:xfrm>
          <a:custGeom>
            <a:avLst/>
            <a:gdLst/>
            <a:ahLst/>
            <a:cxnLst/>
            <a:rect l="l" t="t" r="r" b="b"/>
            <a:pathLst>
              <a:path w="327025" h="36194">
                <a:moveTo>
                  <a:pt x="0" y="35813"/>
                </a:moveTo>
                <a:lnTo>
                  <a:pt x="35052" y="0"/>
                </a:lnTo>
                <a:lnTo>
                  <a:pt x="291084" y="0"/>
                </a:lnTo>
                <a:lnTo>
                  <a:pt x="326898" y="35813"/>
                </a:lnTo>
                <a:lnTo>
                  <a:pt x="0" y="3581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148578" y="3041904"/>
            <a:ext cx="2540" cy="239395"/>
          </a:xfrm>
          <a:custGeom>
            <a:avLst/>
            <a:gdLst/>
            <a:ahLst/>
            <a:cxnLst/>
            <a:rect l="l" t="t" r="r" b="b"/>
            <a:pathLst>
              <a:path w="2539" h="239395">
                <a:moveTo>
                  <a:pt x="0" y="0"/>
                </a:moveTo>
                <a:lnTo>
                  <a:pt x="0" y="239268"/>
                </a:lnTo>
                <a:lnTo>
                  <a:pt x="2285" y="239268"/>
                </a:lnTo>
                <a:lnTo>
                  <a:pt x="228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839205" y="3041904"/>
            <a:ext cx="311785" cy="239395"/>
          </a:xfrm>
          <a:custGeom>
            <a:avLst/>
            <a:gdLst/>
            <a:ahLst/>
            <a:cxnLst/>
            <a:rect l="l" t="t" r="r" b="b"/>
            <a:pathLst>
              <a:path w="311785" h="239395">
                <a:moveTo>
                  <a:pt x="0" y="239268"/>
                </a:moveTo>
                <a:lnTo>
                  <a:pt x="0" y="0"/>
                </a:lnTo>
                <a:lnTo>
                  <a:pt x="311658" y="0"/>
                </a:lnTo>
                <a:lnTo>
                  <a:pt x="311658" y="239267"/>
                </a:lnTo>
                <a:lnTo>
                  <a:pt x="0" y="2392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217158" y="3313938"/>
            <a:ext cx="2540" cy="81280"/>
          </a:xfrm>
          <a:custGeom>
            <a:avLst/>
            <a:gdLst/>
            <a:ahLst/>
            <a:cxnLst/>
            <a:rect l="l" t="t" r="r" b="b"/>
            <a:pathLst>
              <a:path w="2539" h="81279">
                <a:moveTo>
                  <a:pt x="0" y="0"/>
                </a:moveTo>
                <a:lnTo>
                  <a:pt x="0" y="80772"/>
                </a:lnTo>
                <a:lnTo>
                  <a:pt x="2286" y="80772"/>
                </a:lnTo>
                <a:lnTo>
                  <a:pt x="228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771388" y="3313938"/>
            <a:ext cx="448309" cy="81280"/>
          </a:xfrm>
          <a:custGeom>
            <a:avLst/>
            <a:gdLst/>
            <a:ahLst/>
            <a:cxnLst/>
            <a:rect l="l" t="t" r="r" b="b"/>
            <a:pathLst>
              <a:path w="448310" h="81279">
                <a:moveTo>
                  <a:pt x="0" y="80772"/>
                </a:moveTo>
                <a:lnTo>
                  <a:pt x="0" y="0"/>
                </a:lnTo>
                <a:lnTo>
                  <a:pt x="448056" y="0"/>
                </a:lnTo>
                <a:lnTo>
                  <a:pt x="448056" y="807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768340" y="3262884"/>
            <a:ext cx="464184" cy="48895"/>
          </a:xfrm>
          <a:custGeom>
            <a:avLst/>
            <a:gdLst/>
            <a:ahLst/>
            <a:cxnLst/>
            <a:rect l="l" t="t" r="r" b="b"/>
            <a:pathLst>
              <a:path w="464185" h="48895">
                <a:moveTo>
                  <a:pt x="464058" y="48767"/>
                </a:moveTo>
                <a:lnTo>
                  <a:pt x="416052" y="0"/>
                </a:lnTo>
                <a:lnTo>
                  <a:pt x="51053" y="0"/>
                </a:lnTo>
                <a:lnTo>
                  <a:pt x="0" y="48767"/>
                </a:lnTo>
                <a:lnTo>
                  <a:pt x="464058" y="48767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771388" y="3265170"/>
            <a:ext cx="463550" cy="48895"/>
          </a:xfrm>
          <a:custGeom>
            <a:avLst/>
            <a:gdLst/>
            <a:ahLst/>
            <a:cxnLst/>
            <a:rect l="l" t="t" r="r" b="b"/>
            <a:pathLst>
              <a:path w="463550" h="48895">
                <a:moveTo>
                  <a:pt x="463295" y="48767"/>
                </a:moveTo>
                <a:lnTo>
                  <a:pt x="415290" y="0"/>
                </a:lnTo>
                <a:lnTo>
                  <a:pt x="48006" y="0"/>
                </a:lnTo>
                <a:lnTo>
                  <a:pt x="0" y="48767"/>
                </a:lnTo>
                <a:lnTo>
                  <a:pt x="463295" y="48767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771388" y="3265170"/>
            <a:ext cx="463550" cy="48895"/>
          </a:xfrm>
          <a:custGeom>
            <a:avLst/>
            <a:gdLst/>
            <a:ahLst/>
            <a:cxnLst/>
            <a:rect l="l" t="t" r="r" b="b"/>
            <a:pathLst>
              <a:path w="463550" h="48895">
                <a:moveTo>
                  <a:pt x="0" y="48767"/>
                </a:moveTo>
                <a:lnTo>
                  <a:pt x="48006" y="0"/>
                </a:lnTo>
                <a:lnTo>
                  <a:pt x="415290" y="0"/>
                </a:lnTo>
                <a:lnTo>
                  <a:pt x="463295" y="48767"/>
                </a:lnTo>
                <a:lnTo>
                  <a:pt x="0" y="48767"/>
                </a:lnTo>
                <a:close/>
              </a:path>
            </a:pathLst>
          </a:custGeom>
          <a:ln w="3175">
            <a:solidFill>
              <a:srgbClr val="626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839205" y="3003804"/>
            <a:ext cx="327025" cy="36195"/>
          </a:xfrm>
          <a:custGeom>
            <a:avLst/>
            <a:gdLst/>
            <a:ahLst/>
            <a:cxnLst/>
            <a:rect l="l" t="t" r="r" b="b"/>
            <a:pathLst>
              <a:path w="327025" h="36194">
                <a:moveTo>
                  <a:pt x="326898" y="35813"/>
                </a:moveTo>
                <a:lnTo>
                  <a:pt x="288798" y="0"/>
                </a:lnTo>
                <a:lnTo>
                  <a:pt x="35814" y="0"/>
                </a:lnTo>
                <a:lnTo>
                  <a:pt x="0" y="35813"/>
                </a:lnTo>
                <a:lnTo>
                  <a:pt x="326898" y="35813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839205" y="3006089"/>
            <a:ext cx="327025" cy="36195"/>
          </a:xfrm>
          <a:custGeom>
            <a:avLst/>
            <a:gdLst/>
            <a:ahLst/>
            <a:cxnLst/>
            <a:rect l="l" t="t" r="r" b="b"/>
            <a:pathLst>
              <a:path w="327025" h="36194">
                <a:moveTo>
                  <a:pt x="326898" y="35813"/>
                </a:moveTo>
                <a:lnTo>
                  <a:pt x="291846" y="0"/>
                </a:lnTo>
                <a:lnTo>
                  <a:pt x="35814" y="0"/>
                </a:lnTo>
                <a:lnTo>
                  <a:pt x="0" y="35813"/>
                </a:lnTo>
                <a:lnTo>
                  <a:pt x="326898" y="35813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839205" y="3006089"/>
            <a:ext cx="327025" cy="36195"/>
          </a:xfrm>
          <a:custGeom>
            <a:avLst/>
            <a:gdLst/>
            <a:ahLst/>
            <a:cxnLst/>
            <a:rect l="l" t="t" r="r" b="b"/>
            <a:pathLst>
              <a:path w="327025" h="36194">
                <a:moveTo>
                  <a:pt x="0" y="35813"/>
                </a:moveTo>
                <a:lnTo>
                  <a:pt x="35814" y="0"/>
                </a:lnTo>
                <a:lnTo>
                  <a:pt x="291846" y="0"/>
                </a:lnTo>
                <a:lnTo>
                  <a:pt x="326898" y="35813"/>
                </a:lnTo>
                <a:lnTo>
                  <a:pt x="0" y="35813"/>
                </a:lnTo>
                <a:close/>
              </a:path>
            </a:pathLst>
          </a:custGeom>
          <a:ln w="3175">
            <a:solidFill>
              <a:srgbClr val="626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836920" y="3039617"/>
            <a:ext cx="311785" cy="239395"/>
          </a:xfrm>
          <a:custGeom>
            <a:avLst/>
            <a:gdLst/>
            <a:ahLst/>
            <a:cxnLst/>
            <a:rect l="l" t="t" r="r" b="b"/>
            <a:pathLst>
              <a:path w="311785" h="239395">
                <a:moveTo>
                  <a:pt x="0" y="0"/>
                </a:moveTo>
                <a:lnTo>
                  <a:pt x="0" y="239268"/>
                </a:lnTo>
                <a:lnTo>
                  <a:pt x="311658" y="239267"/>
                </a:lnTo>
                <a:lnTo>
                  <a:pt x="311658" y="0"/>
                </a:lnTo>
                <a:lnTo>
                  <a:pt x="0" y="0"/>
                </a:lnTo>
                <a:close/>
              </a:path>
            </a:pathLst>
          </a:custGeom>
          <a:solidFill>
            <a:srgbClr val="A5A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836920" y="3039617"/>
            <a:ext cx="311785" cy="239395"/>
          </a:xfrm>
          <a:custGeom>
            <a:avLst/>
            <a:gdLst/>
            <a:ahLst/>
            <a:cxnLst/>
            <a:rect l="l" t="t" r="r" b="b"/>
            <a:pathLst>
              <a:path w="311785" h="239395">
                <a:moveTo>
                  <a:pt x="0" y="239268"/>
                </a:moveTo>
                <a:lnTo>
                  <a:pt x="0" y="0"/>
                </a:lnTo>
                <a:lnTo>
                  <a:pt x="311658" y="0"/>
                </a:lnTo>
                <a:lnTo>
                  <a:pt x="311658" y="239267"/>
                </a:lnTo>
                <a:lnTo>
                  <a:pt x="0" y="239268"/>
                </a:lnTo>
                <a:close/>
              </a:path>
            </a:pathLst>
          </a:custGeom>
          <a:ln w="3175">
            <a:solidFill>
              <a:srgbClr val="626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768340" y="3311652"/>
            <a:ext cx="448945" cy="83185"/>
          </a:xfrm>
          <a:custGeom>
            <a:avLst/>
            <a:gdLst/>
            <a:ahLst/>
            <a:cxnLst/>
            <a:rect l="l" t="t" r="r" b="b"/>
            <a:pathLst>
              <a:path w="448945" h="83185">
                <a:moveTo>
                  <a:pt x="0" y="0"/>
                </a:moveTo>
                <a:lnTo>
                  <a:pt x="0" y="83058"/>
                </a:lnTo>
                <a:lnTo>
                  <a:pt x="448817" y="83058"/>
                </a:lnTo>
                <a:lnTo>
                  <a:pt x="448817" y="0"/>
                </a:lnTo>
                <a:lnTo>
                  <a:pt x="0" y="0"/>
                </a:lnTo>
                <a:close/>
              </a:path>
            </a:pathLst>
          </a:custGeom>
          <a:solidFill>
            <a:srgbClr val="A5A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768340" y="3311652"/>
            <a:ext cx="448945" cy="83185"/>
          </a:xfrm>
          <a:custGeom>
            <a:avLst/>
            <a:gdLst/>
            <a:ahLst/>
            <a:cxnLst/>
            <a:rect l="l" t="t" r="r" b="b"/>
            <a:pathLst>
              <a:path w="448945" h="83185">
                <a:moveTo>
                  <a:pt x="0" y="83058"/>
                </a:moveTo>
                <a:lnTo>
                  <a:pt x="0" y="0"/>
                </a:lnTo>
                <a:lnTo>
                  <a:pt x="448817" y="0"/>
                </a:lnTo>
                <a:lnTo>
                  <a:pt x="448817" y="83058"/>
                </a:lnTo>
              </a:path>
            </a:pathLst>
          </a:custGeom>
          <a:ln w="3175">
            <a:solidFill>
              <a:srgbClr val="626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867400" y="3070860"/>
            <a:ext cx="253365" cy="181610"/>
          </a:xfrm>
          <a:custGeom>
            <a:avLst/>
            <a:gdLst/>
            <a:ahLst/>
            <a:cxnLst/>
            <a:rect l="l" t="t" r="r" b="b"/>
            <a:pathLst>
              <a:path w="253364" h="181610">
                <a:moveTo>
                  <a:pt x="0" y="0"/>
                </a:moveTo>
                <a:lnTo>
                  <a:pt x="0" y="181356"/>
                </a:lnTo>
                <a:lnTo>
                  <a:pt x="252984" y="181355"/>
                </a:lnTo>
                <a:lnTo>
                  <a:pt x="2529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867400" y="3070860"/>
            <a:ext cx="253365" cy="181610"/>
          </a:xfrm>
          <a:custGeom>
            <a:avLst/>
            <a:gdLst/>
            <a:ahLst/>
            <a:cxnLst/>
            <a:rect l="l" t="t" r="r" b="b"/>
            <a:pathLst>
              <a:path w="253364" h="181610">
                <a:moveTo>
                  <a:pt x="0" y="181356"/>
                </a:moveTo>
                <a:lnTo>
                  <a:pt x="0" y="0"/>
                </a:lnTo>
                <a:lnTo>
                  <a:pt x="252984" y="0"/>
                </a:lnTo>
                <a:lnTo>
                  <a:pt x="252984" y="181355"/>
                </a:lnTo>
                <a:lnTo>
                  <a:pt x="0" y="181356"/>
                </a:lnTo>
                <a:close/>
              </a:path>
            </a:pathLst>
          </a:custGeom>
          <a:ln w="3175">
            <a:solidFill>
              <a:srgbClr val="626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657081" y="3265170"/>
            <a:ext cx="466090" cy="49530"/>
          </a:xfrm>
          <a:custGeom>
            <a:avLst/>
            <a:gdLst/>
            <a:ahLst/>
            <a:cxnLst/>
            <a:rect l="l" t="t" r="r" b="b"/>
            <a:pathLst>
              <a:path w="466090" h="49529">
                <a:moveTo>
                  <a:pt x="465581" y="49529"/>
                </a:moveTo>
                <a:lnTo>
                  <a:pt x="414528" y="0"/>
                </a:lnTo>
                <a:lnTo>
                  <a:pt x="51053" y="0"/>
                </a:lnTo>
                <a:lnTo>
                  <a:pt x="0" y="49529"/>
                </a:lnTo>
                <a:lnTo>
                  <a:pt x="465581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649461" y="3256026"/>
            <a:ext cx="462915" cy="49530"/>
          </a:xfrm>
          <a:custGeom>
            <a:avLst/>
            <a:gdLst/>
            <a:ahLst/>
            <a:cxnLst/>
            <a:rect l="l" t="t" r="r" b="b"/>
            <a:pathLst>
              <a:path w="462915" h="49529">
                <a:moveTo>
                  <a:pt x="462534" y="49529"/>
                </a:moveTo>
                <a:lnTo>
                  <a:pt x="414528" y="0"/>
                </a:lnTo>
                <a:lnTo>
                  <a:pt x="48767" y="0"/>
                </a:lnTo>
                <a:lnTo>
                  <a:pt x="0" y="49529"/>
                </a:lnTo>
                <a:lnTo>
                  <a:pt x="462534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649461" y="3256026"/>
            <a:ext cx="462915" cy="49530"/>
          </a:xfrm>
          <a:custGeom>
            <a:avLst/>
            <a:gdLst/>
            <a:ahLst/>
            <a:cxnLst/>
            <a:rect l="l" t="t" r="r" b="b"/>
            <a:pathLst>
              <a:path w="462915" h="49529">
                <a:moveTo>
                  <a:pt x="0" y="49529"/>
                </a:moveTo>
                <a:lnTo>
                  <a:pt x="48767" y="0"/>
                </a:lnTo>
                <a:lnTo>
                  <a:pt x="414528" y="0"/>
                </a:lnTo>
                <a:lnTo>
                  <a:pt x="462534" y="49529"/>
                </a:lnTo>
                <a:lnTo>
                  <a:pt x="0" y="495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726423" y="3005327"/>
            <a:ext cx="327025" cy="36195"/>
          </a:xfrm>
          <a:custGeom>
            <a:avLst/>
            <a:gdLst/>
            <a:ahLst/>
            <a:cxnLst/>
            <a:rect l="l" t="t" r="r" b="b"/>
            <a:pathLst>
              <a:path w="327025" h="36194">
                <a:moveTo>
                  <a:pt x="326898" y="35813"/>
                </a:moveTo>
                <a:lnTo>
                  <a:pt x="291084" y="0"/>
                </a:lnTo>
                <a:lnTo>
                  <a:pt x="35814" y="0"/>
                </a:lnTo>
                <a:lnTo>
                  <a:pt x="0" y="35813"/>
                </a:lnTo>
                <a:lnTo>
                  <a:pt x="326898" y="35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728709" y="3007614"/>
            <a:ext cx="327660" cy="36195"/>
          </a:xfrm>
          <a:custGeom>
            <a:avLst/>
            <a:gdLst/>
            <a:ahLst/>
            <a:cxnLst/>
            <a:rect l="l" t="t" r="r" b="b"/>
            <a:pathLst>
              <a:path w="327659" h="36194">
                <a:moveTo>
                  <a:pt x="327660" y="35813"/>
                </a:moveTo>
                <a:lnTo>
                  <a:pt x="291846" y="0"/>
                </a:lnTo>
                <a:lnTo>
                  <a:pt x="35814" y="0"/>
                </a:lnTo>
                <a:lnTo>
                  <a:pt x="0" y="35813"/>
                </a:lnTo>
                <a:lnTo>
                  <a:pt x="327660" y="35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728709" y="3007614"/>
            <a:ext cx="327660" cy="36195"/>
          </a:xfrm>
          <a:custGeom>
            <a:avLst/>
            <a:gdLst/>
            <a:ahLst/>
            <a:cxnLst/>
            <a:rect l="l" t="t" r="r" b="b"/>
            <a:pathLst>
              <a:path w="327659" h="36194">
                <a:moveTo>
                  <a:pt x="0" y="35813"/>
                </a:moveTo>
                <a:lnTo>
                  <a:pt x="35814" y="0"/>
                </a:lnTo>
                <a:lnTo>
                  <a:pt x="291846" y="0"/>
                </a:lnTo>
                <a:lnTo>
                  <a:pt x="327660" y="35813"/>
                </a:lnTo>
                <a:lnTo>
                  <a:pt x="0" y="3581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9032747" y="3041142"/>
            <a:ext cx="3175" cy="240029"/>
          </a:xfrm>
          <a:custGeom>
            <a:avLst/>
            <a:gdLst/>
            <a:ahLst/>
            <a:cxnLst/>
            <a:rect l="l" t="t" r="r" b="b"/>
            <a:pathLst>
              <a:path w="3175" h="240029">
                <a:moveTo>
                  <a:pt x="0" y="0"/>
                </a:moveTo>
                <a:lnTo>
                  <a:pt x="0" y="240030"/>
                </a:lnTo>
                <a:lnTo>
                  <a:pt x="3048" y="240030"/>
                </a:lnTo>
                <a:lnTo>
                  <a:pt x="30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726423" y="3041142"/>
            <a:ext cx="309880" cy="240029"/>
          </a:xfrm>
          <a:custGeom>
            <a:avLst/>
            <a:gdLst/>
            <a:ahLst/>
            <a:cxnLst/>
            <a:rect l="l" t="t" r="r" b="b"/>
            <a:pathLst>
              <a:path w="309879" h="240029">
                <a:moveTo>
                  <a:pt x="0" y="240030"/>
                </a:moveTo>
                <a:lnTo>
                  <a:pt x="0" y="0"/>
                </a:lnTo>
                <a:lnTo>
                  <a:pt x="309372" y="0"/>
                </a:lnTo>
                <a:lnTo>
                  <a:pt x="309372" y="240030"/>
                </a:lnTo>
                <a:lnTo>
                  <a:pt x="0" y="2400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9102090" y="3314700"/>
            <a:ext cx="2540" cy="80010"/>
          </a:xfrm>
          <a:custGeom>
            <a:avLst/>
            <a:gdLst/>
            <a:ahLst/>
            <a:cxnLst/>
            <a:rect l="l" t="t" r="r" b="b"/>
            <a:pathLst>
              <a:path w="2540" h="80010">
                <a:moveTo>
                  <a:pt x="0" y="0"/>
                </a:moveTo>
                <a:lnTo>
                  <a:pt x="0" y="80009"/>
                </a:lnTo>
                <a:lnTo>
                  <a:pt x="2285" y="80009"/>
                </a:lnTo>
                <a:lnTo>
                  <a:pt x="228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657081" y="3314700"/>
            <a:ext cx="447675" cy="80010"/>
          </a:xfrm>
          <a:custGeom>
            <a:avLst/>
            <a:gdLst/>
            <a:ahLst/>
            <a:cxnLst/>
            <a:rect l="l" t="t" r="r" b="b"/>
            <a:pathLst>
              <a:path w="447675" h="80010">
                <a:moveTo>
                  <a:pt x="0" y="80010"/>
                </a:moveTo>
                <a:lnTo>
                  <a:pt x="0" y="0"/>
                </a:lnTo>
                <a:lnTo>
                  <a:pt x="447294" y="0"/>
                </a:lnTo>
                <a:lnTo>
                  <a:pt x="447294" y="800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654795" y="3262884"/>
            <a:ext cx="464820" cy="47625"/>
          </a:xfrm>
          <a:custGeom>
            <a:avLst/>
            <a:gdLst/>
            <a:ahLst/>
            <a:cxnLst/>
            <a:rect l="l" t="t" r="r" b="b"/>
            <a:pathLst>
              <a:path w="464820" h="47625">
                <a:moveTo>
                  <a:pt x="464820" y="47244"/>
                </a:moveTo>
                <a:lnTo>
                  <a:pt x="413766" y="0"/>
                </a:lnTo>
                <a:lnTo>
                  <a:pt x="51053" y="0"/>
                </a:lnTo>
                <a:lnTo>
                  <a:pt x="0" y="47244"/>
                </a:lnTo>
                <a:lnTo>
                  <a:pt x="464820" y="47244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657081" y="3265170"/>
            <a:ext cx="462915" cy="47625"/>
          </a:xfrm>
          <a:custGeom>
            <a:avLst/>
            <a:gdLst/>
            <a:ahLst/>
            <a:cxnLst/>
            <a:rect l="l" t="t" r="r" b="b"/>
            <a:pathLst>
              <a:path w="462915" h="47625">
                <a:moveTo>
                  <a:pt x="462534" y="47244"/>
                </a:moveTo>
                <a:lnTo>
                  <a:pt x="414528" y="0"/>
                </a:lnTo>
                <a:lnTo>
                  <a:pt x="48767" y="0"/>
                </a:lnTo>
                <a:lnTo>
                  <a:pt x="0" y="47244"/>
                </a:lnTo>
                <a:lnTo>
                  <a:pt x="462534" y="47244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657081" y="3265170"/>
            <a:ext cx="462915" cy="47625"/>
          </a:xfrm>
          <a:custGeom>
            <a:avLst/>
            <a:gdLst/>
            <a:ahLst/>
            <a:cxnLst/>
            <a:rect l="l" t="t" r="r" b="b"/>
            <a:pathLst>
              <a:path w="462915" h="47625">
                <a:moveTo>
                  <a:pt x="0" y="47244"/>
                </a:moveTo>
                <a:lnTo>
                  <a:pt x="48767" y="0"/>
                </a:lnTo>
                <a:lnTo>
                  <a:pt x="414528" y="0"/>
                </a:lnTo>
                <a:lnTo>
                  <a:pt x="462534" y="47244"/>
                </a:lnTo>
                <a:lnTo>
                  <a:pt x="0" y="47244"/>
                </a:lnTo>
                <a:close/>
              </a:path>
            </a:pathLst>
          </a:custGeom>
          <a:ln w="3175">
            <a:solidFill>
              <a:srgbClr val="626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724138" y="3003042"/>
            <a:ext cx="327025" cy="36195"/>
          </a:xfrm>
          <a:custGeom>
            <a:avLst/>
            <a:gdLst/>
            <a:ahLst/>
            <a:cxnLst/>
            <a:rect l="l" t="t" r="r" b="b"/>
            <a:pathLst>
              <a:path w="327025" h="36194">
                <a:moveTo>
                  <a:pt x="326898" y="35813"/>
                </a:moveTo>
                <a:lnTo>
                  <a:pt x="291084" y="0"/>
                </a:lnTo>
                <a:lnTo>
                  <a:pt x="35814" y="0"/>
                </a:lnTo>
                <a:lnTo>
                  <a:pt x="0" y="35813"/>
                </a:lnTo>
                <a:lnTo>
                  <a:pt x="326898" y="35813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726423" y="3005327"/>
            <a:ext cx="327025" cy="33655"/>
          </a:xfrm>
          <a:custGeom>
            <a:avLst/>
            <a:gdLst/>
            <a:ahLst/>
            <a:cxnLst/>
            <a:rect l="l" t="t" r="r" b="b"/>
            <a:pathLst>
              <a:path w="327025" h="33655">
                <a:moveTo>
                  <a:pt x="326898" y="33527"/>
                </a:moveTo>
                <a:lnTo>
                  <a:pt x="288798" y="0"/>
                </a:lnTo>
                <a:lnTo>
                  <a:pt x="35814" y="0"/>
                </a:lnTo>
                <a:lnTo>
                  <a:pt x="0" y="33527"/>
                </a:lnTo>
                <a:lnTo>
                  <a:pt x="326898" y="33527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726423" y="3005327"/>
            <a:ext cx="327025" cy="33655"/>
          </a:xfrm>
          <a:custGeom>
            <a:avLst/>
            <a:gdLst/>
            <a:ahLst/>
            <a:cxnLst/>
            <a:rect l="l" t="t" r="r" b="b"/>
            <a:pathLst>
              <a:path w="327025" h="33655">
                <a:moveTo>
                  <a:pt x="0" y="33527"/>
                </a:moveTo>
                <a:lnTo>
                  <a:pt x="35814" y="0"/>
                </a:lnTo>
                <a:lnTo>
                  <a:pt x="288798" y="0"/>
                </a:lnTo>
                <a:lnTo>
                  <a:pt x="326898" y="33527"/>
                </a:lnTo>
                <a:lnTo>
                  <a:pt x="0" y="33527"/>
                </a:lnTo>
                <a:close/>
              </a:path>
            </a:pathLst>
          </a:custGeom>
          <a:ln w="3175">
            <a:solidFill>
              <a:srgbClr val="626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724138" y="3038855"/>
            <a:ext cx="308610" cy="240029"/>
          </a:xfrm>
          <a:custGeom>
            <a:avLst/>
            <a:gdLst/>
            <a:ahLst/>
            <a:cxnLst/>
            <a:rect l="l" t="t" r="r" b="b"/>
            <a:pathLst>
              <a:path w="308609" h="240029">
                <a:moveTo>
                  <a:pt x="0" y="0"/>
                </a:moveTo>
                <a:lnTo>
                  <a:pt x="0" y="240029"/>
                </a:lnTo>
                <a:lnTo>
                  <a:pt x="308609" y="240029"/>
                </a:lnTo>
                <a:lnTo>
                  <a:pt x="308609" y="0"/>
                </a:lnTo>
                <a:lnTo>
                  <a:pt x="0" y="0"/>
                </a:lnTo>
                <a:close/>
              </a:path>
            </a:pathLst>
          </a:custGeom>
          <a:solidFill>
            <a:srgbClr val="A5A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724138" y="3038855"/>
            <a:ext cx="308610" cy="240029"/>
          </a:xfrm>
          <a:custGeom>
            <a:avLst/>
            <a:gdLst/>
            <a:ahLst/>
            <a:cxnLst/>
            <a:rect l="l" t="t" r="r" b="b"/>
            <a:pathLst>
              <a:path w="308609" h="240029">
                <a:moveTo>
                  <a:pt x="0" y="240029"/>
                </a:moveTo>
                <a:lnTo>
                  <a:pt x="0" y="0"/>
                </a:lnTo>
                <a:lnTo>
                  <a:pt x="308609" y="0"/>
                </a:lnTo>
                <a:lnTo>
                  <a:pt x="308609" y="240029"/>
                </a:lnTo>
                <a:lnTo>
                  <a:pt x="0" y="240029"/>
                </a:lnTo>
                <a:close/>
              </a:path>
            </a:pathLst>
          </a:custGeom>
          <a:ln w="3175">
            <a:solidFill>
              <a:srgbClr val="626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654795" y="3310128"/>
            <a:ext cx="447675" cy="85090"/>
          </a:xfrm>
          <a:custGeom>
            <a:avLst/>
            <a:gdLst/>
            <a:ahLst/>
            <a:cxnLst/>
            <a:rect l="l" t="t" r="r" b="b"/>
            <a:pathLst>
              <a:path w="447675" h="85089">
                <a:moveTo>
                  <a:pt x="0" y="0"/>
                </a:moveTo>
                <a:lnTo>
                  <a:pt x="0" y="84582"/>
                </a:lnTo>
                <a:lnTo>
                  <a:pt x="447294" y="84582"/>
                </a:lnTo>
                <a:lnTo>
                  <a:pt x="447294" y="0"/>
                </a:lnTo>
                <a:lnTo>
                  <a:pt x="0" y="0"/>
                </a:lnTo>
                <a:close/>
              </a:path>
            </a:pathLst>
          </a:custGeom>
          <a:solidFill>
            <a:srgbClr val="A5A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654795" y="3310128"/>
            <a:ext cx="447675" cy="85090"/>
          </a:xfrm>
          <a:custGeom>
            <a:avLst/>
            <a:gdLst/>
            <a:ahLst/>
            <a:cxnLst/>
            <a:rect l="l" t="t" r="r" b="b"/>
            <a:pathLst>
              <a:path w="447675" h="85089">
                <a:moveTo>
                  <a:pt x="0" y="84582"/>
                </a:moveTo>
                <a:lnTo>
                  <a:pt x="0" y="0"/>
                </a:lnTo>
                <a:lnTo>
                  <a:pt x="447294" y="0"/>
                </a:lnTo>
                <a:lnTo>
                  <a:pt x="447294" y="84582"/>
                </a:lnTo>
              </a:path>
            </a:pathLst>
          </a:custGeom>
          <a:ln w="3175">
            <a:solidFill>
              <a:srgbClr val="626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751569" y="3067811"/>
            <a:ext cx="254000" cy="181610"/>
          </a:xfrm>
          <a:custGeom>
            <a:avLst/>
            <a:gdLst/>
            <a:ahLst/>
            <a:cxnLst/>
            <a:rect l="l" t="t" r="r" b="b"/>
            <a:pathLst>
              <a:path w="254000" h="181610">
                <a:moveTo>
                  <a:pt x="0" y="0"/>
                </a:moveTo>
                <a:lnTo>
                  <a:pt x="0" y="181356"/>
                </a:lnTo>
                <a:lnTo>
                  <a:pt x="253746" y="181356"/>
                </a:lnTo>
                <a:lnTo>
                  <a:pt x="2537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751569" y="3067811"/>
            <a:ext cx="254000" cy="181610"/>
          </a:xfrm>
          <a:custGeom>
            <a:avLst/>
            <a:gdLst/>
            <a:ahLst/>
            <a:cxnLst/>
            <a:rect l="l" t="t" r="r" b="b"/>
            <a:pathLst>
              <a:path w="254000" h="181610">
                <a:moveTo>
                  <a:pt x="0" y="181356"/>
                </a:moveTo>
                <a:lnTo>
                  <a:pt x="0" y="0"/>
                </a:lnTo>
                <a:lnTo>
                  <a:pt x="253746" y="0"/>
                </a:lnTo>
                <a:lnTo>
                  <a:pt x="253746" y="181356"/>
                </a:lnTo>
                <a:lnTo>
                  <a:pt x="0" y="181356"/>
                </a:lnTo>
                <a:close/>
              </a:path>
            </a:pathLst>
          </a:custGeom>
          <a:ln w="3175">
            <a:solidFill>
              <a:srgbClr val="626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 txBox="1"/>
          <p:nvPr/>
        </p:nvSpPr>
        <p:spPr>
          <a:xfrm>
            <a:off x="855980" y="2433986"/>
            <a:ext cx="4513580" cy="159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Arial"/>
                <a:cs typeface="Arial"/>
              </a:rPr>
              <a:t>In</a:t>
            </a:r>
            <a:r>
              <a:rPr sz="2400" spc="-5" dirty="0">
                <a:latin typeface="Arial"/>
                <a:cs typeface="Arial"/>
              </a:rPr>
              <a:t> 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Etherne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u="heavy" spc="-5" dirty="0">
                <a:latin typeface="Arial"/>
                <a:cs typeface="Arial"/>
              </a:rPr>
              <a:t>LA</a:t>
            </a:r>
            <a:r>
              <a:rPr sz="2400" u="heavy" spc="5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host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ca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2250">
              <a:latin typeface="Times New Roman"/>
              <a:cs typeface="Times New Roman"/>
            </a:endParaRPr>
          </a:p>
          <a:p>
            <a:pPr marL="755015" indent="-285115">
              <a:lnSpc>
                <a:spcPct val="100000"/>
              </a:lnSpc>
              <a:buFont typeface="Arial"/>
              <a:buChar char="•"/>
              <a:tabLst>
                <a:tab pos="755650" algn="l"/>
              </a:tabLst>
            </a:pPr>
            <a:r>
              <a:rPr sz="2000" spc="-15" dirty="0">
                <a:latin typeface="Arial"/>
                <a:cs typeface="Arial"/>
              </a:rPr>
              <a:t>Attached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commo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cable</a:t>
            </a:r>
            <a:r>
              <a:rPr sz="2000" spc="-10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55015" indent="-285115">
              <a:lnSpc>
                <a:spcPct val="100000"/>
              </a:lnSpc>
              <a:buFont typeface="Arial"/>
              <a:buChar char="•"/>
              <a:tabLst>
                <a:tab pos="755650" algn="l"/>
              </a:tabLst>
            </a:pPr>
            <a:r>
              <a:rPr sz="2000" spc="-20" dirty="0">
                <a:latin typeface="Arial"/>
                <a:cs typeface="Arial"/>
              </a:rPr>
              <a:t>Connecte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i="1" spc="-15" dirty="0">
                <a:solidFill>
                  <a:srgbClr val="0000FF"/>
                </a:solidFill>
                <a:latin typeface="Arial"/>
                <a:cs typeface="Arial"/>
              </a:rPr>
              <a:t>Etherne</a:t>
            </a:r>
            <a:r>
              <a:rPr sz="2000" i="1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i="1" spc="-15" dirty="0">
                <a:solidFill>
                  <a:srgbClr val="0000FF"/>
                </a:solidFill>
                <a:latin typeface="Arial"/>
                <a:cs typeface="Arial"/>
              </a:rPr>
              <a:t> switche</a:t>
            </a:r>
            <a:r>
              <a:rPr sz="2000" i="1" spc="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5936996" y="3109166"/>
            <a:ext cx="2724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114" dirty="0">
                <a:latin typeface="Arial"/>
                <a:cs typeface="Arial"/>
              </a:rPr>
              <a:t> </a:t>
            </a:r>
            <a:r>
              <a:rPr sz="1200" b="1" u="sng" spc="515" dirty="0">
                <a:latin typeface="Arial"/>
                <a:cs typeface="Arial"/>
              </a:rPr>
              <a:t> 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8812021" y="3109166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B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u="sng" spc="505" dirty="0">
                <a:latin typeface="Arial"/>
                <a:cs typeface="Arial"/>
              </a:rPr>
              <a:t> 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6858761" y="3393947"/>
            <a:ext cx="816610" cy="1270"/>
          </a:xfrm>
          <a:custGeom>
            <a:avLst/>
            <a:gdLst/>
            <a:ahLst/>
            <a:cxnLst/>
            <a:rect l="l" t="t" r="r" b="b"/>
            <a:pathLst>
              <a:path w="816609" h="1270">
                <a:moveTo>
                  <a:pt x="0" y="0"/>
                </a:moveTo>
                <a:lnTo>
                  <a:pt x="0" y="762"/>
                </a:lnTo>
                <a:lnTo>
                  <a:pt x="816101" y="762"/>
                </a:lnTo>
                <a:lnTo>
                  <a:pt x="8161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6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862571" y="3393947"/>
            <a:ext cx="816610" cy="62865"/>
          </a:xfrm>
          <a:custGeom>
            <a:avLst/>
            <a:gdLst/>
            <a:ahLst/>
            <a:cxnLst/>
            <a:rect l="l" t="t" r="r" b="b"/>
            <a:pathLst>
              <a:path w="816609" h="62864">
                <a:moveTo>
                  <a:pt x="0" y="0"/>
                </a:moveTo>
                <a:lnTo>
                  <a:pt x="0" y="62484"/>
                </a:lnTo>
                <a:lnTo>
                  <a:pt x="816101" y="62484"/>
                </a:lnTo>
                <a:lnTo>
                  <a:pt x="8161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6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862571" y="3394709"/>
            <a:ext cx="816610" cy="62230"/>
          </a:xfrm>
          <a:custGeom>
            <a:avLst/>
            <a:gdLst/>
            <a:ahLst/>
            <a:cxnLst/>
            <a:rect l="l" t="t" r="r" b="b"/>
            <a:pathLst>
              <a:path w="816609" h="62229">
                <a:moveTo>
                  <a:pt x="0" y="0"/>
                </a:moveTo>
                <a:lnTo>
                  <a:pt x="0" y="61722"/>
                </a:lnTo>
                <a:lnTo>
                  <a:pt x="816101" y="61722"/>
                </a:lnTo>
                <a:lnTo>
                  <a:pt x="816101" y="0"/>
                </a:lnTo>
              </a:path>
            </a:pathLst>
          </a:custGeom>
          <a:ln w="7429">
            <a:solidFill>
              <a:srgbClr val="AA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674864" y="3394709"/>
            <a:ext cx="76200" cy="59055"/>
          </a:xfrm>
          <a:custGeom>
            <a:avLst/>
            <a:gdLst/>
            <a:ahLst/>
            <a:cxnLst/>
            <a:rect l="l" t="t" r="r" b="b"/>
            <a:pathLst>
              <a:path w="76200" h="59054">
                <a:moveTo>
                  <a:pt x="75835" y="0"/>
                </a:moveTo>
                <a:lnTo>
                  <a:pt x="0" y="0"/>
                </a:lnTo>
                <a:lnTo>
                  <a:pt x="0" y="58673"/>
                </a:lnTo>
                <a:lnTo>
                  <a:pt x="75835" y="0"/>
                </a:lnTo>
                <a:close/>
              </a:path>
            </a:pathLst>
          </a:custGeom>
          <a:solidFill>
            <a:srgbClr val="005A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678673" y="3394710"/>
            <a:ext cx="80010" cy="62230"/>
          </a:xfrm>
          <a:custGeom>
            <a:avLst/>
            <a:gdLst/>
            <a:ahLst/>
            <a:cxnLst/>
            <a:rect l="l" t="t" r="r" b="b"/>
            <a:pathLst>
              <a:path w="80009" h="62229">
                <a:moveTo>
                  <a:pt x="79774" y="0"/>
                </a:moveTo>
                <a:lnTo>
                  <a:pt x="0" y="0"/>
                </a:lnTo>
                <a:lnTo>
                  <a:pt x="0" y="61721"/>
                </a:lnTo>
                <a:lnTo>
                  <a:pt x="79774" y="0"/>
                </a:lnTo>
                <a:close/>
              </a:path>
            </a:pathLst>
          </a:custGeom>
          <a:solidFill>
            <a:srgbClr val="005A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678673" y="3394710"/>
            <a:ext cx="80010" cy="62230"/>
          </a:xfrm>
          <a:custGeom>
            <a:avLst/>
            <a:gdLst/>
            <a:ahLst/>
            <a:cxnLst/>
            <a:rect l="l" t="t" r="r" b="b"/>
            <a:pathLst>
              <a:path w="80009" h="62229">
                <a:moveTo>
                  <a:pt x="79774" y="0"/>
                </a:moveTo>
                <a:lnTo>
                  <a:pt x="0" y="61721"/>
                </a:lnTo>
                <a:lnTo>
                  <a:pt x="0" y="0"/>
                </a:lnTo>
              </a:path>
            </a:pathLst>
          </a:custGeom>
          <a:ln w="7429">
            <a:solidFill>
              <a:srgbClr val="AA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394447" y="3464052"/>
            <a:ext cx="1521460" cy="468630"/>
          </a:xfrm>
          <a:custGeom>
            <a:avLst/>
            <a:gdLst/>
            <a:ahLst/>
            <a:cxnLst/>
            <a:rect l="l" t="t" r="r" b="b"/>
            <a:pathLst>
              <a:path w="1521459" h="468629">
                <a:moveTo>
                  <a:pt x="1520951" y="460247"/>
                </a:moveTo>
                <a:lnTo>
                  <a:pt x="3047" y="0"/>
                </a:lnTo>
                <a:lnTo>
                  <a:pt x="0" y="9143"/>
                </a:lnTo>
                <a:lnTo>
                  <a:pt x="1517903" y="468629"/>
                </a:lnTo>
                <a:lnTo>
                  <a:pt x="1520951" y="460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771388" y="3403853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056" y="0"/>
                </a:lnTo>
              </a:path>
            </a:pathLst>
          </a:custGeom>
          <a:ln w="21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771388" y="339470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771388" y="3394709"/>
            <a:ext cx="448309" cy="19050"/>
          </a:xfrm>
          <a:custGeom>
            <a:avLst/>
            <a:gdLst/>
            <a:ahLst/>
            <a:cxnLst/>
            <a:rect l="l" t="t" r="r" b="b"/>
            <a:pathLst>
              <a:path w="448310" h="19050">
                <a:moveTo>
                  <a:pt x="448056" y="0"/>
                </a:moveTo>
                <a:lnTo>
                  <a:pt x="448056" y="19050"/>
                </a:lnTo>
                <a:lnTo>
                  <a:pt x="0" y="190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758434" y="3438144"/>
            <a:ext cx="494030" cy="51435"/>
          </a:xfrm>
          <a:custGeom>
            <a:avLst/>
            <a:gdLst/>
            <a:ahLst/>
            <a:cxnLst/>
            <a:rect l="l" t="t" r="r" b="b"/>
            <a:pathLst>
              <a:path w="494029" h="51435">
                <a:moveTo>
                  <a:pt x="493776" y="51053"/>
                </a:moveTo>
                <a:lnTo>
                  <a:pt x="441198" y="0"/>
                </a:lnTo>
                <a:lnTo>
                  <a:pt x="53340" y="0"/>
                </a:lnTo>
                <a:lnTo>
                  <a:pt x="0" y="51053"/>
                </a:lnTo>
                <a:lnTo>
                  <a:pt x="493776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760720" y="3438144"/>
            <a:ext cx="491490" cy="53340"/>
          </a:xfrm>
          <a:custGeom>
            <a:avLst/>
            <a:gdLst/>
            <a:ahLst/>
            <a:cxnLst/>
            <a:rect l="l" t="t" r="r" b="b"/>
            <a:pathLst>
              <a:path w="491489" h="53339">
                <a:moveTo>
                  <a:pt x="491490" y="53339"/>
                </a:moveTo>
                <a:lnTo>
                  <a:pt x="441198" y="0"/>
                </a:lnTo>
                <a:lnTo>
                  <a:pt x="53340" y="0"/>
                </a:lnTo>
                <a:lnTo>
                  <a:pt x="0" y="53339"/>
                </a:lnTo>
                <a:lnTo>
                  <a:pt x="491490" y="53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760720" y="3438144"/>
            <a:ext cx="491490" cy="53340"/>
          </a:xfrm>
          <a:custGeom>
            <a:avLst/>
            <a:gdLst/>
            <a:ahLst/>
            <a:cxnLst/>
            <a:rect l="l" t="t" r="r" b="b"/>
            <a:pathLst>
              <a:path w="491489" h="53339">
                <a:moveTo>
                  <a:pt x="0" y="53339"/>
                </a:moveTo>
                <a:lnTo>
                  <a:pt x="53340" y="0"/>
                </a:lnTo>
                <a:lnTo>
                  <a:pt x="441198" y="0"/>
                </a:lnTo>
                <a:lnTo>
                  <a:pt x="491490" y="53339"/>
                </a:lnTo>
                <a:lnTo>
                  <a:pt x="0" y="5333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757170" y="3492627"/>
            <a:ext cx="478790" cy="0"/>
          </a:xfrm>
          <a:custGeom>
            <a:avLst/>
            <a:gdLst/>
            <a:ahLst/>
            <a:cxnLst/>
            <a:rect l="l" t="t" r="r" b="b"/>
            <a:pathLst>
              <a:path w="478789">
                <a:moveTo>
                  <a:pt x="0" y="0"/>
                </a:moveTo>
                <a:lnTo>
                  <a:pt x="478777" y="0"/>
                </a:lnTo>
              </a:path>
            </a:pathLst>
          </a:custGeom>
          <a:ln w="106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768340" y="3401567"/>
            <a:ext cx="448945" cy="0"/>
          </a:xfrm>
          <a:custGeom>
            <a:avLst/>
            <a:gdLst/>
            <a:ahLst/>
            <a:cxnLst/>
            <a:rect l="l" t="t" r="r" b="b"/>
            <a:pathLst>
              <a:path w="448945">
                <a:moveTo>
                  <a:pt x="0" y="0"/>
                </a:moveTo>
                <a:lnTo>
                  <a:pt x="448817" y="0"/>
                </a:lnTo>
              </a:path>
            </a:pathLst>
          </a:custGeom>
          <a:ln w="16510">
            <a:solidFill>
              <a:srgbClr val="A5A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768340" y="3394709"/>
            <a:ext cx="0" cy="14604"/>
          </a:xfrm>
          <a:custGeom>
            <a:avLst/>
            <a:gdLst/>
            <a:ahLst/>
            <a:cxnLst/>
            <a:rect l="l" t="t" r="r" b="b"/>
            <a:pathLst>
              <a:path h="14604">
                <a:moveTo>
                  <a:pt x="0" y="14477"/>
                </a:moveTo>
                <a:lnTo>
                  <a:pt x="0" y="0"/>
                </a:lnTo>
              </a:path>
            </a:pathLst>
          </a:custGeom>
          <a:ln w="3175">
            <a:solidFill>
              <a:srgbClr val="626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768340" y="3394709"/>
            <a:ext cx="448945" cy="14604"/>
          </a:xfrm>
          <a:custGeom>
            <a:avLst/>
            <a:gdLst/>
            <a:ahLst/>
            <a:cxnLst/>
            <a:rect l="l" t="t" r="r" b="b"/>
            <a:pathLst>
              <a:path w="448945" h="14604">
                <a:moveTo>
                  <a:pt x="448817" y="0"/>
                </a:moveTo>
                <a:lnTo>
                  <a:pt x="448817" y="14477"/>
                </a:lnTo>
                <a:lnTo>
                  <a:pt x="0" y="14478"/>
                </a:lnTo>
              </a:path>
            </a:pathLst>
          </a:custGeom>
          <a:ln w="3175">
            <a:solidFill>
              <a:srgbClr val="626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756147" y="3435858"/>
            <a:ext cx="494030" cy="51435"/>
          </a:xfrm>
          <a:custGeom>
            <a:avLst/>
            <a:gdLst/>
            <a:ahLst/>
            <a:cxnLst/>
            <a:rect l="l" t="t" r="r" b="b"/>
            <a:pathLst>
              <a:path w="494029" h="51435">
                <a:moveTo>
                  <a:pt x="493776" y="51053"/>
                </a:moveTo>
                <a:lnTo>
                  <a:pt x="440436" y="0"/>
                </a:lnTo>
                <a:lnTo>
                  <a:pt x="53340" y="0"/>
                </a:lnTo>
                <a:lnTo>
                  <a:pt x="0" y="51053"/>
                </a:lnTo>
                <a:lnTo>
                  <a:pt x="493776" y="51053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753100" y="3457955"/>
            <a:ext cx="487045" cy="53340"/>
          </a:xfrm>
          <a:custGeom>
            <a:avLst/>
            <a:gdLst/>
            <a:ahLst/>
            <a:cxnLst/>
            <a:rect l="l" t="t" r="r" b="b"/>
            <a:pathLst>
              <a:path w="487045" h="53339">
                <a:moveTo>
                  <a:pt x="486918" y="53339"/>
                </a:moveTo>
                <a:lnTo>
                  <a:pt x="435864" y="0"/>
                </a:lnTo>
                <a:lnTo>
                  <a:pt x="45720" y="0"/>
                </a:lnTo>
                <a:lnTo>
                  <a:pt x="0" y="48491"/>
                </a:lnTo>
                <a:lnTo>
                  <a:pt x="0" y="53339"/>
                </a:lnTo>
                <a:lnTo>
                  <a:pt x="486918" y="53339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753100" y="3457955"/>
            <a:ext cx="487045" cy="53340"/>
          </a:xfrm>
          <a:custGeom>
            <a:avLst/>
            <a:gdLst/>
            <a:ahLst/>
            <a:cxnLst/>
            <a:rect l="l" t="t" r="r" b="b"/>
            <a:pathLst>
              <a:path w="487045" h="53339">
                <a:moveTo>
                  <a:pt x="0" y="48490"/>
                </a:moveTo>
                <a:lnTo>
                  <a:pt x="45720" y="0"/>
                </a:lnTo>
                <a:lnTo>
                  <a:pt x="435864" y="0"/>
                </a:lnTo>
                <a:lnTo>
                  <a:pt x="486918" y="53339"/>
                </a:lnTo>
                <a:lnTo>
                  <a:pt x="0" y="53339"/>
                </a:lnTo>
              </a:path>
            </a:pathLst>
          </a:custGeom>
          <a:ln w="3175">
            <a:solidFill>
              <a:srgbClr val="626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756147" y="3490341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6250" y="0"/>
                </a:lnTo>
              </a:path>
            </a:pathLst>
          </a:custGeom>
          <a:ln w="8128">
            <a:solidFill>
              <a:srgbClr val="A5A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754884" y="3490340"/>
            <a:ext cx="478790" cy="0"/>
          </a:xfrm>
          <a:custGeom>
            <a:avLst/>
            <a:gdLst/>
            <a:ahLst/>
            <a:cxnLst/>
            <a:rect l="l" t="t" r="r" b="b"/>
            <a:pathLst>
              <a:path w="478789">
                <a:moveTo>
                  <a:pt x="0" y="0"/>
                </a:moveTo>
                <a:lnTo>
                  <a:pt x="478777" y="0"/>
                </a:lnTo>
              </a:path>
            </a:pathLst>
          </a:custGeom>
          <a:ln w="10655">
            <a:solidFill>
              <a:srgbClr val="626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657081" y="3402329"/>
            <a:ext cx="447675" cy="0"/>
          </a:xfrm>
          <a:custGeom>
            <a:avLst/>
            <a:gdLst/>
            <a:ahLst/>
            <a:cxnLst/>
            <a:rect l="l" t="t" r="r" b="b"/>
            <a:pathLst>
              <a:path w="447675">
                <a:moveTo>
                  <a:pt x="0" y="0"/>
                </a:moveTo>
                <a:lnTo>
                  <a:pt x="447294" y="0"/>
                </a:lnTo>
              </a:path>
            </a:pathLst>
          </a:custGeom>
          <a:ln w="18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657081" y="3394709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00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657081" y="3394709"/>
            <a:ext cx="447675" cy="16510"/>
          </a:xfrm>
          <a:custGeom>
            <a:avLst/>
            <a:gdLst/>
            <a:ahLst/>
            <a:cxnLst/>
            <a:rect l="l" t="t" r="r" b="b"/>
            <a:pathLst>
              <a:path w="447675" h="16510">
                <a:moveTo>
                  <a:pt x="447294" y="0"/>
                </a:moveTo>
                <a:lnTo>
                  <a:pt x="447294" y="16001"/>
                </a:lnTo>
                <a:lnTo>
                  <a:pt x="0" y="160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644890" y="3435096"/>
            <a:ext cx="493395" cy="52069"/>
          </a:xfrm>
          <a:custGeom>
            <a:avLst/>
            <a:gdLst/>
            <a:ahLst/>
            <a:cxnLst/>
            <a:rect l="l" t="t" r="r" b="b"/>
            <a:pathLst>
              <a:path w="493395" h="52070">
                <a:moveTo>
                  <a:pt x="493014" y="51815"/>
                </a:moveTo>
                <a:lnTo>
                  <a:pt x="439673" y="0"/>
                </a:lnTo>
                <a:lnTo>
                  <a:pt x="53340" y="0"/>
                </a:lnTo>
                <a:lnTo>
                  <a:pt x="0" y="51815"/>
                </a:lnTo>
                <a:lnTo>
                  <a:pt x="493014" y="51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647176" y="3437382"/>
            <a:ext cx="490855" cy="52069"/>
          </a:xfrm>
          <a:custGeom>
            <a:avLst/>
            <a:gdLst/>
            <a:ahLst/>
            <a:cxnLst/>
            <a:rect l="l" t="t" r="r" b="b"/>
            <a:pathLst>
              <a:path w="490854" h="52070">
                <a:moveTo>
                  <a:pt x="490728" y="51815"/>
                </a:moveTo>
                <a:lnTo>
                  <a:pt x="439673" y="0"/>
                </a:lnTo>
                <a:lnTo>
                  <a:pt x="51053" y="0"/>
                </a:lnTo>
                <a:lnTo>
                  <a:pt x="0" y="51815"/>
                </a:lnTo>
                <a:lnTo>
                  <a:pt x="490728" y="51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647176" y="3437382"/>
            <a:ext cx="490855" cy="52069"/>
          </a:xfrm>
          <a:custGeom>
            <a:avLst/>
            <a:gdLst/>
            <a:ahLst/>
            <a:cxnLst/>
            <a:rect l="l" t="t" r="r" b="b"/>
            <a:pathLst>
              <a:path w="490854" h="52070">
                <a:moveTo>
                  <a:pt x="0" y="51815"/>
                </a:moveTo>
                <a:lnTo>
                  <a:pt x="51053" y="0"/>
                </a:lnTo>
                <a:lnTo>
                  <a:pt x="439673" y="0"/>
                </a:lnTo>
                <a:lnTo>
                  <a:pt x="490728" y="51815"/>
                </a:lnTo>
                <a:lnTo>
                  <a:pt x="0" y="518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643613" y="3490340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>
                <a:moveTo>
                  <a:pt x="0" y="0"/>
                </a:moveTo>
                <a:lnTo>
                  <a:pt x="477278" y="0"/>
                </a:lnTo>
              </a:path>
            </a:pathLst>
          </a:custGeom>
          <a:ln w="10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654795" y="3401186"/>
            <a:ext cx="447675" cy="0"/>
          </a:xfrm>
          <a:custGeom>
            <a:avLst/>
            <a:gdLst/>
            <a:ahLst/>
            <a:cxnLst/>
            <a:rect l="l" t="t" r="r" b="b"/>
            <a:pathLst>
              <a:path w="447675">
                <a:moveTo>
                  <a:pt x="0" y="0"/>
                </a:moveTo>
                <a:lnTo>
                  <a:pt x="447294" y="0"/>
                </a:lnTo>
              </a:path>
            </a:pathLst>
          </a:custGeom>
          <a:ln w="15747">
            <a:solidFill>
              <a:srgbClr val="A5A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654795" y="3394709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13715"/>
                </a:moveTo>
                <a:lnTo>
                  <a:pt x="0" y="0"/>
                </a:lnTo>
              </a:path>
            </a:pathLst>
          </a:custGeom>
          <a:ln w="3175">
            <a:solidFill>
              <a:srgbClr val="626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654795" y="3394709"/>
            <a:ext cx="447675" cy="13970"/>
          </a:xfrm>
          <a:custGeom>
            <a:avLst/>
            <a:gdLst/>
            <a:ahLst/>
            <a:cxnLst/>
            <a:rect l="l" t="t" r="r" b="b"/>
            <a:pathLst>
              <a:path w="447675" h="13970">
                <a:moveTo>
                  <a:pt x="447294" y="0"/>
                </a:moveTo>
                <a:lnTo>
                  <a:pt x="447294" y="13715"/>
                </a:lnTo>
                <a:lnTo>
                  <a:pt x="0" y="13715"/>
                </a:lnTo>
              </a:path>
            </a:pathLst>
          </a:custGeom>
          <a:ln w="3175">
            <a:solidFill>
              <a:srgbClr val="626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641842" y="3432809"/>
            <a:ext cx="494030" cy="52069"/>
          </a:xfrm>
          <a:custGeom>
            <a:avLst/>
            <a:gdLst/>
            <a:ahLst/>
            <a:cxnLst/>
            <a:rect l="l" t="t" r="r" b="b"/>
            <a:pathLst>
              <a:path w="494029" h="52070">
                <a:moveTo>
                  <a:pt x="493776" y="51815"/>
                </a:moveTo>
                <a:lnTo>
                  <a:pt x="439673" y="0"/>
                </a:lnTo>
                <a:lnTo>
                  <a:pt x="54102" y="0"/>
                </a:lnTo>
                <a:lnTo>
                  <a:pt x="0" y="51815"/>
                </a:lnTo>
                <a:lnTo>
                  <a:pt x="493776" y="51815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639556" y="3457955"/>
            <a:ext cx="485775" cy="51435"/>
          </a:xfrm>
          <a:custGeom>
            <a:avLst/>
            <a:gdLst/>
            <a:ahLst/>
            <a:cxnLst/>
            <a:rect l="l" t="t" r="r" b="b"/>
            <a:pathLst>
              <a:path w="485775" h="51435">
                <a:moveTo>
                  <a:pt x="485393" y="51053"/>
                </a:moveTo>
                <a:lnTo>
                  <a:pt x="434339" y="0"/>
                </a:lnTo>
                <a:lnTo>
                  <a:pt x="45719" y="0"/>
                </a:lnTo>
                <a:lnTo>
                  <a:pt x="0" y="45719"/>
                </a:lnTo>
                <a:lnTo>
                  <a:pt x="0" y="51053"/>
                </a:lnTo>
                <a:lnTo>
                  <a:pt x="485393" y="51053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639556" y="3457955"/>
            <a:ext cx="485775" cy="51435"/>
          </a:xfrm>
          <a:custGeom>
            <a:avLst/>
            <a:gdLst/>
            <a:ahLst/>
            <a:cxnLst/>
            <a:rect l="l" t="t" r="r" b="b"/>
            <a:pathLst>
              <a:path w="485775" h="51435">
                <a:moveTo>
                  <a:pt x="0" y="45719"/>
                </a:moveTo>
                <a:lnTo>
                  <a:pt x="45719" y="0"/>
                </a:lnTo>
                <a:lnTo>
                  <a:pt x="434339" y="0"/>
                </a:lnTo>
                <a:lnTo>
                  <a:pt x="485393" y="51053"/>
                </a:lnTo>
                <a:lnTo>
                  <a:pt x="0" y="51053"/>
                </a:lnTo>
              </a:path>
            </a:pathLst>
          </a:custGeom>
          <a:ln w="3175">
            <a:solidFill>
              <a:srgbClr val="626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641842" y="3488054"/>
            <a:ext cx="475615" cy="0"/>
          </a:xfrm>
          <a:custGeom>
            <a:avLst/>
            <a:gdLst/>
            <a:ahLst/>
            <a:cxnLst/>
            <a:rect l="l" t="t" r="r" b="b"/>
            <a:pathLst>
              <a:path w="475615">
                <a:moveTo>
                  <a:pt x="0" y="0"/>
                </a:moveTo>
                <a:lnTo>
                  <a:pt x="475488" y="0"/>
                </a:lnTo>
              </a:path>
            </a:pathLst>
          </a:custGeom>
          <a:ln w="8128">
            <a:solidFill>
              <a:srgbClr val="A5A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640565" y="3488054"/>
            <a:ext cx="478155" cy="0"/>
          </a:xfrm>
          <a:custGeom>
            <a:avLst/>
            <a:gdLst/>
            <a:ahLst/>
            <a:cxnLst/>
            <a:rect l="l" t="t" r="r" b="b"/>
            <a:pathLst>
              <a:path w="478154">
                <a:moveTo>
                  <a:pt x="0" y="0"/>
                </a:moveTo>
                <a:lnTo>
                  <a:pt x="478040" y="0"/>
                </a:lnTo>
              </a:path>
            </a:pathLst>
          </a:custGeom>
          <a:ln w="10680">
            <a:solidFill>
              <a:srgbClr val="626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667750" y="3886961"/>
            <a:ext cx="467359" cy="49530"/>
          </a:xfrm>
          <a:custGeom>
            <a:avLst/>
            <a:gdLst/>
            <a:ahLst/>
            <a:cxnLst/>
            <a:rect l="l" t="t" r="r" b="b"/>
            <a:pathLst>
              <a:path w="467359" h="49529">
                <a:moveTo>
                  <a:pt x="467106" y="49529"/>
                </a:moveTo>
                <a:lnTo>
                  <a:pt x="416052" y="0"/>
                </a:lnTo>
                <a:lnTo>
                  <a:pt x="51053" y="0"/>
                </a:lnTo>
                <a:lnTo>
                  <a:pt x="0" y="49529"/>
                </a:lnTo>
                <a:lnTo>
                  <a:pt x="467106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660130" y="3878579"/>
            <a:ext cx="464184" cy="48895"/>
          </a:xfrm>
          <a:custGeom>
            <a:avLst/>
            <a:gdLst/>
            <a:ahLst/>
            <a:cxnLst/>
            <a:rect l="l" t="t" r="r" b="b"/>
            <a:pathLst>
              <a:path w="464184" h="48895">
                <a:moveTo>
                  <a:pt x="464058" y="48767"/>
                </a:moveTo>
                <a:lnTo>
                  <a:pt x="416052" y="0"/>
                </a:lnTo>
                <a:lnTo>
                  <a:pt x="48006" y="0"/>
                </a:lnTo>
                <a:lnTo>
                  <a:pt x="0" y="48767"/>
                </a:lnTo>
                <a:lnTo>
                  <a:pt x="464058" y="48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660130" y="3878579"/>
            <a:ext cx="464184" cy="48895"/>
          </a:xfrm>
          <a:custGeom>
            <a:avLst/>
            <a:gdLst/>
            <a:ahLst/>
            <a:cxnLst/>
            <a:rect l="l" t="t" r="r" b="b"/>
            <a:pathLst>
              <a:path w="464184" h="48895">
                <a:moveTo>
                  <a:pt x="0" y="48767"/>
                </a:moveTo>
                <a:lnTo>
                  <a:pt x="48006" y="0"/>
                </a:lnTo>
                <a:lnTo>
                  <a:pt x="416052" y="0"/>
                </a:lnTo>
                <a:lnTo>
                  <a:pt x="464058" y="48767"/>
                </a:lnTo>
                <a:lnTo>
                  <a:pt x="0" y="4876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736330" y="3627120"/>
            <a:ext cx="329565" cy="36195"/>
          </a:xfrm>
          <a:custGeom>
            <a:avLst/>
            <a:gdLst/>
            <a:ahLst/>
            <a:cxnLst/>
            <a:rect l="l" t="t" r="r" b="b"/>
            <a:pathLst>
              <a:path w="329565" h="36195">
                <a:moveTo>
                  <a:pt x="329184" y="35813"/>
                </a:moveTo>
                <a:lnTo>
                  <a:pt x="293370" y="0"/>
                </a:lnTo>
                <a:lnTo>
                  <a:pt x="38100" y="0"/>
                </a:lnTo>
                <a:lnTo>
                  <a:pt x="0" y="35813"/>
                </a:lnTo>
                <a:lnTo>
                  <a:pt x="329184" y="35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739378" y="3629405"/>
            <a:ext cx="329565" cy="36195"/>
          </a:xfrm>
          <a:custGeom>
            <a:avLst/>
            <a:gdLst/>
            <a:ahLst/>
            <a:cxnLst/>
            <a:rect l="l" t="t" r="r" b="b"/>
            <a:pathLst>
              <a:path w="329565" h="36195">
                <a:moveTo>
                  <a:pt x="329184" y="35813"/>
                </a:moveTo>
                <a:lnTo>
                  <a:pt x="290322" y="0"/>
                </a:lnTo>
                <a:lnTo>
                  <a:pt x="35052" y="0"/>
                </a:lnTo>
                <a:lnTo>
                  <a:pt x="0" y="35813"/>
                </a:lnTo>
                <a:lnTo>
                  <a:pt x="329184" y="35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739378" y="3629405"/>
            <a:ext cx="329565" cy="36195"/>
          </a:xfrm>
          <a:custGeom>
            <a:avLst/>
            <a:gdLst/>
            <a:ahLst/>
            <a:cxnLst/>
            <a:rect l="l" t="t" r="r" b="b"/>
            <a:pathLst>
              <a:path w="329565" h="36195">
                <a:moveTo>
                  <a:pt x="0" y="35813"/>
                </a:moveTo>
                <a:lnTo>
                  <a:pt x="35052" y="0"/>
                </a:lnTo>
                <a:lnTo>
                  <a:pt x="290322" y="0"/>
                </a:lnTo>
                <a:lnTo>
                  <a:pt x="329184" y="35813"/>
                </a:lnTo>
                <a:lnTo>
                  <a:pt x="0" y="3581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9044940" y="3662934"/>
            <a:ext cx="3175" cy="240029"/>
          </a:xfrm>
          <a:custGeom>
            <a:avLst/>
            <a:gdLst/>
            <a:ahLst/>
            <a:cxnLst/>
            <a:rect l="l" t="t" r="r" b="b"/>
            <a:pathLst>
              <a:path w="3175" h="240029">
                <a:moveTo>
                  <a:pt x="0" y="0"/>
                </a:moveTo>
                <a:lnTo>
                  <a:pt x="0" y="240029"/>
                </a:lnTo>
                <a:lnTo>
                  <a:pt x="3047" y="240029"/>
                </a:lnTo>
                <a:lnTo>
                  <a:pt x="30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736330" y="3662934"/>
            <a:ext cx="311785" cy="240029"/>
          </a:xfrm>
          <a:custGeom>
            <a:avLst/>
            <a:gdLst/>
            <a:ahLst/>
            <a:cxnLst/>
            <a:rect l="l" t="t" r="r" b="b"/>
            <a:pathLst>
              <a:path w="311784" h="240029">
                <a:moveTo>
                  <a:pt x="0" y="240029"/>
                </a:moveTo>
                <a:lnTo>
                  <a:pt x="0" y="0"/>
                </a:lnTo>
                <a:lnTo>
                  <a:pt x="311657" y="0"/>
                </a:lnTo>
                <a:lnTo>
                  <a:pt x="311657" y="240029"/>
                </a:lnTo>
                <a:lnTo>
                  <a:pt x="0" y="240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667750" y="4030979"/>
            <a:ext cx="448945" cy="1905"/>
          </a:xfrm>
          <a:custGeom>
            <a:avLst/>
            <a:gdLst/>
            <a:ahLst/>
            <a:cxnLst/>
            <a:rect l="l" t="t" r="r" b="b"/>
            <a:pathLst>
              <a:path w="448945" h="1904">
                <a:moveTo>
                  <a:pt x="0" y="0"/>
                </a:moveTo>
                <a:lnTo>
                  <a:pt x="0" y="1523"/>
                </a:lnTo>
                <a:lnTo>
                  <a:pt x="448818" y="1523"/>
                </a:lnTo>
                <a:lnTo>
                  <a:pt x="448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667750" y="3936491"/>
            <a:ext cx="448945" cy="96520"/>
          </a:xfrm>
          <a:custGeom>
            <a:avLst/>
            <a:gdLst/>
            <a:ahLst/>
            <a:cxnLst/>
            <a:rect l="l" t="t" r="r" b="b"/>
            <a:pathLst>
              <a:path w="448945" h="96520">
                <a:moveTo>
                  <a:pt x="0" y="96012"/>
                </a:moveTo>
                <a:lnTo>
                  <a:pt x="0" y="0"/>
                </a:lnTo>
                <a:lnTo>
                  <a:pt x="448818" y="0"/>
                </a:lnTo>
                <a:lnTo>
                  <a:pt x="448818" y="96012"/>
                </a:lnTo>
                <a:lnTo>
                  <a:pt x="0" y="960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654795" y="4057650"/>
            <a:ext cx="495300" cy="51435"/>
          </a:xfrm>
          <a:custGeom>
            <a:avLst/>
            <a:gdLst/>
            <a:ahLst/>
            <a:cxnLst/>
            <a:rect l="l" t="t" r="r" b="b"/>
            <a:pathLst>
              <a:path w="495300" h="51435">
                <a:moveTo>
                  <a:pt x="495300" y="51053"/>
                </a:moveTo>
                <a:lnTo>
                  <a:pt x="441198" y="0"/>
                </a:lnTo>
                <a:lnTo>
                  <a:pt x="53340" y="0"/>
                </a:lnTo>
                <a:lnTo>
                  <a:pt x="0" y="51053"/>
                </a:lnTo>
                <a:lnTo>
                  <a:pt x="495300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657081" y="4059935"/>
            <a:ext cx="493395" cy="51435"/>
          </a:xfrm>
          <a:custGeom>
            <a:avLst/>
            <a:gdLst/>
            <a:ahLst/>
            <a:cxnLst/>
            <a:rect l="l" t="t" r="r" b="b"/>
            <a:pathLst>
              <a:path w="493395" h="51435">
                <a:moveTo>
                  <a:pt x="493014" y="51053"/>
                </a:moveTo>
                <a:lnTo>
                  <a:pt x="441959" y="0"/>
                </a:lnTo>
                <a:lnTo>
                  <a:pt x="51053" y="0"/>
                </a:lnTo>
                <a:lnTo>
                  <a:pt x="0" y="51053"/>
                </a:lnTo>
                <a:lnTo>
                  <a:pt x="49301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657081" y="4059935"/>
            <a:ext cx="493395" cy="51435"/>
          </a:xfrm>
          <a:custGeom>
            <a:avLst/>
            <a:gdLst/>
            <a:ahLst/>
            <a:cxnLst/>
            <a:rect l="l" t="t" r="r" b="b"/>
            <a:pathLst>
              <a:path w="493395" h="51435">
                <a:moveTo>
                  <a:pt x="0" y="51053"/>
                </a:moveTo>
                <a:lnTo>
                  <a:pt x="51053" y="0"/>
                </a:lnTo>
                <a:lnTo>
                  <a:pt x="441959" y="0"/>
                </a:lnTo>
                <a:lnTo>
                  <a:pt x="493014" y="51053"/>
                </a:lnTo>
                <a:lnTo>
                  <a:pt x="0" y="510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653519" y="4112133"/>
            <a:ext cx="480059" cy="0"/>
          </a:xfrm>
          <a:custGeom>
            <a:avLst/>
            <a:gdLst/>
            <a:ahLst/>
            <a:cxnLst/>
            <a:rect l="l" t="t" r="r" b="b"/>
            <a:pathLst>
              <a:path w="480059">
                <a:moveTo>
                  <a:pt x="0" y="0"/>
                </a:moveTo>
                <a:lnTo>
                  <a:pt x="479564" y="0"/>
                </a:lnTo>
              </a:path>
            </a:pathLst>
          </a:custGeom>
          <a:ln w="10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664702" y="3884676"/>
            <a:ext cx="467359" cy="47625"/>
          </a:xfrm>
          <a:custGeom>
            <a:avLst/>
            <a:gdLst/>
            <a:ahLst/>
            <a:cxnLst/>
            <a:rect l="l" t="t" r="r" b="b"/>
            <a:pathLst>
              <a:path w="467359" h="47625">
                <a:moveTo>
                  <a:pt x="467106" y="47244"/>
                </a:moveTo>
                <a:lnTo>
                  <a:pt x="416052" y="0"/>
                </a:lnTo>
                <a:lnTo>
                  <a:pt x="51053" y="0"/>
                </a:lnTo>
                <a:lnTo>
                  <a:pt x="0" y="47244"/>
                </a:lnTo>
                <a:lnTo>
                  <a:pt x="467106" y="47244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667750" y="3886961"/>
            <a:ext cx="464184" cy="47625"/>
          </a:xfrm>
          <a:custGeom>
            <a:avLst/>
            <a:gdLst/>
            <a:ahLst/>
            <a:cxnLst/>
            <a:rect l="l" t="t" r="r" b="b"/>
            <a:pathLst>
              <a:path w="464184" h="47625">
                <a:moveTo>
                  <a:pt x="464058" y="47244"/>
                </a:moveTo>
                <a:lnTo>
                  <a:pt x="416052" y="0"/>
                </a:lnTo>
                <a:lnTo>
                  <a:pt x="48006" y="0"/>
                </a:lnTo>
                <a:lnTo>
                  <a:pt x="0" y="47244"/>
                </a:lnTo>
                <a:lnTo>
                  <a:pt x="464058" y="47244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667750" y="3886961"/>
            <a:ext cx="464184" cy="47625"/>
          </a:xfrm>
          <a:custGeom>
            <a:avLst/>
            <a:gdLst/>
            <a:ahLst/>
            <a:cxnLst/>
            <a:rect l="l" t="t" r="r" b="b"/>
            <a:pathLst>
              <a:path w="464184" h="47625">
                <a:moveTo>
                  <a:pt x="0" y="47244"/>
                </a:moveTo>
                <a:lnTo>
                  <a:pt x="48006" y="0"/>
                </a:lnTo>
                <a:lnTo>
                  <a:pt x="416052" y="0"/>
                </a:lnTo>
                <a:lnTo>
                  <a:pt x="464058" y="47244"/>
                </a:lnTo>
                <a:lnTo>
                  <a:pt x="0" y="47244"/>
                </a:lnTo>
                <a:close/>
              </a:path>
            </a:pathLst>
          </a:custGeom>
          <a:ln w="3175">
            <a:solidFill>
              <a:srgbClr val="626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734043" y="3624834"/>
            <a:ext cx="329565" cy="36195"/>
          </a:xfrm>
          <a:custGeom>
            <a:avLst/>
            <a:gdLst/>
            <a:ahLst/>
            <a:cxnLst/>
            <a:rect l="l" t="t" r="r" b="b"/>
            <a:pathLst>
              <a:path w="329565" h="36195">
                <a:moveTo>
                  <a:pt x="329184" y="35813"/>
                </a:moveTo>
                <a:lnTo>
                  <a:pt x="293370" y="0"/>
                </a:lnTo>
                <a:lnTo>
                  <a:pt x="38100" y="0"/>
                </a:lnTo>
                <a:lnTo>
                  <a:pt x="0" y="35813"/>
                </a:lnTo>
                <a:lnTo>
                  <a:pt x="329184" y="35813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736330" y="3627120"/>
            <a:ext cx="329565" cy="33655"/>
          </a:xfrm>
          <a:custGeom>
            <a:avLst/>
            <a:gdLst/>
            <a:ahLst/>
            <a:cxnLst/>
            <a:rect l="l" t="t" r="r" b="b"/>
            <a:pathLst>
              <a:path w="329565" h="33654">
                <a:moveTo>
                  <a:pt x="329184" y="33527"/>
                </a:moveTo>
                <a:lnTo>
                  <a:pt x="291084" y="0"/>
                </a:lnTo>
                <a:lnTo>
                  <a:pt x="35814" y="0"/>
                </a:lnTo>
                <a:lnTo>
                  <a:pt x="0" y="33527"/>
                </a:lnTo>
                <a:lnTo>
                  <a:pt x="329184" y="33527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736330" y="3627120"/>
            <a:ext cx="329565" cy="33655"/>
          </a:xfrm>
          <a:custGeom>
            <a:avLst/>
            <a:gdLst/>
            <a:ahLst/>
            <a:cxnLst/>
            <a:rect l="l" t="t" r="r" b="b"/>
            <a:pathLst>
              <a:path w="329565" h="33654">
                <a:moveTo>
                  <a:pt x="0" y="33527"/>
                </a:moveTo>
                <a:lnTo>
                  <a:pt x="35814" y="0"/>
                </a:lnTo>
                <a:lnTo>
                  <a:pt x="291084" y="0"/>
                </a:lnTo>
                <a:lnTo>
                  <a:pt x="329184" y="33527"/>
                </a:lnTo>
                <a:lnTo>
                  <a:pt x="0" y="33527"/>
                </a:lnTo>
                <a:close/>
              </a:path>
            </a:pathLst>
          </a:custGeom>
          <a:ln w="3175">
            <a:solidFill>
              <a:srgbClr val="626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734043" y="3660647"/>
            <a:ext cx="311150" cy="240029"/>
          </a:xfrm>
          <a:custGeom>
            <a:avLst/>
            <a:gdLst/>
            <a:ahLst/>
            <a:cxnLst/>
            <a:rect l="l" t="t" r="r" b="b"/>
            <a:pathLst>
              <a:path w="311150" h="240029">
                <a:moveTo>
                  <a:pt x="0" y="0"/>
                </a:moveTo>
                <a:lnTo>
                  <a:pt x="0" y="240029"/>
                </a:lnTo>
                <a:lnTo>
                  <a:pt x="310896" y="240029"/>
                </a:lnTo>
                <a:lnTo>
                  <a:pt x="310896" y="0"/>
                </a:lnTo>
                <a:lnTo>
                  <a:pt x="0" y="0"/>
                </a:lnTo>
                <a:close/>
              </a:path>
            </a:pathLst>
          </a:custGeom>
          <a:solidFill>
            <a:srgbClr val="A5A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734043" y="3660647"/>
            <a:ext cx="311150" cy="240029"/>
          </a:xfrm>
          <a:custGeom>
            <a:avLst/>
            <a:gdLst/>
            <a:ahLst/>
            <a:cxnLst/>
            <a:rect l="l" t="t" r="r" b="b"/>
            <a:pathLst>
              <a:path w="311150" h="240029">
                <a:moveTo>
                  <a:pt x="0" y="240029"/>
                </a:moveTo>
                <a:lnTo>
                  <a:pt x="0" y="0"/>
                </a:lnTo>
                <a:lnTo>
                  <a:pt x="310896" y="0"/>
                </a:lnTo>
                <a:lnTo>
                  <a:pt x="310896" y="240029"/>
                </a:lnTo>
                <a:lnTo>
                  <a:pt x="0" y="240029"/>
                </a:lnTo>
                <a:close/>
              </a:path>
            </a:pathLst>
          </a:custGeom>
          <a:ln w="3175">
            <a:solidFill>
              <a:srgbClr val="626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664702" y="3931920"/>
            <a:ext cx="449580" cy="99060"/>
          </a:xfrm>
          <a:custGeom>
            <a:avLst/>
            <a:gdLst/>
            <a:ahLst/>
            <a:cxnLst/>
            <a:rect l="l" t="t" r="r" b="b"/>
            <a:pathLst>
              <a:path w="449579" h="99060">
                <a:moveTo>
                  <a:pt x="0" y="0"/>
                </a:moveTo>
                <a:lnTo>
                  <a:pt x="0" y="99060"/>
                </a:lnTo>
                <a:lnTo>
                  <a:pt x="449579" y="99060"/>
                </a:lnTo>
                <a:lnTo>
                  <a:pt x="449579" y="0"/>
                </a:lnTo>
                <a:lnTo>
                  <a:pt x="0" y="0"/>
                </a:lnTo>
                <a:close/>
              </a:path>
            </a:pathLst>
          </a:custGeom>
          <a:solidFill>
            <a:srgbClr val="A5A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664702" y="3931920"/>
            <a:ext cx="449580" cy="99060"/>
          </a:xfrm>
          <a:custGeom>
            <a:avLst/>
            <a:gdLst/>
            <a:ahLst/>
            <a:cxnLst/>
            <a:rect l="l" t="t" r="r" b="b"/>
            <a:pathLst>
              <a:path w="449579" h="99060">
                <a:moveTo>
                  <a:pt x="0" y="99060"/>
                </a:moveTo>
                <a:lnTo>
                  <a:pt x="0" y="0"/>
                </a:lnTo>
                <a:lnTo>
                  <a:pt x="449579" y="0"/>
                </a:lnTo>
                <a:lnTo>
                  <a:pt x="449579" y="99060"/>
                </a:lnTo>
                <a:lnTo>
                  <a:pt x="0" y="99060"/>
                </a:lnTo>
                <a:close/>
              </a:path>
            </a:pathLst>
          </a:custGeom>
          <a:ln w="3175">
            <a:solidFill>
              <a:srgbClr val="626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764523" y="3690365"/>
            <a:ext cx="253365" cy="181610"/>
          </a:xfrm>
          <a:custGeom>
            <a:avLst/>
            <a:gdLst/>
            <a:ahLst/>
            <a:cxnLst/>
            <a:rect l="l" t="t" r="r" b="b"/>
            <a:pathLst>
              <a:path w="253365" h="181610">
                <a:moveTo>
                  <a:pt x="0" y="0"/>
                </a:moveTo>
                <a:lnTo>
                  <a:pt x="0" y="181355"/>
                </a:lnTo>
                <a:lnTo>
                  <a:pt x="252983" y="181355"/>
                </a:lnTo>
                <a:lnTo>
                  <a:pt x="2529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764523" y="3690365"/>
            <a:ext cx="253365" cy="181610"/>
          </a:xfrm>
          <a:custGeom>
            <a:avLst/>
            <a:gdLst/>
            <a:ahLst/>
            <a:cxnLst/>
            <a:rect l="l" t="t" r="r" b="b"/>
            <a:pathLst>
              <a:path w="253365" h="181610">
                <a:moveTo>
                  <a:pt x="0" y="181355"/>
                </a:moveTo>
                <a:lnTo>
                  <a:pt x="0" y="0"/>
                </a:lnTo>
                <a:lnTo>
                  <a:pt x="252983" y="0"/>
                </a:lnTo>
                <a:lnTo>
                  <a:pt x="252983" y="181355"/>
                </a:lnTo>
                <a:lnTo>
                  <a:pt x="0" y="181355"/>
                </a:lnTo>
                <a:close/>
              </a:path>
            </a:pathLst>
          </a:custGeom>
          <a:ln w="3175">
            <a:solidFill>
              <a:srgbClr val="626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652509" y="4055364"/>
            <a:ext cx="494665" cy="52069"/>
          </a:xfrm>
          <a:custGeom>
            <a:avLst/>
            <a:gdLst/>
            <a:ahLst/>
            <a:cxnLst/>
            <a:rect l="l" t="t" r="r" b="b"/>
            <a:pathLst>
              <a:path w="494665" h="52070">
                <a:moveTo>
                  <a:pt x="494538" y="51815"/>
                </a:moveTo>
                <a:lnTo>
                  <a:pt x="441198" y="0"/>
                </a:lnTo>
                <a:lnTo>
                  <a:pt x="53340" y="0"/>
                </a:lnTo>
                <a:lnTo>
                  <a:pt x="0" y="51815"/>
                </a:lnTo>
                <a:lnTo>
                  <a:pt x="494538" y="51815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649461" y="4079747"/>
            <a:ext cx="487680" cy="52069"/>
          </a:xfrm>
          <a:custGeom>
            <a:avLst/>
            <a:gdLst/>
            <a:ahLst/>
            <a:cxnLst/>
            <a:rect l="l" t="t" r="r" b="b"/>
            <a:pathLst>
              <a:path w="487679" h="52070">
                <a:moveTo>
                  <a:pt x="487680" y="51815"/>
                </a:moveTo>
                <a:lnTo>
                  <a:pt x="436626" y="0"/>
                </a:lnTo>
                <a:lnTo>
                  <a:pt x="46482" y="0"/>
                </a:lnTo>
                <a:lnTo>
                  <a:pt x="0" y="47175"/>
                </a:lnTo>
                <a:lnTo>
                  <a:pt x="0" y="51815"/>
                </a:lnTo>
                <a:lnTo>
                  <a:pt x="487680" y="51815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649461" y="4079747"/>
            <a:ext cx="487680" cy="52069"/>
          </a:xfrm>
          <a:custGeom>
            <a:avLst/>
            <a:gdLst/>
            <a:ahLst/>
            <a:cxnLst/>
            <a:rect l="l" t="t" r="r" b="b"/>
            <a:pathLst>
              <a:path w="487679" h="52070">
                <a:moveTo>
                  <a:pt x="0" y="47175"/>
                </a:moveTo>
                <a:lnTo>
                  <a:pt x="46482" y="0"/>
                </a:lnTo>
                <a:lnTo>
                  <a:pt x="436626" y="0"/>
                </a:lnTo>
                <a:lnTo>
                  <a:pt x="487680" y="51815"/>
                </a:lnTo>
                <a:lnTo>
                  <a:pt x="0" y="51815"/>
                </a:lnTo>
              </a:path>
            </a:pathLst>
          </a:custGeom>
          <a:ln w="3175">
            <a:solidFill>
              <a:srgbClr val="626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652509" y="4110228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>
                <a:moveTo>
                  <a:pt x="0" y="0"/>
                </a:moveTo>
                <a:lnTo>
                  <a:pt x="477011" y="0"/>
                </a:lnTo>
              </a:path>
            </a:pathLst>
          </a:custGeom>
          <a:ln w="7366">
            <a:solidFill>
              <a:srgbClr val="A5A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651233" y="4110227"/>
            <a:ext cx="480059" cy="0"/>
          </a:xfrm>
          <a:custGeom>
            <a:avLst/>
            <a:gdLst/>
            <a:ahLst/>
            <a:cxnLst/>
            <a:rect l="l" t="t" r="r" b="b"/>
            <a:pathLst>
              <a:path w="480059">
                <a:moveTo>
                  <a:pt x="0" y="0"/>
                </a:moveTo>
                <a:lnTo>
                  <a:pt x="479564" y="0"/>
                </a:lnTo>
              </a:path>
            </a:pathLst>
          </a:custGeom>
          <a:ln w="9918">
            <a:solidFill>
              <a:srgbClr val="626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 txBox="1"/>
          <p:nvPr/>
        </p:nvSpPr>
        <p:spPr>
          <a:xfrm>
            <a:off x="8831071" y="3735530"/>
            <a:ext cx="2755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C</a:t>
            </a:r>
            <a:r>
              <a:rPr sz="1200" b="1" spc="-100" dirty="0">
                <a:latin typeface="Arial"/>
                <a:cs typeface="Arial"/>
              </a:rPr>
              <a:t> </a:t>
            </a:r>
            <a:r>
              <a:rPr sz="1200" b="1" u="sng" spc="520" dirty="0">
                <a:latin typeface="Arial"/>
                <a:cs typeface="Arial"/>
              </a:rPr>
              <a:t> 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2" name="object 262"/>
          <p:cNvSpPr/>
          <p:nvPr/>
        </p:nvSpPr>
        <p:spPr>
          <a:xfrm>
            <a:off x="457200" y="5352288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 txBox="1"/>
          <p:nvPr/>
        </p:nvSpPr>
        <p:spPr>
          <a:xfrm>
            <a:off x="855980" y="4433473"/>
            <a:ext cx="8123555" cy="2218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70000"/>
              </a:lnSpc>
            </a:pPr>
            <a:r>
              <a:rPr sz="2400" spc="-5" dirty="0">
                <a:latin typeface="Arial"/>
                <a:cs typeface="Arial"/>
              </a:rPr>
              <a:t>Etherne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switche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ar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switc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frames betwee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-15" dirty="0">
                <a:latin typeface="Arial"/>
                <a:cs typeface="Arial"/>
              </a:rPr>
              <a:t>orts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connecte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differen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spc="-20" dirty="0">
                <a:latin typeface="Arial"/>
                <a:cs typeface="Arial"/>
              </a:rPr>
              <a:t>ments.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2250">
              <a:latin typeface="Times New Roman"/>
              <a:cs typeface="Times New Roman"/>
            </a:endParaRPr>
          </a:p>
          <a:p>
            <a:pPr marL="755015" indent="-285115">
              <a:lnSpc>
                <a:spcPct val="100000"/>
              </a:lnSpc>
              <a:buFont typeface="Arial"/>
              <a:buChar char="•"/>
              <a:tabLst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Offer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guaranteed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bandwidth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segments.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755015" indent="-285115">
              <a:lnSpc>
                <a:spcPct val="100000"/>
              </a:lnSpc>
              <a:buFont typeface="Arial"/>
              <a:buChar char="•"/>
              <a:tabLst>
                <a:tab pos="755650" algn="l"/>
              </a:tabLst>
            </a:pPr>
            <a:r>
              <a:rPr sz="2000" spc="-15" dirty="0">
                <a:latin typeface="Arial"/>
                <a:cs typeface="Arial"/>
              </a:rPr>
              <a:t>Separate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LA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into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collision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domains.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4" name="Slide Number Placeholder 26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21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45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/>
              <a:t>Ethernet Encapsulation</a:t>
            </a:r>
            <a:r>
              <a:rPr sz="2800" spc="5" dirty="0"/>
              <a:t> </a:t>
            </a:r>
            <a:r>
              <a:rPr sz="2800" dirty="0"/>
              <a:t>(RFC </a:t>
            </a:r>
            <a:r>
              <a:rPr sz="2800" spc="-5" dirty="0"/>
              <a:t>894)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739901" y="1418082"/>
            <a:ext cx="6278117" cy="158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90441" y="2270876"/>
            <a:ext cx="7366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241477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1523" y="2836173"/>
            <a:ext cx="4135754" cy="500380"/>
          </a:xfrm>
          <a:custGeom>
            <a:avLst/>
            <a:gdLst/>
            <a:ahLst/>
            <a:cxnLst/>
            <a:rect l="l" t="t" r="r" b="b"/>
            <a:pathLst>
              <a:path w="4135754" h="500379">
                <a:moveTo>
                  <a:pt x="0" y="499870"/>
                </a:moveTo>
                <a:lnTo>
                  <a:pt x="4135374" y="499870"/>
                </a:lnTo>
                <a:lnTo>
                  <a:pt x="4135374" y="0"/>
                </a:lnTo>
                <a:lnTo>
                  <a:pt x="0" y="0"/>
                </a:lnTo>
                <a:lnTo>
                  <a:pt x="0" y="4998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21523" y="2836173"/>
            <a:ext cx="4135754" cy="500380"/>
          </a:xfrm>
          <a:custGeom>
            <a:avLst/>
            <a:gdLst/>
            <a:ahLst/>
            <a:cxnLst/>
            <a:rect l="l" t="t" r="r" b="b"/>
            <a:pathLst>
              <a:path w="4135754" h="500379">
                <a:moveTo>
                  <a:pt x="0" y="499870"/>
                </a:moveTo>
                <a:lnTo>
                  <a:pt x="4135374" y="499870"/>
                </a:lnTo>
                <a:lnTo>
                  <a:pt x="4135374" y="0"/>
                </a:lnTo>
                <a:lnTo>
                  <a:pt x="0" y="0"/>
                </a:lnTo>
                <a:lnTo>
                  <a:pt x="0" y="499870"/>
                </a:lnTo>
                <a:close/>
              </a:path>
            </a:pathLst>
          </a:custGeom>
          <a:ln w="11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64535" y="2888858"/>
            <a:ext cx="751205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IP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300" spc="20" dirty="0">
                <a:latin typeface="Arial"/>
                <a:cs typeface="Arial"/>
              </a:rPr>
              <a:t>datagram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38161" y="2836173"/>
            <a:ext cx="0" cy="500380"/>
          </a:xfrm>
          <a:custGeom>
            <a:avLst/>
            <a:gdLst/>
            <a:ahLst/>
            <a:cxnLst/>
            <a:rect l="l" t="t" r="r" b="b"/>
            <a:pathLst>
              <a:path h="500379">
                <a:moveTo>
                  <a:pt x="0" y="0"/>
                </a:moveTo>
                <a:lnTo>
                  <a:pt x="0" y="499870"/>
                </a:lnTo>
              </a:path>
            </a:pathLst>
          </a:custGeom>
          <a:ln w="12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60596" y="2362316"/>
            <a:ext cx="12128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5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12540" y="2362316"/>
            <a:ext cx="12128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5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68465" y="2422514"/>
            <a:ext cx="65595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46-1500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91134" y="2832457"/>
            <a:ext cx="416559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890">
              <a:lnSpc>
                <a:spcPct val="123500"/>
              </a:lnSpc>
            </a:pPr>
            <a:r>
              <a:rPr sz="1300" spc="25" dirty="0">
                <a:latin typeface="Arial"/>
                <a:cs typeface="Arial"/>
              </a:rPr>
              <a:t>Type </a:t>
            </a:r>
            <a:r>
              <a:rPr sz="1300" spc="20" dirty="0">
                <a:latin typeface="Arial"/>
                <a:cs typeface="Arial"/>
              </a:rPr>
              <a:t>0800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53432" y="2362316"/>
            <a:ext cx="12128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5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51290" y="2422514"/>
            <a:ext cx="12128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5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61991" y="3398636"/>
            <a:ext cx="12128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5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93665" y="3403968"/>
            <a:ext cx="65595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46-1500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79517" y="4361804"/>
            <a:ext cx="12128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5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89116" y="4377049"/>
            <a:ext cx="21653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18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22975" y="4377049"/>
            <a:ext cx="21653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28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7253" y="4911105"/>
            <a:ext cx="3399790" cy="52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0" dirty="0">
                <a:latin typeface="Arial"/>
                <a:cs typeface="Arial"/>
              </a:rPr>
              <a:t>-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2550" b="1" spc="-15" baseline="1633" dirty="0">
                <a:latin typeface="Arial"/>
                <a:cs typeface="Arial"/>
              </a:rPr>
              <a:t>Dest.</a:t>
            </a:r>
            <a:r>
              <a:rPr sz="2550" b="1" spc="-75" baseline="1633" dirty="0">
                <a:latin typeface="Arial"/>
                <a:cs typeface="Arial"/>
              </a:rPr>
              <a:t> </a:t>
            </a:r>
            <a:r>
              <a:rPr sz="2550" b="1" spc="-22" baseline="1633" dirty="0">
                <a:latin typeface="Arial"/>
                <a:cs typeface="Arial"/>
              </a:rPr>
              <a:t>Add</a:t>
            </a:r>
            <a:r>
              <a:rPr sz="2550" b="1" spc="-165" baseline="1633" dirty="0">
                <a:latin typeface="Arial"/>
                <a:cs typeface="Arial"/>
              </a:rPr>
              <a:t>r</a:t>
            </a:r>
            <a:r>
              <a:rPr sz="2550" b="1" spc="-7" baseline="1633" dirty="0">
                <a:latin typeface="Arial"/>
                <a:cs typeface="Arial"/>
              </a:rPr>
              <a:t>.,</a:t>
            </a:r>
            <a:r>
              <a:rPr sz="2550" b="1" spc="15" baseline="1633" dirty="0">
                <a:latin typeface="Arial"/>
                <a:cs typeface="Arial"/>
              </a:rPr>
              <a:t> </a:t>
            </a:r>
            <a:r>
              <a:rPr sz="2550" b="1" spc="-15" baseline="1633" dirty="0">
                <a:latin typeface="Arial"/>
                <a:cs typeface="Arial"/>
              </a:rPr>
              <a:t>Src.</a:t>
            </a:r>
            <a:r>
              <a:rPr sz="2550" b="1" spc="-75" baseline="1633" dirty="0">
                <a:latin typeface="Arial"/>
                <a:cs typeface="Arial"/>
              </a:rPr>
              <a:t> </a:t>
            </a:r>
            <a:r>
              <a:rPr sz="2550" b="1" spc="-22" baseline="1633" dirty="0">
                <a:latin typeface="Arial"/>
                <a:cs typeface="Arial"/>
              </a:rPr>
              <a:t>Add</a:t>
            </a:r>
            <a:r>
              <a:rPr sz="2550" b="1" spc="-165" baseline="1633" dirty="0">
                <a:latin typeface="Arial"/>
                <a:cs typeface="Arial"/>
              </a:rPr>
              <a:t>r</a:t>
            </a:r>
            <a:r>
              <a:rPr sz="2550" b="1" spc="-15" baseline="1633" dirty="0">
                <a:latin typeface="Arial"/>
                <a:cs typeface="Arial"/>
              </a:rPr>
              <a:t>.:</a:t>
            </a:r>
            <a:endParaRPr sz="2550" baseline="1633" dirty="0">
              <a:latin typeface="Arial"/>
              <a:cs typeface="Arial"/>
            </a:endParaRPr>
          </a:p>
          <a:p>
            <a:pPr marL="887094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latin typeface="Arial"/>
                <a:cs typeface="Arial"/>
              </a:rPr>
              <a:t>MA</a:t>
            </a:r>
            <a:r>
              <a:rPr sz="1700" spc="-15" dirty="0">
                <a:latin typeface="Arial"/>
                <a:cs typeface="Arial"/>
              </a:rPr>
              <a:t>C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15" dirty="0">
                <a:latin typeface="Arial"/>
                <a:cs typeface="Arial"/>
              </a:rPr>
              <a:t>addres</a:t>
            </a:r>
            <a:r>
              <a:rPr sz="1700" spc="-5" dirty="0">
                <a:latin typeface="Arial"/>
                <a:cs typeface="Arial"/>
              </a:rPr>
              <a:t>s</a:t>
            </a:r>
            <a:r>
              <a:rPr sz="1700" spc="-15" dirty="0">
                <a:latin typeface="Arial"/>
                <a:cs typeface="Arial"/>
              </a:rPr>
              <a:t>e</a:t>
            </a:r>
            <a:r>
              <a:rPr sz="1700" spc="-10" dirty="0">
                <a:latin typeface="Arial"/>
                <a:cs typeface="Arial"/>
              </a:rPr>
              <a:t>s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-15" dirty="0">
                <a:latin typeface="Arial"/>
                <a:cs typeface="Arial"/>
              </a:rPr>
              <a:t>ar</a:t>
            </a:r>
            <a:r>
              <a:rPr sz="1700" spc="-10" dirty="0">
                <a:latin typeface="Arial"/>
                <a:cs typeface="Arial"/>
              </a:rPr>
              <a:t>e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-15" dirty="0">
                <a:latin typeface="Arial"/>
                <a:cs typeface="Arial"/>
              </a:rPr>
              <a:t>4</a:t>
            </a:r>
            <a:r>
              <a:rPr sz="1700" spc="-10" dirty="0">
                <a:latin typeface="Arial"/>
                <a:cs typeface="Arial"/>
              </a:rPr>
              <a:t>8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15" dirty="0">
                <a:latin typeface="Arial"/>
                <a:cs typeface="Arial"/>
              </a:rPr>
              <a:t>bit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80123" y="5376026"/>
            <a:ext cx="21653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28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61450" y="5376026"/>
            <a:ext cx="21653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18</a:t>
            </a:r>
            <a:endParaRPr sz="1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98566" y="5379841"/>
            <a:ext cx="12128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5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9696" y="5542806"/>
            <a:ext cx="71945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0" dirty="0">
                <a:latin typeface="Arial"/>
                <a:cs typeface="Arial"/>
              </a:rPr>
              <a:t>-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2550" b="1" spc="-209" baseline="1633" dirty="0">
                <a:latin typeface="Arial"/>
                <a:cs typeface="Arial"/>
              </a:rPr>
              <a:t>T</a:t>
            </a:r>
            <a:r>
              <a:rPr sz="2550" b="1" spc="-22" baseline="1633" dirty="0">
                <a:latin typeface="Arial"/>
                <a:cs typeface="Arial"/>
              </a:rPr>
              <a:t>ype</a:t>
            </a:r>
            <a:r>
              <a:rPr sz="2550" b="1" spc="-15" baseline="1633" dirty="0">
                <a:latin typeface="Arial"/>
                <a:cs typeface="Arial"/>
              </a:rPr>
              <a:t>:</a:t>
            </a:r>
            <a:endParaRPr sz="2550" baseline="1633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68853" y="5553481"/>
            <a:ext cx="262636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00" spc="-10" dirty="0">
                <a:latin typeface="Arial"/>
                <a:cs typeface="Arial"/>
              </a:rPr>
              <a:t>Identifies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the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content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15" dirty="0">
                <a:latin typeface="Arial"/>
                <a:cs typeface="Arial"/>
              </a:rPr>
              <a:t>o</a:t>
            </a:r>
            <a:r>
              <a:rPr sz="1700" spc="-5" dirty="0">
                <a:latin typeface="Arial"/>
                <a:cs typeface="Arial"/>
              </a:rPr>
              <a:t>f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the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15" dirty="0">
                <a:latin typeface="Arial"/>
                <a:cs typeface="Arial"/>
              </a:rPr>
              <a:t>dat</a:t>
            </a:r>
            <a:r>
              <a:rPr sz="1700" spc="-10" dirty="0">
                <a:latin typeface="Arial"/>
                <a:cs typeface="Arial"/>
              </a:rPr>
              <a:t>a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field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15" dirty="0">
                <a:latin typeface="Arial"/>
                <a:cs typeface="Arial"/>
              </a:rPr>
              <a:t>(mus</a:t>
            </a:r>
            <a:r>
              <a:rPr sz="1700" spc="-5" dirty="0">
                <a:latin typeface="Arial"/>
                <a:cs typeface="Arial"/>
              </a:rPr>
              <a:t>t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≥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Ox0600)</a:t>
            </a:r>
            <a:endParaRPr sz="1700" dirty="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1020"/>
              </a:spcBef>
            </a:pPr>
            <a:r>
              <a:rPr sz="1700" spc="-10" dirty="0">
                <a:latin typeface="Arial"/>
                <a:cs typeface="Arial"/>
              </a:rPr>
              <a:t>cyclic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redundancy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check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9696" y="6230121"/>
            <a:ext cx="69850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0" dirty="0">
                <a:latin typeface="Arial"/>
                <a:cs typeface="Arial"/>
              </a:rPr>
              <a:t>-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2550" b="1" spc="-30" baseline="1633" dirty="0">
                <a:latin typeface="Arial"/>
                <a:cs typeface="Arial"/>
              </a:rPr>
              <a:t>CRC:</a:t>
            </a:r>
            <a:endParaRPr sz="2550" baseline="1633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81671" y="1831367"/>
          <a:ext cx="5686808" cy="49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624"/>
                <a:gridCol w="517399"/>
                <a:gridCol w="516637"/>
                <a:gridCol w="3618736"/>
                <a:gridCol w="517412"/>
              </a:tblGrid>
              <a:tr h="499870">
                <a:tc>
                  <a:txBody>
                    <a:bodyPr/>
                    <a:lstStyle/>
                    <a:p>
                      <a:pPr marL="50165" marR="63500" indent="-18415">
                        <a:lnSpc>
                          <a:spcPct val="100800"/>
                        </a:lnSpc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Dest.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Addr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656">
                      <a:solidFill>
                        <a:srgbClr val="000000"/>
                      </a:solidFill>
                      <a:prstDash val="solid"/>
                    </a:lnL>
                    <a:lnR w="12048">
                      <a:solidFill>
                        <a:srgbClr val="000000"/>
                      </a:solidFill>
                      <a:prstDash val="solid"/>
                    </a:lnR>
                    <a:lnT w="11656">
                      <a:solidFill>
                        <a:srgbClr val="000000"/>
                      </a:solidFill>
                      <a:prstDash val="solid"/>
                    </a:lnT>
                    <a:lnB w="116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marR="41275" indent="53340">
                        <a:lnSpc>
                          <a:spcPct val="10080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Src. Addr.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048">
                      <a:solidFill>
                        <a:srgbClr val="000000"/>
                      </a:solidFill>
                      <a:prstDash val="solid"/>
                    </a:lnL>
                    <a:lnR w="12048">
                      <a:solidFill>
                        <a:srgbClr val="000000"/>
                      </a:solidFill>
                      <a:prstDash val="solid"/>
                    </a:lnR>
                    <a:lnT w="11656">
                      <a:solidFill>
                        <a:srgbClr val="000000"/>
                      </a:solidFill>
                      <a:prstDash val="solid"/>
                    </a:lnT>
                    <a:lnB w="116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Type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048">
                      <a:solidFill>
                        <a:srgbClr val="000000"/>
                      </a:solidFill>
                      <a:prstDash val="solid"/>
                    </a:lnL>
                    <a:lnR w="12048">
                      <a:solidFill>
                        <a:srgbClr val="000000"/>
                      </a:solidFill>
                      <a:prstDash val="solid"/>
                    </a:lnR>
                    <a:lnT w="11656">
                      <a:solidFill>
                        <a:srgbClr val="000000"/>
                      </a:solidFill>
                      <a:prstDash val="solid"/>
                    </a:lnT>
                    <a:lnB w="116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3365" algn="ctr">
                        <a:lnSpc>
                          <a:spcPct val="100000"/>
                        </a:lnSpc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Data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048">
                      <a:solidFill>
                        <a:srgbClr val="000000"/>
                      </a:solidFill>
                      <a:prstDash val="solid"/>
                    </a:lnL>
                    <a:lnR w="12048">
                      <a:solidFill>
                        <a:srgbClr val="000000"/>
                      </a:solidFill>
                      <a:prstDash val="solid"/>
                    </a:lnR>
                    <a:lnT w="11656">
                      <a:solidFill>
                        <a:srgbClr val="000000"/>
                      </a:solidFill>
                      <a:prstDash val="solid"/>
                    </a:lnT>
                    <a:lnB w="116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CRC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048">
                      <a:solidFill>
                        <a:srgbClr val="000000"/>
                      </a:solidFill>
                      <a:prstDash val="solid"/>
                    </a:lnL>
                    <a:lnR w="11656">
                      <a:solidFill>
                        <a:srgbClr val="000000"/>
                      </a:solidFill>
                      <a:prstDash val="solid"/>
                    </a:lnR>
                    <a:lnT w="11656">
                      <a:solidFill>
                        <a:srgbClr val="000000"/>
                      </a:solidFill>
                      <a:prstDash val="solid"/>
                    </a:lnT>
                    <a:lnB w="1165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615694" y="3830096"/>
          <a:ext cx="4135373" cy="49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637"/>
                <a:gridCol w="3102111"/>
                <a:gridCol w="516625"/>
              </a:tblGrid>
              <a:tr h="499870">
                <a:tc>
                  <a:txBody>
                    <a:bodyPr/>
                    <a:lstStyle/>
                    <a:p>
                      <a:pPr marL="80010" marR="34290" indent="-12700">
                        <a:lnSpc>
                          <a:spcPct val="12040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Type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0806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659">
                      <a:solidFill>
                        <a:srgbClr val="000000"/>
                      </a:solidFill>
                      <a:prstDash val="solid"/>
                    </a:lnL>
                    <a:lnR w="12048">
                      <a:solidFill>
                        <a:srgbClr val="000000"/>
                      </a:solidFill>
                      <a:prstDash val="solid"/>
                    </a:lnR>
                    <a:lnT w="11659">
                      <a:solidFill>
                        <a:srgbClr val="000000"/>
                      </a:solidFill>
                      <a:prstDash val="solid"/>
                    </a:lnT>
                    <a:lnB w="1165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9705">
                        <a:lnSpc>
                          <a:spcPct val="10000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ARP</a:t>
                      </a:r>
                      <a:r>
                        <a:rPr sz="13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req./reply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048">
                      <a:solidFill>
                        <a:srgbClr val="000000"/>
                      </a:solidFill>
                      <a:prstDash val="solid"/>
                    </a:lnL>
                    <a:lnR w="12048">
                      <a:solidFill>
                        <a:srgbClr val="000000"/>
                      </a:solidFill>
                      <a:prstDash val="solid"/>
                    </a:lnR>
                    <a:lnT w="11659">
                      <a:solidFill>
                        <a:srgbClr val="000000"/>
                      </a:solidFill>
                      <a:prstDash val="solid"/>
                    </a:lnT>
                    <a:lnB w="1165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PAD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048">
                      <a:solidFill>
                        <a:srgbClr val="000000"/>
                      </a:solidFill>
                      <a:prstDash val="solid"/>
                    </a:lnL>
                    <a:lnR w="11659">
                      <a:solidFill>
                        <a:srgbClr val="000000"/>
                      </a:solidFill>
                      <a:prstDash val="solid"/>
                    </a:lnR>
                    <a:lnT w="11659">
                      <a:solidFill>
                        <a:srgbClr val="000000"/>
                      </a:solidFill>
                      <a:prstDash val="solid"/>
                    </a:lnT>
                    <a:lnB w="1165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615694" y="4829836"/>
          <a:ext cx="4135373" cy="49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637"/>
                <a:gridCol w="3102111"/>
                <a:gridCol w="516625"/>
              </a:tblGrid>
              <a:tr h="499870">
                <a:tc>
                  <a:txBody>
                    <a:bodyPr/>
                    <a:lstStyle/>
                    <a:p>
                      <a:pPr marL="118110" indent="-50800">
                        <a:lnSpc>
                          <a:spcPts val="155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Type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8035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659">
                      <a:solidFill>
                        <a:srgbClr val="000000"/>
                      </a:solidFill>
                      <a:prstDash val="solid"/>
                    </a:lnL>
                    <a:lnR w="12048">
                      <a:solidFill>
                        <a:srgbClr val="000000"/>
                      </a:solidFill>
                      <a:prstDash val="solid"/>
                    </a:lnR>
                    <a:lnT w="11659">
                      <a:solidFill>
                        <a:srgbClr val="000000"/>
                      </a:solidFill>
                      <a:prstDash val="solid"/>
                    </a:lnT>
                    <a:lnB w="1165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6975">
                        <a:lnSpc>
                          <a:spcPct val="100000"/>
                        </a:lnSpc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RAR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req./reply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048">
                      <a:solidFill>
                        <a:srgbClr val="000000"/>
                      </a:solidFill>
                      <a:prstDash val="solid"/>
                    </a:lnL>
                    <a:lnR w="12048">
                      <a:solidFill>
                        <a:srgbClr val="000000"/>
                      </a:solidFill>
                      <a:prstDash val="solid"/>
                    </a:lnR>
                    <a:lnT w="11659">
                      <a:solidFill>
                        <a:srgbClr val="000000"/>
                      </a:solidFill>
                      <a:prstDash val="solid"/>
                    </a:lnT>
                    <a:lnB w="1165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PAD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048">
                      <a:solidFill>
                        <a:srgbClr val="000000"/>
                      </a:solidFill>
                      <a:prstDash val="solid"/>
                    </a:lnL>
                    <a:lnR w="11659">
                      <a:solidFill>
                        <a:srgbClr val="000000"/>
                      </a:solidFill>
                      <a:prstDash val="solid"/>
                    </a:lnR>
                    <a:lnT w="11659">
                      <a:solidFill>
                        <a:srgbClr val="000000"/>
                      </a:solidFill>
                      <a:prstDash val="solid"/>
                    </a:lnT>
                    <a:lnB w="1165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22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371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25" dirty="0"/>
              <a:t>IEEE</a:t>
            </a:r>
            <a:r>
              <a:rPr sz="3600" spc="-20" dirty="0"/>
              <a:t> </a:t>
            </a:r>
            <a:r>
              <a:rPr sz="3600" dirty="0"/>
              <a:t>802.2/802.3</a:t>
            </a:r>
            <a:r>
              <a:rPr sz="3600" spc="-15" dirty="0"/>
              <a:t> </a:t>
            </a:r>
            <a:r>
              <a:rPr sz="3600" spc="-20" dirty="0"/>
              <a:t>Encapsulation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07385" y="1774317"/>
            <a:ext cx="657225" cy="0"/>
          </a:xfrm>
          <a:custGeom>
            <a:avLst/>
            <a:gdLst/>
            <a:ahLst/>
            <a:cxnLst/>
            <a:rect l="l" t="t" r="r" b="b"/>
            <a:pathLst>
              <a:path w="657225">
                <a:moveTo>
                  <a:pt x="0" y="0"/>
                </a:moveTo>
                <a:lnTo>
                  <a:pt x="656844" y="0"/>
                </a:lnTo>
              </a:path>
            </a:pathLst>
          </a:custGeom>
          <a:ln w="15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1955" y="1774317"/>
            <a:ext cx="657225" cy="0"/>
          </a:xfrm>
          <a:custGeom>
            <a:avLst/>
            <a:gdLst/>
            <a:ahLst/>
            <a:cxnLst/>
            <a:rect l="l" t="t" r="r" b="b"/>
            <a:pathLst>
              <a:path w="657225">
                <a:moveTo>
                  <a:pt x="0" y="0"/>
                </a:moveTo>
                <a:lnTo>
                  <a:pt x="656843" y="0"/>
                </a:lnTo>
              </a:path>
            </a:pathLst>
          </a:custGeom>
          <a:ln w="15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1852" y="1732026"/>
            <a:ext cx="2334260" cy="81915"/>
          </a:xfrm>
          <a:custGeom>
            <a:avLst/>
            <a:gdLst/>
            <a:ahLst/>
            <a:cxnLst/>
            <a:rect l="l" t="t" r="r" b="b"/>
            <a:pathLst>
              <a:path w="2334260" h="81914">
                <a:moveTo>
                  <a:pt x="79247" y="81534"/>
                </a:moveTo>
                <a:lnTo>
                  <a:pt x="79247" y="0"/>
                </a:lnTo>
                <a:lnTo>
                  <a:pt x="0" y="41910"/>
                </a:lnTo>
                <a:lnTo>
                  <a:pt x="79247" y="81534"/>
                </a:lnTo>
                <a:close/>
              </a:path>
              <a:path w="2334260" h="81914">
                <a:moveTo>
                  <a:pt x="2334005" y="41910"/>
                </a:moveTo>
                <a:lnTo>
                  <a:pt x="2253234" y="0"/>
                </a:lnTo>
                <a:lnTo>
                  <a:pt x="2253234" y="81534"/>
                </a:lnTo>
                <a:lnTo>
                  <a:pt x="2334005" y="41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8800" y="1659635"/>
            <a:ext cx="878840" cy="226695"/>
          </a:xfrm>
          <a:custGeom>
            <a:avLst/>
            <a:gdLst/>
            <a:ahLst/>
            <a:cxnLst/>
            <a:rect l="l" t="t" r="r" b="b"/>
            <a:pathLst>
              <a:path w="878839" h="226694">
                <a:moveTo>
                  <a:pt x="0" y="0"/>
                </a:moveTo>
                <a:lnTo>
                  <a:pt x="0" y="226313"/>
                </a:lnTo>
                <a:lnTo>
                  <a:pt x="878586" y="226313"/>
                </a:lnTo>
                <a:lnTo>
                  <a:pt x="87858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26005" y="1681939"/>
            <a:ext cx="78549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802.</a:t>
            </a:r>
            <a:r>
              <a:rPr sz="1200" dirty="0">
                <a:latin typeface="Arial"/>
                <a:cs typeface="Arial"/>
              </a:rPr>
              <a:t>3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MAC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93469" y="2106167"/>
            <a:ext cx="908685" cy="309880"/>
          </a:xfrm>
          <a:custGeom>
            <a:avLst/>
            <a:gdLst/>
            <a:ahLst/>
            <a:cxnLst/>
            <a:rect l="l" t="t" r="r" b="b"/>
            <a:pathLst>
              <a:path w="908685" h="309880">
                <a:moveTo>
                  <a:pt x="908304" y="309371"/>
                </a:moveTo>
                <a:lnTo>
                  <a:pt x="908304" y="0"/>
                </a:lnTo>
                <a:lnTo>
                  <a:pt x="0" y="0"/>
                </a:lnTo>
                <a:lnTo>
                  <a:pt x="0" y="309371"/>
                </a:lnTo>
                <a:lnTo>
                  <a:pt x="8382" y="309371"/>
                </a:lnTo>
                <a:lnTo>
                  <a:pt x="8382" y="17525"/>
                </a:lnTo>
                <a:lnTo>
                  <a:pt x="17526" y="8381"/>
                </a:lnTo>
                <a:lnTo>
                  <a:pt x="17526" y="17525"/>
                </a:lnTo>
                <a:lnTo>
                  <a:pt x="890778" y="17525"/>
                </a:lnTo>
                <a:lnTo>
                  <a:pt x="890778" y="8381"/>
                </a:lnTo>
                <a:lnTo>
                  <a:pt x="899160" y="17525"/>
                </a:lnTo>
                <a:lnTo>
                  <a:pt x="899160" y="309371"/>
                </a:lnTo>
                <a:lnTo>
                  <a:pt x="908304" y="309371"/>
                </a:lnTo>
                <a:close/>
              </a:path>
              <a:path w="908685" h="309880">
                <a:moveTo>
                  <a:pt x="17526" y="17525"/>
                </a:moveTo>
                <a:lnTo>
                  <a:pt x="17526" y="8381"/>
                </a:lnTo>
                <a:lnTo>
                  <a:pt x="8382" y="17525"/>
                </a:lnTo>
                <a:lnTo>
                  <a:pt x="17526" y="17525"/>
                </a:lnTo>
                <a:close/>
              </a:path>
              <a:path w="908685" h="309880">
                <a:moveTo>
                  <a:pt x="17526" y="309371"/>
                </a:moveTo>
                <a:lnTo>
                  <a:pt x="17526" y="17525"/>
                </a:lnTo>
                <a:lnTo>
                  <a:pt x="8382" y="17525"/>
                </a:lnTo>
                <a:lnTo>
                  <a:pt x="8382" y="309371"/>
                </a:lnTo>
                <a:lnTo>
                  <a:pt x="17526" y="309371"/>
                </a:lnTo>
                <a:close/>
              </a:path>
              <a:path w="908685" h="309880">
                <a:moveTo>
                  <a:pt x="899160" y="17525"/>
                </a:moveTo>
                <a:lnTo>
                  <a:pt x="890778" y="8381"/>
                </a:lnTo>
                <a:lnTo>
                  <a:pt x="890778" y="17525"/>
                </a:lnTo>
                <a:lnTo>
                  <a:pt x="899160" y="17525"/>
                </a:lnTo>
                <a:close/>
              </a:path>
              <a:path w="908685" h="309880">
                <a:moveTo>
                  <a:pt x="899160" y="309371"/>
                </a:moveTo>
                <a:lnTo>
                  <a:pt x="899160" y="17525"/>
                </a:lnTo>
                <a:lnTo>
                  <a:pt x="890778" y="17525"/>
                </a:lnTo>
                <a:lnTo>
                  <a:pt x="890778" y="309371"/>
                </a:lnTo>
                <a:lnTo>
                  <a:pt x="899160" y="309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2629" y="2114550"/>
            <a:ext cx="887730" cy="300990"/>
          </a:xfrm>
          <a:custGeom>
            <a:avLst/>
            <a:gdLst/>
            <a:ahLst/>
            <a:cxnLst/>
            <a:rect l="l" t="t" r="r" b="b"/>
            <a:pathLst>
              <a:path w="887730" h="300989">
                <a:moveTo>
                  <a:pt x="0" y="0"/>
                </a:moveTo>
                <a:lnTo>
                  <a:pt x="0" y="300989"/>
                </a:lnTo>
                <a:lnTo>
                  <a:pt x="887730" y="300989"/>
                </a:lnTo>
                <a:lnTo>
                  <a:pt x="88773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84248" y="2106167"/>
            <a:ext cx="904875" cy="309880"/>
          </a:xfrm>
          <a:custGeom>
            <a:avLst/>
            <a:gdLst/>
            <a:ahLst/>
            <a:cxnLst/>
            <a:rect l="l" t="t" r="r" b="b"/>
            <a:pathLst>
              <a:path w="904875" h="309880">
                <a:moveTo>
                  <a:pt x="904494" y="309371"/>
                </a:moveTo>
                <a:lnTo>
                  <a:pt x="904494" y="0"/>
                </a:lnTo>
                <a:lnTo>
                  <a:pt x="0" y="0"/>
                </a:lnTo>
                <a:lnTo>
                  <a:pt x="0" y="309371"/>
                </a:lnTo>
                <a:lnTo>
                  <a:pt x="8381" y="309371"/>
                </a:lnTo>
                <a:lnTo>
                  <a:pt x="8381" y="17525"/>
                </a:lnTo>
                <a:lnTo>
                  <a:pt x="17525" y="8381"/>
                </a:lnTo>
                <a:lnTo>
                  <a:pt x="17525" y="17525"/>
                </a:lnTo>
                <a:lnTo>
                  <a:pt x="886968" y="17525"/>
                </a:lnTo>
                <a:lnTo>
                  <a:pt x="886968" y="8381"/>
                </a:lnTo>
                <a:lnTo>
                  <a:pt x="896112" y="17525"/>
                </a:lnTo>
                <a:lnTo>
                  <a:pt x="896112" y="309371"/>
                </a:lnTo>
                <a:lnTo>
                  <a:pt x="904494" y="309371"/>
                </a:lnTo>
                <a:close/>
              </a:path>
              <a:path w="904875" h="309880">
                <a:moveTo>
                  <a:pt x="17525" y="17525"/>
                </a:moveTo>
                <a:lnTo>
                  <a:pt x="17525" y="8381"/>
                </a:lnTo>
                <a:lnTo>
                  <a:pt x="8381" y="17525"/>
                </a:lnTo>
                <a:lnTo>
                  <a:pt x="17525" y="17525"/>
                </a:lnTo>
                <a:close/>
              </a:path>
              <a:path w="904875" h="309880">
                <a:moveTo>
                  <a:pt x="17525" y="309371"/>
                </a:moveTo>
                <a:lnTo>
                  <a:pt x="17525" y="17525"/>
                </a:lnTo>
                <a:lnTo>
                  <a:pt x="8381" y="17525"/>
                </a:lnTo>
                <a:lnTo>
                  <a:pt x="8381" y="309371"/>
                </a:lnTo>
                <a:lnTo>
                  <a:pt x="17525" y="309371"/>
                </a:lnTo>
                <a:close/>
              </a:path>
              <a:path w="904875" h="309880">
                <a:moveTo>
                  <a:pt x="896112" y="17525"/>
                </a:moveTo>
                <a:lnTo>
                  <a:pt x="886968" y="8381"/>
                </a:lnTo>
                <a:lnTo>
                  <a:pt x="886968" y="17525"/>
                </a:lnTo>
                <a:lnTo>
                  <a:pt x="896112" y="17525"/>
                </a:lnTo>
                <a:close/>
              </a:path>
              <a:path w="904875" h="309880">
                <a:moveTo>
                  <a:pt x="896112" y="309371"/>
                </a:moveTo>
                <a:lnTo>
                  <a:pt x="896112" y="17525"/>
                </a:lnTo>
                <a:lnTo>
                  <a:pt x="886968" y="17525"/>
                </a:lnTo>
                <a:lnTo>
                  <a:pt x="886968" y="309371"/>
                </a:lnTo>
                <a:lnTo>
                  <a:pt x="896112" y="309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80360" y="2114550"/>
            <a:ext cx="555625" cy="300990"/>
          </a:xfrm>
          <a:custGeom>
            <a:avLst/>
            <a:gdLst/>
            <a:ahLst/>
            <a:cxnLst/>
            <a:rect l="l" t="t" r="r" b="b"/>
            <a:pathLst>
              <a:path w="555625" h="300989">
                <a:moveTo>
                  <a:pt x="0" y="0"/>
                </a:moveTo>
                <a:lnTo>
                  <a:pt x="0" y="300989"/>
                </a:lnTo>
                <a:lnTo>
                  <a:pt x="555498" y="300989"/>
                </a:lnTo>
                <a:lnTo>
                  <a:pt x="55549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71216" y="2106167"/>
            <a:ext cx="573405" cy="309880"/>
          </a:xfrm>
          <a:custGeom>
            <a:avLst/>
            <a:gdLst/>
            <a:ahLst/>
            <a:cxnLst/>
            <a:rect l="l" t="t" r="r" b="b"/>
            <a:pathLst>
              <a:path w="573404" h="309880">
                <a:moveTo>
                  <a:pt x="573023" y="309371"/>
                </a:moveTo>
                <a:lnTo>
                  <a:pt x="573023" y="0"/>
                </a:lnTo>
                <a:lnTo>
                  <a:pt x="0" y="0"/>
                </a:lnTo>
                <a:lnTo>
                  <a:pt x="0" y="309372"/>
                </a:lnTo>
                <a:lnTo>
                  <a:pt x="9143" y="309372"/>
                </a:lnTo>
                <a:lnTo>
                  <a:pt x="9143" y="17526"/>
                </a:lnTo>
                <a:lnTo>
                  <a:pt x="17525" y="8382"/>
                </a:lnTo>
                <a:lnTo>
                  <a:pt x="17525" y="17526"/>
                </a:lnTo>
                <a:lnTo>
                  <a:pt x="555497" y="17525"/>
                </a:lnTo>
                <a:lnTo>
                  <a:pt x="555497" y="8381"/>
                </a:lnTo>
                <a:lnTo>
                  <a:pt x="564642" y="17525"/>
                </a:lnTo>
                <a:lnTo>
                  <a:pt x="564642" y="309371"/>
                </a:lnTo>
                <a:lnTo>
                  <a:pt x="573023" y="309371"/>
                </a:lnTo>
                <a:close/>
              </a:path>
              <a:path w="573404" h="309880">
                <a:moveTo>
                  <a:pt x="17525" y="17526"/>
                </a:moveTo>
                <a:lnTo>
                  <a:pt x="17525" y="8382"/>
                </a:lnTo>
                <a:lnTo>
                  <a:pt x="9143" y="17526"/>
                </a:lnTo>
                <a:lnTo>
                  <a:pt x="17525" y="17526"/>
                </a:lnTo>
                <a:close/>
              </a:path>
              <a:path w="573404" h="309880">
                <a:moveTo>
                  <a:pt x="17525" y="309372"/>
                </a:moveTo>
                <a:lnTo>
                  <a:pt x="17525" y="17526"/>
                </a:lnTo>
                <a:lnTo>
                  <a:pt x="9143" y="17526"/>
                </a:lnTo>
                <a:lnTo>
                  <a:pt x="9143" y="309372"/>
                </a:lnTo>
                <a:lnTo>
                  <a:pt x="17525" y="309372"/>
                </a:lnTo>
                <a:close/>
              </a:path>
              <a:path w="573404" h="309880">
                <a:moveTo>
                  <a:pt x="564642" y="17525"/>
                </a:moveTo>
                <a:lnTo>
                  <a:pt x="555497" y="8381"/>
                </a:lnTo>
                <a:lnTo>
                  <a:pt x="555497" y="17525"/>
                </a:lnTo>
                <a:lnTo>
                  <a:pt x="564642" y="17525"/>
                </a:lnTo>
                <a:close/>
              </a:path>
              <a:path w="573404" h="309880">
                <a:moveTo>
                  <a:pt x="564642" y="309371"/>
                </a:moveTo>
                <a:lnTo>
                  <a:pt x="564642" y="17525"/>
                </a:lnTo>
                <a:lnTo>
                  <a:pt x="555497" y="17525"/>
                </a:lnTo>
                <a:lnTo>
                  <a:pt x="555497" y="309371"/>
                </a:lnTo>
                <a:lnTo>
                  <a:pt x="564642" y="309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35858" y="2114550"/>
            <a:ext cx="498475" cy="300990"/>
          </a:xfrm>
          <a:custGeom>
            <a:avLst/>
            <a:gdLst/>
            <a:ahLst/>
            <a:cxnLst/>
            <a:rect l="l" t="t" r="r" b="b"/>
            <a:pathLst>
              <a:path w="498475" h="300989">
                <a:moveTo>
                  <a:pt x="0" y="0"/>
                </a:moveTo>
                <a:lnTo>
                  <a:pt x="0" y="300989"/>
                </a:lnTo>
                <a:lnTo>
                  <a:pt x="498348" y="300989"/>
                </a:lnTo>
                <a:lnTo>
                  <a:pt x="4983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26714" y="2106167"/>
            <a:ext cx="516255" cy="309880"/>
          </a:xfrm>
          <a:custGeom>
            <a:avLst/>
            <a:gdLst/>
            <a:ahLst/>
            <a:cxnLst/>
            <a:rect l="l" t="t" r="r" b="b"/>
            <a:pathLst>
              <a:path w="516254" h="309880">
                <a:moveTo>
                  <a:pt x="515874" y="309371"/>
                </a:moveTo>
                <a:lnTo>
                  <a:pt x="515874" y="0"/>
                </a:lnTo>
                <a:lnTo>
                  <a:pt x="0" y="0"/>
                </a:lnTo>
                <a:lnTo>
                  <a:pt x="0" y="309371"/>
                </a:lnTo>
                <a:lnTo>
                  <a:pt x="9144" y="309371"/>
                </a:lnTo>
                <a:lnTo>
                  <a:pt x="9144" y="17525"/>
                </a:lnTo>
                <a:lnTo>
                  <a:pt x="17525" y="8381"/>
                </a:lnTo>
                <a:lnTo>
                  <a:pt x="17525" y="17525"/>
                </a:lnTo>
                <a:lnTo>
                  <a:pt x="499110" y="17525"/>
                </a:lnTo>
                <a:lnTo>
                  <a:pt x="499110" y="8381"/>
                </a:lnTo>
                <a:lnTo>
                  <a:pt x="507491" y="17525"/>
                </a:lnTo>
                <a:lnTo>
                  <a:pt x="507491" y="309371"/>
                </a:lnTo>
                <a:lnTo>
                  <a:pt x="515874" y="309371"/>
                </a:lnTo>
                <a:close/>
              </a:path>
              <a:path w="516254" h="309880">
                <a:moveTo>
                  <a:pt x="17525" y="17525"/>
                </a:moveTo>
                <a:lnTo>
                  <a:pt x="17525" y="8381"/>
                </a:lnTo>
                <a:lnTo>
                  <a:pt x="9144" y="17525"/>
                </a:lnTo>
                <a:lnTo>
                  <a:pt x="17525" y="17525"/>
                </a:lnTo>
                <a:close/>
              </a:path>
              <a:path w="516254" h="309880">
                <a:moveTo>
                  <a:pt x="17525" y="309371"/>
                </a:moveTo>
                <a:lnTo>
                  <a:pt x="17525" y="17525"/>
                </a:lnTo>
                <a:lnTo>
                  <a:pt x="9144" y="17525"/>
                </a:lnTo>
                <a:lnTo>
                  <a:pt x="9144" y="309371"/>
                </a:lnTo>
                <a:lnTo>
                  <a:pt x="17525" y="309371"/>
                </a:lnTo>
                <a:close/>
              </a:path>
              <a:path w="516254" h="309880">
                <a:moveTo>
                  <a:pt x="507491" y="17525"/>
                </a:moveTo>
                <a:lnTo>
                  <a:pt x="499110" y="8381"/>
                </a:lnTo>
                <a:lnTo>
                  <a:pt x="499110" y="17525"/>
                </a:lnTo>
                <a:lnTo>
                  <a:pt x="507491" y="17525"/>
                </a:lnTo>
                <a:close/>
              </a:path>
              <a:path w="516254" h="309880">
                <a:moveTo>
                  <a:pt x="507491" y="309371"/>
                </a:moveTo>
                <a:lnTo>
                  <a:pt x="507491" y="17525"/>
                </a:lnTo>
                <a:lnTo>
                  <a:pt x="499110" y="17525"/>
                </a:lnTo>
                <a:lnTo>
                  <a:pt x="499110" y="309371"/>
                </a:lnTo>
                <a:lnTo>
                  <a:pt x="507491" y="309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34205" y="2114550"/>
            <a:ext cx="501650" cy="300990"/>
          </a:xfrm>
          <a:custGeom>
            <a:avLst/>
            <a:gdLst/>
            <a:ahLst/>
            <a:cxnLst/>
            <a:rect l="l" t="t" r="r" b="b"/>
            <a:pathLst>
              <a:path w="501650" h="300989">
                <a:moveTo>
                  <a:pt x="0" y="0"/>
                </a:moveTo>
                <a:lnTo>
                  <a:pt x="0" y="300989"/>
                </a:lnTo>
                <a:lnTo>
                  <a:pt x="501396" y="300989"/>
                </a:lnTo>
                <a:lnTo>
                  <a:pt x="501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25823" y="2106167"/>
            <a:ext cx="519430" cy="309880"/>
          </a:xfrm>
          <a:custGeom>
            <a:avLst/>
            <a:gdLst/>
            <a:ahLst/>
            <a:cxnLst/>
            <a:rect l="l" t="t" r="r" b="b"/>
            <a:pathLst>
              <a:path w="519429" h="309880">
                <a:moveTo>
                  <a:pt x="518922" y="309371"/>
                </a:moveTo>
                <a:lnTo>
                  <a:pt x="518922" y="0"/>
                </a:lnTo>
                <a:lnTo>
                  <a:pt x="0" y="0"/>
                </a:lnTo>
                <a:lnTo>
                  <a:pt x="0" y="309371"/>
                </a:lnTo>
                <a:lnTo>
                  <a:pt x="8381" y="309371"/>
                </a:lnTo>
                <a:lnTo>
                  <a:pt x="8381" y="17525"/>
                </a:lnTo>
                <a:lnTo>
                  <a:pt x="16763" y="8381"/>
                </a:lnTo>
                <a:lnTo>
                  <a:pt x="16763" y="17525"/>
                </a:lnTo>
                <a:lnTo>
                  <a:pt x="501396" y="17525"/>
                </a:lnTo>
                <a:lnTo>
                  <a:pt x="501396" y="8381"/>
                </a:lnTo>
                <a:lnTo>
                  <a:pt x="509777" y="17525"/>
                </a:lnTo>
                <a:lnTo>
                  <a:pt x="509777" y="309371"/>
                </a:lnTo>
                <a:lnTo>
                  <a:pt x="518922" y="309371"/>
                </a:lnTo>
                <a:close/>
              </a:path>
              <a:path w="519429" h="309880">
                <a:moveTo>
                  <a:pt x="16763" y="17525"/>
                </a:moveTo>
                <a:lnTo>
                  <a:pt x="16763" y="8381"/>
                </a:lnTo>
                <a:lnTo>
                  <a:pt x="8381" y="17525"/>
                </a:lnTo>
                <a:lnTo>
                  <a:pt x="16763" y="17525"/>
                </a:lnTo>
                <a:close/>
              </a:path>
              <a:path w="519429" h="309880">
                <a:moveTo>
                  <a:pt x="16763" y="309371"/>
                </a:moveTo>
                <a:lnTo>
                  <a:pt x="16763" y="17525"/>
                </a:lnTo>
                <a:lnTo>
                  <a:pt x="8381" y="17525"/>
                </a:lnTo>
                <a:lnTo>
                  <a:pt x="8381" y="309371"/>
                </a:lnTo>
                <a:lnTo>
                  <a:pt x="16763" y="309371"/>
                </a:lnTo>
                <a:close/>
              </a:path>
              <a:path w="519429" h="309880">
                <a:moveTo>
                  <a:pt x="509777" y="17525"/>
                </a:moveTo>
                <a:lnTo>
                  <a:pt x="501396" y="8381"/>
                </a:lnTo>
                <a:lnTo>
                  <a:pt x="501396" y="17525"/>
                </a:lnTo>
                <a:lnTo>
                  <a:pt x="509777" y="17525"/>
                </a:lnTo>
                <a:close/>
              </a:path>
              <a:path w="519429" h="309880">
                <a:moveTo>
                  <a:pt x="509777" y="309371"/>
                </a:moveTo>
                <a:lnTo>
                  <a:pt x="509777" y="17525"/>
                </a:lnTo>
                <a:lnTo>
                  <a:pt x="501396" y="17525"/>
                </a:lnTo>
                <a:lnTo>
                  <a:pt x="501396" y="309371"/>
                </a:lnTo>
                <a:lnTo>
                  <a:pt x="509777" y="309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35602" y="2114550"/>
            <a:ext cx="445134" cy="300990"/>
          </a:xfrm>
          <a:custGeom>
            <a:avLst/>
            <a:gdLst/>
            <a:ahLst/>
            <a:cxnLst/>
            <a:rect l="l" t="t" r="r" b="b"/>
            <a:pathLst>
              <a:path w="445135" h="300989">
                <a:moveTo>
                  <a:pt x="0" y="0"/>
                </a:moveTo>
                <a:lnTo>
                  <a:pt x="0" y="300989"/>
                </a:lnTo>
                <a:lnTo>
                  <a:pt x="445008" y="300989"/>
                </a:lnTo>
                <a:lnTo>
                  <a:pt x="4450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27220" y="2106167"/>
            <a:ext cx="517525" cy="309880"/>
          </a:xfrm>
          <a:custGeom>
            <a:avLst/>
            <a:gdLst/>
            <a:ahLst/>
            <a:cxnLst/>
            <a:rect l="l" t="t" r="r" b="b"/>
            <a:pathLst>
              <a:path w="517525" h="309880">
                <a:moveTo>
                  <a:pt x="517398" y="309371"/>
                </a:moveTo>
                <a:lnTo>
                  <a:pt x="517398" y="0"/>
                </a:lnTo>
                <a:lnTo>
                  <a:pt x="0" y="0"/>
                </a:lnTo>
                <a:lnTo>
                  <a:pt x="0" y="309371"/>
                </a:lnTo>
                <a:lnTo>
                  <a:pt x="8381" y="309371"/>
                </a:lnTo>
                <a:lnTo>
                  <a:pt x="8381" y="17525"/>
                </a:lnTo>
                <a:lnTo>
                  <a:pt x="17525" y="8381"/>
                </a:lnTo>
                <a:lnTo>
                  <a:pt x="17525" y="17525"/>
                </a:lnTo>
                <a:lnTo>
                  <a:pt x="499871" y="17525"/>
                </a:lnTo>
                <a:lnTo>
                  <a:pt x="499871" y="8381"/>
                </a:lnTo>
                <a:lnTo>
                  <a:pt x="509015" y="17525"/>
                </a:lnTo>
                <a:lnTo>
                  <a:pt x="509015" y="309371"/>
                </a:lnTo>
                <a:lnTo>
                  <a:pt x="517398" y="309371"/>
                </a:lnTo>
                <a:close/>
              </a:path>
              <a:path w="517525" h="309880">
                <a:moveTo>
                  <a:pt x="17525" y="17525"/>
                </a:moveTo>
                <a:lnTo>
                  <a:pt x="17525" y="8381"/>
                </a:lnTo>
                <a:lnTo>
                  <a:pt x="8381" y="17525"/>
                </a:lnTo>
                <a:lnTo>
                  <a:pt x="17525" y="17525"/>
                </a:lnTo>
                <a:close/>
              </a:path>
              <a:path w="517525" h="309880">
                <a:moveTo>
                  <a:pt x="17525" y="309371"/>
                </a:moveTo>
                <a:lnTo>
                  <a:pt x="17525" y="17525"/>
                </a:lnTo>
                <a:lnTo>
                  <a:pt x="8381" y="17525"/>
                </a:lnTo>
                <a:lnTo>
                  <a:pt x="8381" y="309371"/>
                </a:lnTo>
                <a:lnTo>
                  <a:pt x="17525" y="309371"/>
                </a:lnTo>
                <a:close/>
              </a:path>
              <a:path w="517525" h="309880">
                <a:moveTo>
                  <a:pt x="509015" y="17525"/>
                </a:moveTo>
                <a:lnTo>
                  <a:pt x="499871" y="8381"/>
                </a:lnTo>
                <a:lnTo>
                  <a:pt x="499871" y="17525"/>
                </a:lnTo>
                <a:lnTo>
                  <a:pt x="509015" y="17525"/>
                </a:lnTo>
                <a:close/>
              </a:path>
              <a:path w="517525" h="309880">
                <a:moveTo>
                  <a:pt x="509015" y="309371"/>
                </a:moveTo>
                <a:lnTo>
                  <a:pt x="509015" y="17525"/>
                </a:lnTo>
                <a:lnTo>
                  <a:pt x="499871" y="17525"/>
                </a:lnTo>
                <a:lnTo>
                  <a:pt x="499871" y="309371"/>
                </a:lnTo>
                <a:lnTo>
                  <a:pt x="509015" y="309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80609" y="2114550"/>
            <a:ext cx="777240" cy="300990"/>
          </a:xfrm>
          <a:custGeom>
            <a:avLst/>
            <a:gdLst/>
            <a:ahLst/>
            <a:cxnLst/>
            <a:rect l="l" t="t" r="r" b="b"/>
            <a:pathLst>
              <a:path w="777239" h="300989">
                <a:moveTo>
                  <a:pt x="0" y="0"/>
                </a:moveTo>
                <a:lnTo>
                  <a:pt x="0" y="300989"/>
                </a:lnTo>
                <a:lnTo>
                  <a:pt x="777239" y="300989"/>
                </a:lnTo>
                <a:lnTo>
                  <a:pt x="7772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71465" y="2106167"/>
            <a:ext cx="795655" cy="309880"/>
          </a:xfrm>
          <a:custGeom>
            <a:avLst/>
            <a:gdLst/>
            <a:ahLst/>
            <a:cxnLst/>
            <a:rect l="l" t="t" r="r" b="b"/>
            <a:pathLst>
              <a:path w="795654" h="309880">
                <a:moveTo>
                  <a:pt x="795527" y="309371"/>
                </a:moveTo>
                <a:lnTo>
                  <a:pt x="795527" y="0"/>
                </a:lnTo>
                <a:lnTo>
                  <a:pt x="0" y="0"/>
                </a:lnTo>
                <a:lnTo>
                  <a:pt x="0" y="309371"/>
                </a:lnTo>
                <a:lnTo>
                  <a:pt x="9144" y="309371"/>
                </a:lnTo>
                <a:lnTo>
                  <a:pt x="9144" y="17525"/>
                </a:lnTo>
                <a:lnTo>
                  <a:pt x="17525" y="8381"/>
                </a:lnTo>
                <a:lnTo>
                  <a:pt x="17525" y="17525"/>
                </a:lnTo>
                <a:lnTo>
                  <a:pt x="778001" y="17525"/>
                </a:lnTo>
                <a:lnTo>
                  <a:pt x="778001" y="8381"/>
                </a:lnTo>
                <a:lnTo>
                  <a:pt x="786384" y="17525"/>
                </a:lnTo>
                <a:lnTo>
                  <a:pt x="786384" y="309371"/>
                </a:lnTo>
                <a:lnTo>
                  <a:pt x="795527" y="309371"/>
                </a:lnTo>
                <a:close/>
              </a:path>
              <a:path w="795654" h="309880">
                <a:moveTo>
                  <a:pt x="17525" y="17525"/>
                </a:moveTo>
                <a:lnTo>
                  <a:pt x="17525" y="8381"/>
                </a:lnTo>
                <a:lnTo>
                  <a:pt x="9144" y="17525"/>
                </a:lnTo>
                <a:lnTo>
                  <a:pt x="17525" y="17525"/>
                </a:lnTo>
                <a:close/>
              </a:path>
              <a:path w="795654" h="309880">
                <a:moveTo>
                  <a:pt x="17525" y="309371"/>
                </a:moveTo>
                <a:lnTo>
                  <a:pt x="17525" y="17525"/>
                </a:lnTo>
                <a:lnTo>
                  <a:pt x="9144" y="17525"/>
                </a:lnTo>
                <a:lnTo>
                  <a:pt x="9144" y="309371"/>
                </a:lnTo>
                <a:lnTo>
                  <a:pt x="17525" y="309371"/>
                </a:lnTo>
                <a:close/>
              </a:path>
              <a:path w="795654" h="309880">
                <a:moveTo>
                  <a:pt x="786384" y="17525"/>
                </a:moveTo>
                <a:lnTo>
                  <a:pt x="778001" y="8381"/>
                </a:lnTo>
                <a:lnTo>
                  <a:pt x="778001" y="17525"/>
                </a:lnTo>
                <a:lnTo>
                  <a:pt x="786384" y="17525"/>
                </a:lnTo>
                <a:close/>
              </a:path>
              <a:path w="795654" h="309880">
                <a:moveTo>
                  <a:pt x="786384" y="309371"/>
                </a:moveTo>
                <a:lnTo>
                  <a:pt x="786384" y="17525"/>
                </a:lnTo>
                <a:lnTo>
                  <a:pt x="778001" y="17525"/>
                </a:lnTo>
                <a:lnTo>
                  <a:pt x="778001" y="309371"/>
                </a:lnTo>
                <a:lnTo>
                  <a:pt x="786384" y="309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57850" y="2114550"/>
            <a:ext cx="556260" cy="300990"/>
          </a:xfrm>
          <a:custGeom>
            <a:avLst/>
            <a:gdLst/>
            <a:ahLst/>
            <a:cxnLst/>
            <a:rect l="l" t="t" r="r" b="b"/>
            <a:pathLst>
              <a:path w="556260" h="300989">
                <a:moveTo>
                  <a:pt x="0" y="0"/>
                </a:moveTo>
                <a:lnTo>
                  <a:pt x="0" y="300989"/>
                </a:lnTo>
                <a:lnTo>
                  <a:pt x="556260" y="300989"/>
                </a:lnTo>
                <a:lnTo>
                  <a:pt x="556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49467" y="2106167"/>
            <a:ext cx="573405" cy="309880"/>
          </a:xfrm>
          <a:custGeom>
            <a:avLst/>
            <a:gdLst/>
            <a:ahLst/>
            <a:cxnLst/>
            <a:rect l="l" t="t" r="r" b="b"/>
            <a:pathLst>
              <a:path w="573404" h="309880">
                <a:moveTo>
                  <a:pt x="573024" y="309371"/>
                </a:moveTo>
                <a:lnTo>
                  <a:pt x="573024" y="0"/>
                </a:lnTo>
                <a:lnTo>
                  <a:pt x="0" y="0"/>
                </a:lnTo>
                <a:lnTo>
                  <a:pt x="0" y="309371"/>
                </a:lnTo>
                <a:lnTo>
                  <a:pt x="8382" y="309371"/>
                </a:lnTo>
                <a:lnTo>
                  <a:pt x="8382" y="17525"/>
                </a:lnTo>
                <a:lnTo>
                  <a:pt x="17526" y="8381"/>
                </a:lnTo>
                <a:lnTo>
                  <a:pt x="17526" y="17525"/>
                </a:lnTo>
                <a:lnTo>
                  <a:pt x="555498" y="17525"/>
                </a:lnTo>
                <a:lnTo>
                  <a:pt x="555498" y="8381"/>
                </a:lnTo>
                <a:lnTo>
                  <a:pt x="564642" y="17525"/>
                </a:lnTo>
                <a:lnTo>
                  <a:pt x="564642" y="309371"/>
                </a:lnTo>
                <a:lnTo>
                  <a:pt x="573024" y="309371"/>
                </a:lnTo>
                <a:close/>
              </a:path>
              <a:path w="573404" h="309880">
                <a:moveTo>
                  <a:pt x="17526" y="17525"/>
                </a:moveTo>
                <a:lnTo>
                  <a:pt x="17526" y="8381"/>
                </a:lnTo>
                <a:lnTo>
                  <a:pt x="8382" y="17525"/>
                </a:lnTo>
                <a:lnTo>
                  <a:pt x="17526" y="17525"/>
                </a:lnTo>
                <a:close/>
              </a:path>
              <a:path w="573404" h="309880">
                <a:moveTo>
                  <a:pt x="17526" y="309371"/>
                </a:moveTo>
                <a:lnTo>
                  <a:pt x="17526" y="17525"/>
                </a:lnTo>
                <a:lnTo>
                  <a:pt x="8382" y="17525"/>
                </a:lnTo>
                <a:lnTo>
                  <a:pt x="8382" y="309371"/>
                </a:lnTo>
                <a:lnTo>
                  <a:pt x="17526" y="309371"/>
                </a:lnTo>
                <a:close/>
              </a:path>
              <a:path w="573404" h="309880">
                <a:moveTo>
                  <a:pt x="564642" y="17525"/>
                </a:moveTo>
                <a:lnTo>
                  <a:pt x="555498" y="8381"/>
                </a:lnTo>
                <a:lnTo>
                  <a:pt x="555498" y="17525"/>
                </a:lnTo>
                <a:lnTo>
                  <a:pt x="564642" y="17525"/>
                </a:lnTo>
                <a:close/>
              </a:path>
              <a:path w="573404" h="309880">
                <a:moveTo>
                  <a:pt x="564642" y="309371"/>
                </a:moveTo>
                <a:lnTo>
                  <a:pt x="564642" y="17525"/>
                </a:lnTo>
                <a:lnTo>
                  <a:pt x="555498" y="17525"/>
                </a:lnTo>
                <a:lnTo>
                  <a:pt x="555498" y="309371"/>
                </a:lnTo>
                <a:lnTo>
                  <a:pt x="564642" y="309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14109" y="2114550"/>
            <a:ext cx="2223770" cy="300990"/>
          </a:xfrm>
          <a:custGeom>
            <a:avLst/>
            <a:gdLst/>
            <a:ahLst/>
            <a:cxnLst/>
            <a:rect l="l" t="t" r="r" b="b"/>
            <a:pathLst>
              <a:path w="2223770" h="300989">
                <a:moveTo>
                  <a:pt x="0" y="0"/>
                </a:moveTo>
                <a:lnTo>
                  <a:pt x="0" y="300989"/>
                </a:lnTo>
                <a:lnTo>
                  <a:pt x="2223516" y="300989"/>
                </a:lnTo>
                <a:lnTo>
                  <a:pt x="22235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04965" y="2106167"/>
            <a:ext cx="2242185" cy="309880"/>
          </a:xfrm>
          <a:custGeom>
            <a:avLst/>
            <a:gdLst/>
            <a:ahLst/>
            <a:cxnLst/>
            <a:rect l="l" t="t" r="r" b="b"/>
            <a:pathLst>
              <a:path w="2242184" h="309880">
                <a:moveTo>
                  <a:pt x="2241804" y="309371"/>
                </a:moveTo>
                <a:lnTo>
                  <a:pt x="2241804" y="0"/>
                </a:lnTo>
                <a:lnTo>
                  <a:pt x="0" y="0"/>
                </a:lnTo>
                <a:lnTo>
                  <a:pt x="0" y="309371"/>
                </a:lnTo>
                <a:lnTo>
                  <a:pt x="9144" y="309371"/>
                </a:lnTo>
                <a:lnTo>
                  <a:pt x="9144" y="17525"/>
                </a:lnTo>
                <a:lnTo>
                  <a:pt x="17525" y="8381"/>
                </a:lnTo>
                <a:lnTo>
                  <a:pt x="17525" y="17525"/>
                </a:lnTo>
                <a:lnTo>
                  <a:pt x="2224278" y="17525"/>
                </a:lnTo>
                <a:lnTo>
                  <a:pt x="2224278" y="8381"/>
                </a:lnTo>
                <a:lnTo>
                  <a:pt x="2232660" y="17525"/>
                </a:lnTo>
                <a:lnTo>
                  <a:pt x="2232660" y="309371"/>
                </a:lnTo>
                <a:lnTo>
                  <a:pt x="2241804" y="309371"/>
                </a:lnTo>
                <a:close/>
              </a:path>
              <a:path w="2242184" h="309880">
                <a:moveTo>
                  <a:pt x="17525" y="17525"/>
                </a:moveTo>
                <a:lnTo>
                  <a:pt x="17525" y="8381"/>
                </a:lnTo>
                <a:lnTo>
                  <a:pt x="9144" y="17525"/>
                </a:lnTo>
                <a:lnTo>
                  <a:pt x="17525" y="17525"/>
                </a:lnTo>
                <a:close/>
              </a:path>
              <a:path w="2242184" h="309880">
                <a:moveTo>
                  <a:pt x="17525" y="309371"/>
                </a:moveTo>
                <a:lnTo>
                  <a:pt x="17525" y="17525"/>
                </a:lnTo>
                <a:lnTo>
                  <a:pt x="9144" y="17525"/>
                </a:lnTo>
                <a:lnTo>
                  <a:pt x="9144" y="309371"/>
                </a:lnTo>
                <a:lnTo>
                  <a:pt x="17525" y="309371"/>
                </a:lnTo>
                <a:close/>
              </a:path>
              <a:path w="2242184" h="309880">
                <a:moveTo>
                  <a:pt x="2232660" y="17525"/>
                </a:moveTo>
                <a:lnTo>
                  <a:pt x="2224278" y="8381"/>
                </a:lnTo>
                <a:lnTo>
                  <a:pt x="2224278" y="17525"/>
                </a:lnTo>
                <a:lnTo>
                  <a:pt x="2232660" y="17525"/>
                </a:lnTo>
                <a:close/>
              </a:path>
              <a:path w="2242184" h="309880">
                <a:moveTo>
                  <a:pt x="2232660" y="309371"/>
                </a:moveTo>
                <a:lnTo>
                  <a:pt x="2232660" y="17525"/>
                </a:lnTo>
                <a:lnTo>
                  <a:pt x="2224278" y="17525"/>
                </a:lnTo>
                <a:lnTo>
                  <a:pt x="2224278" y="309371"/>
                </a:lnTo>
                <a:lnTo>
                  <a:pt x="2232660" y="309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37626" y="2114550"/>
            <a:ext cx="778510" cy="300990"/>
          </a:xfrm>
          <a:custGeom>
            <a:avLst/>
            <a:gdLst/>
            <a:ahLst/>
            <a:cxnLst/>
            <a:rect l="l" t="t" r="r" b="b"/>
            <a:pathLst>
              <a:path w="778509" h="300989">
                <a:moveTo>
                  <a:pt x="0" y="0"/>
                </a:moveTo>
                <a:lnTo>
                  <a:pt x="0" y="300990"/>
                </a:lnTo>
                <a:lnTo>
                  <a:pt x="778001" y="300989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29243" y="2106167"/>
            <a:ext cx="795655" cy="309880"/>
          </a:xfrm>
          <a:custGeom>
            <a:avLst/>
            <a:gdLst/>
            <a:ahLst/>
            <a:cxnLst/>
            <a:rect l="l" t="t" r="r" b="b"/>
            <a:pathLst>
              <a:path w="795654" h="309880">
                <a:moveTo>
                  <a:pt x="795527" y="309372"/>
                </a:moveTo>
                <a:lnTo>
                  <a:pt x="795527" y="0"/>
                </a:lnTo>
                <a:lnTo>
                  <a:pt x="0" y="0"/>
                </a:lnTo>
                <a:lnTo>
                  <a:pt x="0" y="309372"/>
                </a:lnTo>
                <a:lnTo>
                  <a:pt x="8381" y="309372"/>
                </a:lnTo>
                <a:lnTo>
                  <a:pt x="8381" y="17526"/>
                </a:lnTo>
                <a:lnTo>
                  <a:pt x="17525" y="8382"/>
                </a:lnTo>
                <a:lnTo>
                  <a:pt x="17525" y="17526"/>
                </a:lnTo>
                <a:lnTo>
                  <a:pt x="778001" y="17526"/>
                </a:lnTo>
                <a:lnTo>
                  <a:pt x="778001" y="8382"/>
                </a:lnTo>
                <a:lnTo>
                  <a:pt x="786383" y="17526"/>
                </a:lnTo>
                <a:lnTo>
                  <a:pt x="786383" y="309372"/>
                </a:lnTo>
                <a:lnTo>
                  <a:pt x="795527" y="309372"/>
                </a:lnTo>
                <a:close/>
              </a:path>
              <a:path w="795654" h="309880">
                <a:moveTo>
                  <a:pt x="17525" y="17526"/>
                </a:moveTo>
                <a:lnTo>
                  <a:pt x="17525" y="8382"/>
                </a:lnTo>
                <a:lnTo>
                  <a:pt x="8381" y="17526"/>
                </a:lnTo>
                <a:lnTo>
                  <a:pt x="17525" y="17526"/>
                </a:lnTo>
                <a:close/>
              </a:path>
              <a:path w="795654" h="309880">
                <a:moveTo>
                  <a:pt x="17525" y="309372"/>
                </a:moveTo>
                <a:lnTo>
                  <a:pt x="17525" y="17526"/>
                </a:lnTo>
                <a:lnTo>
                  <a:pt x="8381" y="17526"/>
                </a:lnTo>
                <a:lnTo>
                  <a:pt x="8381" y="309372"/>
                </a:lnTo>
                <a:lnTo>
                  <a:pt x="17525" y="309372"/>
                </a:lnTo>
                <a:close/>
              </a:path>
              <a:path w="795654" h="309880">
                <a:moveTo>
                  <a:pt x="786383" y="17526"/>
                </a:moveTo>
                <a:lnTo>
                  <a:pt x="778001" y="8382"/>
                </a:lnTo>
                <a:lnTo>
                  <a:pt x="778001" y="17526"/>
                </a:lnTo>
                <a:lnTo>
                  <a:pt x="786383" y="17526"/>
                </a:lnTo>
                <a:close/>
              </a:path>
              <a:path w="795654" h="309880">
                <a:moveTo>
                  <a:pt x="786383" y="309372"/>
                </a:moveTo>
                <a:lnTo>
                  <a:pt x="786383" y="17526"/>
                </a:lnTo>
                <a:lnTo>
                  <a:pt x="778001" y="17526"/>
                </a:lnTo>
                <a:lnTo>
                  <a:pt x="778001" y="309372"/>
                </a:lnTo>
                <a:lnTo>
                  <a:pt x="786383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64379" y="1774317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601" y="0"/>
                </a:lnTo>
              </a:path>
            </a:pathLst>
          </a:custGeom>
          <a:ln w="15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05200" y="1774317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601" y="0"/>
                </a:lnTo>
              </a:path>
            </a:pathLst>
          </a:custGeom>
          <a:ln w="15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35858" y="1732026"/>
            <a:ext cx="1445260" cy="81915"/>
          </a:xfrm>
          <a:custGeom>
            <a:avLst/>
            <a:gdLst/>
            <a:ahLst/>
            <a:cxnLst/>
            <a:rect l="l" t="t" r="r" b="b"/>
            <a:pathLst>
              <a:path w="1445260" h="81914">
                <a:moveTo>
                  <a:pt x="79248" y="81534"/>
                </a:moveTo>
                <a:lnTo>
                  <a:pt x="79248" y="0"/>
                </a:lnTo>
                <a:lnTo>
                  <a:pt x="0" y="41910"/>
                </a:lnTo>
                <a:lnTo>
                  <a:pt x="79248" y="81534"/>
                </a:lnTo>
                <a:close/>
              </a:path>
              <a:path w="1445260" h="81914">
                <a:moveTo>
                  <a:pt x="1444752" y="41910"/>
                </a:moveTo>
                <a:lnTo>
                  <a:pt x="1363980" y="0"/>
                </a:lnTo>
                <a:lnTo>
                  <a:pt x="1363980" y="81534"/>
                </a:lnTo>
                <a:lnTo>
                  <a:pt x="1444752" y="41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49802" y="1659635"/>
            <a:ext cx="814705" cy="226695"/>
          </a:xfrm>
          <a:custGeom>
            <a:avLst/>
            <a:gdLst/>
            <a:ahLst/>
            <a:cxnLst/>
            <a:rect l="l" t="t" r="r" b="b"/>
            <a:pathLst>
              <a:path w="814704" h="226694">
                <a:moveTo>
                  <a:pt x="0" y="0"/>
                </a:moveTo>
                <a:lnTo>
                  <a:pt x="0" y="226314"/>
                </a:lnTo>
                <a:lnTo>
                  <a:pt x="814577" y="226314"/>
                </a:lnTo>
                <a:lnTo>
                  <a:pt x="8145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31229" y="1774317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15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49952" y="1774317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15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80609" y="1732026"/>
            <a:ext cx="1333500" cy="81915"/>
          </a:xfrm>
          <a:custGeom>
            <a:avLst/>
            <a:gdLst/>
            <a:ahLst/>
            <a:cxnLst/>
            <a:rect l="l" t="t" r="r" b="b"/>
            <a:pathLst>
              <a:path w="1333500" h="81914">
                <a:moveTo>
                  <a:pt x="78486" y="81534"/>
                </a:moveTo>
                <a:lnTo>
                  <a:pt x="78486" y="0"/>
                </a:lnTo>
                <a:lnTo>
                  <a:pt x="0" y="41910"/>
                </a:lnTo>
                <a:lnTo>
                  <a:pt x="78486" y="81534"/>
                </a:lnTo>
                <a:close/>
              </a:path>
              <a:path w="1333500" h="81914">
                <a:moveTo>
                  <a:pt x="1333500" y="41910"/>
                </a:moveTo>
                <a:lnTo>
                  <a:pt x="1252728" y="0"/>
                </a:lnTo>
                <a:lnTo>
                  <a:pt x="1252728" y="81534"/>
                </a:lnTo>
                <a:lnTo>
                  <a:pt x="1333500" y="41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61203" y="1659635"/>
            <a:ext cx="970280" cy="226695"/>
          </a:xfrm>
          <a:custGeom>
            <a:avLst/>
            <a:gdLst/>
            <a:ahLst/>
            <a:cxnLst/>
            <a:rect l="l" t="t" r="r" b="b"/>
            <a:pathLst>
              <a:path w="970279" h="226694">
                <a:moveTo>
                  <a:pt x="0" y="0"/>
                </a:moveTo>
                <a:lnTo>
                  <a:pt x="0" y="226314"/>
                </a:lnTo>
                <a:lnTo>
                  <a:pt x="970026" y="226314"/>
                </a:lnTo>
                <a:lnTo>
                  <a:pt x="9700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3469" y="2415539"/>
            <a:ext cx="908685" cy="161290"/>
          </a:xfrm>
          <a:custGeom>
            <a:avLst/>
            <a:gdLst/>
            <a:ahLst/>
            <a:cxnLst/>
            <a:rect l="l" t="t" r="r" b="b"/>
            <a:pathLst>
              <a:path w="908685" h="161289">
                <a:moveTo>
                  <a:pt x="17526" y="143255"/>
                </a:moveTo>
                <a:lnTo>
                  <a:pt x="17526" y="0"/>
                </a:lnTo>
                <a:lnTo>
                  <a:pt x="0" y="0"/>
                </a:lnTo>
                <a:lnTo>
                  <a:pt x="0" y="160781"/>
                </a:lnTo>
                <a:lnTo>
                  <a:pt x="8382" y="160781"/>
                </a:lnTo>
                <a:lnTo>
                  <a:pt x="8382" y="143255"/>
                </a:lnTo>
                <a:lnTo>
                  <a:pt x="17526" y="143255"/>
                </a:lnTo>
                <a:close/>
              </a:path>
              <a:path w="908685" h="161289">
                <a:moveTo>
                  <a:pt x="899160" y="143255"/>
                </a:moveTo>
                <a:lnTo>
                  <a:pt x="8382" y="143255"/>
                </a:lnTo>
                <a:lnTo>
                  <a:pt x="17526" y="151637"/>
                </a:lnTo>
                <a:lnTo>
                  <a:pt x="17526" y="160781"/>
                </a:lnTo>
                <a:lnTo>
                  <a:pt x="890778" y="160781"/>
                </a:lnTo>
                <a:lnTo>
                  <a:pt x="890778" y="151637"/>
                </a:lnTo>
                <a:lnTo>
                  <a:pt x="899160" y="143255"/>
                </a:lnTo>
                <a:close/>
              </a:path>
              <a:path w="908685" h="161289">
                <a:moveTo>
                  <a:pt x="17526" y="160781"/>
                </a:moveTo>
                <a:lnTo>
                  <a:pt x="17526" y="151637"/>
                </a:lnTo>
                <a:lnTo>
                  <a:pt x="8382" y="143255"/>
                </a:lnTo>
                <a:lnTo>
                  <a:pt x="8382" y="160781"/>
                </a:lnTo>
                <a:lnTo>
                  <a:pt x="17526" y="160781"/>
                </a:lnTo>
                <a:close/>
              </a:path>
              <a:path w="908685" h="161289">
                <a:moveTo>
                  <a:pt x="908304" y="160781"/>
                </a:moveTo>
                <a:lnTo>
                  <a:pt x="908304" y="0"/>
                </a:lnTo>
                <a:lnTo>
                  <a:pt x="890778" y="0"/>
                </a:lnTo>
                <a:lnTo>
                  <a:pt x="890778" y="143255"/>
                </a:lnTo>
                <a:lnTo>
                  <a:pt x="899160" y="143255"/>
                </a:lnTo>
                <a:lnTo>
                  <a:pt x="899160" y="160781"/>
                </a:lnTo>
                <a:lnTo>
                  <a:pt x="908304" y="160781"/>
                </a:lnTo>
                <a:close/>
              </a:path>
              <a:path w="908685" h="161289">
                <a:moveTo>
                  <a:pt x="899160" y="160781"/>
                </a:moveTo>
                <a:lnTo>
                  <a:pt x="899160" y="143255"/>
                </a:lnTo>
                <a:lnTo>
                  <a:pt x="890778" y="151637"/>
                </a:lnTo>
                <a:lnTo>
                  <a:pt x="890778" y="160781"/>
                </a:lnTo>
                <a:lnTo>
                  <a:pt x="899160" y="160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169161" y="2177804"/>
            <a:ext cx="71818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030" marR="5080" indent="-100965">
              <a:lnSpc>
                <a:spcPct val="109000"/>
              </a:lnSpc>
            </a:pPr>
            <a:r>
              <a:rPr sz="1000" b="1" spc="-5" dirty="0">
                <a:latin typeface="Arial"/>
                <a:cs typeface="Arial"/>
              </a:rPr>
              <a:t>Destination </a:t>
            </a:r>
            <a:r>
              <a:rPr sz="1000" b="1" dirty="0">
                <a:latin typeface="Arial"/>
                <a:cs typeface="Arial"/>
              </a:rPr>
              <a:t>addre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dirty="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992629" y="2414777"/>
            <a:ext cx="887730" cy="152400"/>
          </a:xfrm>
          <a:custGeom>
            <a:avLst/>
            <a:gdLst/>
            <a:ahLst/>
            <a:cxnLst/>
            <a:rect l="l" t="t" r="r" b="b"/>
            <a:pathLst>
              <a:path w="887730" h="152400">
                <a:moveTo>
                  <a:pt x="0" y="0"/>
                </a:moveTo>
                <a:lnTo>
                  <a:pt x="0" y="152400"/>
                </a:lnTo>
                <a:lnTo>
                  <a:pt x="887730" y="152400"/>
                </a:lnTo>
                <a:lnTo>
                  <a:pt x="88773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84248" y="2415539"/>
            <a:ext cx="904875" cy="161290"/>
          </a:xfrm>
          <a:custGeom>
            <a:avLst/>
            <a:gdLst/>
            <a:ahLst/>
            <a:cxnLst/>
            <a:rect l="l" t="t" r="r" b="b"/>
            <a:pathLst>
              <a:path w="904875" h="161289">
                <a:moveTo>
                  <a:pt x="17525" y="143255"/>
                </a:moveTo>
                <a:lnTo>
                  <a:pt x="17525" y="0"/>
                </a:lnTo>
                <a:lnTo>
                  <a:pt x="0" y="0"/>
                </a:lnTo>
                <a:lnTo>
                  <a:pt x="0" y="160781"/>
                </a:lnTo>
                <a:lnTo>
                  <a:pt x="8381" y="160781"/>
                </a:lnTo>
                <a:lnTo>
                  <a:pt x="8381" y="143255"/>
                </a:lnTo>
                <a:lnTo>
                  <a:pt x="17525" y="143255"/>
                </a:lnTo>
                <a:close/>
              </a:path>
              <a:path w="904875" h="161289">
                <a:moveTo>
                  <a:pt x="896112" y="143255"/>
                </a:moveTo>
                <a:lnTo>
                  <a:pt x="8381" y="143255"/>
                </a:lnTo>
                <a:lnTo>
                  <a:pt x="17525" y="151637"/>
                </a:lnTo>
                <a:lnTo>
                  <a:pt x="17525" y="160781"/>
                </a:lnTo>
                <a:lnTo>
                  <a:pt x="886968" y="160781"/>
                </a:lnTo>
                <a:lnTo>
                  <a:pt x="886968" y="151637"/>
                </a:lnTo>
                <a:lnTo>
                  <a:pt x="896112" y="143255"/>
                </a:lnTo>
                <a:close/>
              </a:path>
              <a:path w="904875" h="161289">
                <a:moveTo>
                  <a:pt x="17525" y="160781"/>
                </a:moveTo>
                <a:lnTo>
                  <a:pt x="17525" y="151637"/>
                </a:lnTo>
                <a:lnTo>
                  <a:pt x="8381" y="143255"/>
                </a:lnTo>
                <a:lnTo>
                  <a:pt x="8381" y="160781"/>
                </a:lnTo>
                <a:lnTo>
                  <a:pt x="17525" y="160781"/>
                </a:lnTo>
                <a:close/>
              </a:path>
              <a:path w="904875" h="161289">
                <a:moveTo>
                  <a:pt x="904494" y="160781"/>
                </a:moveTo>
                <a:lnTo>
                  <a:pt x="904494" y="0"/>
                </a:lnTo>
                <a:lnTo>
                  <a:pt x="886968" y="0"/>
                </a:lnTo>
                <a:lnTo>
                  <a:pt x="886968" y="143255"/>
                </a:lnTo>
                <a:lnTo>
                  <a:pt x="896112" y="143255"/>
                </a:lnTo>
                <a:lnTo>
                  <a:pt x="896112" y="160781"/>
                </a:lnTo>
                <a:lnTo>
                  <a:pt x="904494" y="160781"/>
                </a:lnTo>
                <a:close/>
              </a:path>
              <a:path w="904875" h="161289">
                <a:moveTo>
                  <a:pt x="896112" y="160781"/>
                </a:moveTo>
                <a:lnTo>
                  <a:pt x="896112" y="143255"/>
                </a:lnTo>
                <a:lnTo>
                  <a:pt x="886968" y="151637"/>
                </a:lnTo>
                <a:lnTo>
                  <a:pt x="886968" y="160781"/>
                </a:lnTo>
                <a:lnTo>
                  <a:pt x="896112" y="160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159000" y="2177804"/>
            <a:ext cx="51308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0005">
              <a:lnSpc>
                <a:spcPct val="109000"/>
              </a:lnSpc>
            </a:pPr>
            <a:r>
              <a:rPr sz="1000" b="1" spc="-5" dirty="0">
                <a:latin typeface="Arial"/>
                <a:cs typeface="Arial"/>
              </a:rPr>
              <a:t>Source </a:t>
            </a:r>
            <a:r>
              <a:rPr sz="1000" b="1" dirty="0">
                <a:latin typeface="Arial"/>
                <a:cs typeface="Arial"/>
              </a:rPr>
              <a:t>addre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dirty="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40811" y="2261624"/>
            <a:ext cx="45021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Length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80360" y="2414777"/>
            <a:ext cx="555625" cy="152400"/>
          </a:xfrm>
          <a:custGeom>
            <a:avLst/>
            <a:gdLst/>
            <a:ahLst/>
            <a:cxnLst/>
            <a:rect l="l" t="t" r="r" b="b"/>
            <a:pathLst>
              <a:path w="555625" h="152400">
                <a:moveTo>
                  <a:pt x="0" y="0"/>
                </a:moveTo>
                <a:lnTo>
                  <a:pt x="0" y="152400"/>
                </a:lnTo>
                <a:lnTo>
                  <a:pt x="555498" y="152399"/>
                </a:lnTo>
                <a:lnTo>
                  <a:pt x="55549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71216" y="2415539"/>
            <a:ext cx="573405" cy="161290"/>
          </a:xfrm>
          <a:custGeom>
            <a:avLst/>
            <a:gdLst/>
            <a:ahLst/>
            <a:cxnLst/>
            <a:rect l="l" t="t" r="r" b="b"/>
            <a:pathLst>
              <a:path w="573404" h="161289">
                <a:moveTo>
                  <a:pt x="17525" y="143256"/>
                </a:moveTo>
                <a:lnTo>
                  <a:pt x="17525" y="0"/>
                </a:lnTo>
                <a:lnTo>
                  <a:pt x="0" y="0"/>
                </a:lnTo>
                <a:lnTo>
                  <a:pt x="0" y="160782"/>
                </a:lnTo>
                <a:lnTo>
                  <a:pt x="9143" y="160782"/>
                </a:lnTo>
                <a:lnTo>
                  <a:pt x="9143" y="143256"/>
                </a:lnTo>
                <a:lnTo>
                  <a:pt x="17525" y="143256"/>
                </a:lnTo>
                <a:close/>
              </a:path>
              <a:path w="573404" h="161289">
                <a:moveTo>
                  <a:pt x="564642" y="143255"/>
                </a:moveTo>
                <a:lnTo>
                  <a:pt x="9143" y="143256"/>
                </a:lnTo>
                <a:lnTo>
                  <a:pt x="17525" y="151637"/>
                </a:lnTo>
                <a:lnTo>
                  <a:pt x="17525" y="160782"/>
                </a:lnTo>
                <a:lnTo>
                  <a:pt x="555497" y="160781"/>
                </a:lnTo>
                <a:lnTo>
                  <a:pt x="555497" y="151637"/>
                </a:lnTo>
                <a:lnTo>
                  <a:pt x="564642" y="143255"/>
                </a:lnTo>
                <a:close/>
              </a:path>
              <a:path w="573404" h="161289">
                <a:moveTo>
                  <a:pt x="17525" y="160782"/>
                </a:moveTo>
                <a:lnTo>
                  <a:pt x="17525" y="151637"/>
                </a:lnTo>
                <a:lnTo>
                  <a:pt x="9143" y="143256"/>
                </a:lnTo>
                <a:lnTo>
                  <a:pt x="9143" y="160782"/>
                </a:lnTo>
                <a:lnTo>
                  <a:pt x="17525" y="160782"/>
                </a:lnTo>
                <a:close/>
              </a:path>
              <a:path w="573404" h="161289">
                <a:moveTo>
                  <a:pt x="573023" y="160781"/>
                </a:moveTo>
                <a:lnTo>
                  <a:pt x="573023" y="0"/>
                </a:lnTo>
                <a:lnTo>
                  <a:pt x="555497" y="0"/>
                </a:lnTo>
                <a:lnTo>
                  <a:pt x="555497" y="143255"/>
                </a:lnTo>
                <a:lnTo>
                  <a:pt x="564642" y="143255"/>
                </a:lnTo>
                <a:lnTo>
                  <a:pt x="564642" y="160781"/>
                </a:lnTo>
                <a:lnTo>
                  <a:pt x="573023" y="160781"/>
                </a:lnTo>
                <a:close/>
              </a:path>
              <a:path w="573404" h="161289">
                <a:moveTo>
                  <a:pt x="564642" y="160781"/>
                </a:moveTo>
                <a:lnTo>
                  <a:pt x="564642" y="143255"/>
                </a:lnTo>
                <a:lnTo>
                  <a:pt x="555497" y="151637"/>
                </a:lnTo>
                <a:lnTo>
                  <a:pt x="555497" y="160781"/>
                </a:lnTo>
                <a:lnTo>
                  <a:pt x="564642" y="160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35858" y="2414777"/>
            <a:ext cx="498475" cy="152400"/>
          </a:xfrm>
          <a:custGeom>
            <a:avLst/>
            <a:gdLst/>
            <a:ahLst/>
            <a:cxnLst/>
            <a:rect l="l" t="t" r="r" b="b"/>
            <a:pathLst>
              <a:path w="498475" h="152400">
                <a:moveTo>
                  <a:pt x="0" y="0"/>
                </a:moveTo>
                <a:lnTo>
                  <a:pt x="0" y="152399"/>
                </a:lnTo>
                <a:lnTo>
                  <a:pt x="498348" y="152399"/>
                </a:lnTo>
                <a:lnTo>
                  <a:pt x="4983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26714" y="2415539"/>
            <a:ext cx="516255" cy="161290"/>
          </a:xfrm>
          <a:custGeom>
            <a:avLst/>
            <a:gdLst/>
            <a:ahLst/>
            <a:cxnLst/>
            <a:rect l="l" t="t" r="r" b="b"/>
            <a:pathLst>
              <a:path w="516254" h="161289">
                <a:moveTo>
                  <a:pt x="17525" y="143255"/>
                </a:moveTo>
                <a:lnTo>
                  <a:pt x="17525" y="0"/>
                </a:lnTo>
                <a:lnTo>
                  <a:pt x="0" y="0"/>
                </a:lnTo>
                <a:lnTo>
                  <a:pt x="0" y="160781"/>
                </a:lnTo>
                <a:lnTo>
                  <a:pt x="9144" y="160781"/>
                </a:lnTo>
                <a:lnTo>
                  <a:pt x="9144" y="143255"/>
                </a:lnTo>
                <a:lnTo>
                  <a:pt x="17525" y="143255"/>
                </a:lnTo>
                <a:close/>
              </a:path>
              <a:path w="516254" h="161289">
                <a:moveTo>
                  <a:pt x="507491" y="143255"/>
                </a:moveTo>
                <a:lnTo>
                  <a:pt x="9144" y="143255"/>
                </a:lnTo>
                <a:lnTo>
                  <a:pt x="17525" y="151637"/>
                </a:lnTo>
                <a:lnTo>
                  <a:pt x="17525" y="160781"/>
                </a:lnTo>
                <a:lnTo>
                  <a:pt x="499110" y="160781"/>
                </a:lnTo>
                <a:lnTo>
                  <a:pt x="499110" y="151637"/>
                </a:lnTo>
                <a:lnTo>
                  <a:pt x="507491" y="143255"/>
                </a:lnTo>
                <a:close/>
              </a:path>
              <a:path w="516254" h="161289">
                <a:moveTo>
                  <a:pt x="17525" y="160781"/>
                </a:moveTo>
                <a:lnTo>
                  <a:pt x="17525" y="151637"/>
                </a:lnTo>
                <a:lnTo>
                  <a:pt x="9144" y="143255"/>
                </a:lnTo>
                <a:lnTo>
                  <a:pt x="9144" y="160781"/>
                </a:lnTo>
                <a:lnTo>
                  <a:pt x="17525" y="160781"/>
                </a:lnTo>
                <a:close/>
              </a:path>
              <a:path w="516254" h="161289">
                <a:moveTo>
                  <a:pt x="515874" y="160781"/>
                </a:moveTo>
                <a:lnTo>
                  <a:pt x="515874" y="0"/>
                </a:lnTo>
                <a:lnTo>
                  <a:pt x="499110" y="0"/>
                </a:lnTo>
                <a:lnTo>
                  <a:pt x="499110" y="143255"/>
                </a:lnTo>
                <a:lnTo>
                  <a:pt x="507491" y="143255"/>
                </a:lnTo>
                <a:lnTo>
                  <a:pt x="507491" y="160781"/>
                </a:lnTo>
                <a:lnTo>
                  <a:pt x="515874" y="160781"/>
                </a:lnTo>
                <a:close/>
              </a:path>
              <a:path w="516254" h="161289">
                <a:moveTo>
                  <a:pt x="507491" y="160781"/>
                </a:moveTo>
                <a:lnTo>
                  <a:pt x="507491" y="143255"/>
                </a:lnTo>
                <a:lnTo>
                  <a:pt x="499110" y="151637"/>
                </a:lnTo>
                <a:lnTo>
                  <a:pt x="499110" y="160781"/>
                </a:lnTo>
                <a:lnTo>
                  <a:pt x="507491" y="160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34205" y="2414777"/>
            <a:ext cx="501650" cy="152400"/>
          </a:xfrm>
          <a:custGeom>
            <a:avLst/>
            <a:gdLst/>
            <a:ahLst/>
            <a:cxnLst/>
            <a:rect l="l" t="t" r="r" b="b"/>
            <a:pathLst>
              <a:path w="501650" h="152400">
                <a:moveTo>
                  <a:pt x="0" y="0"/>
                </a:moveTo>
                <a:lnTo>
                  <a:pt x="0" y="152399"/>
                </a:lnTo>
                <a:lnTo>
                  <a:pt x="501396" y="152399"/>
                </a:lnTo>
                <a:lnTo>
                  <a:pt x="501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25823" y="2415539"/>
            <a:ext cx="519430" cy="161290"/>
          </a:xfrm>
          <a:custGeom>
            <a:avLst/>
            <a:gdLst/>
            <a:ahLst/>
            <a:cxnLst/>
            <a:rect l="l" t="t" r="r" b="b"/>
            <a:pathLst>
              <a:path w="519429" h="161289">
                <a:moveTo>
                  <a:pt x="16763" y="143255"/>
                </a:moveTo>
                <a:lnTo>
                  <a:pt x="16763" y="0"/>
                </a:lnTo>
                <a:lnTo>
                  <a:pt x="0" y="0"/>
                </a:lnTo>
                <a:lnTo>
                  <a:pt x="0" y="160781"/>
                </a:lnTo>
                <a:lnTo>
                  <a:pt x="8381" y="160781"/>
                </a:lnTo>
                <a:lnTo>
                  <a:pt x="8381" y="143255"/>
                </a:lnTo>
                <a:lnTo>
                  <a:pt x="16763" y="143255"/>
                </a:lnTo>
                <a:close/>
              </a:path>
              <a:path w="519429" h="161289">
                <a:moveTo>
                  <a:pt x="509777" y="143255"/>
                </a:moveTo>
                <a:lnTo>
                  <a:pt x="8381" y="143255"/>
                </a:lnTo>
                <a:lnTo>
                  <a:pt x="16763" y="151637"/>
                </a:lnTo>
                <a:lnTo>
                  <a:pt x="16763" y="160781"/>
                </a:lnTo>
                <a:lnTo>
                  <a:pt x="501396" y="160781"/>
                </a:lnTo>
                <a:lnTo>
                  <a:pt x="501396" y="151637"/>
                </a:lnTo>
                <a:lnTo>
                  <a:pt x="509777" y="143255"/>
                </a:lnTo>
                <a:close/>
              </a:path>
              <a:path w="519429" h="161289">
                <a:moveTo>
                  <a:pt x="16763" y="160781"/>
                </a:moveTo>
                <a:lnTo>
                  <a:pt x="16763" y="151637"/>
                </a:lnTo>
                <a:lnTo>
                  <a:pt x="8381" y="143255"/>
                </a:lnTo>
                <a:lnTo>
                  <a:pt x="8381" y="160781"/>
                </a:lnTo>
                <a:lnTo>
                  <a:pt x="16763" y="160781"/>
                </a:lnTo>
                <a:close/>
              </a:path>
              <a:path w="519429" h="161289">
                <a:moveTo>
                  <a:pt x="518922" y="160781"/>
                </a:moveTo>
                <a:lnTo>
                  <a:pt x="518922" y="0"/>
                </a:lnTo>
                <a:lnTo>
                  <a:pt x="501396" y="0"/>
                </a:lnTo>
                <a:lnTo>
                  <a:pt x="501396" y="143255"/>
                </a:lnTo>
                <a:lnTo>
                  <a:pt x="509777" y="143255"/>
                </a:lnTo>
                <a:lnTo>
                  <a:pt x="509777" y="160781"/>
                </a:lnTo>
                <a:lnTo>
                  <a:pt x="518922" y="160781"/>
                </a:lnTo>
                <a:close/>
              </a:path>
              <a:path w="519429" h="161289">
                <a:moveTo>
                  <a:pt x="509777" y="160781"/>
                </a:moveTo>
                <a:lnTo>
                  <a:pt x="509777" y="143255"/>
                </a:lnTo>
                <a:lnTo>
                  <a:pt x="501396" y="151637"/>
                </a:lnTo>
                <a:lnTo>
                  <a:pt x="501396" y="160781"/>
                </a:lnTo>
                <a:lnTo>
                  <a:pt x="509777" y="160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35602" y="2414777"/>
            <a:ext cx="445134" cy="152400"/>
          </a:xfrm>
          <a:custGeom>
            <a:avLst/>
            <a:gdLst/>
            <a:ahLst/>
            <a:cxnLst/>
            <a:rect l="l" t="t" r="r" b="b"/>
            <a:pathLst>
              <a:path w="445135" h="152400">
                <a:moveTo>
                  <a:pt x="0" y="0"/>
                </a:moveTo>
                <a:lnTo>
                  <a:pt x="0" y="152399"/>
                </a:lnTo>
                <a:lnTo>
                  <a:pt x="445008" y="152399"/>
                </a:lnTo>
                <a:lnTo>
                  <a:pt x="4450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27220" y="2415539"/>
            <a:ext cx="517525" cy="161290"/>
          </a:xfrm>
          <a:custGeom>
            <a:avLst/>
            <a:gdLst/>
            <a:ahLst/>
            <a:cxnLst/>
            <a:rect l="l" t="t" r="r" b="b"/>
            <a:pathLst>
              <a:path w="517525" h="161289">
                <a:moveTo>
                  <a:pt x="17525" y="143255"/>
                </a:moveTo>
                <a:lnTo>
                  <a:pt x="17525" y="0"/>
                </a:lnTo>
                <a:lnTo>
                  <a:pt x="0" y="0"/>
                </a:lnTo>
                <a:lnTo>
                  <a:pt x="0" y="160781"/>
                </a:lnTo>
                <a:lnTo>
                  <a:pt x="8381" y="160781"/>
                </a:lnTo>
                <a:lnTo>
                  <a:pt x="8381" y="143255"/>
                </a:lnTo>
                <a:lnTo>
                  <a:pt x="17525" y="143255"/>
                </a:lnTo>
                <a:close/>
              </a:path>
              <a:path w="517525" h="161289">
                <a:moveTo>
                  <a:pt x="509015" y="143255"/>
                </a:moveTo>
                <a:lnTo>
                  <a:pt x="8381" y="143255"/>
                </a:lnTo>
                <a:lnTo>
                  <a:pt x="17525" y="151637"/>
                </a:lnTo>
                <a:lnTo>
                  <a:pt x="17525" y="160781"/>
                </a:lnTo>
                <a:lnTo>
                  <a:pt x="499871" y="160781"/>
                </a:lnTo>
                <a:lnTo>
                  <a:pt x="499871" y="151637"/>
                </a:lnTo>
                <a:lnTo>
                  <a:pt x="509015" y="143255"/>
                </a:lnTo>
                <a:close/>
              </a:path>
              <a:path w="517525" h="161289">
                <a:moveTo>
                  <a:pt x="17525" y="160781"/>
                </a:moveTo>
                <a:lnTo>
                  <a:pt x="17525" y="151637"/>
                </a:lnTo>
                <a:lnTo>
                  <a:pt x="8381" y="143255"/>
                </a:lnTo>
                <a:lnTo>
                  <a:pt x="8381" y="160781"/>
                </a:lnTo>
                <a:lnTo>
                  <a:pt x="17525" y="160781"/>
                </a:lnTo>
                <a:close/>
              </a:path>
              <a:path w="517525" h="161289">
                <a:moveTo>
                  <a:pt x="517398" y="160781"/>
                </a:moveTo>
                <a:lnTo>
                  <a:pt x="517398" y="0"/>
                </a:lnTo>
                <a:lnTo>
                  <a:pt x="499871" y="0"/>
                </a:lnTo>
                <a:lnTo>
                  <a:pt x="499871" y="143255"/>
                </a:lnTo>
                <a:lnTo>
                  <a:pt x="509015" y="143255"/>
                </a:lnTo>
                <a:lnTo>
                  <a:pt x="509015" y="160781"/>
                </a:lnTo>
                <a:lnTo>
                  <a:pt x="517398" y="160781"/>
                </a:lnTo>
                <a:close/>
              </a:path>
              <a:path w="517525" h="161289">
                <a:moveTo>
                  <a:pt x="509015" y="160781"/>
                </a:moveTo>
                <a:lnTo>
                  <a:pt x="509015" y="143255"/>
                </a:lnTo>
                <a:lnTo>
                  <a:pt x="499871" y="151637"/>
                </a:lnTo>
                <a:lnTo>
                  <a:pt x="499871" y="160781"/>
                </a:lnTo>
                <a:lnTo>
                  <a:pt x="509015" y="160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80609" y="2414777"/>
            <a:ext cx="777240" cy="152400"/>
          </a:xfrm>
          <a:custGeom>
            <a:avLst/>
            <a:gdLst/>
            <a:ahLst/>
            <a:cxnLst/>
            <a:rect l="l" t="t" r="r" b="b"/>
            <a:pathLst>
              <a:path w="777239" h="152400">
                <a:moveTo>
                  <a:pt x="0" y="0"/>
                </a:moveTo>
                <a:lnTo>
                  <a:pt x="0" y="152399"/>
                </a:lnTo>
                <a:lnTo>
                  <a:pt x="777239" y="152399"/>
                </a:lnTo>
                <a:lnTo>
                  <a:pt x="7772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71465" y="2415539"/>
            <a:ext cx="795655" cy="161290"/>
          </a:xfrm>
          <a:custGeom>
            <a:avLst/>
            <a:gdLst/>
            <a:ahLst/>
            <a:cxnLst/>
            <a:rect l="l" t="t" r="r" b="b"/>
            <a:pathLst>
              <a:path w="795654" h="161289">
                <a:moveTo>
                  <a:pt x="17525" y="143255"/>
                </a:moveTo>
                <a:lnTo>
                  <a:pt x="17525" y="0"/>
                </a:lnTo>
                <a:lnTo>
                  <a:pt x="0" y="0"/>
                </a:lnTo>
                <a:lnTo>
                  <a:pt x="0" y="160781"/>
                </a:lnTo>
                <a:lnTo>
                  <a:pt x="9144" y="160781"/>
                </a:lnTo>
                <a:lnTo>
                  <a:pt x="9144" y="143255"/>
                </a:lnTo>
                <a:lnTo>
                  <a:pt x="17525" y="143255"/>
                </a:lnTo>
                <a:close/>
              </a:path>
              <a:path w="795654" h="161289">
                <a:moveTo>
                  <a:pt x="786384" y="143255"/>
                </a:moveTo>
                <a:lnTo>
                  <a:pt x="9144" y="143255"/>
                </a:lnTo>
                <a:lnTo>
                  <a:pt x="17525" y="151637"/>
                </a:lnTo>
                <a:lnTo>
                  <a:pt x="17525" y="160781"/>
                </a:lnTo>
                <a:lnTo>
                  <a:pt x="778001" y="160781"/>
                </a:lnTo>
                <a:lnTo>
                  <a:pt x="778001" y="151637"/>
                </a:lnTo>
                <a:lnTo>
                  <a:pt x="786384" y="143255"/>
                </a:lnTo>
                <a:close/>
              </a:path>
              <a:path w="795654" h="161289">
                <a:moveTo>
                  <a:pt x="17525" y="160781"/>
                </a:moveTo>
                <a:lnTo>
                  <a:pt x="17525" y="151637"/>
                </a:lnTo>
                <a:lnTo>
                  <a:pt x="9144" y="143255"/>
                </a:lnTo>
                <a:lnTo>
                  <a:pt x="9144" y="160781"/>
                </a:lnTo>
                <a:lnTo>
                  <a:pt x="17525" y="160781"/>
                </a:lnTo>
                <a:close/>
              </a:path>
              <a:path w="795654" h="161289">
                <a:moveTo>
                  <a:pt x="795527" y="160781"/>
                </a:moveTo>
                <a:lnTo>
                  <a:pt x="795527" y="0"/>
                </a:lnTo>
                <a:lnTo>
                  <a:pt x="778001" y="0"/>
                </a:lnTo>
                <a:lnTo>
                  <a:pt x="778001" y="143255"/>
                </a:lnTo>
                <a:lnTo>
                  <a:pt x="786384" y="143255"/>
                </a:lnTo>
                <a:lnTo>
                  <a:pt x="786384" y="160781"/>
                </a:lnTo>
                <a:lnTo>
                  <a:pt x="795527" y="160781"/>
                </a:lnTo>
                <a:close/>
              </a:path>
              <a:path w="795654" h="161289">
                <a:moveTo>
                  <a:pt x="786384" y="160781"/>
                </a:moveTo>
                <a:lnTo>
                  <a:pt x="786384" y="143255"/>
                </a:lnTo>
                <a:lnTo>
                  <a:pt x="778001" y="151637"/>
                </a:lnTo>
                <a:lnTo>
                  <a:pt x="778001" y="160781"/>
                </a:lnTo>
                <a:lnTo>
                  <a:pt x="786384" y="160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487165" y="2177804"/>
            <a:ext cx="206184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680" marR="5080" indent="-94615">
              <a:lnSpc>
                <a:spcPct val="109000"/>
              </a:lnSpc>
              <a:tabLst>
                <a:tab pos="514984" algn="l"/>
                <a:tab pos="1076960" algn="l"/>
                <a:tab pos="1491615" algn="l"/>
                <a:tab pos="1743710" algn="l"/>
              </a:tabLst>
            </a:pPr>
            <a:r>
              <a:rPr sz="1000" b="1" dirty="0">
                <a:latin typeface="Arial"/>
                <a:cs typeface="Arial"/>
              </a:rPr>
              <a:t>DSAP	</a:t>
            </a:r>
            <a:r>
              <a:rPr sz="1000" b="1" spc="-5" dirty="0">
                <a:latin typeface="Arial"/>
                <a:cs typeface="Arial"/>
              </a:rPr>
              <a:t>SSA</a:t>
            </a:r>
            <a:r>
              <a:rPr sz="1000" b="1" dirty="0">
                <a:latin typeface="Arial"/>
                <a:cs typeface="Arial"/>
              </a:rPr>
              <a:t>P	cntl	Org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code AA	</a:t>
            </a:r>
            <a:r>
              <a:rPr sz="1000" b="1" spc="-45" dirty="0">
                <a:latin typeface="Arial"/>
                <a:cs typeface="Arial"/>
              </a:rPr>
              <a:t>   </a:t>
            </a:r>
            <a:r>
              <a:rPr sz="1000" b="1" dirty="0">
                <a:latin typeface="Arial"/>
                <a:cs typeface="Arial"/>
              </a:rPr>
              <a:t>AA	</a:t>
            </a:r>
            <a:r>
              <a:rPr sz="1000" b="1" spc="6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03</a:t>
            </a:r>
            <a:r>
              <a:rPr sz="1000" b="1" spc="7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		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785358" y="2261624"/>
            <a:ext cx="28575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20" dirty="0">
                <a:latin typeface="Arial"/>
                <a:cs typeface="Arial"/>
              </a:rPr>
              <a:t>y</a:t>
            </a:r>
            <a:r>
              <a:rPr sz="1000" b="1" dirty="0">
                <a:latin typeface="Arial"/>
                <a:cs typeface="Arial"/>
              </a:rPr>
              <a:t>pe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172959" y="2261624"/>
            <a:ext cx="30226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663431" y="2261624"/>
            <a:ext cx="30226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CRC</a:t>
            </a:r>
            <a:endParaRPr sz="1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47008" y="1681939"/>
            <a:ext cx="7258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802.</a:t>
            </a:r>
            <a:r>
              <a:rPr sz="1200" dirty="0">
                <a:latin typeface="Arial"/>
                <a:cs typeface="Arial"/>
              </a:rPr>
              <a:t>2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LLC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058409" y="1681939"/>
            <a:ext cx="8610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802.</a:t>
            </a:r>
            <a:r>
              <a:rPr sz="1200" dirty="0">
                <a:latin typeface="Arial"/>
                <a:cs typeface="Arial"/>
              </a:rPr>
              <a:t>2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SNAP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92377" y="2662436"/>
            <a:ext cx="4039235" cy="795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065">
              <a:lnSpc>
                <a:spcPct val="100000"/>
              </a:lnSpc>
              <a:tabLst>
                <a:tab pos="1407795" algn="l"/>
                <a:tab pos="2129790" algn="l"/>
                <a:tab pos="2657475" algn="l"/>
                <a:tab pos="3155315" algn="l"/>
                <a:tab pos="3658235" algn="l"/>
              </a:tabLst>
            </a:pPr>
            <a:r>
              <a:rPr sz="1000" b="1" dirty="0">
                <a:latin typeface="Arial"/>
                <a:cs typeface="Arial"/>
              </a:rPr>
              <a:t>6	6	2	1	1	1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-</a:t>
            </a:r>
            <a:r>
              <a:rPr sz="1500" spc="155" dirty="0">
                <a:latin typeface="Arial"/>
                <a:cs typeface="Arial"/>
              </a:rPr>
              <a:t> </a:t>
            </a:r>
            <a:r>
              <a:rPr sz="2250" spc="-7" baseline="1851" dirty="0">
                <a:latin typeface="Arial"/>
                <a:cs typeface="Arial"/>
              </a:rPr>
              <a:t>Destinatio</a:t>
            </a:r>
            <a:r>
              <a:rPr sz="2250" baseline="1851" dirty="0">
                <a:latin typeface="Arial"/>
                <a:cs typeface="Arial"/>
              </a:rPr>
              <a:t>n</a:t>
            </a:r>
            <a:r>
              <a:rPr sz="2250" spc="15" baseline="1851" dirty="0">
                <a:latin typeface="Arial"/>
                <a:cs typeface="Arial"/>
              </a:rPr>
              <a:t> </a:t>
            </a:r>
            <a:r>
              <a:rPr sz="2250" spc="-7" baseline="1851" dirty="0">
                <a:latin typeface="Arial"/>
                <a:cs typeface="Arial"/>
              </a:rPr>
              <a:t>address</a:t>
            </a:r>
            <a:r>
              <a:rPr sz="2250" baseline="1851" dirty="0">
                <a:latin typeface="Arial"/>
                <a:cs typeface="Arial"/>
              </a:rPr>
              <a:t>,</a:t>
            </a:r>
            <a:r>
              <a:rPr sz="2250" spc="15" baseline="1851" dirty="0">
                <a:latin typeface="Arial"/>
                <a:cs typeface="Arial"/>
              </a:rPr>
              <a:t> </a:t>
            </a:r>
            <a:r>
              <a:rPr sz="2250" spc="-7" baseline="1851" dirty="0">
                <a:latin typeface="Arial"/>
                <a:cs typeface="Arial"/>
              </a:rPr>
              <a:t>Sourc</a:t>
            </a:r>
            <a:r>
              <a:rPr sz="2250" baseline="1851" dirty="0">
                <a:latin typeface="Arial"/>
                <a:cs typeface="Arial"/>
              </a:rPr>
              <a:t>e</a:t>
            </a:r>
            <a:r>
              <a:rPr sz="2250" spc="7" baseline="1851" dirty="0">
                <a:latin typeface="Arial"/>
                <a:cs typeface="Arial"/>
              </a:rPr>
              <a:t> </a:t>
            </a:r>
            <a:r>
              <a:rPr sz="2250" spc="-7" baseline="1851" dirty="0">
                <a:latin typeface="Arial"/>
                <a:cs typeface="Arial"/>
              </a:rPr>
              <a:t>address:</a:t>
            </a:r>
            <a:endParaRPr sz="2250" baseline="1851">
              <a:latin typeface="Arial"/>
              <a:cs typeface="Arial"/>
            </a:endParaRPr>
          </a:p>
          <a:p>
            <a:pPr marL="901065">
              <a:lnSpc>
                <a:spcPct val="100000"/>
              </a:lnSpc>
              <a:spcBef>
                <a:spcPts val="340"/>
              </a:spcBef>
            </a:pPr>
            <a:r>
              <a:rPr sz="1500" dirty="0">
                <a:latin typeface="Arial"/>
                <a:cs typeface="Arial"/>
              </a:rPr>
              <a:t>MAC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addresse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re </a:t>
            </a:r>
            <a:r>
              <a:rPr sz="1500" spc="-5" dirty="0">
                <a:latin typeface="Arial"/>
                <a:cs typeface="Arial"/>
              </a:rPr>
              <a:t>4</a:t>
            </a:r>
            <a:r>
              <a:rPr sz="1500" dirty="0">
                <a:latin typeface="Arial"/>
                <a:cs typeface="Arial"/>
              </a:rPr>
              <a:t>8 </a:t>
            </a:r>
            <a:r>
              <a:rPr sz="1500" spc="-5" dirty="0">
                <a:latin typeface="Arial"/>
                <a:cs typeface="Arial"/>
              </a:rPr>
              <a:t>bi</a:t>
            </a:r>
            <a:r>
              <a:rPr sz="1500" dirty="0">
                <a:latin typeface="Arial"/>
                <a:cs typeface="Arial"/>
              </a:rPr>
              <a:t>t </a:t>
            </a:r>
            <a:r>
              <a:rPr sz="1500" spc="-5" dirty="0">
                <a:latin typeface="Arial"/>
                <a:cs typeface="Arial"/>
              </a:rPr>
              <a:t>(displayed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221478" y="2662436"/>
            <a:ext cx="9652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657850" y="2414777"/>
            <a:ext cx="556260" cy="152400"/>
          </a:xfrm>
          <a:custGeom>
            <a:avLst/>
            <a:gdLst/>
            <a:ahLst/>
            <a:cxnLst/>
            <a:rect l="l" t="t" r="r" b="b"/>
            <a:pathLst>
              <a:path w="556260" h="152400">
                <a:moveTo>
                  <a:pt x="0" y="0"/>
                </a:moveTo>
                <a:lnTo>
                  <a:pt x="0" y="152399"/>
                </a:lnTo>
                <a:lnTo>
                  <a:pt x="556260" y="152399"/>
                </a:lnTo>
                <a:lnTo>
                  <a:pt x="556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649467" y="2415539"/>
            <a:ext cx="573405" cy="161290"/>
          </a:xfrm>
          <a:custGeom>
            <a:avLst/>
            <a:gdLst/>
            <a:ahLst/>
            <a:cxnLst/>
            <a:rect l="l" t="t" r="r" b="b"/>
            <a:pathLst>
              <a:path w="573404" h="161289">
                <a:moveTo>
                  <a:pt x="17526" y="143255"/>
                </a:moveTo>
                <a:lnTo>
                  <a:pt x="17526" y="0"/>
                </a:lnTo>
                <a:lnTo>
                  <a:pt x="0" y="0"/>
                </a:lnTo>
                <a:lnTo>
                  <a:pt x="0" y="160781"/>
                </a:lnTo>
                <a:lnTo>
                  <a:pt x="8382" y="160781"/>
                </a:lnTo>
                <a:lnTo>
                  <a:pt x="8382" y="143255"/>
                </a:lnTo>
                <a:lnTo>
                  <a:pt x="17526" y="143255"/>
                </a:lnTo>
                <a:close/>
              </a:path>
              <a:path w="573404" h="161289">
                <a:moveTo>
                  <a:pt x="564642" y="143255"/>
                </a:moveTo>
                <a:lnTo>
                  <a:pt x="8382" y="143255"/>
                </a:lnTo>
                <a:lnTo>
                  <a:pt x="17526" y="151637"/>
                </a:lnTo>
                <a:lnTo>
                  <a:pt x="17526" y="160781"/>
                </a:lnTo>
                <a:lnTo>
                  <a:pt x="555498" y="160781"/>
                </a:lnTo>
                <a:lnTo>
                  <a:pt x="555498" y="151637"/>
                </a:lnTo>
                <a:lnTo>
                  <a:pt x="564642" y="143255"/>
                </a:lnTo>
                <a:close/>
              </a:path>
              <a:path w="573404" h="161289">
                <a:moveTo>
                  <a:pt x="17526" y="160781"/>
                </a:moveTo>
                <a:lnTo>
                  <a:pt x="17526" y="151637"/>
                </a:lnTo>
                <a:lnTo>
                  <a:pt x="8382" y="143255"/>
                </a:lnTo>
                <a:lnTo>
                  <a:pt x="8382" y="160781"/>
                </a:lnTo>
                <a:lnTo>
                  <a:pt x="17526" y="160781"/>
                </a:lnTo>
                <a:close/>
              </a:path>
              <a:path w="573404" h="161289">
                <a:moveTo>
                  <a:pt x="573024" y="160781"/>
                </a:moveTo>
                <a:lnTo>
                  <a:pt x="573024" y="0"/>
                </a:lnTo>
                <a:lnTo>
                  <a:pt x="555498" y="0"/>
                </a:lnTo>
                <a:lnTo>
                  <a:pt x="555498" y="143255"/>
                </a:lnTo>
                <a:lnTo>
                  <a:pt x="564642" y="143255"/>
                </a:lnTo>
                <a:lnTo>
                  <a:pt x="564642" y="160781"/>
                </a:lnTo>
                <a:lnTo>
                  <a:pt x="573024" y="160781"/>
                </a:lnTo>
                <a:close/>
              </a:path>
              <a:path w="573404" h="161289">
                <a:moveTo>
                  <a:pt x="564642" y="160781"/>
                </a:moveTo>
                <a:lnTo>
                  <a:pt x="564642" y="143255"/>
                </a:lnTo>
                <a:lnTo>
                  <a:pt x="555498" y="151637"/>
                </a:lnTo>
                <a:lnTo>
                  <a:pt x="555498" y="160781"/>
                </a:lnTo>
                <a:lnTo>
                  <a:pt x="564642" y="160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888228" y="2662436"/>
            <a:ext cx="9652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214109" y="2414777"/>
            <a:ext cx="2223770" cy="152400"/>
          </a:xfrm>
          <a:custGeom>
            <a:avLst/>
            <a:gdLst/>
            <a:ahLst/>
            <a:cxnLst/>
            <a:rect l="l" t="t" r="r" b="b"/>
            <a:pathLst>
              <a:path w="2223770" h="152400">
                <a:moveTo>
                  <a:pt x="0" y="0"/>
                </a:moveTo>
                <a:lnTo>
                  <a:pt x="0" y="152399"/>
                </a:lnTo>
                <a:lnTo>
                  <a:pt x="2223516" y="152399"/>
                </a:lnTo>
                <a:lnTo>
                  <a:pt x="22235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04965" y="2415539"/>
            <a:ext cx="2242185" cy="161290"/>
          </a:xfrm>
          <a:custGeom>
            <a:avLst/>
            <a:gdLst/>
            <a:ahLst/>
            <a:cxnLst/>
            <a:rect l="l" t="t" r="r" b="b"/>
            <a:pathLst>
              <a:path w="2242184" h="161289">
                <a:moveTo>
                  <a:pt x="17525" y="143256"/>
                </a:moveTo>
                <a:lnTo>
                  <a:pt x="17525" y="0"/>
                </a:lnTo>
                <a:lnTo>
                  <a:pt x="0" y="0"/>
                </a:lnTo>
                <a:lnTo>
                  <a:pt x="0" y="160782"/>
                </a:lnTo>
                <a:lnTo>
                  <a:pt x="9144" y="160782"/>
                </a:lnTo>
                <a:lnTo>
                  <a:pt x="9144" y="143256"/>
                </a:lnTo>
                <a:lnTo>
                  <a:pt x="17525" y="143256"/>
                </a:lnTo>
                <a:close/>
              </a:path>
              <a:path w="2242184" h="161289">
                <a:moveTo>
                  <a:pt x="2232660" y="143256"/>
                </a:moveTo>
                <a:lnTo>
                  <a:pt x="9144" y="143256"/>
                </a:lnTo>
                <a:lnTo>
                  <a:pt x="17525" y="151638"/>
                </a:lnTo>
                <a:lnTo>
                  <a:pt x="17525" y="160782"/>
                </a:lnTo>
                <a:lnTo>
                  <a:pt x="2224278" y="160782"/>
                </a:lnTo>
                <a:lnTo>
                  <a:pt x="2224278" y="151638"/>
                </a:lnTo>
                <a:lnTo>
                  <a:pt x="2232660" y="143256"/>
                </a:lnTo>
                <a:close/>
              </a:path>
              <a:path w="2242184" h="161289">
                <a:moveTo>
                  <a:pt x="17525" y="160782"/>
                </a:moveTo>
                <a:lnTo>
                  <a:pt x="17525" y="151638"/>
                </a:lnTo>
                <a:lnTo>
                  <a:pt x="9144" y="143256"/>
                </a:lnTo>
                <a:lnTo>
                  <a:pt x="9144" y="160782"/>
                </a:lnTo>
                <a:lnTo>
                  <a:pt x="17525" y="160782"/>
                </a:lnTo>
                <a:close/>
              </a:path>
              <a:path w="2242184" h="161289">
                <a:moveTo>
                  <a:pt x="2241804" y="160782"/>
                </a:moveTo>
                <a:lnTo>
                  <a:pt x="2241804" y="0"/>
                </a:lnTo>
                <a:lnTo>
                  <a:pt x="2224278" y="0"/>
                </a:lnTo>
                <a:lnTo>
                  <a:pt x="2224278" y="143256"/>
                </a:lnTo>
                <a:lnTo>
                  <a:pt x="2232660" y="143256"/>
                </a:lnTo>
                <a:lnTo>
                  <a:pt x="2232660" y="160782"/>
                </a:lnTo>
                <a:lnTo>
                  <a:pt x="2241804" y="160782"/>
                </a:lnTo>
                <a:close/>
              </a:path>
              <a:path w="2242184" h="161289">
                <a:moveTo>
                  <a:pt x="2232660" y="160782"/>
                </a:moveTo>
                <a:lnTo>
                  <a:pt x="2232660" y="143256"/>
                </a:lnTo>
                <a:lnTo>
                  <a:pt x="2224278" y="151638"/>
                </a:lnTo>
                <a:lnTo>
                  <a:pt x="2224278" y="160782"/>
                </a:lnTo>
                <a:lnTo>
                  <a:pt x="2232660" y="160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083806" y="2662436"/>
            <a:ext cx="49022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38-</a:t>
            </a:r>
            <a:r>
              <a:rPr sz="1000" b="1" spc="-10" dirty="0">
                <a:latin typeface="Arial"/>
                <a:cs typeface="Arial"/>
              </a:rPr>
              <a:t>1492</a:t>
            </a:r>
            <a:endParaRPr sz="10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437626" y="2414777"/>
            <a:ext cx="778510" cy="152400"/>
          </a:xfrm>
          <a:custGeom>
            <a:avLst/>
            <a:gdLst/>
            <a:ahLst/>
            <a:cxnLst/>
            <a:rect l="l" t="t" r="r" b="b"/>
            <a:pathLst>
              <a:path w="778509" h="152400">
                <a:moveTo>
                  <a:pt x="0" y="0"/>
                </a:moveTo>
                <a:lnTo>
                  <a:pt x="0" y="152400"/>
                </a:lnTo>
                <a:lnTo>
                  <a:pt x="778001" y="152400"/>
                </a:lnTo>
                <a:lnTo>
                  <a:pt x="778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29243" y="2415539"/>
            <a:ext cx="795655" cy="161290"/>
          </a:xfrm>
          <a:custGeom>
            <a:avLst/>
            <a:gdLst/>
            <a:ahLst/>
            <a:cxnLst/>
            <a:rect l="l" t="t" r="r" b="b"/>
            <a:pathLst>
              <a:path w="795654" h="161289">
                <a:moveTo>
                  <a:pt x="17525" y="143256"/>
                </a:moveTo>
                <a:lnTo>
                  <a:pt x="17525" y="0"/>
                </a:lnTo>
                <a:lnTo>
                  <a:pt x="0" y="0"/>
                </a:lnTo>
                <a:lnTo>
                  <a:pt x="0" y="160782"/>
                </a:lnTo>
                <a:lnTo>
                  <a:pt x="8381" y="160782"/>
                </a:lnTo>
                <a:lnTo>
                  <a:pt x="8381" y="143256"/>
                </a:lnTo>
                <a:lnTo>
                  <a:pt x="17525" y="143256"/>
                </a:lnTo>
                <a:close/>
              </a:path>
              <a:path w="795654" h="161289">
                <a:moveTo>
                  <a:pt x="786383" y="143256"/>
                </a:moveTo>
                <a:lnTo>
                  <a:pt x="8381" y="143256"/>
                </a:lnTo>
                <a:lnTo>
                  <a:pt x="17525" y="151638"/>
                </a:lnTo>
                <a:lnTo>
                  <a:pt x="17525" y="160782"/>
                </a:lnTo>
                <a:lnTo>
                  <a:pt x="778001" y="160782"/>
                </a:lnTo>
                <a:lnTo>
                  <a:pt x="778001" y="151637"/>
                </a:lnTo>
                <a:lnTo>
                  <a:pt x="786383" y="143256"/>
                </a:lnTo>
                <a:close/>
              </a:path>
              <a:path w="795654" h="161289">
                <a:moveTo>
                  <a:pt x="17525" y="160782"/>
                </a:moveTo>
                <a:lnTo>
                  <a:pt x="17525" y="151638"/>
                </a:lnTo>
                <a:lnTo>
                  <a:pt x="8381" y="143256"/>
                </a:lnTo>
                <a:lnTo>
                  <a:pt x="8381" y="160782"/>
                </a:lnTo>
                <a:lnTo>
                  <a:pt x="17525" y="160782"/>
                </a:lnTo>
                <a:close/>
              </a:path>
              <a:path w="795654" h="161289">
                <a:moveTo>
                  <a:pt x="795527" y="160782"/>
                </a:moveTo>
                <a:lnTo>
                  <a:pt x="795527" y="0"/>
                </a:lnTo>
                <a:lnTo>
                  <a:pt x="778001" y="0"/>
                </a:lnTo>
                <a:lnTo>
                  <a:pt x="778001" y="143256"/>
                </a:lnTo>
                <a:lnTo>
                  <a:pt x="786383" y="143256"/>
                </a:lnTo>
                <a:lnTo>
                  <a:pt x="786383" y="160782"/>
                </a:lnTo>
                <a:lnTo>
                  <a:pt x="795527" y="160782"/>
                </a:lnTo>
                <a:close/>
              </a:path>
              <a:path w="795654" h="161289">
                <a:moveTo>
                  <a:pt x="786383" y="160782"/>
                </a:moveTo>
                <a:lnTo>
                  <a:pt x="786383" y="143256"/>
                </a:lnTo>
                <a:lnTo>
                  <a:pt x="778001" y="151637"/>
                </a:lnTo>
                <a:lnTo>
                  <a:pt x="778001" y="160782"/>
                </a:lnTo>
                <a:lnTo>
                  <a:pt x="786383" y="160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8779256" y="2662436"/>
            <a:ext cx="9652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649467" y="3125723"/>
            <a:ext cx="573405" cy="269240"/>
          </a:xfrm>
          <a:custGeom>
            <a:avLst/>
            <a:gdLst/>
            <a:ahLst/>
            <a:cxnLst/>
            <a:rect l="l" t="t" r="r" b="b"/>
            <a:pathLst>
              <a:path w="573404" h="269239">
                <a:moveTo>
                  <a:pt x="573024" y="268986"/>
                </a:moveTo>
                <a:lnTo>
                  <a:pt x="573024" y="0"/>
                </a:lnTo>
                <a:lnTo>
                  <a:pt x="0" y="0"/>
                </a:lnTo>
                <a:lnTo>
                  <a:pt x="0" y="268986"/>
                </a:lnTo>
                <a:lnTo>
                  <a:pt x="8382" y="268986"/>
                </a:lnTo>
                <a:lnTo>
                  <a:pt x="8382" y="16764"/>
                </a:lnTo>
                <a:lnTo>
                  <a:pt x="17526" y="8382"/>
                </a:lnTo>
                <a:lnTo>
                  <a:pt x="17526" y="16764"/>
                </a:lnTo>
                <a:lnTo>
                  <a:pt x="555498" y="16764"/>
                </a:lnTo>
                <a:lnTo>
                  <a:pt x="555498" y="8382"/>
                </a:lnTo>
                <a:lnTo>
                  <a:pt x="564642" y="16764"/>
                </a:lnTo>
                <a:lnTo>
                  <a:pt x="564642" y="268986"/>
                </a:lnTo>
                <a:lnTo>
                  <a:pt x="573024" y="268986"/>
                </a:lnTo>
                <a:close/>
              </a:path>
              <a:path w="573404" h="269239">
                <a:moveTo>
                  <a:pt x="17526" y="16764"/>
                </a:moveTo>
                <a:lnTo>
                  <a:pt x="17526" y="8382"/>
                </a:lnTo>
                <a:lnTo>
                  <a:pt x="8382" y="16764"/>
                </a:lnTo>
                <a:lnTo>
                  <a:pt x="17526" y="16764"/>
                </a:lnTo>
                <a:close/>
              </a:path>
              <a:path w="573404" h="269239">
                <a:moveTo>
                  <a:pt x="17526" y="268986"/>
                </a:moveTo>
                <a:lnTo>
                  <a:pt x="17526" y="16764"/>
                </a:lnTo>
                <a:lnTo>
                  <a:pt x="8382" y="16764"/>
                </a:lnTo>
                <a:lnTo>
                  <a:pt x="8382" y="268986"/>
                </a:lnTo>
                <a:lnTo>
                  <a:pt x="17526" y="268986"/>
                </a:lnTo>
                <a:close/>
              </a:path>
              <a:path w="573404" h="269239">
                <a:moveTo>
                  <a:pt x="564642" y="16764"/>
                </a:moveTo>
                <a:lnTo>
                  <a:pt x="555498" y="8382"/>
                </a:lnTo>
                <a:lnTo>
                  <a:pt x="555498" y="16764"/>
                </a:lnTo>
                <a:lnTo>
                  <a:pt x="564642" y="16764"/>
                </a:lnTo>
                <a:close/>
              </a:path>
              <a:path w="573404" h="269239">
                <a:moveTo>
                  <a:pt x="564642" y="268986"/>
                </a:moveTo>
                <a:lnTo>
                  <a:pt x="564642" y="16764"/>
                </a:lnTo>
                <a:lnTo>
                  <a:pt x="555498" y="16764"/>
                </a:lnTo>
                <a:lnTo>
                  <a:pt x="555498" y="268986"/>
                </a:lnTo>
                <a:lnTo>
                  <a:pt x="564642" y="2689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759450" y="3295347"/>
            <a:ext cx="33020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0800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214109" y="3134105"/>
            <a:ext cx="2223770" cy="260985"/>
          </a:xfrm>
          <a:custGeom>
            <a:avLst/>
            <a:gdLst/>
            <a:ahLst/>
            <a:cxnLst/>
            <a:rect l="l" t="t" r="r" b="b"/>
            <a:pathLst>
              <a:path w="2223770" h="260985">
                <a:moveTo>
                  <a:pt x="0" y="0"/>
                </a:moveTo>
                <a:lnTo>
                  <a:pt x="0" y="260603"/>
                </a:lnTo>
                <a:lnTo>
                  <a:pt x="2223516" y="260603"/>
                </a:lnTo>
                <a:lnTo>
                  <a:pt x="22235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204965" y="3125723"/>
            <a:ext cx="2242185" cy="269240"/>
          </a:xfrm>
          <a:custGeom>
            <a:avLst/>
            <a:gdLst/>
            <a:ahLst/>
            <a:cxnLst/>
            <a:rect l="l" t="t" r="r" b="b"/>
            <a:pathLst>
              <a:path w="2242184" h="269239">
                <a:moveTo>
                  <a:pt x="2241804" y="268986"/>
                </a:moveTo>
                <a:lnTo>
                  <a:pt x="2241804" y="0"/>
                </a:lnTo>
                <a:lnTo>
                  <a:pt x="0" y="0"/>
                </a:lnTo>
                <a:lnTo>
                  <a:pt x="0" y="268986"/>
                </a:lnTo>
                <a:lnTo>
                  <a:pt x="9144" y="268986"/>
                </a:lnTo>
                <a:lnTo>
                  <a:pt x="9144" y="16764"/>
                </a:lnTo>
                <a:lnTo>
                  <a:pt x="17525" y="8382"/>
                </a:lnTo>
                <a:lnTo>
                  <a:pt x="17525" y="16764"/>
                </a:lnTo>
                <a:lnTo>
                  <a:pt x="2224278" y="16764"/>
                </a:lnTo>
                <a:lnTo>
                  <a:pt x="2224278" y="8382"/>
                </a:lnTo>
                <a:lnTo>
                  <a:pt x="2232660" y="16764"/>
                </a:lnTo>
                <a:lnTo>
                  <a:pt x="2232660" y="268986"/>
                </a:lnTo>
                <a:lnTo>
                  <a:pt x="2241804" y="268986"/>
                </a:lnTo>
                <a:close/>
              </a:path>
              <a:path w="2242184" h="269239">
                <a:moveTo>
                  <a:pt x="17525" y="16764"/>
                </a:moveTo>
                <a:lnTo>
                  <a:pt x="17525" y="8382"/>
                </a:lnTo>
                <a:lnTo>
                  <a:pt x="9144" y="16764"/>
                </a:lnTo>
                <a:lnTo>
                  <a:pt x="17525" y="16764"/>
                </a:lnTo>
                <a:close/>
              </a:path>
              <a:path w="2242184" h="269239">
                <a:moveTo>
                  <a:pt x="17525" y="268986"/>
                </a:moveTo>
                <a:lnTo>
                  <a:pt x="17525" y="16764"/>
                </a:lnTo>
                <a:lnTo>
                  <a:pt x="9144" y="16764"/>
                </a:lnTo>
                <a:lnTo>
                  <a:pt x="9144" y="268986"/>
                </a:lnTo>
                <a:lnTo>
                  <a:pt x="17525" y="268986"/>
                </a:lnTo>
                <a:close/>
              </a:path>
              <a:path w="2242184" h="269239">
                <a:moveTo>
                  <a:pt x="2232660" y="16764"/>
                </a:moveTo>
                <a:lnTo>
                  <a:pt x="2224278" y="8382"/>
                </a:lnTo>
                <a:lnTo>
                  <a:pt x="2224278" y="16764"/>
                </a:lnTo>
                <a:lnTo>
                  <a:pt x="2232660" y="16764"/>
                </a:lnTo>
                <a:close/>
              </a:path>
              <a:path w="2242184" h="269239">
                <a:moveTo>
                  <a:pt x="2232660" y="268986"/>
                </a:moveTo>
                <a:lnTo>
                  <a:pt x="2232660" y="16764"/>
                </a:lnTo>
                <a:lnTo>
                  <a:pt x="2224278" y="16764"/>
                </a:lnTo>
                <a:lnTo>
                  <a:pt x="2224278" y="268986"/>
                </a:lnTo>
                <a:lnTo>
                  <a:pt x="2232660" y="2689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924547" y="3280418"/>
            <a:ext cx="75247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IP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datagram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57200" y="339394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880870" y="3469961"/>
            <a:ext cx="3048635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805" indent="-7874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1</a:t>
            </a:r>
            <a:r>
              <a:rPr sz="1500" dirty="0">
                <a:latin typeface="Arial"/>
                <a:cs typeface="Arial"/>
              </a:rPr>
              <a:t>2 </a:t>
            </a:r>
            <a:r>
              <a:rPr sz="1500" spc="-5" dirty="0">
                <a:latin typeface="Arial"/>
                <a:cs typeface="Arial"/>
              </a:rPr>
              <a:t>hexadecima</a:t>
            </a:r>
            <a:r>
              <a:rPr sz="1500" dirty="0">
                <a:latin typeface="Arial"/>
                <a:cs typeface="Arial"/>
              </a:rPr>
              <a:t>l</a:t>
            </a:r>
            <a:r>
              <a:rPr sz="1500" spc="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characters)</a:t>
            </a:r>
            <a:endParaRPr sz="1500">
              <a:latin typeface="Arial"/>
              <a:cs typeface="Arial"/>
            </a:endParaRPr>
          </a:p>
          <a:p>
            <a:pPr marL="90805" marR="5080">
              <a:lnSpc>
                <a:spcPct val="105700"/>
              </a:lnSpc>
              <a:spcBef>
                <a:spcPts val="650"/>
              </a:spcBef>
            </a:pPr>
            <a:r>
              <a:rPr sz="1500" spc="-5" dirty="0">
                <a:latin typeface="Arial"/>
                <a:cs typeface="Arial"/>
              </a:rPr>
              <a:t>fram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 lengt</a:t>
            </a:r>
            <a:r>
              <a:rPr sz="1500" dirty="0">
                <a:latin typeface="Arial"/>
                <a:cs typeface="Arial"/>
              </a:rPr>
              <a:t>h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-5" dirty="0">
                <a:latin typeface="Arial"/>
                <a:cs typeface="Arial"/>
              </a:rPr>
              <a:t> numbe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15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o</a:t>
            </a:r>
            <a:r>
              <a:rPr sz="1500" spc="-5" dirty="0">
                <a:latin typeface="Arial"/>
                <a:cs typeface="Arial"/>
              </a:rPr>
              <a:t>f bytes (&lt;Ox0600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1,50</a:t>
            </a:r>
            <a:r>
              <a:rPr sz="1500" dirty="0">
                <a:latin typeface="Arial"/>
                <a:cs typeface="Arial"/>
              </a:rPr>
              <a:t>0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byte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Wingdings"/>
                <a:cs typeface="Wingdings"/>
              </a:rPr>
              <a:t>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Arial"/>
                <a:cs typeface="Arial"/>
              </a:rPr>
              <a:t>Ox05dc)</a:t>
            </a:r>
            <a:endParaRPr sz="15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92377" y="3782381"/>
            <a:ext cx="79692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-</a:t>
            </a:r>
            <a:r>
              <a:rPr sz="1500" spc="155" dirty="0">
                <a:latin typeface="Arial"/>
                <a:cs typeface="Arial"/>
              </a:rPr>
              <a:t> </a:t>
            </a:r>
            <a:r>
              <a:rPr sz="2250" spc="-7" baseline="1851" dirty="0">
                <a:latin typeface="Arial"/>
                <a:cs typeface="Arial"/>
              </a:rPr>
              <a:t>Length:</a:t>
            </a:r>
            <a:endParaRPr sz="2250" baseline="1851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657850" y="3393947"/>
            <a:ext cx="556260" cy="191770"/>
          </a:xfrm>
          <a:custGeom>
            <a:avLst/>
            <a:gdLst/>
            <a:ahLst/>
            <a:cxnLst/>
            <a:rect l="l" t="t" r="r" b="b"/>
            <a:pathLst>
              <a:path w="556260" h="191770">
                <a:moveTo>
                  <a:pt x="0" y="0"/>
                </a:moveTo>
                <a:lnTo>
                  <a:pt x="0" y="191262"/>
                </a:lnTo>
                <a:lnTo>
                  <a:pt x="556260" y="191262"/>
                </a:lnTo>
                <a:lnTo>
                  <a:pt x="556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49467" y="3394709"/>
            <a:ext cx="573405" cy="199390"/>
          </a:xfrm>
          <a:custGeom>
            <a:avLst/>
            <a:gdLst/>
            <a:ahLst/>
            <a:cxnLst/>
            <a:rect l="l" t="t" r="r" b="b"/>
            <a:pathLst>
              <a:path w="573404" h="199389">
                <a:moveTo>
                  <a:pt x="17526" y="181356"/>
                </a:moveTo>
                <a:lnTo>
                  <a:pt x="17526" y="0"/>
                </a:lnTo>
                <a:lnTo>
                  <a:pt x="0" y="0"/>
                </a:lnTo>
                <a:lnTo>
                  <a:pt x="0" y="198882"/>
                </a:lnTo>
                <a:lnTo>
                  <a:pt x="8382" y="198882"/>
                </a:lnTo>
                <a:lnTo>
                  <a:pt x="8382" y="181356"/>
                </a:lnTo>
                <a:lnTo>
                  <a:pt x="17526" y="181356"/>
                </a:lnTo>
                <a:close/>
              </a:path>
              <a:path w="573404" h="199389">
                <a:moveTo>
                  <a:pt x="564642" y="181356"/>
                </a:moveTo>
                <a:lnTo>
                  <a:pt x="8382" y="181356"/>
                </a:lnTo>
                <a:lnTo>
                  <a:pt x="17526" y="190500"/>
                </a:lnTo>
                <a:lnTo>
                  <a:pt x="17526" y="198882"/>
                </a:lnTo>
                <a:lnTo>
                  <a:pt x="555498" y="198882"/>
                </a:lnTo>
                <a:lnTo>
                  <a:pt x="555498" y="190500"/>
                </a:lnTo>
                <a:lnTo>
                  <a:pt x="564642" y="181356"/>
                </a:lnTo>
                <a:close/>
              </a:path>
              <a:path w="573404" h="199389">
                <a:moveTo>
                  <a:pt x="17526" y="198882"/>
                </a:moveTo>
                <a:lnTo>
                  <a:pt x="17526" y="190500"/>
                </a:lnTo>
                <a:lnTo>
                  <a:pt x="8382" y="181356"/>
                </a:lnTo>
                <a:lnTo>
                  <a:pt x="8382" y="198882"/>
                </a:lnTo>
                <a:lnTo>
                  <a:pt x="17526" y="198882"/>
                </a:lnTo>
                <a:close/>
              </a:path>
              <a:path w="573404" h="199389">
                <a:moveTo>
                  <a:pt x="573024" y="198882"/>
                </a:moveTo>
                <a:lnTo>
                  <a:pt x="573024" y="0"/>
                </a:lnTo>
                <a:lnTo>
                  <a:pt x="555498" y="0"/>
                </a:lnTo>
                <a:lnTo>
                  <a:pt x="555498" y="181356"/>
                </a:lnTo>
                <a:lnTo>
                  <a:pt x="564642" y="181356"/>
                </a:lnTo>
                <a:lnTo>
                  <a:pt x="564642" y="198882"/>
                </a:lnTo>
                <a:lnTo>
                  <a:pt x="573024" y="198882"/>
                </a:lnTo>
                <a:close/>
              </a:path>
              <a:path w="573404" h="199389">
                <a:moveTo>
                  <a:pt x="564642" y="198882"/>
                </a:moveTo>
                <a:lnTo>
                  <a:pt x="564642" y="181356"/>
                </a:lnTo>
                <a:lnTo>
                  <a:pt x="555498" y="190500"/>
                </a:lnTo>
                <a:lnTo>
                  <a:pt x="555498" y="198882"/>
                </a:lnTo>
                <a:lnTo>
                  <a:pt x="564642" y="1988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5888228" y="3681992"/>
            <a:ext cx="9652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214109" y="3393947"/>
            <a:ext cx="2223770" cy="191770"/>
          </a:xfrm>
          <a:custGeom>
            <a:avLst/>
            <a:gdLst/>
            <a:ahLst/>
            <a:cxnLst/>
            <a:rect l="l" t="t" r="r" b="b"/>
            <a:pathLst>
              <a:path w="2223770" h="191770">
                <a:moveTo>
                  <a:pt x="0" y="0"/>
                </a:moveTo>
                <a:lnTo>
                  <a:pt x="0" y="191262"/>
                </a:lnTo>
                <a:lnTo>
                  <a:pt x="2223516" y="191262"/>
                </a:lnTo>
                <a:lnTo>
                  <a:pt x="22235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204965" y="3394709"/>
            <a:ext cx="2242185" cy="199390"/>
          </a:xfrm>
          <a:custGeom>
            <a:avLst/>
            <a:gdLst/>
            <a:ahLst/>
            <a:cxnLst/>
            <a:rect l="l" t="t" r="r" b="b"/>
            <a:pathLst>
              <a:path w="2242184" h="199389">
                <a:moveTo>
                  <a:pt x="17525" y="181356"/>
                </a:moveTo>
                <a:lnTo>
                  <a:pt x="17525" y="0"/>
                </a:lnTo>
                <a:lnTo>
                  <a:pt x="0" y="0"/>
                </a:lnTo>
                <a:lnTo>
                  <a:pt x="0" y="198882"/>
                </a:lnTo>
                <a:lnTo>
                  <a:pt x="9144" y="198882"/>
                </a:lnTo>
                <a:lnTo>
                  <a:pt x="9144" y="181356"/>
                </a:lnTo>
                <a:lnTo>
                  <a:pt x="17525" y="181356"/>
                </a:lnTo>
                <a:close/>
              </a:path>
              <a:path w="2242184" h="199389">
                <a:moveTo>
                  <a:pt x="2232660" y="181356"/>
                </a:moveTo>
                <a:lnTo>
                  <a:pt x="9144" y="181356"/>
                </a:lnTo>
                <a:lnTo>
                  <a:pt x="17525" y="190500"/>
                </a:lnTo>
                <a:lnTo>
                  <a:pt x="17525" y="198882"/>
                </a:lnTo>
                <a:lnTo>
                  <a:pt x="2224278" y="198882"/>
                </a:lnTo>
                <a:lnTo>
                  <a:pt x="2224278" y="190500"/>
                </a:lnTo>
                <a:lnTo>
                  <a:pt x="2232660" y="181356"/>
                </a:lnTo>
                <a:close/>
              </a:path>
              <a:path w="2242184" h="199389">
                <a:moveTo>
                  <a:pt x="17525" y="198882"/>
                </a:moveTo>
                <a:lnTo>
                  <a:pt x="17525" y="190500"/>
                </a:lnTo>
                <a:lnTo>
                  <a:pt x="9144" y="181356"/>
                </a:lnTo>
                <a:lnTo>
                  <a:pt x="9144" y="198882"/>
                </a:lnTo>
                <a:lnTo>
                  <a:pt x="17525" y="198882"/>
                </a:lnTo>
                <a:close/>
              </a:path>
              <a:path w="2242184" h="199389">
                <a:moveTo>
                  <a:pt x="2241804" y="198882"/>
                </a:moveTo>
                <a:lnTo>
                  <a:pt x="2241804" y="0"/>
                </a:lnTo>
                <a:lnTo>
                  <a:pt x="2224278" y="0"/>
                </a:lnTo>
                <a:lnTo>
                  <a:pt x="2224278" y="181356"/>
                </a:lnTo>
                <a:lnTo>
                  <a:pt x="2232660" y="181356"/>
                </a:lnTo>
                <a:lnTo>
                  <a:pt x="2232660" y="198882"/>
                </a:lnTo>
                <a:lnTo>
                  <a:pt x="2241804" y="198882"/>
                </a:lnTo>
                <a:close/>
              </a:path>
              <a:path w="2242184" h="199389">
                <a:moveTo>
                  <a:pt x="2232660" y="198882"/>
                </a:moveTo>
                <a:lnTo>
                  <a:pt x="2232660" y="181356"/>
                </a:lnTo>
                <a:lnTo>
                  <a:pt x="2224278" y="190500"/>
                </a:lnTo>
                <a:lnTo>
                  <a:pt x="2224278" y="198882"/>
                </a:lnTo>
                <a:lnTo>
                  <a:pt x="2232660" y="1988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7083806" y="3681992"/>
            <a:ext cx="49022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38-</a:t>
            </a:r>
            <a:r>
              <a:rPr sz="1000" b="1" spc="-10" dirty="0">
                <a:latin typeface="Arial"/>
                <a:cs typeface="Arial"/>
              </a:rPr>
              <a:t>1492</a:t>
            </a:r>
            <a:endParaRPr sz="10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657850" y="3925061"/>
            <a:ext cx="556260" cy="448945"/>
          </a:xfrm>
          <a:custGeom>
            <a:avLst/>
            <a:gdLst/>
            <a:ahLst/>
            <a:cxnLst/>
            <a:rect l="l" t="t" r="r" b="b"/>
            <a:pathLst>
              <a:path w="556260" h="448945">
                <a:moveTo>
                  <a:pt x="0" y="0"/>
                </a:moveTo>
                <a:lnTo>
                  <a:pt x="0" y="448818"/>
                </a:lnTo>
                <a:lnTo>
                  <a:pt x="556260" y="448817"/>
                </a:lnTo>
                <a:lnTo>
                  <a:pt x="556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49467" y="3915917"/>
            <a:ext cx="573405" cy="458470"/>
          </a:xfrm>
          <a:custGeom>
            <a:avLst/>
            <a:gdLst/>
            <a:ahLst/>
            <a:cxnLst/>
            <a:rect l="l" t="t" r="r" b="b"/>
            <a:pathLst>
              <a:path w="573404" h="458470">
                <a:moveTo>
                  <a:pt x="573024" y="457961"/>
                </a:moveTo>
                <a:lnTo>
                  <a:pt x="573024" y="0"/>
                </a:lnTo>
                <a:lnTo>
                  <a:pt x="0" y="0"/>
                </a:lnTo>
                <a:lnTo>
                  <a:pt x="0" y="457962"/>
                </a:lnTo>
                <a:lnTo>
                  <a:pt x="8382" y="457962"/>
                </a:lnTo>
                <a:lnTo>
                  <a:pt x="8382" y="17526"/>
                </a:lnTo>
                <a:lnTo>
                  <a:pt x="17526" y="9144"/>
                </a:lnTo>
                <a:lnTo>
                  <a:pt x="17526" y="17526"/>
                </a:lnTo>
                <a:lnTo>
                  <a:pt x="555498" y="17525"/>
                </a:lnTo>
                <a:lnTo>
                  <a:pt x="555498" y="9143"/>
                </a:lnTo>
                <a:lnTo>
                  <a:pt x="564642" y="17525"/>
                </a:lnTo>
                <a:lnTo>
                  <a:pt x="564642" y="457961"/>
                </a:lnTo>
                <a:lnTo>
                  <a:pt x="573024" y="457961"/>
                </a:lnTo>
                <a:close/>
              </a:path>
              <a:path w="573404" h="458470">
                <a:moveTo>
                  <a:pt x="17526" y="17526"/>
                </a:moveTo>
                <a:lnTo>
                  <a:pt x="17526" y="9144"/>
                </a:lnTo>
                <a:lnTo>
                  <a:pt x="8382" y="17526"/>
                </a:lnTo>
                <a:lnTo>
                  <a:pt x="17526" y="17526"/>
                </a:lnTo>
                <a:close/>
              </a:path>
              <a:path w="573404" h="458470">
                <a:moveTo>
                  <a:pt x="17526" y="454152"/>
                </a:moveTo>
                <a:lnTo>
                  <a:pt x="17526" y="17526"/>
                </a:lnTo>
                <a:lnTo>
                  <a:pt x="8382" y="17526"/>
                </a:lnTo>
                <a:lnTo>
                  <a:pt x="8382" y="454152"/>
                </a:lnTo>
                <a:lnTo>
                  <a:pt x="17526" y="454152"/>
                </a:lnTo>
                <a:close/>
              </a:path>
              <a:path w="573404" h="458470">
                <a:moveTo>
                  <a:pt x="564642" y="454151"/>
                </a:moveTo>
                <a:lnTo>
                  <a:pt x="8382" y="454152"/>
                </a:lnTo>
                <a:lnTo>
                  <a:pt x="12538" y="457962"/>
                </a:lnTo>
                <a:lnTo>
                  <a:pt x="560485" y="457961"/>
                </a:lnTo>
                <a:lnTo>
                  <a:pt x="564642" y="454151"/>
                </a:lnTo>
                <a:close/>
              </a:path>
              <a:path w="573404" h="458470">
                <a:moveTo>
                  <a:pt x="12538" y="457962"/>
                </a:moveTo>
                <a:lnTo>
                  <a:pt x="8382" y="454152"/>
                </a:lnTo>
                <a:lnTo>
                  <a:pt x="8382" y="457962"/>
                </a:lnTo>
                <a:lnTo>
                  <a:pt x="12538" y="457962"/>
                </a:lnTo>
                <a:close/>
              </a:path>
              <a:path w="573404" h="458470">
                <a:moveTo>
                  <a:pt x="564642" y="17525"/>
                </a:moveTo>
                <a:lnTo>
                  <a:pt x="555498" y="9143"/>
                </a:lnTo>
                <a:lnTo>
                  <a:pt x="555498" y="17525"/>
                </a:lnTo>
                <a:lnTo>
                  <a:pt x="564642" y="17525"/>
                </a:lnTo>
                <a:close/>
              </a:path>
              <a:path w="573404" h="458470">
                <a:moveTo>
                  <a:pt x="564642" y="454151"/>
                </a:moveTo>
                <a:lnTo>
                  <a:pt x="564642" y="17525"/>
                </a:lnTo>
                <a:lnTo>
                  <a:pt x="555498" y="17525"/>
                </a:lnTo>
                <a:lnTo>
                  <a:pt x="555498" y="454151"/>
                </a:lnTo>
                <a:lnTo>
                  <a:pt x="564642" y="454151"/>
                </a:lnTo>
                <a:close/>
              </a:path>
              <a:path w="573404" h="458470">
                <a:moveTo>
                  <a:pt x="564642" y="457961"/>
                </a:moveTo>
                <a:lnTo>
                  <a:pt x="564642" y="454151"/>
                </a:lnTo>
                <a:lnTo>
                  <a:pt x="560485" y="457961"/>
                </a:lnTo>
                <a:lnTo>
                  <a:pt x="564642" y="457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5759450" y="4087065"/>
            <a:ext cx="33020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0806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214109" y="3925061"/>
            <a:ext cx="1779270" cy="448945"/>
          </a:xfrm>
          <a:custGeom>
            <a:avLst/>
            <a:gdLst/>
            <a:ahLst/>
            <a:cxnLst/>
            <a:rect l="l" t="t" r="r" b="b"/>
            <a:pathLst>
              <a:path w="1779270" h="448945">
                <a:moveTo>
                  <a:pt x="0" y="0"/>
                </a:moveTo>
                <a:lnTo>
                  <a:pt x="0" y="448817"/>
                </a:lnTo>
                <a:lnTo>
                  <a:pt x="1779270" y="448817"/>
                </a:lnTo>
                <a:lnTo>
                  <a:pt x="1779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04965" y="3915917"/>
            <a:ext cx="2242185" cy="458470"/>
          </a:xfrm>
          <a:custGeom>
            <a:avLst/>
            <a:gdLst/>
            <a:ahLst/>
            <a:cxnLst/>
            <a:rect l="l" t="t" r="r" b="b"/>
            <a:pathLst>
              <a:path w="2242184" h="458470">
                <a:moveTo>
                  <a:pt x="2241804" y="457961"/>
                </a:moveTo>
                <a:lnTo>
                  <a:pt x="2241804" y="0"/>
                </a:lnTo>
                <a:lnTo>
                  <a:pt x="0" y="0"/>
                </a:lnTo>
                <a:lnTo>
                  <a:pt x="0" y="457961"/>
                </a:lnTo>
                <a:lnTo>
                  <a:pt x="9144" y="457961"/>
                </a:lnTo>
                <a:lnTo>
                  <a:pt x="9144" y="17525"/>
                </a:lnTo>
                <a:lnTo>
                  <a:pt x="17525" y="9143"/>
                </a:lnTo>
                <a:lnTo>
                  <a:pt x="17525" y="17525"/>
                </a:lnTo>
                <a:lnTo>
                  <a:pt x="2224278" y="17525"/>
                </a:lnTo>
                <a:lnTo>
                  <a:pt x="2224278" y="9143"/>
                </a:lnTo>
                <a:lnTo>
                  <a:pt x="2232660" y="17525"/>
                </a:lnTo>
                <a:lnTo>
                  <a:pt x="2232660" y="457961"/>
                </a:lnTo>
                <a:lnTo>
                  <a:pt x="2241804" y="457961"/>
                </a:lnTo>
                <a:close/>
              </a:path>
              <a:path w="2242184" h="458470">
                <a:moveTo>
                  <a:pt x="17525" y="17525"/>
                </a:moveTo>
                <a:lnTo>
                  <a:pt x="17525" y="9143"/>
                </a:lnTo>
                <a:lnTo>
                  <a:pt x="9144" y="17525"/>
                </a:lnTo>
                <a:lnTo>
                  <a:pt x="17525" y="17525"/>
                </a:lnTo>
                <a:close/>
              </a:path>
              <a:path w="2242184" h="458470">
                <a:moveTo>
                  <a:pt x="17525" y="454151"/>
                </a:moveTo>
                <a:lnTo>
                  <a:pt x="17525" y="17525"/>
                </a:lnTo>
                <a:lnTo>
                  <a:pt x="9144" y="17525"/>
                </a:lnTo>
                <a:lnTo>
                  <a:pt x="9144" y="454151"/>
                </a:lnTo>
                <a:lnTo>
                  <a:pt x="17525" y="454151"/>
                </a:lnTo>
                <a:close/>
              </a:path>
              <a:path w="2242184" h="458470">
                <a:moveTo>
                  <a:pt x="2232660" y="454151"/>
                </a:moveTo>
                <a:lnTo>
                  <a:pt x="9144" y="454151"/>
                </a:lnTo>
                <a:lnTo>
                  <a:pt x="12953" y="457961"/>
                </a:lnTo>
                <a:lnTo>
                  <a:pt x="2228850" y="457961"/>
                </a:lnTo>
                <a:lnTo>
                  <a:pt x="2232660" y="454151"/>
                </a:lnTo>
                <a:close/>
              </a:path>
              <a:path w="2242184" h="458470">
                <a:moveTo>
                  <a:pt x="12953" y="457961"/>
                </a:moveTo>
                <a:lnTo>
                  <a:pt x="9144" y="454151"/>
                </a:lnTo>
                <a:lnTo>
                  <a:pt x="9144" y="457961"/>
                </a:lnTo>
                <a:lnTo>
                  <a:pt x="12953" y="457961"/>
                </a:lnTo>
                <a:close/>
              </a:path>
              <a:path w="2242184" h="458470">
                <a:moveTo>
                  <a:pt x="2232660" y="17525"/>
                </a:moveTo>
                <a:lnTo>
                  <a:pt x="2224278" y="9143"/>
                </a:lnTo>
                <a:lnTo>
                  <a:pt x="2224278" y="17525"/>
                </a:lnTo>
                <a:lnTo>
                  <a:pt x="2232660" y="17525"/>
                </a:lnTo>
                <a:close/>
              </a:path>
              <a:path w="2242184" h="458470">
                <a:moveTo>
                  <a:pt x="2232660" y="454151"/>
                </a:moveTo>
                <a:lnTo>
                  <a:pt x="2232660" y="17525"/>
                </a:lnTo>
                <a:lnTo>
                  <a:pt x="2224278" y="17525"/>
                </a:lnTo>
                <a:lnTo>
                  <a:pt x="2224278" y="454151"/>
                </a:lnTo>
                <a:lnTo>
                  <a:pt x="2232660" y="454151"/>
                </a:lnTo>
                <a:close/>
              </a:path>
              <a:path w="2242184" h="458470">
                <a:moveTo>
                  <a:pt x="2232660" y="457961"/>
                </a:moveTo>
                <a:lnTo>
                  <a:pt x="2232660" y="454151"/>
                </a:lnTo>
                <a:lnTo>
                  <a:pt x="2228850" y="457961"/>
                </a:lnTo>
                <a:lnTo>
                  <a:pt x="2232660" y="457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6726428" y="4072136"/>
            <a:ext cx="112522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AR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request/reply</a:t>
            </a:r>
            <a:endParaRPr sz="10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993380" y="3925061"/>
            <a:ext cx="444500" cy="448945"/>
          </a:xfrm>
          <a:custGeom>
            <a:avLst/>
            <a:gdLst/>
            <a:ahLst/>
            <a:cxnLst/>
            <a:rect l="l" t="t" r="r" b="b"/>
            <a:pathLst>
              <a:path w="444500" h="448945">
                <a:moveTo>
                  <a:pt x="0" y="0"/>
                </a:moveTo>
                <a:lnTo>
                  <a:pt x="0" y="448817"/>
                </a:lnTo>
                <a:lnTo>
                  <a:pt x="444246" y="448817"/>
                </a:lnTo>
                <a:lnTo>
                  <a:pt x="4442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984997" y="3915917"/>
            <a:ext cx="462280" cy="458470"/>
          </a:xfrm>
          <a:custGeom>
            <a:avLst/>
            <a:gdLst/>
            <a:ahLst/>
            <a:cxnLst/>
            <a:rect l="l" t="t" r="r" b="b"/>
            <a:pathLst>
              <a:path w="462279" h="458470">
                <a:moveTo>
                  <a:pt x="461772" y="457961"/>
                </a:moveTo>
                <a:lnTo>
                  <a:pt x="461772" y="0"/>
                </a:lnTo>
                <a:lnTo>
                  <a:pt x="0" y="0"/>
                </a:lnTo>
                <a:lnTo>
                  <a:pt x="0" y="457961"/>
                </a:lnTo>
                <a:lnTo>
                  <a:pt x="8381" y="457961"/>
                </a:lnTo>
                <a:lnTo>
                  <a:pt x="8381" y="17525"/>
                </a:lnTo>
                <a:lnTo>
                  <a:pt x="17525" y="9143"/>
                </a:lnTo>
                <a:lnTo>
                  <a:pt x="17525" y="17525"/>
                </a:lnTo>
                <a:lnTo>
                  <a:pt x="444246" y="17525"/>
                </a:lnTo>
                <a:lnTo>
                  <a:pt x="444246" y="9143"/>
                </a:lnTo>
                <a:lnTo>
                  <a:pt x="452627" y="17525"/>
                </a:lnTo>
                <a:lnTo>
                  <a:pt x="452627" y="457961"/>
                </a:lnTo>
                <a:lnTo>
                  <a:pt x="461772" y="457961"/>
                </a:lnTo>
                <a:close/>
              </a:path>
              <a:path w="462279" h="458470">
                <a:moveTo>
                  <a:pt x="17525" y="17525"/>
                </a:moveTo>
                <a:lnTo>
                  <a:pt x="17525" y="9143"/>
                </a:lnTo>
                <a:lnTo>
                  <a:pt x="8381" y="17525"/>
                </a:lnTo>
                <a:lnTo>
                  <a:pt x="17525" y="17525"/>
                </a:lnTo>
                <a:close/>
              </a:path>
              <a:path w="462279" h="458470">
                <a:moveTo>
                  <a:pt x="17525" y="454151"/>
                </a:moveTo>
                <a:lnTo>
                  <a:pt x="17525" y="17525"/>
                </a:lnTo>
                <a:lnTo>
                  <a:pt x="8381" y="17525"/>
                </a:lnTo>
                <a:lnTo>
                  <a:pt x="8381" y="454151"/>
                </a:lnTo>
                <a:lnTo>
                  <a:pt x="17525" y="454151"/>
                </a:lnTo>
                <a:close/>
              </a:path>
              <a:path w="462279" h="458470">
                <a:moveTo>
                  <a:pt x="452627" y="454151"/>
                </a:moveTo>
                <a:lnTo>
                  <a:pt x="8381" y="454151"/>
                </a:lnTo>
                <a:lnTo>
                  <a:pt x="12538" y="457961"/>
                </a:lnTo>
                <a:lnTo>
                  <a:pt x="448818" y="457961"/>
                </a:lnTo>
                <a:lnTo>
                  <a:pt x="452627" y="454151"/>
                </a:lnTo>
                <a:close/>
              </a:path>
              <a:path w="462279" h="458470">
                <a:moveTo>
                  <a:pt x="12538" y="457961"/>
                </a:moveTo>
                <a:lnTo>
                  <a:pt x="8381" y="454151"/>
                </a:lnTo>
                <a:lnTo>
                  <a:pt x="8381" y="457961"/>
                </a:lnTo>
                <a:lnTo>
                  <a:pt x="12538" y="457961"/>
                </a:lnTo>
                <a:close/>
              </a:path>
              <a:path w="462279" h="458470">
                <a:moveTo>
                  <a:pt x="452627" y="17525"/>
                </a:moveTo>
                <a:lnTo>
                  <a:pt x="444246" y="9143"/>
                </a:lnTo>
                <a:lnTo>
                  <a:pt x="444246" y="17525"/>
                </a:lnTo>
                <a:lnTo>
                  <a:pt x="452627" y="17525"/>
                </a:lnTo>
                <a:close/>
              </a:path>
              <a:path w="462279" h="458470">
                <a:moveTo>
                  <a:pt x="452627" y="454151"/>
                </a:moveTo>
                <a:lnTo>
                  <a:pt x="452627" y="17525"/>
                </a:lnTo>
                <a:lnTo>
                  <a:pt x="444246" y="17525"/>
                </a:lnTo>
                <a:lnTo>
                  <a:pt x="444246" y="454151"/>
                </a:lnTo>
                <a:lnTo>
                  <a:pt x="452627" y="454151"/>
                </a:lnTo>
                <a:close/>
              </a:path>
              <a:path w="462279" h="458470">
                <a:moveTo>
                  <a:pt x="452627" y="457961"/>
                </a:moveTo>
                <a:lnTo>
                  <a:pt x="452627" y="454151"/>
                </a:lnTo>
                <a:lnTo>
                  <a:pt x="448818" y="457961"/>
                </a:lnTo>
                <a:lnTo>
                  <a:pt x="452627" y="457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8061452" y="4072136"/>
            <a:ext cx="29464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PAD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992377" y="4369120"/>
            <a:ext cx="1322705" cy="103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590" indent="-135890">
              <a:lnSpc>
                <a:spcPct val="100000"/>
              </a:lnSpc>
              <a:buFont typeface="Arial"/>
              <a:buChar char="-"/>
              <a:tabLst>
                <a:tab pos="149225" algn="l"/>
              </a:tabLst>
            </a:pPr>
            <a:r>
              <a:rPr sz="2250" baseline="1851" dirty="0">
                <a:latin typeface="Arial"/>
                <a:cs typeface="Arial"/>
              </a:rPr>
              <a:t>DSA</a:t>
            </a:r>
            <a:r>
              <a:rPr sz="2250" spc="-300" baseline="1851" dirty="0">
                <a:latin typeface="Arial"/>
                <a:cs typeface="Arial"/>
              </a:rPr>
              <a:t>P</a:t>
            </a:r>
            <a:r>
              <a:rPr sz="2250" spc="-7" baseline="1851" dirty="0">
                <a:latin typeface="Arial"/>
                <a:cs typeface="Arial"/>
              </a:rPr>
              <a:t>,</a:t>
            </a:r>
            <a:r>
              <a:rPr sz="2250" spc="-22" baseline="1851" dirty="0">
                <a:latin typeface="Arial"/>
                <a:cs typeface="Arial"/>
              </a:rPr>
              <a:t> </a:t>
            </a:r>
            <a:r>
              <a:rPr sz="2250" spc="-15" baseline="1851" dirty="0">
                <a:latin typeface="Arial"/>
                <a:cs typeface="Arial"/>
              </a:rPr>
              <a:t>SSAP:</a:t>
            </a:r>
            <a:endParaRPr sz="2250" baseline="1851" dirty="0">
              <a:latin typeface="Arial"/>
              <a:cs typeface="Arial"/>
            </a:endParaRPr>
          </a:p>
          <a:p>
            <a:pPr marL="150495" indent="-137795">
              <a:lnSpc>
                <a:spcPct val="100000"/>
              </a:lnSpc>
              <a:spcBef>
                <a:spcPts val="260"/>
              </a:spcBef>
              <a:buFont typeface="Arial"/>
              <a:buChar char="-"/>
              <a:tabLst>
                <a:tab pos="151130" algn="l"/>
              </a:tabLst>
            </a:pPr>
            <a:r>
              <a:rPr sz="1500" dirty="0">
                <a:latin typeface="Arial"/>
                <a:cs typeface="Arial"/>
              </a:rPr>
              <a:t>Ctrl:</a:t>
            </a:r>
          </a:p>
          <a:p>
            <a:pPr marL="148590" indent="-135890">
              <a:lnSpc>
                <a:spcPct val="100000"/>
              </a:lnSpc>
              <a:spcBef>
                <a:spcPts val="405"/>
              </a:spcBef>
              <a:buFont typeface="Arial"/>
              <a:buChar char="-"/>
              <a:tabLst>
                <a:tab pos="149225" algn="l"/>
              </a:tabLst>
            </a:pPr>
            <a:r>
              <a:rPr sz="2250" spc="-22" baseline="1851" dirty="0">
                <a:latin typeface="Arial"/>
                <a:cs typeface="Arial"/>
              </a:rPr>
              <a:t>Or</a:t>
            </a:r>
            <a:r>
              <a:rPr sz="2250" spc="-15" baseline="1851" dirty="0">
                <a:latin typeface="Arial"/>
                <a:cs typeface="Arial"/>
              </a:rPr>
              <a:t>g </a:t>
            </a:r>
            <a:r>
              <a:rPr sz="2250" spc="-7" baseline="1851" dirty="0">
                <a:latin typeface="Arial"/>
                <a:cs typeface="Arial"/>
              </a:rPr>
              <a:t>code:</a:t>
            </a:r>
            <a:endParaRPr sz="2250" baseline="1851" dirty="0">
              <a:latin typeface="Arial"/>
              <a:cs typeface="Arial"/>
            </a:endParaRPr>
          </a:p>
          <a:p>
            <a:pPr marL="148590" indent="-135890">
              <a:lnSpc>
                <a:spcPct val="100000"/>
              </a:lnSpc>
              <a:spcBef>
                <a:spcPts val="340"/>
              </a:spcBef>
              <a:buFont typeface="Arial"/>
              <a:buChar char="-"/>
              <a:tabLst>
                <a:tab pos="149225" algn="l"/>
              </a:tabLst>
            </a:pPr>
            <a:r>
              <a:rPr sz="2250" spc="-142" baseline="1851" dirty="0">
                <a:latin typeface="Arial"/>
                <a:cs typeface="Arial"/>
              </a:rPr>
              <a:t>T</a:t>
            </a:r>
            <a:r>
              <a:rPr sz="2250" baseline="1851" dirty="0">
                <a:latin typeface="Arial"/>
                <a:cs typeface="Arial"/>
              </a:rPr>
              <a:t>y</a:t>
            </a:r>
            <a:r>
              <a:rPr sz="2250" spc="-7" baseline="1851" dirty="0">
                <a:latin typeface="Arial"/>
                <a:cs typeface="Arial"/>
              </a:rPr>
              <a:t>p</a:t>
            </a:r>
            <a:r>
              <a:rPr sz="2250" baseline="1851" dirty="0">
                <a:latin typeface="Arial"/>
                <a:cs typeface="Arial"/>
              </a:rPr>
              <a:t>e</a:t>
            </a:r>
            <a:r>
              <a:rPr sz="2250" spc="-15" baseline="1851" dirty="0">
                <a:latin typeface="Arial"/>
                <a:cs typeface="Arial"/>
              </a:rPr>
              <a:t> </a:t>
            </a:r>
            <a:r>
              <a:rPr sz="2250" baseline="1851" dirty="0">
                <a:latin typeface="Arial"/>
                <a:cs typeface="Arial"/>
              </a:rPr>
              <a:t>field:</a:t>
            </a:r>
          </a:p>
        </p:txBody>
      </p:sp>
      <p:sp>
        <p:nvSpPr>
          <p:cNvPr id="93" name="object 93"/>
          <p:cNvSpPr txBox="1"/>
          <p:nvPr/>
        </p:nvSpPr>
        <p:spPr>
          <a:xfrm>
            <a:off x="2325877" y="4377502"/>
            <a:ext cx="2302510" cy="1030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41400" indent="139065">
              <a:lnSpc>
                <a:spcPct val="118700"/>
              </a:lnSpc>
            </a:pPr>
            <a:r>
              <a:rPr sz="1500" spc="-5" dirty="0">
                <a:latin typeface="Arial"/>
                <a:cs typeface="Arial"/>
              </a:rPr>
              <a:t>alway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-15" dirty="0">
                <a:latin typeface="Arial"/>
                <a:cs typeface="Arial"/>
              </a:rPr>
              <a:t>se</a:t>
            </a:r>
            <a:r>
              <a:rPr sz="1500" spc="-5" dirty="0">
                <a:latin typeface="Arial"/>
                <a:cs typeface="Arial"/>
              </a:rPr>
              <a:t>t </a:t>
            </a:r>
            <a:r>
              <a:rPr sz="1500" spc="-15" dirty="0">
                <a:latin typeface="Arial"/>
                <a:cs typeface="Arial"/>
              </a:rPr>
              <a:t>to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125" dirty="0">
                <a:latin typeface="Arial"/>
                <a:cs typeface="Arial"/>
              </a:rPr>
              <a:t>s</a:t>
            </a:r>
            <a:r>
              <a:rPr sz="1500" spc="-5" dirty="0">
                <a:latin typeface="Arial"/>
                <a:cs typeface="Arial"/>
              </a:rPr>
              <a:t>et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</a:t>
            </a:r>
            <a:r>
              <a:rPr sz="1500" spc="1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500" spc="-15" dirty="0">
                <a:latin typeface="Arial"/>
                <a:cs typeface="Arial"/>
              </a:rPr>
              <a:t>se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spc="-10" dirty="0">
                <a:latin typeface="Arial"/>
                <a:cs typeface="Arial"/>
              </a:rPr>
              <a:t> to </a:t>
            </a:r>
            <a:r>
              <a:rPr sz="1500" dirty="0">
                <a:latin typeface="Arial"/>
                <a:cs typeface="Arial"/>
              </a:rPr>
              <a:t>0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500" spc="-5" dirty="0">
                <a:latin typeface="Arial"/>
                <a:cs typeface="Arial"/>
              </a:rPr>
              <a:t>identifie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-10" dirty="0">
                <a:latin typeface="Arial"/>
                <a:cs typeface="Arial"/>
              </a:rPr>
              <a:t>t</a:t>
            </a:r>
            <a:r>
              <a:rPr sz="1500" spc="-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e </a:t>
            </a:r>
            <a:r>
              <a:rPr sz="1500" spc="-5" dirty="0">
                <a:latin typeface="Arial"/>
                <a:cs typeface="Arial"/>
              </a:rPr>
              <a:t>conten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o</a:t>
            </a:r>
            <a:r>
              <a:rPr sz="1500" spc="-5" dirty="0">
                <a:latin typeface="Arial"/>
                <a:cs typeface="Arial"/>
              </a:rPr>
              <a:t>f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the</a:t>
            </a:r>
          </a:p>
        </p:txBody>
      </p:sp>
      <p:sp>
        <p:nvSpPr>
          <p:cNvPr id="94" name="object 94"/>
          <p:cNvSpPr txBox="1"/>
          <p:nvPr/>
        </p:nvSpPr>
        <p:spPr>
          <a:xfrm>
            <a:off x="3913885" y="4395029"/>
            <a:ext cx="438784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0xaa</a:t>
            </a:r>
            <a:endParaRPr sz="15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649467" y="4380738"/>
            <a:ext cx="2797810" cy="0"/>
          </a:xfrm>
          <a:custGeom>
            <a:avLst/>
            <a:gdLst/>
            <a:ahLst/>
            <a:cxnLst/>
            <a:rect l="l" t="t" r="r" b="b"/>
            <a:pathLst>
              <a:path w="2797809">
                <a:moveTo>
                  <a:pt x="0" y="0"/>
                </a:moveTo>
                <a:lnTo>
                  <a:pt x="2797302" y="0"/>
                </a:lnTo>
              </a:path>
            </a:pathLst>
          </a:custGeom>
          <a:ln w="149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5888228" y="4474472"/>
            <a:ext cx="9652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243826" y="4474472"/>
            <a:ext cx="16764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28</a:t>
            </a:r>
            <a:endParaRPr sz="10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145271" y="4474472"/>
            <a:ext cx="16764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5649467" y="4708397"/>
            <a:ext cx="573405" cy="471170"/>
          </a:xfrm>
          <a:custGeom>
            <a:avLst/>
            <a:gdLst/>
            <a:ahLst/>
            <a:cxnLst/>
            <a:rect l="l" t="t" r="r" b="b"/>
            <a:pathLst>
              <a:path w="573404" h="471170">
                <a:moveTo>
                  <a:pt x="573024" y="470915"/>
                </a:moveTo>
                <a:lnTo>
                  <a:pt x="573024" y="0"/>
                </a:lnTo>
                <a:lnTo>
                  <a:pt x="0" y="0"/>
                </a:lnTo>
                <a:lnTo>
                  <a:pt x="0" y="470916"/>
                </a:lnTo>
                <a:lnTo>
                  <a:pt x="8382" y="470916"/>
                </a:lnTo>
                <a:lnTo>
                  <a:pt x="8382" y="17526"/>
                </a:lnTo>
                <a:lnTo>
                  <a:pt x="17526" y="8382"/>
                </a:lnTo>
                <a:lnTo>
                  <a:pt x="17526" y="17526"/>
                </a:lnTo>
                <a:lnTo>
                  <a:pt x="555498" y="17525"/>
                </a:lnTo>
                <a:lnTo>
                  <a:pt x="555498" y="8381"/>
                </a:lnTo>
                <a:lnTo>
                  <a:pt x="564642" y="17525"/>
                </a:lnTo>
                <a:lnTo>
                  <a:pt x="564642" y="470915"/>
                </a:lnTo>
                <a:lnTo>
                  <a:pt x="573024" y="470915"/>
                </a:lnTo>
                <a:close/>
              </a:path>
              <a:path w="573404" h="471170">
                <a:moveTo>
                  <a:pt x="17526" y="17526"/>
                </a:moveTo>
                <a:lnTo>
                  <a:pt x="17526" y="8382"/>
                </a:lnTo>
                <a:lnTo>
                  <a:pt x="8382" y="17526"/>
                </a:lnTo>
                <a:lnTo>
                  <a:pt x="17526" y="17526"/>
                </a:lnTo>
                <a:close/>
              </a:path>
              <a:path w="573404" h="471170">
                <a:moveTo>
                  <a:pt x="17526" y="454152"/>
                </a:moveTo>
                <a:lnTo>
                  <a:pt x="17526" y="17526"/>
                </a:lnTo>
                <a:lnTo>
                  <a:pt x="8382" y="17526"/>
                </a:lnTo>
                <a:lnTo>
                  <a:pt x="8382" y="454152"/>
                </a:lnTo>
                <a:lnTo>
                  <a:pt x="17526" y="454152"/>
                </a:lnTo>
                <a:close/>
              </a:path>
              <a:path w="573404" h="471170">
                <a:moveTo>
                  <a:pt x="564642" y="454151"/>
                </a:moveTo>
                <a:lnTo>
                  <a:pt x="8382" y="454152"/>
                </a:lnTo>
                <a:lnTo>
                  <a:pt x="17526" y="462534"/>
                </a:lnTo>
                <a:lnTo>
                  <a:pt x="17526" y="470916"/>
                </a:lnTo>
                <a:lnTo>
                  <a:pt x="555498" y="470915"/>
                </a:lnTo>
                <a:lnTo>
                  <a:pt x="555498" y="462534"/>
                </a:lnTo>
                <a:lnTo>
                  <a:pt x="564642" y="454151"/>
                </a:lnTo>
                <a:close/>
              </a:path>
              <a:path w="573404" h="471170">
                <a:moveTo>
                  <a:pt x="17526" y="470916"/>
                </a:moveTo>
                <a:lnTo>
                  <a:pt x="17526" y="462534"/>
                </a:lnTo>
                <a:lnTo>
                  <a:pt x="8382" y="454152"/>
                </a:lnTo>
                <a:lnTo>
                  <a:pt x="8382" y="470916"/>
                </a:lnTo>
                <a:lnTo>
                  <a:pt x="17526" y="470916"/>
                </a:lnTo>
                <a:close/>
              </a:path>
              <a:path w="573404" h="471170">
                <a:moveTo>
                  <a:pt x="564642" y="17525"/>
                </a:moveTo>
                <a:lnTo>
                  <a:pt x="555498" y="8381"/>
                </a:lnTo>
                <a:lnTo>
                  <a:pt x="555498" y="17525"/>
                </a:lnTo>
                <a:lnTo>
                  <a:pt x="564642" y="17525"/>
                </a:lnTo>
                <a:close/>
              </a:path>
              <a:path w="573404" h="471170">
                <a:moveTo>
                  <a:pt x="564642" y="454151"/>
                </a:moveTo>
                <a:lnTo>
                  <a:pt x="564642" y="17525"/>
                </a:lnTo>
                <a:lnTo>
                  <a:pt x="555498" y="17525"/>
                </a:lnTo>
                <a:lnTo>
                  <a:pt x="555498" y="454151"/>
                </a:lnTo>
                <a:lnTo>
                  <a:pt x="564642" y="454151"/>
                </a:lnTo>
                <a:close/>
              </a:path>
              <a:path w="573404" h="471170">
                <a:moveTo>
                  <a:pt x="564642" y="470915"/>
                </a:moveTo>
                <a:lnTo>
                  <a:pt x="564642" y="454151"/>
                </a:lnTo>
                <a:lnTo>
                  <a:pt x="555498" y="462534"/>
                </a:lnTo>
                <a:lnTo>
                  <a:pt x="555498" y="470915"/>
                </a:lnTo>
                <a:lnTo>
                  <a:pt x="564642" y="470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759450" y="4881069"/>
            <a:ext cx="33020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8035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888228" y="5267714"/>
            <a:ext cx="9652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214109" y="4716779"/>
            <a:ext cx="1779270" cy="454659"/>
          </a:xfrm>
          <a:custGeom>
            <a:avLst/>
            <a:gdLst/>
            <a:ahLst/>
            <a:cxnLst/>
            <a:rect l="l" t="t" r="r" b="b"/>
            <a:pathLst>
              <a:path w="1779270" h="454660">
                <a:moveTo>
                  <a:pt x="0" y="0"/>
                </a:moveTo>
                <a:lnTo>
                  <a:pt x="0" y="454151"/>
                </a:lnTo>
                <a:lnTo>
                  <a:pt x="1779270" y="454151"/>
                </a:lnTo>
                <a:lnTo>
                  <a:pt x="1779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204965" y="4708397"/>
            <a:ext cx="2242185" cy="471170"/>
          </a:xfrm>
          <a:custGeom>
            <a:avLst/>
            <a:gdLst/>
            <a:ahLst/>
            <a:cxnLst/>
            <a:rect l="l" t="t" r="r" b="b"/>
            <a:pathLst>
              <a:path w="2242184" h="471170">
                <a:moveTo>
                  <a:pt x="2241804" y="470915"/>
                </a:moveTo>
                <a:lnTo>
                  <a:pt x="2241804" y="0"/>
                </a:lnTo>
                <a:lnTo>
                  <a:pt x="0" y="0"/>
                </a:lnTo>
                <a:lnTo>
                  <a:pt x="0" y="470915"/>
                </a:lnTo>
                <a:lnTo>
                  <a:pt x="9144" y="470915"/>
                </a:lnTo>
                <a:lnTo>
                  <a:pt x="9144" y="17525"/>
                </a:lnTo>
                <a:lnTo>
                  <a:pt x="17525" y="8381"/>
                </a:lnTo>
                <a:lnTo>
                  <a:pt x="17525" y="17525"/>
                </a:lnTo>
                <a:lnTo>
                  <a:pt x="2224278" y="17525"/>
                </a:lnTo>
                <a:lnTo>
                  <a:pt x="2224278" y="8381"/>
                </a:lnTo>
                <a:lnTo>
                  <a:pt x="2232660" y="17525"/>
                </a:lnTo>
                <a:lnTo>
                  <a:pt x="2232660" y="470915"/>
                </a:lnTo>
                <a:lnTo>
                  <a:pt x="2241804" y="470915"/>
                </a:lnTo>
                <a:close/>
              </a:path>
              <a:path w="2242184" h="471170">
                <a:moveTo>
                  <a:pt x="17525" y="17525"/>
                </a:moveTo>
                <a:lnTo>
                  <a:pt x="17525" y="8381"/>
                </a:lnTo>
                <a:lnTo>
                  <a:pt x="9144" y="17525"/>
                </a:lnTo>
                <a:lnTo>
                  <a:pt x="17525" y="17525"/>
                </a:lnTo>
                <a:close/>
              </a:path>
              <a:path w="2242184" h="471170">
                <a:moveTo>
                  <a:pt x="17525" y="454151"/>
                </a:moveTo>
                <a:lnTo>
                  <a:pt x="17525" y="17525"/>
                </a:lnTo>
                <a:lnTo>
                  <a:pt x="9144" y="17525"/>
                </a:lnTo>
                <a:lnTo>
                  <a:pt x="9144" y="454151"/>
                </a:lnTo>
                <a:lnTo>
                  <a:pt x="17525" y="454151"/>
                </a:lnTo>
                <a:close/>
              </a:path>
              <a:path w="2242184" h="471170">
                <a:moveTo>
                  <a:pt x="2232660" y="454151"/>
                </a:moveTo>
                <a:lnTo>
                  <a:pt x="9144" y="454151"/>
                </a:lnTo>
                <a:lnTo>
                  <a:pt x="17525" y="462534"/>
                </a:lnTo>
                <a:lnTo>
                  <a:pt x="17525" y="470915"/>
                </a:lnTo>
                <a:lnTo>
                  <a:pt x="2224278" y="470915"/>
                </a:lnTo>
                <a:lnTo>
                  <a:pt x="2224278" y="462534"/>
                </a:lnTo>
                <a:lnTo>
                  <a:pt x="2232660" y="454151"/>
                </a:lnTo>
                <a:close/>
              </a:path>
              <a:path w="2242184" h="471170">
                <a:moveTo>
                  <a:pt x="17525" y="470915"/>
                </a:moveTo>
                <a:lnTo>
                  <a:pt x="17525" y="462534"/>
                </a:lnTo>
                <a:lnTo>
                  <a:pt x="9144" y="454151"/>
                </a:lnTo>
                <a:lnTo>
                  <a:pt x="9144" y="470915"/>
                </a:lnTo>
                <a:lnTo>
                  <a:pt x="17525" y="470915"/>
                </a:lnTo>
                <a:close/>
              </a:path>
              <a:path w="2242184" h="471170">
                <a:moveTo>
                  <a:pt x="2232660" y="17525"/>
                </a:moveTo>
                <a:lnTo>
                  <a:pt x="2224278" y="8381"/>
                </a:lnTo>
                <a:lnTo>
                  <a:pt x="2224278" y="17525"/>
                </a:lnTo>
                <a:lnTo>
                  <a:pt x="2232660" y="17525"/>
                </a:lnTo>
                <a:close/>
              </a:path>
              <a:path w="2242184" h="471170">
                <a:moveTo>
                  <a:pt x="2232660" y="454151"/>
                </a:moveTo>
                <a:lnTo>
                  <a:pt x="2232660" y="17525"/>
                </a:lnTo>
                <a:lnTo>
                  <a:pt x="2224278" y="17525"/>
                </a:lnTo>
                <a:lnTo>
                  <a:pt x="2224278" y="454151"/>
                </a:lnTo>
                <a:lnTo>
                  <a:pt x="2232660" y="454151"/>
                </a:lnTo>
                <a:close/>
              </a:path>
              <a:path w="2242184" h="471170">
                <a:moveTo>
                  <a:pt x="2232660" y="470915"/>
                </a:moveTo>
                <a:lnTo>
                  <a:pt x="2232660" y="454151"/>
                </a:lnTo>
                <a:lnTo>
                  <a:pt x="2224278" y="462534"/>
                </a:lnTo>
                <a:lnTo>
                  <a:pt x="2224278" y="470915"/>
                </a:lnTo>
                <a:lnTo>
                  <a:pt x="2232660" y="470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984997" y="4708397"/>
            <a:ext cx="462280" cy="471170"/>
          </a:xfrm>
          <a:custGeom>
            <a:avLst/>
            <a:gdLst/>
            <a:ahLst/>
            <a:cxnLst/>
            <a:rect l="l" t="t" r="r" b="b"/>
            <a:pathLst>
              <a:path w="462279" h="471170">
                <a:moveTo>
                  <a:pt x="461772" y="470915"/>
                </a:moveTo>
                <a:lnTo>
                  <a:pt x="461772" y="0"/>
                </a:lnTo>
                <a:lnTo>
                  <a:pt x="0" y="0"/>
                </a:lnTo>
                <a:lnTo>
                  <a:pt x="0" y="470915"/>
                </a:lnTo>
                <a:lnTo>
                  <a:pt x="8381" y="470915"/>
                </a:lnTo>
                <a:lnTo>
                  <a:pt x="8381" y="17525"/>
                </a:lnTo>
                <a:lnTo>
                  <a:pt x="17525" y="8381"/>
                </a:lnTo>
                <a:lnTo>
                  <a:pt x="17525" y="17525"/>
                </a:lnTo>
                <a:lnTo>
                  <a:pt x="444246" y="17525"/>
                </a:lnTo>
                <a:lnTo>
                  <a:pt x="444246" y="8381"/>
                </a:lnTo>
                <a:lnTo>
                  <a:pt x="452627" y="17525"/>
                </a:lnTo>
                <a:lnTo>
                  <a:pt x="452627" y="470915"/>
                </a:lnTo>
                <a:lnTo>
                  <a:pt x="461772" y="470915"/>
                </a:lnTo>
                <a:close/>
              </a:path>
              <a:path w="462279" h="471170">
                <a:moveTo>
                  <a:pt x="17525" y="17525"/>
                </a:moveTo>
                <a:lnTo>
                  <a:pt x="17525" y="8381"/>
                </a:lnTo>
                <a:lnTo>
                  <a:pt x="8381" y="17525"/>
                </a:lnTo>
                <a:lnTo>
                  <a:pt x="17525" y="17525"/>
                </a:lnTo>
                <a:close/>
              </a:path>
              <a:path w="462279" h="471170">
                <a:moveTo>
                  <a:pt x="17525" y="454151"/>
                </a:moveTo>
                <a:lnTo>
                  <a:pt x="17525" y="17525"/>
                </a:lnTo>
                <a:lnTo>
                  <a:pt x="8381" y="17525"/>
                </a:lnTo>
                <a:lnTo>
                  <a:pt x="8381" y="454151"/>
                </a:lnTo>
                <a:lnTo>
                  <a:pt x="17525" y="454151"/>
                </a:lnTo>
                <a:close/>
              </a:path>
              <a:path w="462279" h="471170">
                <a:moveTo>
                  <a:pt x="452627" y="454151"/>
                </a:moveTo>
                <a:lnTo>
                  <a:pt x="8381" y="454151"/>
                </a:lnTo>
                <a:lnTo>
                  <a:pt x="17525" y="462534"/>
                </a:lnTo>
                <a:lnTo>
                  <a:pt x="17525" y="470915"/>
                </a:lnTo>
                <a:lnTo>
                  <a:pt x="444246" y="470915"/>
                </a:lnTo>
                <a:lnTo>
                  <a:pt x="444246" y="462534"/>
                </a:lnTo>
                <a:lnTo>
                  <a:pt x="452627" y="454151"/>
                </a:lnTo>
                <a:close/>
              </a:path>
              <a:path w="462279" h="471170">
                <a:moveTo>
                  <a:pt x="17525" y="470915"/>
                </a:moveTo>
                <a:lnTo>
                  <a:pt x="17525" y="462534"/>
                </a:lnTo>
                <a:lnTo>
                  <a:pt x="8381" y="454151"/>
                </a:lnTo>
                <a:lnTo>
                  <a:pt x="8381" y="470915"/>
                </a:lnTo>
                <a:lnTo>
                  <a:pt x="17525" y="470915"/>
                </a:lnTo>
                <a:close/>
              </a:path>
              <a:path w="462279" h="471170">
                <a:moveTo>
                  <a:pt x="452627" y="17525"/>
                </a:moveTo>
                <a:lnTo>
                  <a:pt x="444246" y="8381"/>
                </a:lnTo>
                <a:lnTo>
                  <a:pt x="444246" y="17525"/>
                </a:lnTo>
                <a:lnTo>
                  <a:pt x="452627" y="17525"/>
                </a:lnTo>
                <a:close/>
              </a:path>
              <a:path w="462279" h="471170">
                <a:moveTo>
                  <a:pt x="452627" y="454151"/>
                </a:moveTo>
                <a:lnTo>
                  <a:pt x="452627" y="17525"/>
                </a:lnTo>
                <a:lnTo>
                  <a:pt x="444246" y="17525"/>
                </a:lnTo>
                <a:lnTo>
                  <a:pt x="444246" y="454151"/>
                </a:lnTo>
                <a:lnTo>
                  <a:pt x="452627" y="454151"/>
                </a:lnTo>
                <a:close/>
              </a:path>
              <a:path w="462279" h="471170">
                <a:moveTo>
                  <a:pt x="452627" y="470915"/>
                </a:moveTo>
                <a:lnTo>
                  <a:pt x="452627" y="454151"/>
                </a:lnTo>
                <a:lnTo>
                  <a:pt x="444246" y="462534"/>
                </a:lnTo>
                <a:lnTo>
                  <a:pt x="444246" y="470915"/>
                </a:lnTo>
                <a:lnTo>
                  <a:pt x="452627" y="470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6616287" y="4868740"/>
            <a:ext cx="176276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98270" algn="l"/>
              </a:tabLst>
            </a:pPr>
            <a:r>
              <a:rPr sz="1000" b="1" spc="-5" dirty="0">
                <a:latin typeface="Arial"/>
                <a:cs typeface="Arial"/>
              </a:rPr>
              <a:t>RAR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request/r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ply	PAD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243826" y="5267714"/>
            <a:ext cx="16764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28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8184895" y="5267714"/>
            <a:ext cx="16764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989330" y="6146103"/>
            <a:ext cx="5214620" cy="52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Total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frame </a:t>
            </a:r>
            <a:r>
              <a:rPr sz="1500" spc="-5" dirty="0">
                <a:latin typeface="Arial"/>
                <a:cs typeface="Arial"/>
              </a:rPr>
              <a:t>size</a:t>
            </a:r>
            <a:r>
              <a:rPr sz="1500" dirty="0">
                <a:latin typeface="Arial"/>
                <a:cs typeface="Arial"/>
              </a:rPr>
              <a:t>: </a:t>
            </a:r>
            <a:r>
              <a:rPr sz="1500" spc="-5" dirty="0">
                <a:latin typeface="Arial"/>
                <a:cs typeface="Arial"/>
              </a:rPr>
              <a:t>6</a:t>
            </a:r>
            <a:r>
              <a:rPr sz="1500" dirty="0">
                <a:latin typeface="Arial"/>
                <a:cs typeface="Arial"/>
              </a:rPr>
              <a:t>4 </a:t>
            </a:r>
            <a:r>
              <a:rPr sz="1500" spc="-5" dirty="0">
                <a:latin typeface="Arial"/>
                <a:cs typeface="Arial"/>
              </a:rPr>
              <a:t>b</a:t>
            </a:r>
            <a:r>
              <a:rPr sz="1500" dirty="0">
                <a:latin typeface="Arial"/>
                <a:cs typeface="Arial"/>
              </a:rPr>
              <a:t>y</a:t>
            </a:r>
            <a:r>
              <a:rPr sz="1500" spc="-15" dirty="0">
                <a:latin typeface="Arial"/>
                <a:cs typeface="Arial"/>
              </a:rPr>
              <a:t>te</a:t>
            </a:r>
            <a:r>
              <a:rPr sz="1500" spc="-10" dirty="0">
                <a:latin typeface="Arial"/>
                <a:cs typeface="Arial"/>
              </a:rPr>
              <a:t>s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to</a:t>
            </a:r>
            <a:r>
              <a:rPr sz="1500" spc="-5" dirty="0">
                <a:latin typeface="Arial"/>
                <a:cs typeface="Arial"/>
              </a:rPr>
              <a:t> 151</a:t>
            </a:r>
            <a:r>
              <a:rPr sz="1500" dirty="0">
                <a:latin typeface="Arial"/>
                <a:cs typeface="Arial"/>
              </a:rPr>
              <a:t>8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by</a:t>
            </a:r>
            <a:r>
              <a:rPr sz="1500" spc="-15" dirty="0">
                <a:latin typeface="Arial"/>
                <a:cs typeface="Arial"/>
              </a:rPr>
              <a:t>tes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500" spc="-5" dirty="0">
                <a:latin typeface="Arial"/>
                <a:cs typeface="Arial"/>
              </a:rPr>
              <a:t>Overhead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5" dirty="0">
                <a:latin typeface="Arial"/>
                <a:cs typeface="Arial"/>
              </a:rPr>
              <a:t> 3</a:t>
            </a:r>
            <a:r>
              <a:rPr sz="1500" dirty="0">
                <a:latin typeface="Arial"/>
                <a:cs typeface="Arial"/>
              </a:rPr>
              <a:t>8 </a:t>
            </a:r>
            <a:r>
              <a:rPr sz="1500" spc="-5" dirty="0">
                <a:latin typeface="Arial"/>
                <a:cs typeface="Arial"/>
              </a:rPr>
              <a:t>byte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-5" dirty="0">
                <a:latin typeface="Arial"/>
                <a:cs typeface="Arial"/>
              </a:rPr>
              <a:t>includin</a:t>
            </a:r>
            <a:r>
              <a:rPr sz="1500" dirty="0">
                <a:latin typeface="Arial"/>
                <a:cs typeface="Arial"/>
              </a:rPr>
              <a:t>g</a:t>
            </a:r>
            <a:r>
              <a:rPr sz="1500" spc="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1</a:t>
            </a:r>
            <a:r>
              <a:rPr sz="1500" dirty="0">
                <a:latin typeface="Arial"/>
                <a:cs typeface="Arial"/>
              </a:rPr>
              <a:t>2 </a:t>
            </a:r>
            <a:r>
              <a:rPr sz="1500" spc="-5" dirty="0">
                <a:latin typeface="Arial"/>
                <a:cs typeface="Arial"/>
              </a:rPr>
              <a:t>byte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-15" dirty="0">
                <a:latin typeface="Arial"/>
                <a:cs typeface="Arial"/>
              </a:rPr>
              <a:t>Inte</a:t>
            </a:r>
            <a:r>
              <a:rPr sz="1500" spc="-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Fram</a:t>
            </a:r>
            <a:r>
              <a:rPr sz="1500" dirty="0">
                <a:latin typeface="Arial"/>
                <a:cs typeface="Arial"/>
              </a:rPr>
              <a:t>e </a:t>
            </a:r>
            <a:r>
              <a:rPr sz="1500" spc="-5" dirty="0">
                <a:latin typeface="Arial"/>
                <a:cs typeface="Arial"/>
              </a:rPr>
              <a:t>Ga</a:t>
            </a:r>
            <a:r>
              <a:rPr sz="1500" dirty="0">
                <a:latin typeface="Arial"/>
                <a:cs typeface="Arial"/>
              </a:rPr>
              <a:t>p </a:t>
            </a:r>
            <a:r>
              <a:rPr sz="1500" spc="-15" dirty="0">
                <a:latin typeface="Arial"/>
                <a:cs typeface="Arial"/>
              </a:rPr>
              <a:t>(IFG)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325877" y="5464876"/>
            <a:ext cx="2091689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dat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field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500" dirty="0">
                <a:latin typeface="Arial"/>
                <a:cs typeface="Arial"/>
              </a:rPr>
              <a:t>cyclic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redundancy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check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992377" y="5727005"/>
            <a:ext cx="62928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-</a:t>
            </a:r>
            <a:r>
              <a:rPr sz="1500" spc="155" dirty="0">
                <a:latin typeface="Arial"/>
                <a:cs typeface="Arial"/>
              </a:rPr>
              <a:t> </a:t>
            </a:r>
            <a:r>
              <a:rPr sz="2250" baseline="1851" dirty="0">
                <a:latin typeface="Arial"/>
                <a:cs typeface="Arial"/>
              </a:rPr>
              <a:t>CRC:</a:t>
            </a:r>
            <a:endParaRPr sz="2250" baseline="1851">
              <a:latin typeface="Arial"/>
              <a:cs typeface="Arial"/>
            </a:endParaRPr>
          </a:p>
        </p:txBody>
      </p:sp>
      <p:sp>
        <p:nvSpPr>
          <p:cNvPr id="108" name="Slide Number Placeholder 10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23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45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/>
              <a:t>The </a:t>
            </a:r>
            <a:r>
              <a:rPr sz="2800" spc="-5" dirty="0"/>
              <a:t>Addres</a:t>
            </a:r>
            <a:r>
              <a:rPr sz="2800" dirty="0"/>
              <a:t>s</a:t>
            </a:r>
            <a:r>
              <a:rPr sz="2800" spc="5" dirty="0"/>
              <a:t> </a:t>
            </a:r>
            <a:r>
              <a:rPr sz="2800" spc="-5" dirty="0"/>
              <a:t>Resolutio</a:t>
            </a:r>
            <a:r>
              <a:rPr sz="2800" dirty="0"/>
              <a:t>n</a:t>
            </a:r>
            <a:r>
              <a:rPr sz="2800" spc="5" dirty="0"/>
              <a:t> </a:t>
            </a:r>
            <a:r>
              <a:rPr sz="2800" spc="-5" dirty="0"/>
              <a:t>Protocol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3180" y="1871089"/>
            <a:ext cx="7983220" cy="4493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28320" indent="-285750">
              <a:lnSpc>
                <a:spcPct val="169800"/>
              </a:lnSpc>
              <a:buFont typeface="Arial"/>
              <a:buChar char="•"/>
              <a:tabLst>
                <a:tab pos="298450" algn="l"/>
              </a:tabLst>
            </a:pPr>
            <a:r>
              <a:rPr sz="2000" spc="-10" dirty="0">
                <a:latin typeface="Arial"/>
                <a:cs typeface="Arial"/>
              </a:rPr>
              <a:t>IP</a:t>
            </a:r>
            <a:r>
              <a:rPr sz="2000" spc="-20" dirty="0">
                <a:latin typeface="Arial"/>
                <a:cs typeface="Arial"/>
              </a:rPr>
              <a:t> addresse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are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no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recognizable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15" dirty="0">
                <a:latin typeface="Arial"/>
                <a:cs typeface="Arial"/>
              </a:rPr>
              <a:t>interface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laye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where</a:t>
            </a:r>
            <a:r>
              <a:rPr sz="2000" spc="-15" dirty="0">
                <a:latin typeface="Arial"/>
                <a:cs typeface="Arial"/>
              </a:rPr>
              <a:t> physica</a:t>
            </a:r>
            <a:r>
              <a:rPr sz="2000" spc="-5" dirty="0">
                <a:latin typeface="Arial"/>
                <a:cs typeface="Arial"/>
              </a:rPr>
              <a:t>l </a:t>
            </a:r>
            <a:r>
              <a:rPr sz="2000" spc="-20" dirty="0">
                <a:latin typeface="Arial"/>
                <a:cs typeface="Arial"/>
              </a:rPr>
              <a:t>addresse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(or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MAC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addresses</a:t>
            </a:r>
            <a:r>
              <a:rPr sz="2000" spc="-10" dirty="0">
                <a:latin typeface="Arial"/>
                <a:cs typeface="Arial"/>
              </a:rPr>
              <a:t>)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are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used.</a:t>
            </a:r>
            <a:endParaRPr sz="2000" dirty="0">
              <a:latin typeface="Arial"/>
              <a:cs typeface="Arial"/>
            </a:endParaRPr>
          </a:p>
          <a:p>
            <a:pPr marL="298450" marR="739775" indent="-285750">
              <a:lnSpc>
                <a:spcPct val="170000"/>
              </a:lnSpc>
              <a:spcBef>
                <a:spcPts val="840"/>
              </a:spcBef>
              <a:buFont typeface="Arial"/>
              <a:buChar char="•"/>
              <a:tabLst>
                <a:tab pos="298450" algn="l"/>
              </a:tabLst>
            </a:pPr>
            <a:r>
              <a:rPr sz="2000" spc="-20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ifferent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kinds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physical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networks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use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different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addressing</a:t>
            </a:r>
            <a:r>
              <a:rPr sz="2000" spc="-15" dirty="0">
                <a:latin typeface="Arial"/>
                <a:cs typeface="Arial"/>
              </a:rPr>
              <a:t> schemes.</a:t>
            </a:r>
            <a:endParaRPr sz="2000" dirty="0">
              <a:latin typeface="Arial"/>
              <a:cs typeface="Arial"/>
            </a:endParaRPr>
          </a:p>
          <a:p>
            <a:pPr marL="298450" marR="5080" indent="-285750">
              <a:lnSpc>
                <a:spcPct val="170000"/>
              </a:lnSpc>
              <a:spcBef>
                <a:spcPts val="840"/>
              </a:spcBef>
              <a:buFont typeface="Arial"/>
              <a:buChar char="•"/>
              <a:tabLst>
                <a:tab pos="298450" algn="l"/>
              </a:tabLst>
            </a:pPr>
            <a:r>
              <a:rPr sz="2000" spc="-15" dirty="0">
                <a:latin typeface="Arial"/>
                <a:cs typeface="Arial"/>
              </a:rPr>
              <a:t>Address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Resolution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rotocol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ARP</a:t>
            </a:r>
            <a:r>
              <a:rPr sz="2000" spc="-15" dirty="0">
                <a:latin typeface="Arial"/>
                <a:cs typeface="Arial"/>
              </a:rPr>
              <a:t>)</a:t>
            </a:r>
            <a:r>
              <a:rPr sz="2000" spc="-10" dirty="0">
                <a:latin typeface="Arial"/>
                <a:cs typeface="Arial"/>
              </a:rPr>
              <a:t>: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map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 IP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addres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MAC</a:t>
            </a:r>
            <a:r>
              <a:rPr sz="2000" spc="-15" dirty="0">
                <a:latin typeface="Arial"/>
                <a:cs typeface="Arial"/>
              </a:rPr>
              <a:t> addres</a:t>
            </a:r>
            <a:r>
              <a:rPr sz="2000" spc="-10" dirty="0">
                <a:latin typeface="Arial"/>
                <a:cs typeface="Arial"/>
              </a:rPr>
              <a:t>s </a:t>
            </a:r>
            <a:r>
              <a:rPr sz="2000" spc="-20" dirty="0">
                <a:latin typeface="Arial"/>
                <a:cs typeface="Arial"/>
              </a:rPr>
              <a:t>pe</a:t>
            </a:r>
            <a:r>
              <a:rPr sz="2000" spc="-10" dirty="0">
                <a:latin typeface="Arial"/>
                <a:cs typeface="Arial"/>
              </a:rPr>
              <a:t>r </a:t>
            </a:r>
            <a:r>
              <a:rPr sz="2000" spc="-20" dirty="0">
                <a:latin typeface="Arial"/>
                <a:cs typeface="Arial"/>
              </a:rPr>
              <a:t>RF</a:t>
            </a:r>
            <a:r>
              <a:rPr sz="2000" spc="-15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826.</a:t>
            </a:r>
            <a:endParaRPr sz="2000" dirty="0">
              <a:latin typeface="Arial"/>
              <a:cs typeface="Arial"/>
            </a:endParaRPr>
          </a:p>
          <a:p>
            <a:pPr marL="298450" marR="721360" indent="-285750">
              <a:lnSpc>
                <a:spcPct val="170000"/>
              </a:lnSpc>
              <a:spcBef>
                <a:spcPts val="840"/>
              </a:spcBef>
              <a:buFont typeface="Arial"/>
              <a:buChar char="•"/>
              <a:tabLst>
                <a:tab pos="298450" algn="l"/>
              </a:tabLst>
            </a:pP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everse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Add</a:t>
            </a:r>
            <a:r>
              <a:rPr sz="2000" spc="-10" dirty="0">
                <a:latin typeface="Arial"/>
                <a:cs typeface="Arial"/>
              </a:rPr>
              <a:t>ress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es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20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ion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toc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l 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spc="-15" dirty="0">
                <a:solidFill>
                  <a:srgbClr val="0000FF"/>
                </a:solidFill>
                <a:latin typeface="Arial"/>
                <a:cs typeface="Arial"/>
              </a:rPr>
              <a:t>RAR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):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map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MAC</a:t>
            </a:r>
            <a:r>
              <a:rPr sz="2000" spc="-15" dirty="0">
                <a:latin typeface="Arial"/>
                <a:cs typeface="Arial"/>
              </a:rPr>
              <a:t> addres</a:t>
            </a:r>
            <a:r>
              <a:rPr sz="2000" spc="-10" dirty="0">
                <a:latin typeface="Arial"/>
                <a:cs typeface="Arial"/>
              </a:rPr>
              <a:t>s </a:t>
            </a:r>
            <a:r>
              <a:rPr sz="2000" spc="-15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IP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addres</a:t>
            </a:r>
            <a:r>
              <a:rPr sz="2000" spc="-10" dirty="0">
                <a:latin typeface="Arial"/>
                <a:cs typeface="Arial"/>
              </a:rPr>
              <a:t>s </a:t>
            </a:r>
            <a:r>
              <a:rPr sz="2000" spc="-20" dirty="0">
                <a:latin typeface="Arial"/>
                <a:cs typeface="Arial"/>
              </a:rPr>
              <a:t>pe</a:t>
            </a:r>
            <a:r>
              <a:rPr sz="2000" spc="-10" dirty="0">
                <a:latin typeface="Arial"/>
                <a:cs typeface="Arial"/>
              </a:rPr>
              <a:t>r </a:t>
            </a:r>
            <a:r>
              <a:rPr sz="2000" spc="-20" dirty="0">
                <a:latin typeface="Arial"/>
                <a:cs typeface="Arial"/>
              </a:rPr>
              <a:t>RF</a:t>
            </a:r>
            <a:r>
              <a:rPr sz="2000" spc="-15" dirty="0">
                <a:latin typeface="Arial"/>
                <a:cs typeface="Arial"/>
              </a:rPr>
              <a:t>C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903.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24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AR</a:t>
            </a:r>
            <a:r>
              <a:rPr spc="-25" dirty="0"/>
              <a:t>P</a:t>
            </a:r>
            <a:r>
              <a:rPr spc="-5" dirty="0"/>
              <a:t> </a:t>
            </a:r>
            <a:r>
              <a:rPr spc="-25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41477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3244" y="2197766"/>
            <a:ext cx="8239759" cy="338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 indent="-116205">
              <a:lnSpc>
                <a:spcPct val="100000"/>
              </a:lnSpc>
            </a:pPr>
            <a:r>
              <a:rPr sz="2400" spc="75" dirty="0">
                <a:latin typeface="Arial"/>
                <a:cs typeface="Arial"/>
              </a:rPr>
              <a:t>•</a:t>
            </a:r>
            <a:r>
              <a:rPr sz="2400" spc="-5" dirty="0">
                <a:latin typeface="Arial"/>
                <a:cs typeface="Arial"/>
              </a:rPr>
              <a:t>Whe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s</a:t>
            </a:r>
            <a:r>
              <a:rPr sz="2400" spc="-5" dirty="0">
                <a:latin typeface="Arial"/>
                <a:cs typeface="Arial"/>
              </a:rPr>
              <a:t>ourc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hos</a:t>
            </a:r>
            <a:r>
              <a:rPr sz="2400" dirty="0">
                <a:latin typeface="Arial"/>
                <a:cs typeface="Arial"/>
              </a:rPr>
              <a:t>t w</a:t>
            </a:r>
            <a:r>
              <a:rPr sz="2400" spc="-5" dirty="0">
                <a:latin typeface="Arial"/>
                <a:cs typeface="Arial"/>
              </a:rPr>
              <a:t>ant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2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packe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8905" marR="5080">
              <a:lnSpc>
                <a:spcPts val="5760"/>
              </a:lnSpc>
              <a:spcBef>
                <a:spcPts val="665"/>
              </a:spcBef>
            </a:pPr>
            <a:r>
              <a:rPr sz="2400" u="heavy" spc="-5" dirty="0">
                <a:latin typeface="Arial"/>
                <a:cs typeface="Arial"/>
              </a:rPr>
              <a:t>destinatio</a:t>
            </a:r>
            <a:r>
              <a:rPr sz="2400" u="heavy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first </a:t>
            </a:r>
            <a:r>
              <a:rPr sz="2400" i="1" spc="-5" dirty="0">
                <a:latin typeface="Arial"/>
                <a:cs typeface="Arial"/>
              </a:rPr>
              <a:t>broadcast</a:t>
            </a:r>
            <a:r>
              <a:rPr sz="2400" i="1" dirty="0">
                <a:latin typeface="Arial"/>
                <a:cs typeface="Arial"/>
              </a:rPr>
              <a:t>s</a:t>
            </a:r>
            <a:r>
              <a:rPr sz="2400" i="1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i="1" spc="-5" dirty="0">
                <a:solidFill>
                  <a:srgbClr val="0000CC"/>
                </a:solidFill>
                <a:latin typeface="Arial"/>
                <a:cs typeface="Arial"/>
              </a:rPr>
              <a:t>AR</a:t>
            </a:r>
            <a:r>
              <a:rPr sz="2400" i="1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2400" i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00CC"/>
                </a:solidFill>
                <a:latin typeface="Arial"/>
                <a:cs typeface="Arial"/>
              </a:rPr>
              <a:t>reques</a:t>
            </a:r>
            <a:r>
              <a:rPr sz="2400" i="1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2400" i="1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askin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fo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 the MA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addres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correspondin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u="heavy" dirty="0">
                <a:latin typeface="Arial"/>
                <a:cs typeface="Arial"/>
              </a:rPr>
              <a:t>a</a:t>
            </a:r>
            <a:r>
              <a:rPr sz="2400" u="heavy" spc="-25" dirty="0">
                <a:latin typeface="Arial"/>
                <a:cs typeface="Arial"/>
              </a:rPr>
              <a:t> </a:t>
            </a:r>
            <a:r>
              <a:rPr sz="2400" u="heavy" spc="-660" dirty="0">
                <a:latin typeface="Arial"/>
                <a:cs typeface="Arial"/>
              </a:rPr>
              <a:t>t</a:t>
            </a:r>
            <a:r>
              <a:rPr sz="2400" u="heavy" spc="-30" dirty="0">
                <a:latin typeface="Arial"/>
                <a:cs typeface="Arial"/>
              </a:rPr>
              <a:t>t</a:t>
            </a:r>
            <a:r>
              <a:rPr sz="2400" u="heavy" spc="-1320" dirty="0">
                <a:latin typeface="Arial"/>
                <a:cs typeface="Arial"/>
              </a:rPr>
              <a:t>a</a:t>
            </a:r>
            <a:r>
              <a:rPr sz="2400" u="heavy" spc="-20" dirty="0">
                <a:latin typeface="Arial"/>
                <a:cs typeface="Arial"/>
              </a:rPr>
              <a:t>a</a:t>
            </a:r>
            <a:r>
              <a:rPr sz="2400" u="heavy" spc="-785" dirty="0">
                <a:latin typeface="Arial"/>
                <a:cs typeface="Arial"/>
              </a:rPr>
              <a:t>r</a:t>
            </a:r>
            <a:r>
              <a:rPr sz="2400" u="heavy" spc="-15" dirty="0">
                <a:latin typeface="Arial"/>
                <a:cs typeface="Arial"/>
              </a:rPr>
              <a:t>r</a:t>
            </a:r>
            <a:r>
              <a:rPr sz="2400" u="heavy" spc="-1325" dirty="0">
                <a:latin typeface="Arial"/>
                <a:cs typeface="Arial"/>
              </a:rPr>
              <a:t>g</a:t>
            </a:r>
            <a:r>
              <a:rPr sz="2400" u="heavy" spc="-15" dirty="0">
                <a:latin typeface="Arial"/>
                <a:cs typeface="Arial"/>
              </a:rPr>
              <a:t>g</a:t>
            </a:r>
            <a:r>
              <a:rPr sz="2400" u="heavy" spc="-1325" dirty="0">
                <a:latin typeface="Arial"/>
                <a:cs typeface="Arial"/>
              </a:rPr>
              <a:t>e</a:t>
            </a:r>
            <a:r>
              <a:rPr sz="2400" u="heavy" spc="-15" dirty="0">
                <a:latin typeface="Arial"/>
                <a:cs typeface="Arial"/>
              </a:rPr>
              <a:t>e</a:t>
            </a:r>
            <a:r>
              <a:rPr sz="2400" u="heavy" spc="-670" dirty="0">
                <a:latin typeface="Arial"/>
                <a:cs typeface="Arial"/>
              </a:rPr>
              <a:t>t</a:t>
            </a:r>
            <a:r>
              <a:rPr sz="2400" u="heavy" spc="-15" dirty="0">
                <a:latin typeface="Arial"/>
                <a:cs typeface="Arial"/>
              </a:rPr>
              <a:t>t</a:t>
            </a:r>
            <a:r>
              <a:rPr sz="2400" u="heavy" spc="-10" dirty="0">
                <a:latin typeface="Arial"/>
                <a:cs typeface="Arial"/>
              </a:rPr>
              <a:t> </a:t>
            </a:r>
            <a:r>
              <a:rPr sz="2400" u="heavy" spc="-675" dirty="0">
                <a:latin typeface="Arial"/>
                <a:cs typeface="Arial"/>
              </a:rPr>
              <a:t>I</a:t>
            </a:r>
            <a:r>
              <a:rPr sz="2400" u="heavy" spc="-15" dirty="0">
                <a:latin typeface="Arial"/>
                <a:cs typeface="Arial"/>
              </a:rPr>
              <a:t>I</a:t>
            </a:r>
            <a:r>
              <a:rPr sz="2400" u="heavy" spc="-1620" dirty="0">
                <a:latin typeface="Arial"/>
                <a:cs typeface="Arial"/>
              </a:rPr>
              <a:t>P</a:t>
            </a:r>
            <a:r>
              <a:rPr sz="2400" u="heavy" spc="-25" dirty="0">
                <a:latin typeface="Arial"/>
                <a:cs typeface="Arial"/>
              </a:rPr>
              <a:t>P </a:t>
            </a:r>
            <a:r>
              <a:rPr sz="2400" u="heavy" spc="-1335" dirty="0">
                <a:latin typeface="Arial"/>
                <a:cs typeface="Arial"/>
              </a:rPr>
              <a:t>a</a:t>
            </a:r>
            <a:r>
              <a:rPr sz="2400" u="heavy" spc="-5" dirty="0">
                <a:latin typeface="Arial"/>
                <a:cs typeface="Arial"/>
              </a:rPr>
              <a:t>a</a:t>
            </a:r>
            <a:r>
              <a:rPr sz="2400" u="heavy" spc="-1335" dirty="0">
                <a:latin typeface="Arial"/>
                <a:cs typeface="Arial"/>
              </a:rPr>
              <a:t>d</a:t>
            </a:r>
            <a:r>
              <a:rPr sz="2400" u="heavy" spc="-5" dirty="0">
                <a:latin typeface="Arial"/>
                <a:cs typeface="Arial"/>
              </a:rPr>
              <a:t>d</a:t>
            </a:r>
            <a:r>
              <a:rPr sz="2400" u="heavy" spc="-1335" dirty="0">
                <a:latin typeface="Arial"/>
                <a:cs typeface="Arial"/>
              </a:rPr>
              <a:t>d</a:t>
            </a:r>
            <a:r>
              <a:rPr sz="2400" u="heavy" spc="-10" dirty="0">
                <a:latin typeface="Arial"/>
                <a:cs typeface="Arial"/>
              </a:rPr>
              <a:t>d</a:t>
            </a:r>
            <a:r>
              <a:rPr sz="2400" u="heavy" spc="-795" dirty="0">
                <a:latin typeface="Arial"/>
                <a:cs typeface="Arial"/>
              </a:rPr>
              <a:t>r</a:t>
            </a:r>
            <a:r>
              <a:rPr sz="2400" u="heavy" spc="-10" dirty="0">
                <a:latin typeface="Arial"/>
                <a:cs typeface="Arial"/>
              </a:rPr>
              <a:t>r</a:t>
            </a:r>
            <a:r>
              <a:rPr sz="2400" u="heavy" spc="-1330" dirty="0">
                <a:latin typeface="Arial"/>
                <a:cs typeface="Arial"/>
              </a:rPr>
              <a:t>e</a:t>
            </a:r>
            <a:r>
              <a:rPr sz="2400" u="heavy" spc="-10" dirty="0">
                <a:latin typeface="Arial"/>
                <a:cs typeface="Arial"/>
              </a:rPr>
              <a:t>e</a:t>
            </a:r>
            <a:r>
              <a:rPr sz="2400" u="heavy" spc="-1195" dirty="0">
                <a:latin typeface="Arial"/>
                <a:cs typeface="Arial"/>
              </a:rPr>
              <a:t>s</a:t>
            </a:r>
            <a:r>
              <a:rPr sz="2400" u="heavy" spc="-15" dirty="0">
                <a:latin typeface="Arial"/>
                <a:cs typeface="Arial"/>
              </a:rPr>
              <a:t>s</a:t>
            </a:r>
            <a:r>
              <a:rPr sz="2400" u="heavy" spc="-1195" dirty="0">
                <a:latin typeface="Arial"/>
                <a:cs typeface="Arial"/>
              </a:rPr>
              <a:t>s</a:t>
            </a:r>
            <a:r>
              <a:rPr sz="2400" u="heavy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8905" marR="1020444" indent="-116839">
              <a:lnSpc>
                <a:spcPct val="200000"/>
              </a:lnSpc>
              <a:spcBef>
                <a:spcPts val="335"/>
              </a:spcBef>
            </a:pPr>
            <a:r>
              <a:rPr sz="2400" spc="75" dirty="0">
                <a:latin typeface="Arial"/>
                <a:cs typeface="Arial"/>
              </a:rPr>
              <a:t>•</a:t>
            </a:r>
            <a:r>
              <a:rPr sz="2400" u="heavy" spc="-20" dirty="0">
                <a:latin typeface="Arial"/>
                <a:cs typeface="Arial"/>
              </a:rPr>
              <a:t>A</a:t>
            </a:r>
            <a:r>
              <a:rPr sz="2400" u="heavy" spc="-25" dirty="0">
                <a:latin typeface="Arial"/>
                <a:cs typeface="Arial"/>
              </a:rPr>
              <a:t> </a:t>
            </a:r>
            <a:r>
              <a:rPr sz="2400" u="heavy" spc="-680" dirty="0">
                <a:latin typeface="Arial"/>
                <a:cs typeface="Arial"/>
              </a:rPr>
              <a:t>t</a:t>
            </a:r>
            <a:r>
              <a:rPr sz="2400" u="heavy" spc="-15" dirty="0">
                <a:latin typeface="Arial"/>
                <a:cs typeface="Arial"/>
              </a:rPr>
              <a:t>t</a:t>
            </a:r>
            <a:r>
              <a:rPr sz="2400" u="heavy" spc="-1335" dirty="0">
                <a:latin typeface="Arial"/>
                <a:cs typeface="Arial"/>
              </a:rPr>
              <a:t>a</a:t>
            </a:r>
            <a:r>
              <a:rPr sz="2400" u="heavy" spc="-5" dirty="0">
                <a:latin typeface="Arial"/>
                <a:cs typeface="Arial"/>
              </a:rPr>
              <a:t>a</a:t>
            </a:r>
            <a:r>
              <a:rPr sz="2400" u="heavy" spc="-805" dirty="0">
                <a:latin typeface="Arial"/>
                <a:cs typeface="Arial"/>
              </a:rPr>
              <a:t>r</a:t>
            </a:r>
            <a:r>
              <a:rPr sz="2400" u="heavy" spc="-800" dirty="0">
                <a:latin typeface="Arial"/>
                <a:cs typeface="Arial"/>
              </a:rPr>
              <a:t>r</a:t>
            </a:r>
            <a:r>
              <a:rPr sz="2400" u="heavy" spc="120" dirty="0">
                <a:latin typeface="Arial"/>
                <a:cs typeface="Arial"/>
              </a:rPr>
              <a:t> </a:t>
            </a:r>
            <a:r>
              <a:rPr sz="2400" u="heavy" spc="-1335" dirty="0">
                <a:latin typeface="Arial"/>
                <a:cs typeface="Arial"/>
              </a:rPr>
              <a:t>g</a:t>
            </a:r>
            <a:r>
              <a:rPr sz="2400" u="heavy" spc="-5" dirty="0">
                <a:latin typeface="Arial"/>
                <a:cs typeface="Arial"/>
              </a:rPr>
              <a:t>g</a:t>
            </a:r>
            <a:r>
              <a:rPr sz="2400" u="heavy" spc="-1335" dirty="0">
                <a:latin typeface="Arial"/>
                <a:cs typeface="Arial"/>
              </a:rPr>
              <a:t>e</a:t>
            </a:r>
            <a:r>
              <a:rPr sz="2400" u="heavy" spc="-5" dirty="0">
                <a:latin typeface="Arial"/>
                <a:cs typeface="Arial"/>
              </a:rPr>
              <a:t>e</a:t>
            </a:r>
            <a:r>
              <a:rPr sz="2400" u="heavy" spc="-675" dirty="0">
                <a:latin typeface="Arial"/>
                <a:cs typeface="Arial"/>
              </a:rPr>
              <a:t>t</a:t>
            </a:r>
            <a:r>
              <a:rPr sz="2400" u="heavy" spc="-15" dirty="0">
                <a:latin typeface="Arial"/>
                <a:cs typeface="Arial"/>
              </a:rPr>
              <a:t>t</a:t>
            </a:r>
            <a:r>
              <a:rPr sz="2400" u="heavy" spc="-10" dirty="0">
                <a:latin typeface="Arial"/>
                <a:cs typeface="Arial"/>
              </a:rPr>
              <a:t> </a:t>
            </a:r>
            <a:r>
              <a:rPr sz="2400" u="heavy" spc="-1330" dirty="0">
                <a:latin typeface="Arial"/>
                <a:cs typeface="Arial"/>
              </a:rPr>
              <a:t>d</a:t>
            </a:r>
            <a:r>
              <a:rPr sz="2400" u="heavy" spc="-10" dirty="0">
                <a:latin typeface="Arial"/>
                <a:cs typeface="Arial"/>
              </a:rPr>
              <a:t>d</a:t>
            </a:r>
            <a:r>
              <a:rPr sz="2400" u="heavy" spc="-1330" dirty="0">
                <a:latin typeface="Arial"/>
                <a:cs typeface="Arial"/>
              </a:rPr>
              <a:t>e</a:t>
            </a:r>
            <a:r>
              <a:rPr sz="2400" u="heavy" spc="-10" dirty="0">
                <a:latin typeface="Arial"/>
                <a:cs typeface="Arial"/>
              </a:rPr>
              <a:t>e</a:t>
            </a:r>
            <a:r>
              <a:rPr sz="2400" u="heavy" spc="-1195" dirty="0">
                <a:latin typeface="Arial"/>
                <a:cs typeface="Arial"/>
              </a:rPr>
              <a:t>v</a:t>
            </a:r>
            <a:r>
              <a:rPr sz="2400" u="heavy" spc="-15" dirty="0">
                <a:latin typeface="Arial"/>
                <a:cs typeface="Arial"/>
              </a:rPr>
              <a:t>v</a:t>
            </a:r>
            <a:r>
              <a:rPr sz="2400" u="heavy" spc="-525" dirty="0">
                <a:latin typeface="Arial"/>
                <a:cs typeface="Arial"/>
              </a:rPr>
              <a:t>i</a:t>
            </a:r>
            <a:r>
              <a:rPr sz="2400" u="heavy" spc="-15" dirty="0">
                <a:latin typeface="Arial"/>
                <a:cs typeface="Arial"/>
              </a:rPr>
              <a:t>i</a:t>
            </a:r>
            <a:r>
              <a:rPr sz="2400" u="heavy" spc="-1190" dirty="0">
                <a:latin typeface="Arial"/>
                <a:cs typeface="Arial"/>
              </a:rPr>
              <a:t>c</a:t>
            </a:r>
            <a:r>
              <a:rPr sz="2400" u="heavy" spc="-15" dirty="0">
                <a:latin typeface="Arial"/>
                <a:cs typeface="Arial"/>
              </a:rPr>
              <a:t>c</a:t>
            </a:r>
            <a:r>
              <a:rPr sz="2400" u="heavy" spc="-1325" dirty="0">
                <a:latin typeface="Arial"/>
                <a:cs typeface="Arial"/>
              </a:rPr>
              <a:t>e</a:t>
            </a:r>
            <a:r>
              <a:rPr sz="2400" u="heavy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wil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retur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00CC"/>
                </a:solidFill>
                <a:latin typeface="Arial"/>
                <a:cs typeface="Arial"/>
              </a:rPr>
              <a:t>AR</a:t>
            </a:r>
            <a:r>
              <a:rPr sz="2400" i="1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2400" i="1" spc="-5" dirty="0">
                <a:solidFill>
                  <a:srgbClr val="0000CC"/>
                </a:solidFill>
                <a:latin typeface="Arial"/>
                <a:cs typeface="Arial"/>
              </a:rPr>
              <a:t> repl</a:t>
            </a:r>
            <a:r>
              <a:rPr sz="2400" i="1" dirty="0">
                <a:solidFill>
                  <a:srgbClr val="0000CC"/>
                </a:solidFill>
                <a:latin typeface="Arial"/>
                <a:cs typeface="Arial"/>
              </a:rPr>
              <a:t>y</a:t>
            </a:r>
            <a:r>
              <a:rPr sz="2400" i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 it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 MAC addres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25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AR</a:t>
            </a:r>
            <a:r>
              <a:rPr spc="-25" dirty="0"/>
              <a:t>P</a:t>
            </a:r>
            <a:r>
              <a:rPr spc="-5" dirty="0"/>
              <a:t> </a:t>
            </a:r>
            <a:r>
              <a:rPr spc="-25" dirty="0"/>
              <a:t>Packe</a:t>
            </a:r>
            <a:r>
              <a:rPr spc="-15" dirty="0"/>
              <a:t>t</a:t>
            </a:r>
            <a:r>
              <a:rPr spc="-5" dirty="0"/>
              <a:t> </a:t>
            </a:r>
            <a:r>
              <a:rPr spc="-20" dirty="0"/>
              <a:t>Format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3930" y="1760220"/>
            <a:ext cx="8238744" cy="871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339394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331458"/>
            <a:ext cx="9144000" cy="984250"/>
          </a:xfrm>
          <a:custGeom>
            <a:avLst/>
            <a:gdLst/>
            <a:ahLst/>
            <a:cxnLst/>
            <a:rect l="l" t="t" r="r" b="b"/>
            <a:pathLst>
              <a:path w="9144000" h="984250">
                <a:moveTo>
                  <a:pt x="0" y="0"/>
                </a:moveTo>
                <a:lnTo>
                  <a:pt x="0" y="983742"/>
                </a:lnTo>
                <a:lnTo>
                  <a:pt x="9144000" y="98374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73726" y="2852347"/>
            <a:ext cx="7736840" cy="389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 indent="-115570">
              <a:lnSpc>
                <a:spcPct val="100000"/>
              </a:lnSpc>
              <a:buFont typeface="Arial"/>
              <a:buChar char="•"/>
              <a:tabLst>
                <a:tab pos="130175" algn="l"/>
              </a:tabLst>
            </a:pPr>
            <a:r>
              <a:rPr sz="1800" dirty="0">
                <a:latin typeface="Arial"/>
                <a:cs typeface="Arial"/>
              </a:rPr>
              <a:t>28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bytes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long.</a:t>
            </a:r>
            <a:endParaRPr sz="1800">
              <a:latin typeface="Arial"/>
              <a:cs typeface="Arial"/>
            </a:endParaRPr>
          </a:p>
          <a:p>
            <a:pPr marL="129539" indent="-116205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130175" algn="l"/>
              </a:tabLst>
            </a:pP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0000CC"/>
                </a:solidFill>
                <a:latin typeface="Arial"/>
                <a:cs typeface="Arial"/>
              </a:rPr>
              <a:t>ARP</a:t>
            </a:r>
            <a:r>
              <a:rPr sz="1800" i="1" spc="-7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0000CC"/>
                </a:solidFill>
                <a:latin typeface="Arial"/>
                <a:cs typeface="Arial"/>
              </a:rPr>
              <a:t>request</a:t>
            </a:r>
            <a:r>
              <a:rPr sz="1800" i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0000CC"/>
                </a:solidFill>
                <a:latin typeface="Arial"/>
                <a:cs typeface="Arial"/>
              </a:rPr>
              <a:t>ARP</a:t>
            </a:r>
            <a:r>
              <a:rPr sz="1800" i="1" spc="-7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0000CC"/>
                </a:solidFill>
                <a:latin typeface="Arial"/>
                <a:cs typeface="Arial"/>
              </a:rPr>
              <a:t>reply</a:t>
            </a:r>
            <a:r>
              <a:rPr sz="1800" i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encapsulated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Ethernet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fram</a:t>
            </a:r>
            <a:r>
              <a:rPr sz="1800" spc="-5" dirty="0">
                <a:latin typeface="Arial"/>
                <a:cs typeface="Arial"/>
              </a:rPr>
              <a:t>e.</a:t>
            </a:r>
            <a:endParaRPr sz="1800">
              <a:latin typeface="Arial"/>
              <a:cs typeface="Arial"/>
            </a:endParaRPr>
          </a:p>
          <a:p>
            <a:pPr marL="243204">
              <a:lnSpc>
                <a:spcPct val="100000"/>
              </a:lnSpc>
              <a:spcBef>
                <a:spcPts val="890"/>
              </a:spcBef>
            </a:pPr>
            <a:r>
              <a:rPr sz="1600" dirty="0">
                <a:latin typeface="Arial"/>
                <a:cs typeface="Arial"/>
              </a:rPr>
              <a:t>–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protoco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typ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Etherne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fra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se</a:t>
            </a:r>
            <a:r>
              <a:rPr sz="1600" dirty="0">
                <a:latin typeface="Arial"/>
                <a:cs typeface="Arial"/>
              </a:rPr>
              <a:t>t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0x080</a:t>
            </a:r>
            <a:r>
              <a:rPr sz="1600" dirty="0">
                <a:latin typeface="Arial"/>
                <a:cs typeface="Arial"/>
              </a:rPr>
              <a:t>6 </a:t>
            </a:r>
            <a:r>
              <a:rPr sz="1600" spc="-5" dirty="0">
                <a:latin typeface="Arial"/>
                <a:cs typeface="Arial"/>
              </a:rPr>
              <a:t>fo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messages.</a:t>
            </a:r>
            <a:endParaRPr sz="1600">
              <a:latin typeface="Arial"/>
              <a:cs typeface="Arial"/>
            </a:endParaRPr>
          </a:p>
          <a:p>
            <a:pPr marL="128905" marR="161290" indent="-116205">
              <a:lnSpc>
                <a:spcPct val="110000"/>
              </a:lnSpc>
              <a:spcBef>
                <a:spcPts val="730"/>
              </a:spcBef>
              <a:buFont typeface="Arial"/>
              <a:buChar char="•"/>
              <a:tabLst>
                <a:tab pos="129539" algn="l"/>
              </a:tabLst>
            </a:pPr>
            <a:r>
              <a:rPr sz="1800" dirty="0">
                <a:latin typeface="Arial"/>
                <a:cs typeface="Arial"/>
              </a:rPr>
              <a:t>Hardware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ype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2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pecifies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hardware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interface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for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sender requires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response,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.e</a:t>
            </a:r>
            <a:r>
              <a:rPr sz="1800" spc="-5" dirty="0">
                <a:latin typeface="Arial"/>
                <a:cs typeface="Arial"/>
              </a:rPr>
              <a:t>. </a:t>
            </a:r>
            <a:r>
              <a:rPr sz="1800" spc="-15" dirty="0">
                <a:latin typeface="Arial"/>
                <a:cs typeface="Arial"/>
              </a:rPr>
              <a:t>Et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erne</a:t>
            </a:r>
            <a:r>
              <a:rPr sz="1800" spc="-5" dirty="0">
                <a:latin typeface="Arial"/>
                <a:cs typeface="Arial"/>
              </a:rPr>
              <a:t>t </a:t>
            </a:r>
            <a:r>
              <a:rPr sz="1800" dirty="0">
                <a:latin typeface="Arial"/>
                <a:cs typeface="Arial"/>
              </a:rPr>
              <a:t>(1)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case</a:t>
            </a:r>
            <a:endParaRPr sz="1800">
              <a:latin typeface="Arial"/>
              <a:cs typeface="Arial"/>
            </a:endParaRPr>
          </a:p>
          <a:p>
            <a:pPr marL="128905" marR="69215" indent="-116205">
              <a:lnSpc>
                <a:spcPct val="110000"/>
              </a:lnSpc>
              <a:spcBef>
                <a:spcPts val="755"/>
              </a:spcBef>
              <a:buFont typeface="Arial"/>
              <a:buChar char="•"/>
              <a:tabLst>
                <a:tab pos="129539" algn="l"/>
              </a:tabLst>
            </a:pPr>
            <a:r>
              <a:rPr sz="1800" spc="-2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rotocol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2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pecifies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type</a:t>
            </a:r>
            <a:r>
              <a:rPr sz="1800" spc="-10" dirty="0">
                <a:latin typeface="Arial"/>
                <a:cs typeface="Arial"/>
              </a:rPr>
              <a:t> of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high-level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protocol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sender </a:t>
            </a:r>
            <a:r>
              <a:rPr sz="1800" spc="-5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supplied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ie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IP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(Ox0800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ou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 case</a:t>
            </a:r>
            <a:endParaRPr sz="1800">
              <a:latin typeface="Arial"/>
              <a:cs typeface="Arial"/>
            </a:endParaRPr>
          </a:p>
          <a:p>
            <a:pPr marL="128905" indent="-116205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129539" algn="l"/>
              </a:tabLst>
            </a:pPr>
            <a:r>
              <a:rPr sz="1800" dirty="0">
                <a:latin typeface="Arial"/>
                <a:cs typeface="Arial"/>
              </a:rPr>
              <a:t>Hlen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Hardware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length.</a:t>
            </a:r>
            <a:endParaRPr sz="1800">
              <a:latin typeface="Arial"/>
              <a:cs typeface="Arial"/>
            </a:endParaRPr>
          </a:p>
          <a:p>
            <a:pPr marL="128905" indent="-116205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129539" algn="l"/>
              </a:tabLst>
            </a:pPr>
            <a:r>
              <a:rPr sz="1800" spc="-2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2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rotocol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length.</a:t>
            </a:r>
            <a:endParaRPr sz="1800">
              <a:latin typeface="Arial"/>
              <a:cs typeface="Arial"/>
            </a:endParaRPr>
          </a:p>
          <a:p>
            <a:pPr marL="128905" marR="5080" indent="-116205">
              <a:lnSpc>
                <a:spcPct val="110000"/>
              </a:lnSpc>
              <a:spcBef>
                <a:spcPts val="755"/>
              </a:spcBef>
              <a:buFont typeface="Arial"/>
              <a:buChar char="•"/>
              <a:tabLst>
                <a:tab pos="129539" algn="l"/>
              </a:tabLst>
            </a:pPr>
            <a:r>
              <a:rPr sz="1800" dirty="0">
                <a:latin typeface="Arial"/>
                <a:cs typeface="Arial"/>
              </a:rPr>
              <a:t>Operation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ield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specifies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RP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request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(1)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ARP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reply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(2)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dirty="0">
                <a:latin typeface="Arial"/>
                <a:cs typeface="Arial"/>
              </a:rPr>
              <a:t>RARP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request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(3)</a:t>
            </a:r>
            <a:r>
              <a:rPr sz="1800" spc="-5" dirty="0">
                <a:latin typeface="Arial"/>
                <a:cs typeface="Arial"/>
              </a:rPr>
              <a:t>, 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RAR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repl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(4).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26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AR</a:t>
            </a:r>
            <a:r>
              <a:rPr spc="-25" dirty="0"/>
              <a:t>P</a:t>
            </a:r>
            <a:r>
              <a:rPr spc="-5" dirty="0"/>
              <a:t> </a:t>
            </a:r>
            <a:r>
              <a:rPr spc="-25" dirty="0"/>
              <a:t>Request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4305" y="2538983"/>
            <a:ext cx="8229600" cy="8618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6469" y="4163947"/>
            <a:ext cx="6139180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indent="-231140">
              <a:lnSpc>
                <a:spcPct val="100000"/>
              </a:lnSpc>
              <a:buFont typeface="Arial"/>
              <a:buChar char="•"/>
              <a:tabLst>
                <a:tab pos="244475" algn="l"/>
              </a:tabLst>
            </a:pPr>
            <a:r>
              <a:rPr sz="2000" spc="-15" dirty="0">
                <a:latin typeface="Arial"/>
                <a:cs typeface="Arial"/>
              </a:rPr>
              <a:t>Etherne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destination</a:t>
            </a:r>
            <a:r>
              <a:rPr sz="2000" spc="-10" dirty="0">
                <a:latin typeface="Arial"/>
                <a:cs typeface="Arial"/>
              </a:rPr>
              <a:t>: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0000CC"/>
                </a:solidFill>
                <a:latin typeface="Arial"/>
                <a:cs typeface="Arial"/>
              </a:rPr>
              <a:t>f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f:</a:t>
            </a:r>
            <a:r>
              <a:rPr sz="2000" spc="-50" dirty="0">
                <a:solidFill>
                  <a:srgbClr val="0000CC"/>
                </a:solidFill>
                <a:latin typeface="Arial"/>
                <a:cs typeface="Arial"/>
              </a:rPr>
              <a:t>f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f:</a:t>
            </a:r>
            <a:r>
              <a:rPr sz="2000" spc="-50" dirty="0">
                <a:solidFill>
                  <a:srgbClr val="0000CC"/>
                </a:solidFill>
                <a:latin typeface="Arial"/>
                <a:cs typeface="Arial"/>
              </a:rPr>
              <a:t>f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f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:</a:t>
            </a:r>
            <a:r>
              <a:rPr sz="2000" spc="-50" dirty="0">
                <a:solidFill>
                  <a:srgbClr val="0000CC"/>
                </a:solidFill>
                <a:latin typeface="Arial"/>
                <a:cs typeface="Arial"/>
              </a:rPr>
              <a:t>f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f:</a:t>
            </a:r>
            <a:r>
              <a:rPr sz="2000" spc="-50" dirty="0">
                <a:solidFill>
                  <a:srgbClr val="0000CC"/>
                </a:solidFill>
                <a:latin typeface="Arial"/>
                <a:cs typeface="Arial"/>
              </a:rPr>
              <a:t>f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f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:</a:t>
            </a:r>
            <a:r>
              <a:rPr sz="2000" spc="-50" dirty="0">
                <a:solidFill>
                  <a:srgbClr val="0000CC"/>
                </a:solidFill>
                <a:latin typeface="Arial"/>
                <a:cs typeface="Arial"/>
              </a:rPr>
              <a:t>f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f</a:t>
            </a:r>
            <a:r>
              <a:rPr sz="2000" spc="-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(broadcast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buFont typeface="Arial"/>
              <a:buChar char="•"/>
              <a:tabLst>
                <a:tab pos="244475" algn="l"/>
              </a:tabLst>
            </a:pPr>
            <a:r>
              <a:rPr sz="2000" spc="-240" dirty="0">
                <a:solidFill>
                  <a:srgbClr val="0033CC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0033CC"/>
                </a:solidFill>
                <a:latin typeface="Arial"/>
                <a:cs typeface="Arial"/>
              </a:rPr>
              <a:t>arge</a:t>
            </a:r>
            <a:r>
              <a:rPr sz="2000" spc="-10" dirty="0">
                <a:solidFill>
                  <a:srgbClr val="0033CC"/>
                </a:solidFill>
                <a:latin typeface="Arial"/>
                <a:cs typeface="Arial"/>
              </a:rPr>
              <a:t>t </a:t>
            </a:r>
            <a:r>
              <a:rPr sz="2000" spc="-15" dirty="0">
                <a:solidFill>
                  <a:srgbClr val="0033CC"/>
                </a:solidFill>
                <a:latin typeface="Arial"/>
                <a:cs typeface="Arial"/>
              </a:rPr>
              <a:t>Etherne</a:t>
            </a:r>
            <a:r>
              <a:rPr sz="2000" spc="-10" dirty="0">
                <a:solidFill>
                  <a:srgbClr val="0033CC"/>
                </a:solidFill>
                <a:latin typeface="Arial"/>
                <a:cs typeface="Arial"/>
              </a:rPr>
              <a:t>t</a:t>
            </a:r>
            <a:r>
              <a:rPr sz="2000" spc="-12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33CC"/>
                </a:solidFill>
                <a:latin typeface="Arial"/>
                <a:cs typeface="Arial"/>
              </a:rPr>
              <a:t>Address</a:t>
            </a:r>
            <a:r>
              <a:rPr sz="2000" spc="-10" dirty="0">
                <a:solidFill>
                  <a:srgbClr val="0033CC"/>
                </a:solidFill>
                <a:latin typeface="Arial"/>
                <a:cs typeface="Arial"/>
              </a:rPr>
              <a:t>:</a:t>
            </a:r>
            <a:r>
              <a:rPr sz="2000" spc="-1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33CC"/>
                </a:solidFill>
                <a:latin typeface="Arial"/>
                <a:cs typeface="Arial"/>
              </a:rPr>
              <a:t>no</a:t>
            </a:r>
            <a:r>
              <a:rPr sz="2000" spc="-10" dirty="0">
                <a:solidFill>
                  <a:srgbClr val="0033CC"/>
                </a:solidFill>
                <a:latin typeface="Arial"/>
                <a:cs typeface="Arial"/>
              </a:rPr>
              <a:t>t </a:t>
            </a:r>
            <a:r>
              <a:rPr sz="2000" spc="-15" dirty="0">
                <a:solidFill>
                  <a:srgbClr val="0033CC"/>
                </a:solidFill>
                <a:latin typeface="Arial"/>
                <a:cs typeface="Arial"/>
              </a:rPr>
              <a:t>set.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27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AR</a:t>
            </a:r>
            <a:r>
              <a:rPr spc="-25" dirty="0"/>
              <a:t>P</a:t>
            </a:r>
            <a:r>
              <a:rPr spc="-5" dirty="0"/>
              <a:t> </a:t>
            </a:r>
            <a:r>
              <a:rPr spc="-25" dirty="0"/>
              <a:t>Reply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9358" y="2089404"/>
            <a:ext cx="8229600" cy="8618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352288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3139" y="3359839"/>
            <a:ext cx="7896225" cy="3397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315595" indent="-231775">
              <a:lnSpc>
                <a:spcPct val="120000"/>
              </a:lnSpc>
            </a:pPr>
            <a:r>
              <a:rPr sz="1800" spc="-2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ARP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</a:t>
            </a:r>
            <a:r>
              <a:rPr sz="1800" dirty="0">
                <a:latin typeface="Arial"/>
                <a:cs typeface="Arial"/>
              </a:rPr>
              <a:t>ply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whose</a:t>
            </a:r>
            <a:r>
              <a:rPr sz="1800" spc="-10" dirty="0">
                <a:latin typeface="Arial"/>
                <a:cs typeface="Arial"/>
              </a:rPr>
              <a:t> I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</a:t>
            </a:r>
            <a:r>
              <a:rPr sz="1800" spc="-5" dirty="0">
                <a:latin typeface="Arial"/>
                <a:cs typeface="Arial"/>
              </a:rPr>
              <a:t>res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mat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targe</a:t>
            </a:r>
            <a:r>
              <a:rPr sz="1800" i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 IP </a:t>
            </a:r>
            <a:r>
              <a:rPr sz="1800" i="1" dirty="0">
                <a:solidFill>
                  <a:srgbClr val="0000FF"/>
                </a:solidFill>
                <a:latin typeface="Arial"/>
                <a:cs typeface="Arial"/>
              </a:rPr>
              <a:t>address</a:t>
            </a:r>
            <a:r>
              <a:rPr sz="1800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ARP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request.</a:t>
            </a:r>
          </a:p>
          <a:p>
            <a:pPr marL="474980" marR="250825" indent="-116839">
              <a:lnSpc>
                <a:spcPct val="120000"/>
              </a:lnSpc>
              <a:spcBef>
                <a:spcPts val="755"/>
              </a:spcBef>
              <a:buFont typeface="Arial"/>
              <a:buChar char="•"/>
              <a:tabLst>
                <a:tab pos="475615" algn="l"/>
              </a:tabLst>
            </a:pPr>
            <a:r>
              <a:rPr sz="1800" spc="-5" dirty="0">
                <a:latin typeface="Arial"/>
                <a:cs typeface="Arial"/>
              </a:rPr>
              <a:t>It </a:t>
            </a:r>
            <a:r>
              <a:rPr sz="1800" dirty="0">
                <a:latin typeface="Arial"/>
                <a:cs typeface="Arial"/>
              </a:rPr>
              <a:t>fills</a:t>
            </a:r>
            <a:r>
              <a:rPr sz="1800" spc="-5" dirty="0">
                <a:latin typeface="Arial"/>
                <a:cs typeface="Arial"/>
              </a:rPr>
              <a:t> it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MAC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int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targe</a:t>
            </a:r>
            <a:r>
              <a:rPr sz="1800" i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Etherne</a:t>
            </a:r>
            <a:r>
              <a:rPr sz="1800" i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addres</a:t>
            </a:r>
            <a:r>
              <a:rPr sz="1800" i="1" dirty="0">
                <a:solidFill>
                  <a:srgbClr val="0000FF"/>
                </a:solidFill>
                <a:latin typeface="Arial"/>
                <a:cs typeface="Arial"/>
              </a:rPr>
              <a:t>s </a:t>
            </a:r>
            <a:r>
              <a:rPr sz="1800" dirty="0">
                <a:latin typeface="Arial"/>
                <a:cs typeface="Arial"/>
              </a:rPr>
              <a:t>field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ARP request.</a:t>
            </a:r>
          </a:p>
          <a:p>
            <a:pPr marL="474980" marR="5080" indent="-116839">
              <a:lnSpc>
                <a:spcPct val="120000"/>
              </a:lnSpc>
              <a:spcBef>
                <a:spcPts val="755"/>
              </a:spcBef>
              <a:buFont typeface="Arial"/>
              <a:buChar char="•"/>
              <a:tabLst>
                <a:tab pos="475615" algn="l"/>
              </a:tabLst>
            </a:pPr>
            <a:r>
              <a:rPr sz="1800" spc="-5" dirty="0">
                <a:latin typeface="Arial"/>
                <a:cs typeface="Arial"/>
              </a:rPr>
              <a:t>It </a:t>
            </a:r>
            <a:r>
              <a:rPr sz="1800" dirty="0">
                <a:latin typeface="Arial"/>
                <a:cs typeface="Arial"/>
              </a:rPr>
              <a:t>then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swap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two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sende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addresse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(Etherne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 IP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addresses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-5" dirty="0">
                <a:latin typeface="Arial"/>
                <a:cs typeface="Arial"/>
              </a:rPr>
              <a:t> with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t</a:t>
            </a:r>
            <a:r>
              <a:rPr sz="1800" dirty="0">
                <a:latin typeface="Arial"/>
                <a:cs typeface="Arial"/>
              </a:rPr>
              <a:t>wo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target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addresses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ets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field</a:t>
            </a:r>
            <a:r>
              <a:rPr sz="1800" spc="-10" dirty="0">
                <a:latin typeface="Arial"/>
                <a:cs typeface="Arial"/>
              </a:rPr>
              <a:t> t</a:t>
            </a:r>
            <a:r>
              <a:rPr sz="1800" dirty="0">
                <a:latin typeface="Arial"/>
                <a:cs typeface="Arial"/>
              </a:rPr>
              <a:t>o 2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474980" indent="-116839">
              <a:lnSpc>
                <a:spcPct val="100000"/>
              </a:lnSpc>
              <a:spcBef>
                <a:spcPts val="1185"/>
              </a:spcBef>
              <a:buFont typeface="Arial"/>
              <a:buChar char="•"/>
              <a:tabLst>
                <a:tab pos="475615" algn="l"/>
              </a:tabLst>
            </a:pPr>
            <a:r>
              <a:rPr sz="1800" spc="-2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ARP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reply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back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source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host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35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243840" marR="60325" indent="-231775">
              <a:lnSpc>
                <a:spcPct val="120000"/>
              </a:lnSpc>
              <a:spcBef>
                <a:spcPts val="755"/>
              </a:spcBef>
            </a:pP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All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other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nodes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receiving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broadcast</a:t>
            </a:r>
            <a:r>
              <a:rPr sz="1800" spc="-1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 smtClean="0">
                <a:solidFill>
                  <a:srgbClr val="0000CC"/>
                </a:solidFill>
                <a:latin typeface="Arial"/>
                <a:cs typeface="Arial"/>
              </a:rPr>
              <a:t>ARP</a:t>
            </a:r>
            <a:r>
              <a:rPr lang="en-US" sz="1800" dirty="0" smtClean="0">
                <a:solidFill>
                  <a:srgbClr val="0000CC"/>
                </a:solidFill>
                <a:latin typeface="Arial"/>
                <a:cs typeface="Arial"/>
              </a:rPr>
              <a:t> Request record the MAC and IP of the Sender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28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501" rIns="0" bIns="0" rtlCol="0">
            <a:spAutoFit/>
          </a:bodyPr>
          <a:lstStyle/>
          <a:p>
            <a:pPr marL="332740">
              <a:lnSpc>
                <a:spcPct val="100000"/>
              </a:lnSpc>
            </a:pPr>
            <a:r>
              <a:rPr spc="-30" dirty="0"/>
              <a:t>AR</a:t>
            </a:r>
            <a:r>
              <a:rPr spc="-25" dirty="0"/>
              <a:t>P</a:t>
            </a:r>
            <a:r>
              <a:rPr spc="-60" dirty="0"/>
              <a:t> </a:t>
            </a:r>
            <a:r>
              <a:rPr spc="-25" dirty="0"/>
              <a:t>Cache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339394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39088" y="2063875"/>
            <a:ext cx="7556500" cy="3519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z="2000" spc="200" dirty="0">
                <a:latin typeface="Arial"/>
                <a:cs typeface="Arial"/>
              </a:rPr>
              <a:t>•</a:t>
            </a:r>
            <a:r>
              <a:rPr sz="2000" spc="-20" dirty="0">
                <a:latin typeface="Arial"/>
                <a:cs typeface="Arial"/>
              </a:rPr>
              <a:t>Sendin</a:t>
            </a:r>
            <a:r>
              <a:rPr sz="2000" spc="-15" dirty="0">
                <a:latin typeface="Arial"/>
                <a:cs typeface="Arial"/>
              </a:rPr>
              <a:t>g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ARP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request/reply for</a:t>
            </a:r>
            <a:r>
              <a:rPr sz="2000" spc="-20" dirty="0">
                <a:latin typeface="Arial"/>
                <a:cs typeface="Arial"/>
              </a:rPr>
              <a:t> eac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IP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datagra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ine</a:t>
            </a:r>
            <a:r>
              <a:rPr sz="2000" spc="-45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ficient.</a:t>
            </a:r>
            <a:endParaRPr sz="2000">
              <a:latin typeface="Arial"/>
              <a:cs typeface="Arial"/>
            </a:endParaRPr>
          </a:p>
          <a:p>
            <a:pPr marL="128905" marR="5080" indent="-116839">
              <a:lnSpc>
                <a:spcPct val="160000"/>
              </a:lnSpc>
              <a:spcBef>
                <a:spcPts val="830"/>
              </a:spcBef>
            </a:pPr>
            <a:r>
              <a:rPr sz="2000" spc="200" dirty="0">
                <a:latin typeface="Arial"/>
                <a:cs typeface="Arial"/>
              </a:rPr>
              <a:t>•</a:t>
            </a:r>
            <a:r>
              <a:rPr sz="2000" spc="-20" dirty="0">
                <a:latin typeface="Arial"/>
                <a:cs typeface="Arial"/>
              </a:rPr>
              <a:t>Eac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hos</a:t>
            </a:r>
            <a:r>
              <a:rPr sz="2000" spc="-10" dirty="0">
                <a:latin typeface="Arial"/>
                <a:cs typeface="Arial"/>
              </a:rPr>
              <a:t>t maintains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ARP</a:t>
            </a:r>
            <a:r>
              <a:rPr sz="2000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cache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containing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recen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resolved </a:t>
            </a:r>
            <a:r>
              <a:rPr sz="2000" spc="-10" dirty="0">
                <a:latin typeface="Arial"/>
                <a:cs typeface="Arial"/>
              </a:rPr>
              <a:t>IP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addresses.</a:t>
            </a:r>
            <a:endParaRPr sz="2000">
              <a:latin typeface="Arial"/>
              <a:cs typeface="Arial"/>
            </a:endParaRPr>
          </a:p>
          <a:p>
            <a:pPr marL="128905" marR="179070" indent="-116839">
              <a:lnSpc>
                <a:spcPct val="160000"/>
              </a:lnSpc>
              <a:spcBef>
                <a:spcPts val="840"/>
              </a:spcBef>
            </a:pPr>
            <a:r>
              <a:rPr sz="2000" spc="200" dirty="0">
                <a:latin typeface="Arial"/>
                <a:cs typeface="Arial"/>
              </a:rPr>
              <a:t>•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source host first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checks</a:t>
            </a:r>
            <a:r>
              <a:rPr sz="2000" spc="-10" dirty="0">
                <a:latin typeface="Arial"/>
                <a:cs typeface="Arial"/>
              </a:rPr>
              <a:t> its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ARP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cache</a:t>
            </a:r>
            <a:r>
              <a:rPr sz="2000" spc="-10" dirty="0">
                <a:latin typeface="Arial"/>
                <a:cs typeface="Arial"/>
              </a:rPr>
              <a:t> for the destination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MAC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addres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800">
              <a:latin typeface="Times New Roman"/>
              <a:cs typeface="Times New Roman"/>
            </a:endParaRPr>
          </a:p>
          <a:p>
            <a:pPr marL="414655" indent="-171450">
              <a:lnSpc>
                <a:spcPct val="100000"/>
              </a:lnSpc>
              <a:buFont typeface="Arial"/>
              <a:buChar char="–"/>
              <a:tabLst>
                <a:tab pos="415290" algn="l"/>
              </a:tabLst>
            </a:pPr>
            <a:r>
              <a:rPr sz="1800" spc="-5" dirty="0">
                <a:latin typeface="Arial"/>
                <a:cs typeface="Arial"/>
              </a:rPr>
              <a:t>If 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entr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found,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send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ou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IP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packe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 withi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Etherne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"/>
              </a:spcBef>
              <a:buFont typeface="Arial"/>
              <a:buChar char="–"/>
            </a:pPr>
            <a:endParaRPr sz="1750">
              <a:latin typeface="Times New Roman"/>
              <a:cs typeface="Times New Roman"/>
            </a:endParaRPr>
          </a:p>
          <a:p>
            <a:pPr marL="414655" indent="-171450">
              <a:lnSpc>
                <a:spcPct val="100000"/>
              </a:lnSpc>
              <a:buFont typeface="Arial"/>
              <a:buChar char="–"/>
              <a:tabLst>
                <a:tab pos="415290" algn="l"/>
              </a:tabLst>
            </a:pPr>
            <a:r>
              <a:rPr sz="1800" dirty="0">
                <a:latin typeface="Arial"/>
                <a:cs typeface="Arial"/>
              </a:rPr>
              <a:t>Otherwise,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send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request.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29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Type</a:t>
            </a:r>
            <a:r>
              <a:rPr spc="-20" dirty="0"/>
              <a:t>s</a:t>
            </a:r>
            <a:r>
              <a:rPr spc="-30" dirty="0"/>
              <a:t> </a:t>
            </a:r>
            <a:r>
              <a:rPr spc="-25" dirty="0"/>
              <a:t>o</a:t>
            </a:r>
            <a:r>
              <a:rPr spc="-15" dirty="0"/>
              <a:t>f</a:t>
            </a:r>
            <a:r>
              <a:rPr spc="-10" dirty="0"/>
              <a:t> </a:t>
            </a:r>
            <a:r>
              <a:rPr spc="-25" dirty="0"/>
              <a:t>Networks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35623" y="1658873"/>
            <a:ext cx="3111246" cy="18158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2536" y="1708586"/>
            <a:ext cx="4994910" cy="1976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Point-to-point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  <a:p>
            <a:pPr marL="474345" marR="230504" indent="-116205">
              <a:lnSpc>
                <a:spcPct val="119700"/>
              </a:lnSpc>
              <a:spcBef>
                <a:spcPts val="710"/>
              </a:spcBef>
              <a:buFont typeface="Arial"/>
              <a:buChar char="•"/>
              <a:tabLst>
                <a:tab pos="475615" algn="l"/>
              </a:tabLst>
            </a:pPr>
            <a:r>
              <a:rPr sz="1600" spc="-5" dirty="0">
                <a:latin typeface="Arial"/>
                <a:cs typeface="Arial"/>
              </a:rPr>
              <a:t>Eac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lin</a:t>
            </a:r>
            <a:r>
              <a:rPr sz="1600" dirty="0">
                <a:latin typeface="Arial"/>
                <a:cs typeface="Arial"/>
              </a:rPr>
              <a:t>k</a:t>
            </a:r>
            <a:r>
              <a:rPr sz="1600" spc="-5" dirty="0">
                <a:latin typeface="Arial"/>
                <a:cs typeface="Arial"/>
              </a:rPr>
              <a:t> connect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tw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 en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points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host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any networ</a:t>
            </a:r>
            <a:r>
              <a:rPr sz="1600" dirty="0">
                <a:latin typeface="Arial"/>
                <a:cs typeface="Arial"/>
              </a:rPr>
              <a:t>k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devices</a:t>
            </a:r>
            <a:endParaRPr sz="1600">
              <a:latin typeface="Arial"/>
              <a:cs typeface="Arial"/>
            </a:endParaRPr>
          </a:p>
          <a:p>
            <a:pPr marL="474345" indent="-116839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474980" algn="l"/>
              </a:tabLst>
            </a:pPr>
            <a:r>
              <a:rPr sz="160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suall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 fo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 lon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distanc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connections</a:t>
            </a:r>
            <a:endParaRPr sz="1600">
              <a:latin typeface="Arial"/>
              <a:cs typeface="Arial"/>
            </a:endParaRPr>
          </a:p>
          <a:p>
            <a:pPr marL="474345" marR="5080" indent="-116839">
              <a:lnSpc>
                <a:spcPct val="120000"/>
              </a:lnSpc>
              <a:spcBef>
                <a:spcPts val="670"/>
              </a:spcBef>
              <a:buFont typeface="Arial"/>
              <a:buChar char="•"/>
              <a:tabLst>
                <a:tab pos="474980" algn="l"/>
              </a:tabLst>
            </a:pPr>
            <a:r>
              <a:rPr sz="1600" spc="-5" dirty="0">
                <a:latin typeface="Arial"/>
                <a:cs typeface="Arial"/>
              </a:rPr>
              <a:t>Examples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5" dirty="0">
                <a:latin typeface="Arial"/>
                <a:cs typeface="Arial"/>
              </a:rPr>
              <a:t> DSL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5" dirty="0">
                <a:latin typeface="Arial"/>
                <a:cs typeface="Arial"/>
              </a:rPr>
              <a:t> PO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(Packe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ove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SONET/SDH), Gb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(Gigabi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Ethernet)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33209" y="3413759"/>
            <a:ext cx="2113280" cy="0"/>
          </a:xfrm>
          <a:custGeom>
            <a:avLst/>
            <a:gdLst/>
            <a:ahLst/>
            <a:cxnLst/>
            <a:rect l="l" t="t" r="r" b="b"/>
            <a:pathLst>
              <a:path w="2113279">
                <a:moveTo>
                  <a:pt x="0" y="0"/>
                </a:moveTo>
                <a:lnTo>
                  <a:pt x="211302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0593" y="5255514"/>
            <a:ext cx="2924175" cy="97790"/>
          </a:xfrm>
          <a:custGeom>
            <a:avLst/>
            <a:gdLst/>
            <a:ahLst/>
            <a:cxnLst/>
            <a:rect l="l" t="t" r="r" b="b"/>
            <a:pathLst>
              <a:path w="2924175" h="97789">
                <a:moveTo>
                  <a:pt x="2924137" y="97536"/>
                </a:moveTo>
                <a:lnTo>
                  <a:pt x="2913678" y="59435"/>
                </a:lnTo>
                <a:lnTo>
                  <a:pt x="2899962" y="24383"/>
                </a:lnTo>
                <a:lnTo>
                  <a:pt x="2879388" y="6857"/>
                </a:lnTo>
                <a:lnTo>
                  <a:pt x="2858814" y="0"/>
                </a:lnTo>
                <a:lnTo>
                  <a:pt x="65322" y="0"/>
                </a:lnTo>
                <a:lnTo>
                  <a:pt x="44748" y="6857"/>
                </a:lnTo>
                <a:lnTo>
                  <a:pt x="27222" y="24383"/>
                </a:lnTo>
                <a:lnTo>
                  <a:pt x="10458" y="59435"/>
                </a:lnTo>
                <a:lnTo>
                  <a:pt x="0" y="97536"/>
                </a:lnTo>
                <a:lnTo>
                  <a:pt x="17058" y="97536"/>
                </a:lnTo>
                <a:lnTo>
                  <a:pt x="20364" y="76961"/>
                </a:lnTo>
                <a:lnTo>
                  <a:pt x="34080" y="48767"/>
                </a:lnTo>
                <a:lnTo>
                  <a:pt x="47796" y="24383"/>
                </a:lnTo>
                <a:lnTo>
                  <a:pt x="65322" y="17525"/>
                </a:lnTo>
                <a:lnTo>
                  <a:pt x="82086" y="24383"/>
                </a:lnTo>
                <a:lnTo>
                  <a:pt x="99612" y="48767"/>
                </a:lnTo>
                <a:lnTo>
                  <a:pt x="109518" y="76961"/>
                </a:lnTo>
                <a:lnTo>
                  <a:pt x="112825" y="97536"/>
                </a:lnTo>
                <a:lnTo>
                  <a:pt x="2924137" y="97536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19831" y="4386834"/>
            <a:ext cx="2925661" cy="967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17335" y="5353050"/>
            <a:ext cx="2931160" cy="180975"/>
          </a:xfrm>
          <a:custGeom>
            <a:avLst/>
            <a:gdLst/>
            <a:ahLst/>
            <a:cxnLst/>
            <a:rect l="l" t="t" r="r" b="b"/>
            <a:pathLst>
              <a:path w="2931159" h="180975">
                <a:moveTo>
                  <a:pt x="20315" y="0"/>
                </a:moveTo>
                <a:lnTo>
                  <a:pt x="3257" y="0"/>
                </a:lnTo>
                <a:lnTo>
                  <a:pt x="3047" y="761"/>
                </a:lnTo>
                <a:lnTo>
                  <a:pt x="0" y="43433"/>
                </a:lnTo>
                <a:lnTo>
                  <a:pt x="3047" y="85343"/>
                </a:lnTo>
                <a:lnTo>
                  <a:pt x="13715" y="128015"/>
                </a:lnTo>
                <a:lnTo>
                  <a:pt x="16763" y="133142"/>
                </a:lnTo>
                <a:lnTo>
                  <a:pt x="16763" y="22097"/>
                </a:lnTo>
                <a:lnTo>
                  <a:pt x="20315" y="0"/>
                </a:lnTo>
                <a:close/>
              </a:path>
              <a:path w="2931159" h="180975">
                <a:moveTo>
                  <a:pt x="119633" y="180593"/>
                </a:moveTo>
                <a:lnTo>
                  <a:pt x="119633" y="64769"/>
                </a:lnTo>
                <a:lnTo>
                  <a:pt x="112775" y="102869"/>
                </a:lnTo>
                <a:lnTo>
                  <a:pt x="102869" y="138683"/>
                </a:lnTo>
                <a:lnTo>
                  <a:pt x="85343" y="156209"/>
                </a:lnTo>
                <a:lnTo>
                  <a:pt x="68579" y="163067"/>
                </a:lnTo>
                <a:lnTo>
                  <a:pt x="51053" y="156209"/>
                </a:lnTo>
                <a:lnTo>
                  <a:pt x="37337" y="138683"/>
                </a:lnTo>
                <a:lnTo>
                  <a:pt x="23621" y="102869"/>
                </a:lnTo>
                <a:lnTo>
                  <a:pt x="16763" y="64769"/>
                </a:lnTo>
                <a:lnTo>
                  <a:pt x="16763" y="133142"/>
                </a:lnTo>
                <a:lnTo>
                  <a:pt x="30479" y="156209"/>
                </a:lnTo>
                <a:lnTo>
                  <a:pt x="48005" y="173735"/>
                </a:lnTo>
                <a:lnTo>
                  <a:pt x="68579" y="180593"/>
                </a:lnTo>
                <a:lnTo>
                  <a:pt x="119633" y="180593"/>
                </a:lnTo>
                <a:close/>
              </a:path>
              <a:path w="2931159" h="180975">
                <a:moveTo>
                  <a:pt x="2930652" y="43433"/>
                </a:moveTo>
                <a:lnTo>
                  <a:pt x="2927604" y="761"/>
                </a:lnTo>
                <a:lnTo>
                  <a:pt x="2927394" y="0"/>
                </a:lnTo>
                <a:lnTo>
                  <a:pt x="116082" y="0"/>
                </a:lnTo>
                <a:lnTo>
                  <a:pt x="119633" y="22097"/>
                </a:lnTo>
                <a:lnTo>
                  <a:pt x="119633" y="180593"/>
                </a:lnTo>
                <a:lnTo>
                  <a:pt x="2862072" y="180593"/>
                </a:lnTo>
                <a:lnTo>
                  <a:pt x="2903219" y="156209"/>
                </a:lnTo>
                <a:lnTo>
                  <a:pt x="2927604" y="85343"/>
                </a:lnTo>
                <a:lnTo>
                  <a:pt x="2930652" y="43433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16573" y="5353050"/>
            <a:ext cx="2932430" cy="181610"/>
          </a:xfrm>
          <a:custGeom>
            <a:avLst/>
            <a:gdLst/>
            <a:ahLst/>
            <a:cxnLst/>
            <a:rect l="l" t="t" r="r" b="b"/>
            <a:pathLst>
              <a:path w="2932429" h="181610">
                <a:moveTo>
                  <a:pt x="4785" y="0"/>
                </a:moveTo>
                <a:lnTo>
                  <a:pt x="3257" y="0"/>
                </a:lnTo>
                <a:lnTo>
                  <a:pt x="3047" y="761"/>
                </a:lnTo>
                <a:lnTo>
                  <a:pt x="0" y="43433"/>
                </a:lnTo>
                <a:lnTo>
                  <a:pt x="1523" y="64388"/>
                </a:lnTo>
                <a:lnTo>
                  <a:pt x="1523" y="43433"/>
                </a:lnTo>
                <a:lnTo>
                  <a:pt x="4571" y="761"/>
                </a:lnTo>
                <a:lnTo>
                  <a:pt x="4785" y="0"/>
                </a:lnTo>
                <a:close/>
              </a:path>
              <a:path w="2932429" h="181610">
                <a:moveTo>
                  <a:pt x="15239" y="128015"/>
                </a:moveTo>
                <a:lnTo>
                  <a:pt x="4571" y="85343"/>
                </a:lnTo>
                <a:lnTo>
                  <a:pt x="1523" y="43433"/>
                </a:lnTo>
                <a:lnTo>
                  <a:pt x="1523" y="64388"/>
                </a:lnTo>
                <a:lnTo>
                  <a:pt x="3047" y="85343"/>
                </a:lnTo>
                <a:lnTo>
                  <a:pt x="3047" y="86105"/>
                </a:lnTo>
                <a:lnTo>
                  <a:pt x="13715" y="128015"/>
                </a:lnTo>
                <a:lnTo>
                  <a:pt x="14477" y="129297"/>
                </a:lnTo>
                <a:lnTo>
                  <a:pt x="14477" y="127253"/>
                </a:lnTo>
                <a:lnTo>
                  <a:pt x="15239" y="128015"/>
                </a:lnTo>
                <a:close/>
              </a:path>
              <a:path w="2932429" h="181610">
                <a:moveTo>
                  <a:pt x="2903981" y="157621"/>
                </a:moveTo>
                <a:lnTo>
                  <a:pt x="2903981" y="155447"/>
                </a:lnTo>
                <a:lnTo>
                  <a:pt x="2883408" y="172973"/>
                </a:lnTo>
                <a:lnTo>
                  <a:pt x="2862834" y="179831"/>
                </a:lnTo>
                <a:lnTo>
                  <a:pt x="68969" y="179707"/>
                </a:lnTo>
                <a:lnTo>
                  <a:pt x="48767" y="172973"/>
                </a:lnTo>
                <a:lnTo>
                  <a:pt x="32003" y="155447"/>
                </a:lnTo>
                <a:lnTo>
                  <a:pt x="14477" y="127253"/>
                </a:lnTo>
                <a:lnTo>
                  <a:pt x="14477" y="129297"/>
                </a:lnTo>
                <a:lnTo>
                  <a:pt x="30479" y="156209"/>
                </a:lnTo>
                <a:lnTo>
                  <a:pt x="30479" y="156971"/>
                </a:lnTo>
                <a:lnTo>
                  <a:pt x="48005" y="174497"/>
                </a:lnTo>
                <a:lnTo>
                  <a:pt x="68579" y="181355"/>
                </a:lnTo>
                <a:lnTo>
                  <a:pt x="2863596" y="181355"/>
                </a:lnTo>
                <a:lnTo>
                  <a:pt x="2884169" y="174497"/>
                </a:lnTo>
                <a:lnTo>
                  <a:pt x="2903981" y="157621"/>
                </a:lnTo>
                <a:close/>
              </a:path>
              <a:path w="2932429" h="181610">
                <a:moveTo>
                  <a:pt x="21904" y="0"/>
                </a:moveTo>
                <a:lnTo>
                  <a:pt x="20315" y="0"/>
                </a:lnTo>
                <a:lnTo>
                  <a:pt x="16763" y="22097"/>
                </a:lnTo>
                <a:lnTo>
                  <a:pt x="16763" y="64769"/>
                </a:lnTo>
                <a:lnTo>
                  <a:pt x="18287" y="73405"/>
                </a:lnTo>
                <a:lnTo>
                  <a:pt x="18287" y="22097"/>
                </a:lnTo>
                <a:lnTo>
                  <a:pt x="21904" y="0"/>
                </a:lnTo>
                <a:close/>
              </a:path>
              <a:path w="2932429" h="181610">
                <a:moveTo>
                  <a:pt x="68969" y="162153"/>
                </a:moveTo>
                <a:lnTo>
                  <a:pt x="52577" y="155447"/>
                </a:lnTo>
                <a:lnTo>
                  <a:pt x="38861" y="137921"/>
                </a:lnTo>
                <a:lnTo>
                  <a:pt x="25145" y="102869"/>
                </a:lnTo>
                <a:lnTo>
                  <a:pt x="18287" y="64007"/>
                </a:lnTo>
                <a:lnTo>
                  <a:pt x="18287" y="73405"/>
                </a:lnTo>
                <a:lnTo>
                  <a:pt x="23621" y="103631"/>
                </a:lnTo>
                <a:lnTo>
                  <a:pt x="37337" y="138683"/>
                </a:lnTo>
                <a:lnTo>
                  <a:pt x="51053" y="156971"/>
                </a:lnTo>
                <a:lnTo>
                  <a:pt x="51815" y="156971"/>
                </a:lnTo>
                <a:lnTo>
                  <a:pt x="68579" y="163829"/>
                </a:lnTo>
                <a:lnTo>
                  <a:pt x="68579" y="162305"/>
                </a:lnTo>
                <a:lnTo>
                  <a:pt x="68969" y="162153"/>
                </a:lnTo>
                <a:close/>
              </a:path>
              <a:path w="2932429" h="181610">
                <a:moveTo>
                  <a:pt x="69341" y="162305"/>
                </a:moveTo>
                <a:lnTo>
                  <a:pt x="68969" y="162153"/>
                </a:lnTo>
                <a:lnTo>
                  <a:pt x="68579" y="162305"/>
                </a:lnTo>
                <a:lnTo>
                  <a:pt x="69341" y="162305"/>
                </a:lnTo>
                <a:close/>
              </a:path>
              <a:path w="2932429" h="181610">
                <a:moveTo>
                  <a:pt x="69341" y="163829"/>
                </a:moveTo>
                <a:lnTo>
                  <a:pt x="69341" y="162305"/>
                </a:lnTo>
                <a:lnTo>
                  <a:pt x="68579" y="162305"/>
                </a:lnTo>
                <a:lnTo>
                  <a:pt x="68579" y="163829"/>
                </a:lnTo>
                <a:lnTo>
                  <a:pt x="69341" y="163829"/>
                </a:lnTo>
                <a:close/>
              </a:path>
              <a:path w="2932429" h="181610">
                <a:moveTo>
                  <a:pt x="86105" y="157270"/>
                </a:moveTo>
                <a:lnTo>
                  <a:pt x="86105" y="155447"/>
                </a:lnTo>
                <a:lnTo>
                  <a:pt x="68969" y="162153"/>
                </a:lnTo>
                <a:lnTo>
                  <a:pt x="69341" y="162305"/>
                </a:lnTo>
                <a:lnTo>
                  <a:pt x="69341" y="163829"/>
                </a:lnTo>
                <a:lnTo>
                  <a:pt x="86105" y="157270"/>
                </a:lnTo>
                <a:close/>
              </a:path>
              <a:path w="2932429" h="181610">
                <a:moveTo>
                  <a:pt x="119633" y="73405"/>
                </a:moveTo>
                <a:lnTo>
                  <a:pt x="119633" y="64007"/>
                </a:lnTo>
                <a:lnTo>
                  <a:pt x="112775" y="102869"/>
                </a:lnTo>
                <a:lnTo>
                  <a:pt x="102869" y="137921"/>
                </a:lnTo>
                <a:lnTo>
                  <a:pt x="85343" y="155447"/>
                </a:lnTo>
                <a:lnTo>
                  <a:pt x="86105" y="155447"/>
                </a:lnTo>
                <a:lnTo>
                  <a:pt x="86105" y="157270"/>
                </a:lnTo>
                <a:lnTo>
                  <a:pt x="86867" y="156971"/>
                </a:lnTo>
                <a:lnTo>
                  <a:pt x="103631" y="138683"/>
                </a:lnTo>
                <a:lnTo>
                  <a:pt x="104393" y="138683"/>
                </a:lnTo>
                <a:lnTo>
                  <a:pt x="114299" y="103631"/>
                </a:lnTo>
                <a:lnTo>
                  <a:pt x="119633" y="73405"/>
                </a:lnTo>
                <a:close/>
              </a:path>
              <a:path w="2932429" h="181610">
                <a:moveTo>
                  <a:pt x="121157" y="64769"/>
                </a:moveTo>
                <a:lnTo>
                  <a:pt x="121157" y="22097"/>
                </a:lnTo>
                <a:lnTo>
                  <a:pt x="117606" y="0"/>
                </a:lnTo>
                <a:lnTo>
                  <a:pt x="116017" y="0"/>
                </a:lnTo>
                <a:lnTo>
                  <a:pt x="119633" y="22097"/>
                </a:lnTo>
                <a:lnTo>
                  <a:pt x="119633" y="73405"/>
                </a:lnTo>
                <a:lnTo>
                  <a:pt x="121157" y="64769"/>
                </a:lnTo>
                <a:close/>
              </a:path>
              <a:path w="2932429" h="181610">
                <a:moveTo>
                  <a:pt x="2930652" y="64388"/>
                </a:moveTo>
                <a:lnTo>
                  <a:pt x="2930652" y="43433"/>
                </a:lnTo>
                <a:lnTo>
                  <a:pt x="2927604" y="85343"/>
                </a:lnTo>
                <a:lnTo>
                  <a:pt x="2916935" y="128015"/>
                </a:lnTo>
                <a:lnTo>
                  <a:pt x="2916935" y="127253"/>
                </a:lnTo>
                <a:lnTo>
                  <a:pt x="2903219" y="155447"/>
                </a:lnTo>
                <a:lnTo>
                  <a:pt x="2903981" y="155447"/>
                </a:lnTo>
                <a:lnTo>
                  <a:pt x="2903981" y="157621"/>
                </a:lnTo>
                <a:lnTo>
                  <a:pt x="2904743" y="156971"/>
                </a:lnTo>
                <a:lnTo>
                  <a:pt x="2904743" y="156209"/>
                </a:lnTo>
                <a:lnTo>
                  <a:pt x="2918460" y="128015"/>
                </a:lnTo>
                <a:lnTo>
                  <a:pt x="2929128" y="86105"/>
                </a:lnTo>
                <a:lnTo>
                  <a:pt x="2929128" y="85343"/>
                </a:lnTo>
                <a:lnTo>
                  <a:pt x="2930652" y="64388"/>
                </a:lnTo>
                <a:close/>
              </a:path>
              <a:path w="2932429" h="181610">
                <a:moveTo>
                  <a:pt x="2932175" y="43433"/>
                </a:moveTo>
                <a:lnTo>
                  <a:pt x="2929128" y="761"/>
                </a:lnTo>
                <a:lnTo>
                  <a:pt x="2928918" y="0"/>
                </a:lnTo>
                <a:lnTo>
                  <a:pt x="2927390" y="0"/>
                </a:lnTo>
                <a:lnTo>
                  <a:pt x="2927604" y="761"/>
                </a:lnTo>
                <a:lnTo>
                  <a:pt x="2930652" y="43433"/>
                </a:lnTo>
                <a:lnTo>
                  <a:pt x="2930652" y="64388"/>
                </a:lnTo>
                <a:lnTo>
                  <a:pt x="2932175" y="43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29069" y="5398389"/>
            <a:ext cx="2314575" cy="0"/>
          </a:xfrm>
          <a:custGeom>
            <a:avLst/>
            <a:gdLst/>
            <a:ahLst/>
            <a:cxnLst/>
            <a:rect l="l" t="t" r="r" b="b"/>
            <a:pathLst>
              <a:path w="2314575">
                <a:moveTo>
                  <a:pt x="0" y="0"/>
                </a:moveTo>
                <a:lnTo>
                  <a:pt x="2314448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27292" y="5395214"/>
            <a:ext cx="546353" cy="843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64880" y="5396991"/>
            <a:ext cx="551687" cy="8415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29069" y="5353050"/>
            <a:ext cx="1270" cy="43815"/>
          </a:xfrm>
          <a:custGeom>
            <a:avLst/>
            <a:gdLst/>
            <a:ahLst/>
            <a:cxnLst/>
            <a:rect l="l" t="t" r="r" b="b"/>
            <a:pathLst>
              <a:path w="1270" h="43814">
                <a:moveTo>
                  <a:pt x="0" y="21717"/>
                </a:moveTo>
                <a:lnTo>
                  <a:pt x="1270" y="21717"/>
                </a:lnTo>
              </a:path>
            </a:pathLst>
          </a:custGeom>
          <a:ln w="44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88478" y="5353050"/>
            <a:ext cx="1270" cy="45085"/>
          </a:xfrm>
          <a:custGeom>
            <a:avLst/>
            <a:gdLst/>
            <a:ahLst/>
            <a:cxnLst/>
            <a:rect l="l" t="t" r="r" b="b"/>
            <a:pathLst>
              <a:path w="1270" h="45085">
                <a:moveTo>
                  <a:pt x="0" y="22415"/>
                </a:moveTo>
                <a:lnTo>
                  <a:pt x="1270" y="22415"/>
                </a:lnTo>
              </a:path>
            </a:pathLst>
          </a:custGeom>
          <a:ln w="46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31773" y="4230044"/>
            <a:ext cx="7971155" cy="2538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Broadcast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  <a:p>
            <a:pPr marL="474980" marR="4051935" indent="-116839">
              <a:lnSpc>
                <a:spcPct val="120000"/>
              </a:lnSpc>
              <a:spcBef>
                <a:spcPts val="700"/>
              </a:spcBef>
              <a:buFont typeface="Arial"/>
              <a:buChar char="•"/>
              <a:tabLst>
                <a:tab pos="475615" algn="l"/>
              </a:tabLst>
            </a:pP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numbe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station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shar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common transmissio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medium</a:t>
            </a:r>
            <a:endParaRPr sz="1600">
              <a:latin typeface="Arial"/>
              <a:cs typeface="Arial"/>
            </a:endParaRPr>
          </a:p>
          <a:p>
            <a:pPr marL="474980" indent="-116839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475615" algn="l"/>
              </a:tabLst>
            </a:pPr>
            <a:r>
              <a:rPr sz="1600" dirty="0">
                <a:latin typeface="Arial"/>
                <a:cs typeface="Arial"/>
              </a:rPr>
              <a:t>Usu</a:t>
            </a:r>
            <a:r>
              <a:rPr sz="1600" spc="-5" dirty="0">
                <a:latin typeface="Arial"/>
                <a:cs typeface="Arial"/>
              </a:rPr>
              <a:t>all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 fo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oc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</a:t>
            </a:r>
            <a:r>
              <a:rPr sz="1600" dirty="0">
                <a:latin typeface="Arial"/>
                <a:cs typeface="Arial"/>
              </a:rPr>
              <a:t>rks</a:t>
            </a:r>
            <a:endParaRPr sz="1600">
              <a:latin typeface="Arial"/>
              <a:cs typeface="Arial"/>
            </a:endParaRPr>
          </a:p>
          <a:p>
            <a:pPr marL="474980" marR="3119120" indent="-116839">
              <a:lnSpc>
                <a:spcPct val="120000"/>
              </a:lnSpc>
              <a:spcBef>
                <a:spcPts val="670"/>
              </a:spcBef>
              <a:buFont typeface="Arial"/>
              <a:buChar char="•"/>
              <a:tabLst>
                <a:tab pos="475615" algn="l"/>
              </a:tabLst>
            </a:pPr>
            <a:r>
              <a:rPr sz="1600" spc="-5" dirty="0">
                <a:latin typeface="Arial"/>
                <a:cs typeface="Arial"/>
              </a:rPr>
              <a:t>Examples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CSMA/C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Ethernet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WLA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(Wireless Loca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Are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Network)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a.k.a</a:t>
            </a:r>
            <a:r>
              <a:rPr sz="1600" dirty="0">
                <a:latin typeface="Arial"/>
                <a:cs typeface="Arial"/>
              </a:rPr>
              <a:t>.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Wi-Fi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1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Broadcas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6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96126" y="3620246"/>
            <a:ext cx="223012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Point-to-Point</a:t>
            </a:r>
            <a:r>
              <a:rPr sz="16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3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Manipulatin</a:t>
            </a:r>
            <a:r>
              <a:rPr spc="-20" dirty="0"/>
              <a:t>g</a:t>
            </a:r>
            <a:r>
              <a:rPr spc="-25" dirty="0"/>
              <a:t> th</a:t>
            </a:r>
            <a:r>
              <a:rPr spc="-20" dirty="0"/>
              <a:t>e</a:t>
            </a:r>
            <a:r>
              <a:rPr spc="-10" dirty="0"/>
              <a:t> </a:t>
            </a:r>
            <a:r>
              <a:rPr spc="-30" dirty="0"/>
              <a:t>AR</a:t>
            </a:r>
            <a:r>
              <a:rPr spc="-25" dirty="0"/>
              <a:t>P</a:t>
            </a:r>
            <a:r>
              <a:rPr dirty="0"/>
              <a:t> </a:t>
            </a:r>
            <a:r>
              <a:rPr spc="-25"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41477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339394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01927" y="1779649"/>
            <a:ext cx="7691120" cy="440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00" dirty="0">
                <a:latin typeface="Arial"/>
                <a:cs typeface="Arial"/>
              </a:rPr>
              <a:t>•</a:t>
            </a:r>
            <a:r>
              <a:rPr sz="2000" spc="-20" dirty="0">
                <a:latin typeface="Arial"/>
                <a:cs typeface="Arial"/>
              </a:rPr>
              <a:t>Element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 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entr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AR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table:</a:t>
            </a:r>
            <a:endParaRPr sz="2000">
              <a:latin typeface="Arial"/>
              <a:cs typeface="Arial"/>
            </a:endParaRPr>
          </a:p>
          <a:p>
            <a:pPr marL="414655" indent="-171450">
              <a:lnSpc>
                <a:spcPct val="100000"/>
              </a:lnSpc>
              <a:spcBef>
                <a:spcPts val="1440"/>
              </a:spcBef>
              <a:buFont typeface="Arial"/>
              <a:buChar char="–"/>
              <a:tabLst>
                <a:tab pos="415290" algn="l"/>
              </a:tabLst>
            </a:pP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 IP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  <a:p>
            <a:pPr marL="414655" indent="-171450">
              <a:lnSpc>
                <a:spcPct val="100000"/>
              </a:lnSpc>
              <a:spcBef>
                <a:spcPts val="1395"/>
              </a:spcBef>
              <a:buFont typeface="Arial"/>
              <a:buChar char="–"/>
              <a:tabLst>
                <a:tab pos="415290" algn="l"/>
              </a:tabLst>
            </a:pP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  <a:p>
            <a:pPr marL="414655" indent="-171450">
              <a:lnSpc>
                <a:spcPct val="100000"/>
              </a:lnSpc>
              <a:spcBef>
                <a:spcPts val="1400"/>
              </a:spcBef>
              <a:buFont typeface="Arial"/>
              <a:buChar char="–"/>
              <a:tabLst>
                <a:tab pos="415290" algn="l"/>
              </a:tabLst>
            </a:pPr>
            <a:r>
              <a:rPr sz="1800" dirty="0">
                <a:latin typeface="Arial"/>
                <a:cs typeface="Arial"/>
              </a:rPr>
              <a:t>Flags</a:t>
            </a:r>
            <a:endParaRPr sz="1800">
              <a:latin typeface="Arial"/>
              <a:cs typeface="Arial"/>
            </a:endParaRPr>
          </a:p>
          <a:p>
            <a:pPr marL="128905" marR="5080" indent="-116839">
              <a:lnSpc>
                <a:spcPct val="130000"/>
              </a:lnSpc>
              <a:spcBef>
                <a:spcPts val="800"/>
              </a:spcBef>
            </a:pPr>
            <a:r>
              <a:rPr sz="2000" spc="200" dirty="0">
                <a:latin typeface="Arial"/>
                <a:cs typeface="Arial"/>
              </a:rPr>
              <a:t>•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norma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entr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expire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afte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2</a:t>
            </a:r>
            <a:r>
              <a:rPr sz="2000" spc="-15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minutes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afte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it is created 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 the </a:t>
            </a:r>
            <a:r>
              <a:rPr sz="2000" spc="-15" dirty="0">
                <a:latin typeface="Arial"/>
                <a:cs typeface="Arial"/>
              </a:rPr>
              <a:t>last </a:t>
            </a:r>
            <a:r>
              <a:rPr sz="2000" spc="-10" dirty="0">
                <a:latin typeface="Arial"/>
                <a:cs typeface="Arial"/>
              </a:rPr>
              <a:t>time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 is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referred.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200" dirty="0">
                <a:latin typeface="Arial"/>
                <a:cs typeface="Arial"/>
              </a:rPr>
              <a:t>•</a:t>
            </a:r>
            <a:r>
              <a:rPr sz="2000" spc="-15" dirty="0">
                <a:latin typeface="Arial"/>
                <a:cs typeface="Arial"/>
              </a:rPr>
              <a:t>Manipulate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AR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table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the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arp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command:</a:t>
            </a:r>
            <a:endParaRPr sz="2000">
              <a:latin typeface="Arial"/>
              <a:cs typeface="Arial"/>
            </a:endParaRPr>
          </a:p>
          <a:p>
            <a:pPr marL="414655" indent="-171450">
              <a:lnSpc>
                <a:spcPct val="100000"/>
              </a:lnSpc>
              <a:spcBef>
                <a:spcPts val="1440"/>
              </a:spcBef>
              <a:buFont typeface="Arial"/>
              <a:buChar char="–"/>
              <a:tabLst>
                <a:tab pos="415290" algn="l"/>
              </a:tabLst>
            </a:pP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arp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–a</a:t>
            </a:r>
            <a:r>
              <a:rPr sz="1800" spc="-5" dirty="0">
                <a:latin typeface="Arial"/>
                <a:cs typeface="Arial"/>
              </a:rPr>
              <a:t>: </a:t>
            </a:r>
            <a:r>
              <a:rPr sz="1800" dirty="0">
                <a:latin typeface="Arial"/>
                <a:cs typeface="Arial"/>
              </a:rPr>
              <a:t>Displays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entries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table.</a:t>
            </a:r>
            <a:endParaRPr sz="1800">
              <a:latin typeface="Arial"/>
              <a:cs typeface="Arial"/>
            </a:endParaRPr>
          </a:p>
          <a:p>
            <a:pPr marL="414655" indent="-171450">
              <a:lnSpc>
                <a:spcPct val="100000"/>
              </a:lnSpc>
              <a:spcBef>
                <a:spcPts val="1400"/>
              </a:spcBef>
              <a:buFont typeface="Arial"/>
              <a:buChar char="–"/>
              <a:tabLst>
                <a:tab pos="415290" algn="l"/>
              </a:tabLst>
            </a:pP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arp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–d</a:t>
            </a:r>
            <a:r>
              <a:rPr sz="1800" spc="-5" dirty="0">
                <a:latin typeface="Arial"/>
                <a:cs typeface="Arial"/>
              </a:rPr>
              <a:t>: Delete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entry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table.</a:t>
            </a:r>
            <a:endParaRPr sz="1800">
              <a:latin typeface="Arial"/>
              <a:cs typeface="Arial"/>
            </a:endParaRPr>
          </a:p>
          <a:p>
            <a:pPr marL="414655" indent="-171450">
              <a:lnSpc>
                <a:spcPct val="100000"/>
              </a:lnSpc>
              <a:spcBef>
                <a:spcPts val="1400"/>
              </a:spcBef>
              <a:buFont typeface="Arial"/>
              <a:buChar char="–"/>
              <a:tabLst>
                <a:tab pos="415290" algn="l"/>
              </a:tabLst>
            </a:pP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arp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–s</a:t>
            </a:r>
            <a:r>
              <a:rPr sz="1800" spc="-5" dirty="0">
                <a:latin typeface="Arial"/>
                <a:cs typeface="Arial"/>
              </a:rPr>
              <a:t>: </a:t>
            </a:r>
            <a:r>
              <a:rPr sz="1800" spc="-10" dirty="0">
                <a:latin typeface="Arial"/>
                <a:cs typeface="Arial"/>
              </a:rPr>
              <a:t>Inserts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entr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 int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table.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30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541" rIns="0" bIns="0" rtlCol="0">
            <a:spAutoFit/>
          </a:bodyPr>
          <a:lstStyle/>
          <a:p>
            <a:pPr marL="12700">
              <a:lnSpc>
                <a:spcPts val="3804"/>
              </a:lnSpc>
            </a:pPr>
            <a:r>
              <a:rPr spc="-25" dirty="0"/>
              <a:t>Prox</a:t>
            </a:r>
            <a:r>
              <a:rPr spc="-20" dirty="0"/>
              <a:t>y</a:t>
            </a:r>
            <a:r>
              <a:rPr spc="-5" dirty="0"/>
              <a:t> </a:t>
            </a:r>
            <a:r>
              <a:rPr spc="-30" dirty="0"/>
              <a:t>AR</a:t>
            </a:r>
            <a:r>
              <a:rPr spc="-25" dirty="0"/>
              <a:t>P</a:t>
            </a:r>
            <a:r>
              <a:rPr spc="-5" dirty="0"/>
              <a:t> </a:t>
            </a:r>
            <a:r>
              <a:rPr spc="-25" dirty="0"/>
              <a:t>(RFC</a:t>
            </a:r>
            <a:r>
              <a:rPr spc="-5" dirty="0"/>
              <a:t> </a:t>
            </a:r>
            <a:r>
              <a:rPr spc="-25" dirty="0"/>
              <a:t>1027)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9527" y="1612122"/>
            <a:ext cx="4753610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 indent="-116205">
              <a:lnSpc>
                <a:spcPct val="100000"/>
              </a:lnSpc>
              <a:buFont typeface="Arial"/>
              <a:buChar char="•"/>
              <a:tabLst>
                <a:tab pos="129539" algn="l"/>
              </a:tabLst>
            </a:pPr>
            <a:r>
              <a:rPr sz="160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id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tw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 physica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fro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eac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 other.</a:t>
            </a:r>
            <a:endParaRPr sz="1600">
              <a:latin typeface="Arial"/>
              <a:cs typeface="Arial"/>
            </a:endParaRPr>
          </a:p>
          <a:p>
            <a:pPr marL="128905" indent="-116205">
              <a:lnSpc>
                <a:spcPts val="1905"/>
              </a:lnSpc>
              <a:spcBef>
                <a:spcPts val="860"/>
              </a:spcBef>
              <a:buFont typeface="Arial"/>
              <a:buChar char="•"/>
              <a:tabLst>
                <a:tab pos="129539" algn="l"/>
              </a:tabLst>
            </a:pP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route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answer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equest</a:t>
            </a:r>
            <a:r>
              <a:rPr sz="1600" dirty="0"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targete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host.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4900" y="2159507"/>
            <a:ext cx="8363711" cy="2214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6682" y="3850385"/>
            <a:ext cx="1694180" cy="283845"/>
          </a:xfrm>
          <a:custGeom>
            <a:avLst/>
            <a:gdLst/>
            <a:ahLst/>
            <a:cxnLst/>
            <a:rect l="l" t="t" r="r" b="b"/>
            <a:pathLst>
              <a:path w="1694179" h="283845">
                <a:moveTo>
                  <a:pt x="0" y="0"/>
                </a:moveTo>
                <a:lnTo>
                  <a:pt x="0" y="283463"/>
                </a:lnTo>
                <a:lnTo>
                  <a:pt x="1693925" y="283463"/>
                </a:lnTo>
                <a:lnTo>
                  <a:pt x="16939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26183" y="3890360"/>
            <a:ext cx="15347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 Unicode MS"/>
                <a:cs typeface="Arial Unicode MS"/>
              </a:rPr>
              <a:t>Physical</a:t>
            </a:r>
            <a:r>
              <a:rPr sz="1400" spc="-20" dirty="0">
                <a:latin typeface="Arial Unicode MS"/>
                <a:cs typeface="Arial Unicode MS"/>
              </a:rPr>
              <a:t> </a:t>
            </a:r>
            <a:r>
              <a:rPr sz="1400" spc="-10" dirty="0">
                <a:latin typeface="Arial Unicode MS"/>
                <a:cs typeface="Arial Unicode MS"/>
              </a:rPr>
              <a:t>Network 1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68133" y="3826002"/>
            <a:ext cx="1694180" cy="284480"/>
          </a:xfrm>
          <a:custGeom>
            <a:avLst/>
            <a:gdLst/>
            <a:ahLst/>
            <a:cxnLst/>
            <a:rect l="l" t="t" r="r" b="b"/>
            <a:pathLst>
              <a:path w="1694179" h="284479">
                <a:moveTo>
                  <a:pt x="0" y="0"/>
                </a:moveTo>
                <a:lnTo>
                  <a:pt x="0" y="284225"/>
                </a:lnTo>
                <a:lnTo>
                  <a:pt x="1693926" y="284225"/>
                </a:lnTo>
                <a:lnTo>
                  <a:pt x="16939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47635" y="3866738"/>
            <a:ext cx="15347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 Unicode MS"/>
                <a:cs typeface="Arial Unicode MS"/>
              </a:rPr>
              <a:t>Physical</a:t>
            </a:r>
            <a:r>
              <a:rPr sz="1400" spc="-20" dirty="0">
                <a:latin typeface="Arial Unicode MS"/>
                <a:cs typeface="Arial Unicode MS"/>
              </a:rPr>
              <a:t> </a:t>
            </a:r>
            <a:r>
              <a:rPr sz="1400" spc="-10" dirty="0">
                <a:latin typeface="Arial Unicode MS"/>
                <a:cs typeface="Arial Unicode MS"/>
              </a:rPr>
              <a:t>Network 2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4900" y="4373879"/>
            <a:ext cx="8363711" cy="9791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5608" y="4718303"/>
            <a:ext cx="3660775" cy="359410"/>
          </a:xfrm>
          <a:custGeom>
            <a:avLst/>
            <a:gdLst/>
            <a:ahLst/>
            <a:cxnLst/>
            <a:rect l="l" t="t" r="r" b="b"/>
            <a:pathLst>
              <a:path w="3660775" h="359410">
                <a:moveTo>
                  <a:pt x="38100" y="320801"/>
                </a:moveTo>
                <a:lnTo>
                  <a:pt x="38100" y="187451"/>
                </a:lnTo>
                <a:lnTo>
                  <a:pt x="0" y="187451"/>
                </a:lnTo>
                <a:lnTo>
                  <a:pt x="0" y="339851"/>
                </a:lnTo>
                <a:lnTo>
                  <a:pt x="19050" y="339851"/>
                </a:lnTo>
                <a:lnTo>
                  <a:pt x="19050" y="320801"/>
                </a:lnTo>
                <a:lnTo>
                  <a:pt x="38100" y="320801"/>
                </a:lnTo>
                <a:close/>
              </a:path>
              <a:path w="3660775" h="359410">
                <a:moveTo>
                  <a:pt x="171450" y="358901"/>
                </a:moveTo>
                <a:lnTo>
                  <a:pt x="171450" y="320801"/>
                </a:lnTo>
                <a:lnTo>
                  <a:pt x="19050" y="320801"/>
                </a:lnTo>
                <a:lnTo>
                  <a:pt x="19050" y="339851"/>
                </a:lnTo>
                <a:lnTo>
                  <a:pt x="38100" y="339851"/>
                </a:lnTo>
                <a:lnTo>
                  <a:pt x="38100" y="358901"/>
                </a:lnTo>
                <a:lnTo>
                  <a:pt x="171450" y="358901"/>
                </a:lnTo>
                <a:close/>
              </a:path>
              <a:path w="3660775" h="359410">
                <a:moveTo>
                  <a:pt x="38100" y="358901"/>
                </a:moveTo>
                <a:lnTo>
                  <a:pt x="38100" y="339851"/>
                </a:lnTo>
                <a:lnTo>
                  <a:pt x="19050" y="339851"/>
                </a:lnTo>
                <a:lnTo>
                  <a:pt x="19050" y="358901"/>
                </a:lnTo>
                <a:lnTo>
                  <a:pt x="38100" y="358901"/>
                </a:lnTo>
                <a:close/>
              </a:path>
              <a:path w="3660775" h="359410">
                <a:moveTo>
                  <a:pt x="117347" y="38100"/>
                </a:moveTo>
                <a:lnTo>
                  <a:pt x="117347" y="0"/>
                </a:lnTo>
                <a:lnTo>
                  <a:pt x="0" y="0"/>
                </a:lnTo>
                <a:lnTo>
                  <a:pt x="0" y="73151"/>
                </a:lnTo>
                <a:lnTo>
                  <a:pt x="19050" y="73151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117347" y="38100"/>
                </a:lnTo>
                <a:close/>
              </a:path>
              <a:path w="3660775" h="35941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660775" h="359410">
                <a:moveTo>
                  <a:pt x="38100" y="73151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73151"/>
                </a:lnTo>
                <a:lnTo>
                  <a:pt x="38100" y="73151"/>
                </a:lnTo>
                <a:close/>
              </a:path>
              <a:path w="3660775" h="359410">
                <a:moveTo>
                  <a:pt x="384047" y="38100"/>
                </a:moveTo>
                <a:lnTo>
                  <a:pt x="384047" y="0"/>
                </a:lnTo>
                <a:lnTo>
                  <a:pt x="231647" y="0"/>
                </a:lnTo>
                <a:lnTo>
                  <a:pt x="231647" y="38100"/>
                </a:lnTo>
                <a:lnTo>
                  <a:pt x="384047" y="38100"/>
                </a:lnTo>
                <a:close/>
              </a:path>
              <a:path w="3660775" h="359410">
                <a:moveTo>
                  <a:pt x="650747" y="38100"/>
                </a:moveTo>
                <a:lnTo>
                  <a:pt x="650747" y="0"/>
                </a:lnTo>
                <a:lnTo>
                  <a:pt x="498347" y="0"/>
                </a:lnTo>
                <a:lnTo>
                  <a:pt x="498347" y="38100"/>
                </a:lnTo>
                <a:lnTo>
                  <a:pt x="650747" y="38100"/>
                </a:lnTo>
                <a:close/>
              </a:path>
              <a:path w="3660775" h="359410">
                <a:moveTo>
                  <a:pt x="917447" y="38100"/>
                </a:moveTo>
                <a:lnTo>
                  <a:pt x="917447" y="0"/>
                </a:lnTo>
                <a:lnTo>
                  <a:pt x="765047" y="0"/>
                </a:lnTo>
                <a:lnTo>
                  <a:pt x="765047" y="38100"/>
                </a:lnTo>
                <a:lnTo>
                  <a:pt x="917447" y="38100"/>
                </a:lnTo>
                <a:close/>
              </a:path>
              <a:path w="3660775" h="359410">
                <a:moveTo>
                  <a:pt x="1184148" y="38100"/>
                </a:moveTo>
                <a:lnTo>
                  <a:pt x="1184148" y="0"/>
                </a:lnTo>
                <a:lnTo>
                  <a:pt x="1031747" y="0"/>
                </a:lnTo>
                <a:lnTo>
                  <a:pt x="1031747" y="38100"/>
                </a:lnTo>
                <a:lnTo>
                  <a:pt x="1184148" y="38100"/>
                </a:lnTo>
                <a:close/>
              </a:path>
              <a:path w="3660775" h="359410">
                <a:moveTo>
                  <a:pt x="1450848" y="38100"/>
                </a:moveTo>
                <a:lnTo>
                  <a:pt x="1450848" y="0"/>
                </a:lnTo>
                <a:lnTo>
                  <a:pt x="1298448" y="0"/>
                </a:lnTo>
                <a:lnTo>
                  <a:pt x="1298448" y="38100"/>
                </a:lnTo>
                <a:lnTo>
                  <a:pt x="1450848" y="38100"/>
                </a:lnTo>
                <a:close/>
              </a:path>
              <a:path w="3660775" h="359410">
                <a:moveTo>
                  <a:pt x="1717548" y="38100"/>
                </a:moveTo>
                <a:lnTo>
                  <a:pt x="1717548" y="0"/>
                </a:lnTo>
                <a:lnTo>
                  <a:pt x="1565148" y="0"/>
                </a:lnTo>
                <a:lnTo>
                  <a:pt x="1565148" y="38100"/>
                </a:lnTo>
                <a:lnTo>
                  <a:pt x="1717548" y="38100"/>
                </a:lnTo>
                <a:close/>
              </a:path>
              <a:path w="3660775" h="359410">
                <a:moveTo>
                  <a:pt x="1984247" y="38100"/>
                </a:moveTo>
                <a:lnTo>
                  <a:pt x="1984247" y="0"/>
                </a:lnTo>
                <a:lnTo>
                  <a:pt x="1831847" y="0"/>
                </a:lnTo>
                <a:lnTo>
                  <a:pt x="1831847" y="38100"/>
                </a:lnTo>
                <a:lnTo>
                  <a:pt x="1984247" y="38100"/>
                </a:lnTo>
                <a:close/>
              </a:path>
              <a:path w="3660775" h="359410">
                <a:moveTo>
                  <a:pt x="2250947" y="38100"/>
                </a:moveTo>
                <a:lnTo>
                  <a:pt x="2250947" y="0"/>
                </a:lnTo>
                <a:lnTo>
                  <a:pt x="2098547" y="0"/>
                </a:lnTo>
                <a:lnTo>
                  <a:pt x="2098547" y="38100"/>
                </a:lnTo>
                <a:lnTo>
                  <a:pt x="2250947" y="38100"/>
                </a:lnTo>
                <a:close/>
              </a:path>
              <a:path w="3660775" h="359410">
                <a:moveTo>
                  <a:pt x="2517647" y="38100"/>
                </a:moveTo>
                <a:lnTo>
                  <a:pt x="2517647" y="0"/>
                </a:lnTo>
                <a:lnTo>
                  <a:pt x="2365247" y="0"/>
                </a:lnTo>
                <a:lnTo>
                  <a:pt x="2365247" y="38100"/>
                </a:lnTo>
                <a:lnTo>
                  <a:pt x="2517647" y="38100"/>
                </a:lnTo>
                <a:close/>
              </a:path>
              <a:path w="3660775" h="359410">
                <a:moveTo>
                  <a:pt x="2784347" y="38100"/>
                </a:moveTo>
                <a:lnTo>
                  <a:pt x="2784347" y="0"/>
                </a:lnTo>
                <a:lnTo>
                  <a:pt x="2631947" y="0"/>
                </a:lnTo>
                <a:lnTo>
                  <a:pt x="2631947" y="38100"/>
                </a:lnTo>
                <a:lnTo>
                  <a:pt x="2784347" y="38100"/>
                </a:lnTo>
                <a:close/>
              </a:path>
              <a:path w="3660775" h="359410">
                <a:moveTo>
                  <a:pt x="3051047" y="38100"/>
                </a:moveTo>
                <a:lnTo>
                  <a:pt x="3051047" y="0"/>
                </a:lnTo>
                <a:lnTo>
                  <a:pt x="2898647" y="0"/>
                </a:lnTo>
                <a:lnTo>
                  <a:pt x="2898647" y="38100"/>
                </a:lnTo>
                <a:lnTo>
                  <a:pt x="3051047" y="38100"/>
                </a:lnTo>
                <a:close/>
              </a:path>
              <a:path w="3660775" h="359410">
                <a:moveTo>
                  <a:pt x="3317747" y="38100"/>
                </a:moveTo>
                <a:lnTo>
                  <a:pt x="3317747" y="0"/>
                </a:lnTo>
                <a:lnTo>
                  <a:pt x="3165347" y="0"/>
                </a:lnTo>
                <a:lnTo>
                  <a:pt x="3165347" y="38100"/>
                </a:lnTo>
                <a:lnTo>
                  <a:pt x="3317747" y="38100"/>
                </a:lnTo>
                <a:close/>
              </a:path>
              <a:path w="3660775" h="359410">
                <a:moveTo>
                  <a:pt x="3584447" y="38100"/>
                </a:moveTo>
                <a:lnTo>
                  <a:pt x="3584447" y="0"/>
                </a:lnTo>
                <a:lnTo>
                  <a:pt x="3432047" y="0"/>
                </a:lnTo>
                <a:lnTo>
                  <a:pt x="3432047" y="38100"/>
                </a:lnTo>
                <a:lnTo>
                  <a:pt x="3584447" y="38100"/>
                </a:lnTo>
                <a:close/>
              </a:path>
              <a:path w="3660775" h="359410">
                <a:moveTo>
                  <a:pt x="3660647" y="228600"/>
                </a:moveTo>
                <a:lnTo>
                  <a:pt x="3660647" y="76200"/>
                </a:lnTo>
                <a:lnTo>
                  <a:pt x="3622547" y="76200"/>
                </a:lnTo>
                <a:lnTo>
                  <a:pt x="3622547" y="228600"/>
                </a:lnTo>
                <a:lnTo>
                  <a:pt x="3660647" y="228600"/>
                </a:lnTo>
                <a:close/>
              </a:path>
              <a:path w="3660775" h="359410">
                <a:moveTo>
                  <a:pt x="3638550" y="358901"/>
                </a:moveTo>
                <a:lnTo>
                  <a:pt x="3638550" y="320801"/>
                </a:lnTo>
                <a:lnTo>
                  <a:pt x="3486150" y="320801"/>
                </a:lnTo>
                <a:lnTo>
                  <a:pt x="3486150" y="358901"/>
                </a:lnTo>
                <a:lnTo>
                  <a:pt x="3638550" y="358901"/>
                </a:lnTo>
                <a:close/>
              </a:path>
              <a:path w="3660775" h="359410">
                <a:moveTo>
                  <a:pt x="3371850" y="358901"/>
                </a:moveTo>
                <a:lnTo>
                  <a:pt x="3371850" y="320801"/>
                </a:lnTo>
                <a:lnTo>
                  <a:pt x="3219450" y="320801"/>
                </a:lnTo>
                <a:lnTo>
                  <a:pt x="3219450" y="358901"/>
                </a:lnTo>
                <a:lnTo>
                  <a:pt x="3371850" y="358901"/>
                </a:lnTo>
                <a:close/>
              </a:path>
              <a:path w="3660775" h="359410">
                <a:moveTo>
                  <a:pt x="3105150" y="358901"/>
                </a:moveTo>
                <a:lnTo>
                  <a:pt x="3105150" y="320801"/>
                </a:lnTo>
                <a:lnTo>
                  <a:pt x="2952750" y="320801"/>
                </a:lnTo>
                <a:lnTo>
                  <a:pt x="2952750" y="358901"/>
                </a:lnTo>
                <a:lnTo>
                  <a:pt x="3105150" y="358901"/>
                </a:lnTo>
                <a:close/>
              </a:path>
              <a:path w="3660775" h="359410">
                <a:moveTo>
                  <a:pt x="2838450" y="358901"/>
                </a:moveTo>
                <a:lnTo>
                  <a:pt x="2838450" y="320801"/>
                </a:lnTo>
                <a:lnTo>
                  <a:pt x="2686050" y="320801"/>
                </a:lnTo>
                <a:lnTo>
                  <a:pt x="2686050" y="358901"/>
                </a:lnTo>
                <a:lnTo>
                  <a:pt x="2838450" y="358901"/>
                </a:lnTo>
                <a:close/>
              </a:path>
              <a:path w="3660775" h="359410">
                <a:moveTo>
                  <a:pt x="2571750" y="358901"/>
                </a:moveTo>
                <a:lnTo>
                  <a:pt x="2571750" y="320801"/>
                </a:lnTo>
                <a:lnTo>
                  <a:pt x="2419350" y="320801"/>
                </a:lnTo>
                <a:lnTo>
                  <a:pt x="2419350" y="358901"/>
                </a:lnTo>
                <a:lnTo>
                  <a:pt x="2571750" y="358901"/>
                </a:lnTo>
                <a:close/>
              </a:path>
              <a:path w="3660775" h="359410">
                <a:moveTo>
                  <a:pt x="2305050" y="358901"/>
                </a:moveTo>
                <a:lnTo>
                  <a:pt x="2305050" y="320801"/>
                </a:lnTo>
                <a:lnTo>
                  <a:pt x="2152650" y="320801"/>
                </a:lnTo>
                <a:lnTo>
                  <a:pt x="2152650" y="358901"/>
                </a:lnTo>
                <a:lnTo>
                  <a:pt x="2305050" y="358901"/>
                </a:lnTo>
                <a:close/>
              </a:path>
              <a:path w="3660775" h="359410">
                <a:moveTo>
                  <a:pt x="2038350" y="358901"/>
                </a:moveTo>
                <a:lnTo>
                  <a:pt x="2038350" y="320801"/>
                </a:lnTo>
                <a:lnTo>
                  <a:pt x="1885950" y="320801"/>
                </a:lnTo>
                <a:lnTo>
                  <a:pt x="1885950" y="358901"/>
                </a:lnTo>
                <a:lnTo>
                  <a:pt x="2038350" y="358901"/>
                </a:lnTo>
                <a:close/>
              </a:path>
              <a:path w="3660775" h="359410">
                <a:moveTo>
                  <a:pt x="1771650" y="358901"/>
                </a:moveTo>
                <a:lnTo>
                  <a:pt x="1771650" y="320801"/>
                </a:lnTo>
                <a:lnTo>
                  <a:pt x="1619249" y="320801"/>
                </a:lnTo>
                <a:lnTo>
                  <a:pt x="1619249" y="358901"/>
                </a:lnTo>
                <a:lnTo>
                  <a:pt x="1771650" y="358901"/>
                </a:lnTo>
                <a:close/>
              </a:path>
              <a:path w="3660775" h="359410">
                <a:moveTo>
                  <a:pt x="1504949" y="358901"/>
                </a:moveTo>
                <a:lnTo>
                  <a:pt x="1504949" y="320801"/>
                </a:lnTo>
                <a:lnTo>
                  <a:pt x="1352549" y="320801"/>
                </a:lnTo>
                <a:lnTo>
                  <a:pt x="1352549" y="358901"/>
                </a:lnTo>
                <a:lnTo>
                  <a:pt x="1504949" y="358901"/>
                </a:lnTo>
                <a:close/>
              </a:path>
              <a:path w="3660775" h="359410">
                <a:moveTo>
                  <a:pt x="1238249" y="358901"/>
                </a:moveTo>
                <a:lnTo>
                  <a:pt x="1238249" y="320801"/>
                </a:lnTo>
                <a:lnTo>
                  <a:pt x="1085849" y="320801"/>
                </a:lnTo>
                <a:lnTo>
                  <a:pt x="1085849" y="358901"/>
                </a:lnTo>
                <a:lnTo>
                  <a:pt x="1238249" y="358901"/>
                </a:lnTo>
                <a:close/>
              </a:path>
              <a:path w="3660775" h="359410">
                <a:moveTo>
                  <a:pt x="971549" y="358901"/>
                </a:moveTo>
                <a:lnTo>
                  <a:pt x="971549" y="320801"/>
                </a:lnTo>
                <a:lnTo>
                  <a:pt x="819149" y="320801"/>
                </a:lnTo>
                <a:lnTo>
                  <a:pt x="819149" y="358901"/>
                </a:lnTo>
                <a:lnTo>
                  <a:pt x="971549" y="358901"/>
                </a:lnTo>
                <a:close/>
              </a:path>
              <a:path w="3660775" h="359410">
                <a:moveTo>
                  <a:pt x="704849" y="358901"/>
                </a:moveTo>
                <a:lnTo>
                  <a:pt x="704849" y="320801"/>
                </a:lnTo>
                <a:lnTo>
                  <a:pt x="552449" y="320801"/>
                </a:lnTo>
                <a:lnTo>
                  <a:pt x="552449" y="358901"/>
                </a:lnTo>
                <a:lnTo>
                  <a:pt x="704849" y="358901"/>
                </a:lnTo>
                <a:close/>
              </a:path>
              <a:path w="3660775" h="359410">
                <a:moveTo>
                  <a:pt x="438149" y="358901"/>
                </a:moveTo>
                <a:lnTo>
                  <a:pt x="438149" y="320801"/>
                </a:lnTo>
                <a:lnTo>
                  <a:pt x="285749" y="320801"/>
                </a:lnTo>
                <a:lnTo>
                  <a:pt x="285749" y="358901"/>
                </a:lnTo>
                <a:lnTo>
                  <a:pt x="438149" y="358901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4900" y="5353050"/>
            <a:ext cx="8363711" cy="7444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" y="6331458"/>
            <a:ext cx="9144000" cy="984250"/>
          </a:xfrm>
          <a:custGeom>
            <a:avLst/>
            <a:gdLst/>
            <a:ahLst/>
            <a:cxnLst/>
            <a:rect l="l" t="t" r="r" b="b"/>
            <a:pathLst>
              <a:path w="9144000" h="984250">
                <a:moveTo>
                  <a:pt x="0" y="0"/>
                </a:moveTo>
                <a:lnTo>
                  <a:pt x="0" y="983742"/>
                </a:lnTo>
                <a:lnTo>
                  <a:pt x="9144000" y="98374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3580" y="5856914"/>
            <a:ext cx="8214995" cy="96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sng" spc="-5" dirty="0">
                <a:latin typeface="Arial"/>
                <a:cs typeface="Arial"/>
              </a:rPr>
              <a:t>Note</a:t>
            </a:r>
            <a:endParaRPr sz="1800">
              <a:latin typeface="Arial"/>
              <a:cs typeface="Arial"/>
            </a:endParaRPr>
          </a:p>
          <a:p>
            <a:pPr marL="474980" indent="-116839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475615" algn="l"/>
              </a:tabLst>
            </a:pPr>
            <a:r>
              <a:rPr sz="1600" dirty="0">
                <a:latin typeface="Arial"/>
                <a:cs typeface="Arial"/>
              </a:rPr>
              <a:t>Two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</a:t>
            </a:r>
            <a:r>
              <a:rPr sz="1600" dirty="0"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ar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5" dirty="0">
                <a:latin typeface="Arial"/>
                <a:cs typeface="Arial"/>
              </a:rPr>
              <a:t>logicall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th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sam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5" dirty="0">
                <a:latin typeface="Arial"/>
                <a:cs typeface="Arial"/>
              </a:rPr>
              <a:t>subne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(a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leas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fro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Host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35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poin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vie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…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474980" indent="-116839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475615" algn="l"/>
              </a:tabLst>
            </a:pPr>
            <a:r>
              <a:rPr sz="160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fte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-5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y a</a:t>
            </a:r>
            <a:r>
              <a:rPr sz="1600" spc="-5" dirty="0">
                <a:latin typeface="Arial"/>
                <a:cs typeface="Arial"/>
              </a:rPr>
              <a:t> route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conne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tin</a:t>
            </a:r>
            <a:r>
              <a:rPr sz="1600" dirty="0">
                <a:latin typeface="Arial"/>
                <a:cs typeface="Arial"/>
              </a:rPr>
              <a:t>g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a </a:t>
            </a:r>
            <a:r>
              <a:rPr sz="1600" spc="-5" dirty="0">
                <a:latin typeface="Arial"/>
                <a:cs typeface="Arial"/>
              </a:rPr>
              <a:t>hos</a:t>
            </a:r>
            <a:r>
              <a:rPr sz="1600" dirty="0">
                <a:latin typeface="Arial"/>
                <a:cs typeface="Arial"/>
              </a:rPr>
              <a:t>t </a:t>
            </a:r>
            <a:r>
              <a:rPr sz="1600" spc="-5" dirty="0">
                <a:latin typeface="Arial"/>
                <a:cs typeface="Arial"/>
              </a:rPr>
              <a:t>wit</a:t>
            </a:r>
            <a:r>
              <a:rPr sz="1600" dirty="0">
                <a:latin typeface="Arial"/>
                <a:cs typeface="Arial"/>
              </a:rPr>
              <a:t>h a </a:t>
            </a:r>
            <a:r>
              <a:rPr sz="1600" spc="-5" dirty="0">
                <a:latin typeface="Arial"/>
                <a:cs typeface="Arial"/>
              </a:rPr>
              <a:t>seria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link</a:t>
            </a:r>
            <a:r>
              <a:rPr sz="1600" dirty="0">
                <a:latin typeface="Arial"/>
                <a:cs typeface="Arial"/>
              </a:rPr>
              <a:t>, </a:t>
            </a:r>
            <a:r>
              <a:rPr sz="1600" spc="-5" dirty="0">
                <a:latin typeface="Arial"/>
                <a:cs typeface="Arial"/>
              </a:rPr>
              <a:t>ex</a:t>
            </a:r>
            <a:r>
              <a:rPr sz="1600" dirty="0">
                <a:latin typeface="Arial"/>
                <a:cs typeface="Arial"/>
              </a:rPr>
              <a:t>. </a:t>
            </a:r>
            <a:r>
              <a:rPr sz="1600" spc="-5" dirty="0">
                <a:latin typeface="Arial"/>
                <a:cs typeface="Arial"/>
              </a:rPr>
              <a:t>PP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-5" dirty="0">
                <a:latin typeface="Arial"/>
                <a:cs typeface="Arial"/>
              </a:rPr>
              <a:t>Hos</a:t>
            </a:r>
            <a:r>
              <a:rPr sz="1600" dirty="0">
                <a:latin typeface="Arial"/>
                <a:cs typeface="Arial"/>
              </a:rPr>
              <a:t>t 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200" y="6251938"/>
            <a:ext cx="9144000" cy="106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02510" algn="r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’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31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Gratuitous</a:t>
            </a:r>
            <a:r>
              <a:rPr spc="-25" dirty="0"/>
              <a:t> </a:t>
            </a:r>
            <a:r>
              <a:rPr spc="-30" dirty="0"/>
              <a:t>ARP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1335" y="1919857"/>
            <a:ext cx="7997190" cy="443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4465">
              <a:lnSpc>
                <a:spcPct val="100000"/>
              </a:lnSpc>
              <a:buFont typeface="Arial"/>
              <a:buChar char="•"/>
              <a:tabLst>
                <a:tab pos="179070" algn="l"/>
              </a:tabLst>
            </a:pPr>
            <a:r>
              <a:rPr sz="2000" spc="-15" dirty="0">
                <a:latin typeface="Arial"/>
                <a:cs typeface="Arial"/>
              </a:rPr>
              <a:t>Occurs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whe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hos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sends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ARP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request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resolving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its </a:t>
            </a:r>
            <a:r>
              <a:rPr sz="2000" spc="-20" dirty="0">
                <a:latin typeface="Arial"/>
                <a:cs typeface="Arial"/>
              </a:rPr>
              <a:t>ow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1778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address.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178435" algn="l"/>
              </a:tabLst>
            </a:pPr>
            <a:r>
              <a:rPr sz="2000" spc="-15" dirty="0">
                <a:latin typeface="Arial"/>
                <a:cs typeface="Arial"/>
              </a:rPr>
              <a:t>Usuall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happen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whe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interface 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configured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 bootstrap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tim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77800" marR="538480" indent="-165100">
              <a:lnSpc>
                <a:spcPct val="210000"/>
              </a:lnSpc>
              <a:spcBef>
                <a:spcPts val="840"/>
              </a:spcBef>
              <a:buFont typeface="Arial"/>
              <a:buChar char="•"/>
              <a:tabLst>
                <a:tab pos="178435" algn="l"/>
              </a:tabLst>
            </a:pPr>
            <a:r>
              <a:rPr sz="2000" spc="-20" dirty="0">
                <a:latin typeface="Arial"/>
                <a:cs typeface="Arial"/>
              </a:rPr>
              <a:t>Th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interface </a:t>
            </a:r>
            <a:r>
              <a:rPr sz="2000" spc="-20" dirty="0">
                <a:latin typeface="Arial"/>
                <a:cs typeface="Arial"/>
              </a:rPr>
              <a:t>use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gratuitou</a:t>
            </a:r>
            <a:r>
              <a:rPr sz="2000" spc="-10" dirty="0">
                <a:latin typeface="Arial"/>
                <a:cs typeface="Arial"/>
              </a:rPr>
              <a:t>s 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determine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there </a:t>
            </a:r>
            <a:r>
              <a:rPr sz="2000" spc="-15" dirty="0">
                <a:latin typeface="Arial"/>
                <a:cs typeface="Arial"/>
              </a:rPr>
              <a:t>are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other host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using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same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IP </a:t>
            </a:r>
            <a:r>
              <a:rPr sz="2000" spc="-15" dirty="0">
                <a:latin typeface="Arial"/>
                <a:cs typeface="Arial"/>
              </a:rPr>
              <a:t>address.</a:t>
            </a:r>
            <a:endParaRPr sz="2000">
              <a:latin typeface="Arial"/>
              <a:cs typeface="Arial"/>
            </a:endParaRPr>
          </a:p>
          <a:p>
            <a:pPr marL="177800" marR="5080" indent="-165100">
              <a:lnSpc>
                <a:spcPct val="210000"/>
              </a:lnSpc>
              <a:spcBef>
                <a:spcPts val="840"/>
              </a:spcBef>
              <a:buFont typeface="Arial"/>
              <a:buChar char="•"/>
              <a:tabLst>
                <a:tab pos="178435" algn="l"/>
              </a:tabLst>
            </a:pPr>
            <a:r>
              <a:rPr sz="2000" spc="-20" dirty="0">
                <a:latin typeface="Arial"/>
                <a:cs typeface="Arial"/>
              </a:rPr>
              <a:t>Th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sender’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MA</a:t>
            </a:r>
            <a:r>
              <a:rPr sz="2000" spc="-1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addres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are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broadcast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othe</a:t>
            </a:r>
            <a:r>
              <a:rPr sz="2000" spc="-10" dirty="0">
                <a:latin typeface="Arial"/>
                <a:cs typeface="Arial"/>
              </a:rPr>
              <a:t>r </a:t>
            </a:r>
            <a:r>
              <a:rPr sz="2000" spc="-15" dirty="0">
                <a:latin typeface="Arial"/>
                <a:cs typeface="Arial"/>
              </a:rPr>
              <a:t>host</a:t>
            </a:r>
            <a:r>
              <a:rPr sz="2000" spc="-10" dirty="0">
                <a:latin typeface="Arial"/>
                <a:cs typeface="Arial"/>
              </a:rPr>
              <a:t>s </a:t>
            </a:r>
            <a:r>
              <a:rPr sz="2000" spc="-15" dirty="0">
                <a:latin typeface="Arial"/>
                <a:cs typeface="Arial"/>
              </a:rPr>
              <a:t>will inser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pping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into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their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AR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tables.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6331458"/>
            <a:ext cx="9144000" cy="984250"/>
          </a:xfrm>
          <a:custGeom>
            <a:avLst/>
            <a:gdLst/>
            <a:ahLst/>
            <a:cxnLst/>
            <a:rect l="l" t="t" r="r" b="b"/>
            <a:pathLst>
              <a:path w="9144000" h="984250">
                <a:moveTo>
                  <a:pt x="0" y="0"/>
                </a:moveTo>
                <a:lnTo>
                  <a:pt x="0" y="983742"/>
                </a:lnTo>
                <a:lnTo>
                  <a:pt x="9144000" y="98374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32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1149906" y="868680"/>
            <a:ext cx="8093869" cy="609398"/>
          </a:xfrm>
        </p:spPr>
        <p:txBody>
          <a:bodyPr/>
          <a:lstStyle/>
          <a:p>
            <a:r>
              <a:rPr lang="en-US" sz="3960" dirty="0">
                <a:latin typeface="Arial" charset="0"/>
                <a:ea typeface="ヒラギノ角ゴ ProN W3" charset="0"/>
                <a:cs typeface="Arial" charset="0"/>
              </a:rPr>
              <a:t>DHCP Function: High Level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V="1">
            <a:off x="2409006" y="2766418"/>
            <a:ext cx="200382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56478" tIns="28239" rIns="56478" bIns="28239" anchor="ctr"/>
          <a:lstStyle/>
          <a:p>
            <a:pPr>
              <a:defRPr/>
            </a:pPr>
            <a:endParaRPr lang="en-US" sz="1980">
              <a:latin typeface="Arial"/>
              <a:cs typeface="Arial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 flipV="1">
            <a:off x="5414739" y="2766418"/>
            <a:ext cx="200382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56478" tIns="28239" rIns="56478" bIns="28239" anchor="ctr"/>
          <a:lstStyle/>
          <a:p>
            <a:pPr>
              <a:defRPr/>
            </a:pPr>
            <a:endParaRPr lang="en-US" sz="1980">
              <a:latin typeface="Arial"/>
              <a:cs typeface="Arial"/>
            </a:endParaRPr>
          </a:p>
        </p:txBody>
      </p:sp>
      <p:pic>
        <p:nvPicPr>
          <p:cNvPr id="64517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780" y="2513485"/>
            <a:ext cx="1265895" cy="539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487587" y="3120034"/>
            <a:ext cx="4913784" cy="311870"/>
            <a:chOff x="736" y="1584"/>
            <a:chExt cx="4002" cy="254"/>
          </a:xfrm>
        </p:grpSpPr>
        <p:sp>
          <p:nvSpPr>
            <p:cNvPr id="64528" name="Text Box 8"/>
            <p:cNvSpPr txBox="1">
              <a:spLocks noChangeArrowheads="1"/>
            </p:cNvSpPr>
            <p:nvPr/>
          </p:nvSpPr>
          <p:spPr bwMode="auto">
            <a:xfrm>
              <a:off x="2084" y="1584"/>
              <a:ext cx="265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US" sz="1430" b="1">
                  <a:latin typeface="Arial" charset="0"/>
                  <a:cs typeface="Arial" charset="0"/>
                </a:rPr>
                <a:t>Send My Configuration Information</a:t>
              </a:r>
            </a:p>
          </p:txBody>
        </p:sp>
        <p:sp>
          <p:nvSpPr>
            <p:cNvPr id="64529" name="Line 9"/>
            <p:cNvSpPr>
              <a:spLocks noChangeShapeType="1"/>
            </p:cNvSpPr>
            <p:nvPr/>
          </p:nvSpPr>
          <p:spPr bwMode="auto">
            <a:xfrm>
              <a:off x="736" y="1824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 sz="1980"/>
            </a:p>
          </p:txBody>
        </p:sp>
      </p:grpSp>
      <p:sp>
        <p:nvSpPr>
          <p:cNvPr id="64519" name="Text Box 10"/>
          <p:cNvSpPr txBox="1">
            <a:spLocks noChangeArrowheads="1"/>
          </p:cNvSpPr>
          <p:nvPr/>
        </p:nvSpPr>
        <p:spPr bwMode="auto">
          <a:xfrm>
            <a:off x="1701776" y="3061097"/>
            <a:ext cx="1119782" cy="27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478" tIns="28239" rIns="56478" bIns="28239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40" b="1">
                <a:latin typeface="Arial" charset="0"/>
              </a:rPr>
              <a:t>Client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487588" y="3532584"/>
            <a:ext cx="4872038" cy="1372717"/>
            <a:chOff x="736" y="2016"/>
            <a:chExt cx="3968" cy="1118"/>
          </a:xfrm>
        </p:grpSpPr>
        <p:sp>
          <p:nvSpPr>
            <p:cNvPr id="64525" name="Rectangle 12"/>
            <p:cNvSpPr>
              <a:spLocks noChangeArrowheads="1"/>
            </p:cNvSpPr>
            <p:nvPr/>
          </p:nvSpPr>
          <p:spPr bwMode="auto">
            <a:xfrm>
              <a:off x="1006" y="2016"/>
              <a:ext cx="3024" cy="794"/>
            </a:xfrm>
            <a:prstGeom prst="rect">
              <a:avLst/>
            </a:pr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0328" tIns="40162" rIns="80328" bIns="40162" anchor="ctr"/>
            <a:lstStyle/>
            <a:p>
              <a:pPr algn="l" eaLnBrk="0" hangingPunct="0"/>
              <a:r>
                <a:rPr lang="en-US" sz="110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IP Address: 10.10.10.101</a:t>
              </a:r>
              <a:br>
                <a:rPr lang="en-US" sz="1100" b="1">
                  <a:solidFill>
                    <a:srgbClr val="FFFFFF"/>
                  </a:solidFill>
                  <a:latin typeface="Arial" charset="0"/>
                  <a:cs typeface="Arial" charset="0"/>
                </a:rPr>
              </a:br>
              <a:r>
                <a:rPr lang="en-US" sz="110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Subnet Mask: 255.255.255.0</a:t>
              </a:r>
              <a:br>
                <a:rPr lang="en-US" sz="1100" b="1">
                  <a:solidFill>
                    <a:srgbClr val="FFFFFF"/>
                  </a:solidFill>
                  <a:latin typeface="Arial" charset="0"/>
                  <a:cs typeface="Arial" charset="0"/>
                </a:rPr>
              </a:br>
              <a:r>
                <a:rPr lang="en-US" sz="110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Default Routers: 10.10.10.1</a:t>
              </a:r>
              <a:br>
                <a:rPr lang="en-US" sz="1100" b="1">
                  <a:solidFill>
                    <a:srgbClr val="FFFFFF"/>
                  </a:solidFill>
                  <a:latin typeface="Arial" charset="0"/>
                  <a:cs typeface="Arial" charset="0"/>
                </a:rPr>
              </a:br>
              <a:r>
                <a:rPr lang="en-US" sz="110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DNS Servers: 192.168.10.4, 192.168.10.5</a:t>
              </a:r>
              <a:br>
                <a:rPr lang="en-US" sz="1100" b="1">
                  <a:solidFill>
                    <a:srgbClr val="FFFFFF"/>
                  </a:solidFill>
                  <a:latin typeface="Arial" charset="0"/>
                  <a:cs typeface="Arial" charset="0"/>
                </a:rPr>
              </a:br>
              <a:r>
                <a:rPr lang="en-US" sz="110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Lease Time: 10 days</a:t>
              </a:r>
            </a:p>
          </p:txBody>
        </p:sp>
        <p:sp>
          <p:nvSpPr>
            <p:cNvPr id="64526" name="Line 13"/>
            <p:cNvSpPr>
              <a:spLocks noChangeShapeType="1"/>
            </p:cNvSpPr>
            <p:nvPr/>
          </p:nvSpPr>
          <p:spPr bwMode="auto">
            <a:xfrm rot="10800000">
              <a:off x="736" y="3120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 sz="1980"/>
            </a:p>
          </p:txBody>
        </p:sp>
        <p:sp>
          <p:nvSpPr>
            <p:cNvPr id="64527" name="Text Box 14"/>
            <p:cNvSpPr txBox="1">
              <a:spLocks noChangeArrowheads="1"/>
            </p:cNvSpPr>
            <p:nvPr/>
          </p:nvSpPr>
          <p:spPr bwMode="auto">
            <a:xfrm>
              <a:off x="912" y="2880"/>
              <a:ext cx="204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US" sz="1430" b="1">
                  <a:latin typeface="Arial" charset="0"/>
                  <a:cs typeface="Arial" charset="0"/>
                </a:rPr>
                <a:t>Here Is Your Configuration</a:t>
              </a:r>
            </a:p>
          </p:txBody>
        </p:sp>
      </p:grpSp>
      <p:pic>
        <p:nvPicPr>
          <p:cNvPr id="64521" name="Picture 15" descr="UP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929" y="2118122"/>
            <a:ext cx="960165" cy="94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2" name="Picture 16" descr="File Server_Updated20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437" y="2471738"/>
            <a:ext cx="443247" cy="58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3" name="Text Box 17"/>
          <p:cNvSpPr txBox="1">
            <a:spLocks noChangeArrowheads="1"/>
          </p:cNvSpPr>
          <p:nvPr/>
        </p:nvSpPr>
        <p:spPr bwMode="auto">
          <a:xfrm>
            <a:off x="6443663" y="2118122"/>
            <a:ext cx="1894545" cy="27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478" tIns="28239" rIns="56478" bIns="28239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40" b="1">
                <a:latin typeface="Arial" charset="0"/>
              </a:rPr>
              <a:t>DHCP Server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844749" y="5654279"/>
            <a:ext cx="8074223" cy="117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515" tIns="31757" rIns="63515" bIns="31757"/>
          <a:lstStyle/>
          <a:p>
            <a:pPr marL="182941" indent="-182941" defTabSz="629856" eaLnBrk="0" hangingPunct="0">
              <a:lnSpc>
                <a:spcPct val="95000"/>
              </a:lnSpc>
              <a:spcBef>
                <a:spcPct val="30000"/>
              </a:spcBef>
              <a:buClr>
                <a:schemeClr val="accent6"/>
              </a:buClr>
              <a:buSzPct val="100000"/>
              <a:buFont typeface="Arial"/>
              <a:buChar char="•"/>
              <a:defRPr/>
            </a:pPr>
            <a:r>
              <a:rPr lang="en-US" sz="1870" kern="0" dirty="0">
                <a:latin typeface="Arial"/>
                <a:ea typeface="ＭＳ Ｐゴシック" charset="-128"/>
                <a:cs typeface="Arial"/>
              </a:rPr>
              <a:t>Server dynamically assigns IP address on demand</a:t>
            </a:r>
          </a:p>
          <a:p>
            <a:pPr marL="182941" indent="-182941" defTabSz="629856" eaLnBrk="0" hangingPunct="0">
              <a:lnSpc>
                <a:spcPct val="95000"/>
              </a:lnSpc>
              <a:spcBef>
                <a:spcPct val="30000"/>
              </a:spcBef>
              <a:buClr>
                <a:schemeClr val="accent6"/>
              </a:buClr>
              <a:buSzPct val="100000"/>
              <a:buFont typeface="Arial"/>
              <a:buChar char="•"/>
              <a:defRPr/>
            </a:pPr>
            <a:r>
              <a:rPr lang="en-US" sz="1870" kern="0" dirty="0">
                <a:latin typeface="Arial"/>
                <a:ea typeface="ＭＳ Ｐゴシック" charset="-128"/>
                <a:cs typeface="Arial"/>
              </a:rPr>
              <a:t>Administrator creates pools of addresses available for assignment </a:t>
            </a:r>
          </a:p>
          <a:p>
            <a:pPr marL="182941" indent="-182941" defTabSz="629856" eaLnBrk="0" hangingPunct="0">
              <a:lnSpc>
                <a:spcPct val="95000"/>
              </a:lnSpc>
              <a:spcBef>
                <a:spcPct val="30000"/>
              </a:spcBef>
              <a:buClr>
                <a:schemeClr val="accent6"/>
              </a:buClr>
              <a:buSzPct val="100000"/>
              <a:buFont typeface="Arial"/>
              <a:buChar char="•"/>
              <a:defRPr/>
            </a:pPr>
            <a:r>
              <a:rPr lang="en-US" sz="1870" kern="0" dirty="0">
                <a:latin typeface="Arial"/>
                <a:ea typeface="ＭＳ Ｐゴシック" charset="-128"/>
                <a:cs typeface="Arial"/>
              </a:rPr>
              <a:t>Address is assigned with lease time</a:t>
            </a:r>
          </a:p>
          <a:p>
            <a:pPr marL="182941" indent="-182941" defTabSz="629856" eaLnBrk="0" hangingPunct="0">
              <a:lnSpc>
                <a:spcPct val="95000"/>
              </a:lnSpc>
              <a:spcBef>
                <a:spcPct val="30000"/>
              </a:spcBef>
              <a:buClr>
                <a:schemeClr val="accent6"/>
              </a:buClr>
              <a:buSzPct val="100000"/>
              <a:buFont typeface="Arial"/>
              <a:buChar char="•"/>
              <a:defRPr/>
            </a:pPr>
            <a:r>
              <a:rPr lang="en-US" sz="1870" kern="0" dirty="0">
                <a:latin typeface="Arial"/>
                <a:ea typeface="ＭＳ Ｐゴシック" charset="-128"/>
                <a:cs typeface="Arial"/>
              </a:rPr>
              <a:t>DHCP delivers other configuration information in options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33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3913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39" y="449499"/>
            <a:ext cx="8960718" cy="541687"/>
          </a:xfrm>
        </p:spPr>
        <p:txBody>
          <a:bodyPr/>
          <a:lstStyle/>
          <a:p>
            <a:r>
              <a:rPr lang="en-US" sz="3520" dirty="0">
                <a:latin typeface="Arial" charset="0"/>
                <a:ea typeface="ヒラギノ角ゴ ProN W3" charset="0"/>
                <a:cs typeface="Arial" charset="0"/>
              </a:rPr>
              <a:t>DHCP Function: Lower Level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20738" y="6569013"/>
            <a:ext cx="8734798" cy="338554"/>
          </a:xfrm>
        </p:spPr>
        <p:txBody>
          <a:bodyPr/>
          <a:lstStyle/>
          <a:p>
            <a:r>
              <a:rPr lang="en-US" sz="2200" dirty="0">
                <a:latin typeface="Arial" charset="0"/>
                <a:ea typeface="ヒラギノ角ゴ ProN W3" charset="0"/>
                <a:cs typeface="Arial" charset="0"/>
              </a:rPr>
              <a:t>See: DHCP defined by RFC 2131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7002327" y="1539815"/>
            <a:ext cx="2695091" cy="41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323" tIns="40161" rIns="80323" bIns="40161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20" b="1">
                <a:latin typeface="Arial" charset="0"/>
              </a:rPr>
              <a:t>DHCP Server</a:t>
            </a:r>
          </a:p>
        </p:txBody>
      </p:sp>
      <p:sp>
        <p:nvSpPr>
          <p:cNvPr id="101381" name="Line 5"/>
          <p:cNvSpPr>
            <a:spLocks noChangeShapeType="1"/>
          </p:cNvSpPr>
          <p:nvPr/>
        </p:nvSpPr>
        <p:spPr bwMode="auto">
          <a:xfrm flipV="1">
            <a:off x="1515146" y="2377195"/>
            <a:ext cx="2851026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80323" tIns="40161" rIns="80323" bIns="40161" anchor="ctr"/>
          <a:lstStyle/>
          <a:p>
            <a:pPr>
              <a:defRPr/>
            </a:pPr>
            <a:endParaRPr lang="en-US" sz="1980">
              <a:latin typeface="Arial"/>
              <a:cs typeface="Arial"/>
            </a:endParaRPr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 flipV="1">
            <a:off x="5790456" y="2377195"/>
            <a:ext cx="2849799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80323" tIns="40161" rIns="80323" bIns="40161" anchor="ctr"/>
          <a:lstStyle/>
          <a:p>
            <a:pPr>
              <a:defRPr/>
            </a:pPr>
            <a:endParaRPr lang="en-US" sz="1980">
              <a:latin typeface="Arial"/>
              <a:cs typeface="Arial"/>
            </a:endParaRPr>
          </a:p>
        </p:txBody>
      </p:sp>
      <p:pic>
        <p:nvPicPr>
          <p:cNvPr id="65542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465" y="2017440"/>
            <a:ext cx="1801230" cy="76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3" name="Text Box 8"/>
          <p:cNvSpPr txBox="1">
            <a:spLocks noChangeArrowheads="1"/>
          </p:cNvSpPr>
          <p:nvPr/>
        </p:nvSpPr>
        <p:spPr bwMode="auto">
          <a:xfrm>
            <a:off x="491132" y="2825354"/>
            <a:ext cx="1592499" cy="41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323" tIns="40161" rIns="80323" bIns="40161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20" b="1">
                <a:latin typeface="Arial" charset="0"/>
              </a:rPr>
              <a:t>Client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452527" y="3428219"/>
            <a:ext cx="6929884" cy="470259"/>
            <a:chOff x="809" y="1898"/>
            <a:chExt cx="3968" cy="269"/>
          </a:xfrm>
        </p:grpSpPr>
        <p:sp>
          <p:nvSpPr>
            <p:cNvPr id="65556" name="Line 10"/>
            <p:cNvSpPr>
              <a:spLocks noChangeShapeType="1"/>
            </p:cNvSpPr>
            <p:nvPr/>
          </p:nvSpPr>
          <p:spPr bwMode="auto">
            <a:xfrm>
              <a:off x="809" y="2167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 sz="1980"/>
            </a:p>
          </p:txBody>
        </p:sp>
        <p:sp>
          <p:nvSpPr>
            <p:cNvPr id="65557" name="Text Box 11"/>
            <p:cNvSpPr txBox="1">
              <a:spLocks noChangeArrowheads="1"/>
            </p:cNvSpPr>
            <p:nvPr/>
          </p:nvSpPr>
          <p:spPr bwMode="auto">
            <a:xfrm>
              <a:off x="2693" y="1898"/>
              <a:ext cx="191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US" sz="1980">
                  <a:latin typeface="Arial" charset="0"/>
                  <a:cs typeface="Arial" charset="0"/>
                </a:rPr>
                <a:t>DHCP </a:t>
              </a:r>
              <a:r>
                <a:rPr lang="en-US" sz="1980">
                  <a:solidFill>
                    <a:schemeClr val="accent2"/>
                  </a:solidFill>
                  <a:latin typeface="Arial" charset="0"/>
                  <a:cs typeface="Arial" charset="0"/>
                </a:rPr>
                <a:t>D</a:t>
              </a:r>
              <a:r>
                <a:rPr lang="en-US" sz="1980">
                  <a:latin typeface="Arial" charset="0"/>
                  <a:cs typeface="Arial" charset="0"/>
                </a:rPr>
                <a:t>iscover (Broadcast)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452526" y="4134222"/>
            <a:ext cx="6929885" cy="487450"/>
            <a:chOff x="767" y="2302"/>
            <a:chExt cx="3968" cy="279"/>
          </a:xfrm>
        </p:grpSpPr>
        <p:sp>
          <p:nvSpPr>
            <p:cNvPr id="65554" name="Line 13"/>
            <p:cNvSpPr>
              <a:spLocks noChangeShapeType="1"/>
            </p:cNvSpPr>
            <p:nvPr/>
          </p:nvSpPr>
          <p:spPr bwMode="auto">
            <a:xfrm>
              <a:off x="767" y="2581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 sz="1980"/>
            </a:p>
          </p:txBody>
        </p:sp>
        <p:sp>
          <p:nvSpPr>
            <p:cNvPr id="65555" name="Text Box 14"/>
            <p:cNvSpPr txBox="1">
              <a:spLocks noChangeArrowheads="1"/>
            </p:cNvSpPr>
            <p:nvPr/>
          </p:nvSpPr>
          <p:spPr bwMode="auto">
            <a:xfrm>
              <a:off x="1189" y="2302"/>
              <a:ext cx="218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US" sz="1980" dirty="0">
                  <a:latin typeface="Arial" charset="0"/>
                  <a:cs typeface="Arial" charset="0"/>
                </a:rPr>
                <a:t>DHCP </a:t>
              </a:r>
              <a:r>
                <a:rPr lang="en-US" sz="198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O</a:t>
              </a:r>
              <a:r>
                <a:rPr lang="en-US" sz="1980" dirty="0">
                  <a:latin typeface="Arial" charset="0"/>
                  <a:cs typeface="Arial" charset="0"/>
                </a:rPr>
                <a:t>ffer (</a:t>
              </a:r>
              <a:r>
                <a:rPr lang="en-US" sz="1980" dirty="0" err="1">
                  <a:latin typeface="Arial" charset="0"/>
                  <a:cs typeface="Arial" charset="0"/>
                </a:rPr>
                <a:t>Unicast|Broadcast</a:t>
              </a:r>
              <a:r>
                <a:rPr lang="en-US" sz="1980" dirty="0">
                  <a:latin typeface="Arial" charset="0"/>
                  <a:cs typeface="Arial" charset="0"/>
                </a:rPr>
                <a:t>)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452527" y="4918808"/>
            <a:ext cx="6929884" cy="469032"/>
            <a:chOff x="832" y="2751"/>
            <a:chExt cx="3968" cy="269"/>
          </a:xfrm>
        </p:grpSpPr>
        <p:sp>
          <p:nvSpPr>
            <p:cNvPr id="65552" name="Line 16"/>
            <p:cNvSpPr>
              <a:spLocks noChangeShapeType="1"/>
            </p:cNvSpPr>
            <p:nvPr/>
          </p:nvSpPr>
          <p:spPr bwMode="auto">
            <a:xfrm>
              <a:off x="832" y="3020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 sz="1980"/>
            </a:p>
          </p:txBody>
        </p:sp>
        <p:sp>
          <p:nvSpPr>
            <p:cNvPr id="65553" name="Text Box 17"/>
            <p:cNvSpPr txBox="1">
              <a:spLocks noChangeArrowheads="1"/>
            </p:cNvSpPr>
            <p:nvPr/>
          </p:nvSpPr>
          <p:spPr bwMode="auto">
            <a:xfrm>
              <a:off x="2729" y="2751"/>
              <a:ext cx="188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US" sz="1980">
                  <a:latin typeface="Arial" charset="0"/>
                  <a:cs typeface="Arial" charset="0"/>
                </a:rPr>
                <a:t>DHCP </a:t>
              </a:r>
              <a:r>
                <a:rPr lang="en-US" sz="1980">
                  <a:solidFill>
                    <a:schemeClr val="accent2"/>
                  </a:solidFill>
                  <a:latin typeface="Arial" charset="0"/>
                  <a:cs typeface="Arial" charset="0"/>
                </a:rPr>
                <a:t>R</a:t>
              </a:r>
              <a:r>
                <a:rPr lang="en-US" sz="1980">
                  <a:latin typeface="Arial" charset="0"/>
                  <a:cs typeface="Arial" charset="0"/>
                </a:rPr>
                <a:t>equest (Broadcast)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452526" y="5640773"/>
            <a:ext cx="6929885" cy="487449"/>
            <a:chOff x="816" y="3165"/>
            <a:chExt cx="3968" cy="279"/>
          </a:xfrm>
        </p:grpSpPr>
        <p:sp>
          <p:nvSpPr>
            <p:cNvPr id="65550" name="Line 19"/>
            <p:cNvSpPr>
              <a:spLocks noChangeShapeType="1"/>
            </p:cNvSpPr>
            <p:nvPr/>
          </p:nvSpPr>
          <p:spPr bwMode="auto">
            <a:xfrm>
              <a:off x="816" y="3444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 sz="1980"/>
            </a:p>
          </p:txBody>
        </p:sp>
        <p:sp>
          <p:nvSpPr>
            <p:cNvPr id="65551" name="Text Box 20"/>
            <p:cNvSpPr txBox="1">
              <a:spLocks noChangeArrowheads="1"/>
            </p:cNvSpPr>
            <p:nvPr/>
          </p:nvSpPr>
          <p:spPr bwMode="auto">
            <a:xfrm>
              <a:off x="1282" y="3165"/>
              <a:ext cx="210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US" sz="1980" dirty="0">
                  <a:latin typeface="Arial" charset="0"/>
                  <a:cs typeface="Arial" charset="0"/>
                </a:rPr>
                <a:t>DHCP </a:t>
              </a:r>
              <a:r>
                <a:rPr lang="en-US" sz="1980" dirty="0" err="1">
                  <a:solidFill>
                    <a:schemeClr val="accent2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sz="1980" dirty="0" err="1">
                  <a:latin typeface="Arial" charset="0"/>
                  <a:cs typeface="Arial" charset="0"/>
                </a:rPr>
                <a:t>ck</a:t>
              </a:r>
              <a:r>
                <a:rPr lang="en-US" sz="1980" dirty="0">
                  <a:latin typeface="Arial" charset="0"/>
                  <a:cs typeface="Arial" charset="0"/>
                </a:rPr>
                <a:t> (</a:t>
              </a:r>
              <a:r>
                <a:rPr lang="en-US" sz="1980" dirty="0" err="1">
                  <a:latin typeface="Arial" charset="0"/>
                  <a:cs typeface="Arial" charset="0"/>
                </a:rPr>
                <a:t>Unicast|Broadcast</a:t>
              </a:r>
              <a:r>
                <a:rPr lang="en-US" sz="1980" dirty="0">
                  <a:latin typeface="Arial" charset="0"/>
                  <a:cs typeface="Arial" charset="0"/>
                </a:rPr>
                <a:t>)</a:t>
              </a:r>
            </a:p>
          </p:txBody>
        </p:sp>
      </p:grpSp>
      <p:pic>
        <p:nvPicPr>
          <p:cNvPr id="65548" name="Picture 21" descr="UP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92" y="1455093"/>
            <a:ext cx="1366576" cy="13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9" name="Picture 22" descr="File Server_Updated20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688" y="1958504"/>
            <a:ext cx="629878" cy="8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04165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Loopbac</a:t>
            </a:r>
            <a:r>
              <a:rPr spc="-20" dirty="0"/>
              <a:t>k</a:t>
            </a:r>
            <a:r>
              <a:rPr spc="-35" dirty="0"/>
              <a:t> </a:t>
            </a:r>
            <a:r>
              <a:rPr spc="-20" dirty="0"/>
              <a:t>Interface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6331458"/>
            <a:ext cx="9144000" cy="984250"/>
          </a:xfrm>
          <a:custGeom>
            <a:avLst/>
            <a:gdLst/>
            <a:ahLst/>
            <a:cxnLst/>
            <a:rect l="l" t="t" r="r" b="b"/>
            <a:pathLst>
              <a:path w="9144000" h="984250">
                <a:moveTo>
                  <a:pt x="0" y="0"/>
                </a:moveTo>
                <a:lnTo>
                  <a:pt x="0" y="983742"/>
                </a:lnTo>
                <a:lnTo>
                  <a:pt x="9144000" y="98374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8559" y="1883281"/>
            <a:ext cx="8125459" cy="4973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5750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000" spc="-20" dirty="0">
                <a:latin typeface="Arial"/>
                <a:cs typeface="Arial"/>
              </a:rPr>
              <a:t>Mos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lang="en-US" sz="2000" spc="-15" dirty="0" smtClean="0">
                <a:latin typeface="Arial"/>
                <a:cs typeface="Arial"/>
              </a:rPr>
              <a:t>IP  stack </a:t>
            </a:r>
            <a:r>
              <a:rPr sz="2000" spc="-15" dirty="0" smtClean="0">
                <a:latin typeface="Arial"/>
                <a:cs typeface="Arial"/>
              </a:rPr>
              <a:t>implementation</a:t>
            </a:r>
            <a:r>
              <a:rPr sz="2000" spc="-10" dirty="0" smtClean="0">
                <a:latin typeface="Arial"/>
                <a:cs typeface="Arial"/>
              </a:rPr>
              <a:t>s</a:t>
            </a:r>
            <a:r>
              <a:rPr sz="2000" spc="10" dirty="0" smtClean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hav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loopbac</a:t>
            </a:r>
            <a:r>
              <a:rPr sz="2000" spc="-10" dirty="0">
                <a:latin typeface="Arial"/>
                <a:cs typeface="Arial"/>
              </a:rPr>
              <a:t>k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interface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with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IP </a:t>
            </a:r>
            <a:r>
              <a:rPr sz="2000" spc="-20" dirty="0"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</a:pP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127.0.0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r>
              <a:rPr sz="2000" spc="-1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0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name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s 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localhos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sz="2000" spc="-20" dirty="0">
                <a:latin typeface="Arial"/>
                <a:cs typeface="Arial"/>
              </a:rPr>
              <a:t>Th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localhos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behave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separate</a:t>
            </a:r>
            <a:r>
              <a:rPr sz="2000" spc="-15" dirty="0">
                <a:latin typeface="Arial"/>
                <a:cs typeface="Arial"/>
              </a:rPr>
              <a:t> data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lin</a:t>
            </a:r>
            <a:r>
              <a:rPr sz="2000" spc="-10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interface.</a:t>
            </a:r>
            <a:endParaRPr sz="2000" dirty="0">
              <a:latin typeface="Arial"/>
              <a:cs typeface="Arial"/>
            </a:endParaRPr>
          </a:p>
          <a:p>
            <a:pPr marL="298450" marR="603885" indent="-285750">
              <a:lnSpc>
                <a:spcPct val="180000"/>
              </a:lnSpc>
              <a:spcBef>
                <a:spcPts val="840"/>
              </a:spcBef>
              <a:buFont typeface="Arial"/>
              <a:buChar char="•"/>
              <a:tabLst>
                <a:tab pos="298450" algn="l"/>
              </a:tabLst>
            </a:pPr>
            <a:r>
              <a:rPr sz="2000" spc="-15" dirty="0">
                <a:latin typeface="Arial"/>
                <a:cs typeface="Arial"/>
              </a:rPr>
              <a:t>A </a:t>
            </a:r>
            <a:r>
              <a:rPr sz="2000" spc="-20" dirty="0">
                <a:latin typeface="Arial"/>
                <a:cs typeface="Arial"/>
              </a:rPr>
              <a:t>packe</a:t>
            </a:r>
            <a:r>
              <a:rPr sz="2000" spc="-10" dirty="0">
                <a:latin typeface="Arial"/>
                <a:cs typeface="Arial"/>
              </a:rPr>
              <a:t>t 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sent to the</a:t>
            </a:r>
            <a:r>
              <a:rPr sz="2000" spc="-15" dirty="0">
                <a:latin typeface="Arial"/>
                <a:cs typeface="Arial"/>
              </a:rPr>
              <a:t> loopbac</a:t>
            </a:r>
            <a:r>
              <a:rPr sz="2000" spc="-10" dirty="0">
                <a:latin typeface="Arial"/>
                <a:cs typeface="Arial"/>
              </a:rPr>
              <a:t>k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interface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moves </a:t>
            </a:r>
            <a:r>
              <a:rPr sz="2000" spc="-20" dirty="0">
                <a:latin typeface="Arial"/>
                <a:cs typeface="Arial"/>
              </a:rPr>
              <a:t>dow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15" dirty="0">
                <a:latin typeface="Arial"/>
                <a:cs typeface="Arial"/>
              </a:rPr>
              <a:t>pro</a:t>
            </a:r>
            <a:r>
              <a:rPr sz="2000" spc="-10" dirty="0">
                <a:latin typeface="Arial"/>
                <a:cs typeface="Arial"/>
              </a:rPr>
              <a:t>toc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 st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ck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urned </a:t>
            </a:r>
            <a:r>
              <a:rPr sz="2000" spc="-20" dirty="0">
                <a:latin typeface="Arial"/>
                <a:cs typeface="Arial"/>
              </a:rPr>
              <a:t>ba</a:t>
            </a:r>
            <a:r>
              <a:rPr sz="2000" spc="-10" dirty="0">
                <a:latin typeface="Arial"/>
                <a:cs typeface="Arial"/>
              </a:rPr>
              <a:t>ck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 </a:t>
            </a:r>
            <a:r>
              <a:rPr sz="2000" spc="-20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river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ft</a:t>
            </a:r>
            <a:r>
              <a:rPr sz="2000" spc="-20" dirty="0">
                <a:latin typeface="Arial"/>
                <a:cs typeface="Arial"/>
              </a:rPr>
              <a:t>war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f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localhost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“device”.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sz="2000" spc="-20" dirty="0">
                <a:latin typeface="Arial"/>
                <a:cs typeface="Arial"/>
              </a:rPr>
              <a:t>Use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debugging.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spc="-15" dirty="0">
                <a:latin typeface="Arial"/>
                <a:cs typeface="Arial"/>
              </a:rPr>
              <a:t>Packets </a:t>
            </a:r>
            <a:r>
              <a:rPr sz="2000" spc="-10" dirty="0">
                <a:latin typeface="Arial"/>
                <a:cs typeface="Arial"/>
              </a:rPr>
              <a:t>sent to</a:t>
            </a:r>
            <a:r>
              <a:rPr sz="2000" spc="-15" dirty="0">
                <a:latin typeface="Arial"/>
                <a:cs typeface="Arial"/>
              </a:rPr>
              <a:t> loopbac</a:t>
            </a:r>
            <a:r>
              <a:rPr sz="2000" spc="-10" dirty="0">
                <a:latin typeface="Arial"/>
                <a:cs typeface="Arial"/>
              </a:rPr>
              <a:t>k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interface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wil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no</a:t>
            </a:r>
            <a:r>
              <a:rPr sz="2000" spc="-10" dirty="0">
                <a:latin typeface="Arial"/>
                <a:cs typeface="Arial"/>
              </a:rPr>
              <a:t>t </a:t>
            </a:r>
            <a:r>
              <a:rPr sz="2000" spc="-20" dirty="0">
                <a:latin typeface="Arial"/>
                <a:cs typeface="Arial"/>
              </a:rPr>
              <a:t>appea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networ</a:t>
            </a:r>
            <a:r>
              <a:rPr sz="2000" spc="-5" dirty="0">
                <a:latin typeface="Arial"/>
                <a:cs typeface="Arial"/>
              </a:rPr>
              <a:t>k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35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Networ</a:t>
            </a:r>
            <a:r>
              <a:rPr spc="-20" dirty="0"/>
              <a:t>k</a:t>
            </a:r>
            <a:r>
              <a:rPr spc="-5" dirty="0"/>
              <a:t> </a:t>
            </a:r>
            <a:r>
              <a:rPr spc="-20" dirty="0"/>
              <a:t>Interface</a:t>
            </a:r>
            <a:r>
              <a:rPr spc="-15" dirty="0"/>
              <a:t> </a:t>
            </a:r>
            <a:r>
              <a:rPr spc="-2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7777" y="6633392"/>
            <a:ext cx="536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0339A"/>
                </a:solidFill>
                <a:latin typeface="Arial"/>
                <a:cs typeface="Arial"/>
              </a:rPr>
              <a:t>Functional</a:t>
            </a:r>
            <a:r>
              <a:rPr sz="1800" b="1" spc="-5" dirty="0">
                <a:solidFill>
                  <a:srgbClr val="00339A"/>
                </a:solidFill>
                <a:latin typeface="Arial"/>
                <a:cs typeface="Arial"/>
              </a:rPr>
              <a:t> Diagra</a:t>
            </a:r>
            <a:r>
              <a:rPr sz="1800" b="1" dirty="0">
                <a:solidFill>
                  <a:srgbClr val="00339A"/>
                </a:solidFill>
                <a:latin typeface="Arial"/>
                <a:cs typeface="Arial"/>
              </a:rPr>
              <a:t>m</a:t>
            </a:r>
            <a:r>
              <a:rPr sz="1800" b="1" spc="-5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339A"/>
                </a:solidFill>
                <a:latin typeface="Arial"/>
                <a:cs typeface="Arial"/>
              </a:rPr>
              <a:t>of</a:t>
            </a:r>
            <a:r>
              <a:rPr sz="1800" b="1" spc="-5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00339A"/>
                </a:solidFill>
                <a:latin typeface="Arial"/>
                <a:cs typeface="Arial"/>
              </a:rPr>
              <a:t>an</a:t>
            </a:r>
            <a:r>
              <a:rPr sz="1800" b="1" spc="-5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39A"/>
                </a:solidFill>
                <a:latin typeface="Arial"/>
                <a:cs typeface="Arial"/>
              </a:rPr>
              <a:t>Ethernet</a:t>
            </a:r>
            <a:r>
              <a:rPr sz="1800" b="1" spc="-5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39A"/>
                </a:solidFill>
                <a:latin typeface="Arial"/>
                <a:cs typeface="Arial"/>
              </a:rPr>
              <a:t>Interface</a:t>
            </a:r>
            <a:r>
              <a:rPr sz="1800" b="1" spc="-5" dirty="0">
                <a:solidFill>
                  <a:srgbClr val="00339A"/>
                </a:solidFill>
                <a:latin typeface="Arial"/>
                <a:cs typeface="Arial"/>
              </a:rPr>
              <a:t> Card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7739" y="1563624"/>
            <a:ext cx="8180070" cy="4863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36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949" rIns="0" bIns="0" rtlCol="0">
            <a:spAutoFit/>
          </a:bodyPr>
          <a:lstStyle/>
          <a:p>
            <a:pPr marL="332740">
              <a:lnSpc>
                <a:spcPct val="100000"/>
              </a:lnSpc>
            </a:pPr>
            <a:r>
              <a:rPr spc="-25" dirty="0"/>
              <a:t>Maximu</a:t>
            </a:r>
            <a:r>
              <a:rPr spc="-30" dirty="0"/>
              <a:t>m</a:t>
            </a:r>
            <a:r>
              <a:rPr spc="-15" dirty="0"/>
              <a:t> </a:t>
            </a:r>
            <a:r>
              <a:rPr spc="-195" dirty="0"/>
              <a:t>T</a:t>
            </a:r>
            <a:r>
              <a:rPr spc="-25" dirty="0"/>
              <a:t>ransmissio</a:t>
            </a:r>
            <a:r>
              <a:rPr spc="-20" dirty="0"/>
              <a:t>n</a:t>
            </a:r>
            <a:r>
              <a:rPr spc="-10" dirty="0"/>
              <a:t> </a:t>
            </a:r>
            <a:r>
              <a:rPr spc="-25" dirty="0"/>
              <a:t>Unit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9607" y="1787269"/>
            <a:ext cx="8164830" cy="394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204" indent="-229870">
              <a:lnSpc>
                <a:spcPct val="100000"/>
              </a:lnSpc>
              <a:buFont typeface="Arial"/>
              <a:buChar char="•"/>
              <a:tabLst>
                <a:tab pos="244475" algn="l"/>
              </a:tabLst>
            </a:pPr>
            <a:r>
              <a:rPr sz="2000" spc="-20" dirty="0">
                <a:latin typeface="Arial"/>
                <a:cs typeface="Arial"/>
              </a:rPr>
              <a:t>Ther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limi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data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packe</a:t>
            </a:r>
            <a:r>
              <a:rPr sz="2000" spc="-10" dirty="0">
                <a:latin typeface="Arial"/>
                <a:cs typeface="Arial"/>
              </a:rPr>
              <a:t>t si</a:t>
            </a:r>
            <a:r>
              <a:rPr sz="2000" spc="-15" dirty="0">
                <a:latin typeface="Arial"/>
                <a:cs typeface="Arial"/>
              </a:rPr>
              <a:t>ze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eac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data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lin</a:t>
            </a:r>
            <a:r>
              <a:rPr sz="2000" spc="-1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laye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protocol.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243204" indent="-230504">
              <a:lnSpc>
                <a:spcPct val="100000"/>
              </a:lnSpc>
              <a:buFont typeface="Arial"/>
              <a:buChar char="•"/>
              <a:tabLst>
                <a:tab pos="243840" algn="l"/>
                <a:tab pos="5633720" algn="l"/>
              </a:tabLst>
            </a:pPr>
            <a:r>
              <a:rPr sz="2000" spc="-15" dirty="0">
                <a:latin typeface="Arial"/>
                <a:cs typeface="Arial"/>
              </a:rPr>
              <a:t>Thi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mi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al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Ma</a:t>
            </a:r>
            <a:r>
              <a:rPr sz="2000" spc="-10" dirty="0">
                <a:latin typeface="Arial"/>
                <a:cs typeface="Arial"/>
              </a:rPr>
              <a:t>xi</a:t>
            </a:r>
            <a:r>
              <a:rPr sz="2000" spc="-20" dirty="0">
                <a:latin typeface="Arial"/>
                <a:cs typeface="Arial"/>
              </a:rPr>
              <a:t>mum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rans</a:t>
            </a:r>
            <a:r>
              <a:rPr sz="2000" spc="-25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issi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U</a:t>
            </a:r>
            <a:r>
              <a:rPr sz="2000" spc="-15" dirty="0">
                <a:latin typeface="Arial"/>
                <a:cs typeface="Arial"/>
              </a:rPr>
              <a:t>ni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MTU</a:t>
            </a:r>
            <a:r>
              <a:rPr sz="2000" spc="-10" dirty="0">
                <a:latin typeface="Arial"/>
                <a:cs typeface="Arial"/>
              </a:rPr>
              <a:t>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243204" indent="-230504">
              <a:lnSpc>
                <a:spcPct val="100000"/>
              </a:lnSpc>
              <a:buFont typeface="Arial"/>
              <a:buChar char="•"/>
              <a:tabLst>
                <a:tab pos="243840" algn="l"/>
              </a:tabLst>
            </a:pPr>
            <a:r>
              <a:rPr sz="2000" spc="-15" dirty="0">
                <a:latin typeface="Arial"/>
                <a:cs typeface="Arial"/>
              </a:rPr>
              <a:t>MTUs </a:t>
            </a:r>
            <a:r>
              <a:rPr sz="2000" spc="-10" dirty="0">
                <a:latin typeface="Arial"/>
                <a:cs typeface="Arial"/>
              </a:rPr>
              <a:t>for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various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link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layers: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528955" lvl="1" indent="-171450">
              <a:lnSpc>
                <a:spcPct val="100000"/>
              </a:lnSpc>
              <a:buFont typeface="Arial"/>
              <a:buChar char="–"/>
              <a:tabLst>
                <a:tab pos="529590" algn="l"/>
              </a:tabLst>
            </a:pPr>
            <a:r>
              <a:rPr sz="1800" spc="-2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thernet,</a:t>
            </a:r>
            <a:r>
              <a:rPr sz="1800" spc="-15" dirty="0">
                <a:latin typeface="Arial"/>
                <a:cs typeface="Arial"/>
              </a:rPr>
              <a:t> PPP: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150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bytes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3"/>
              </a:spcBef>
              <a:buFont typeface="Arial"/>
              <a:buChar char="–"/>
            </a:pPr>
            <a:endParaRPr sz="1550">
              <a:latin typeface="Times New Roman"/>
              <a:cs typeface="Times New Roman"/>
            </a:endParaRPr>
          </a:p>
          <a:p>
            <a:pPr marL="528955" lvl="1" indent="-171450">
              <a:lnSpc>
                <a:spcPct val="100000"/>
              </a:lnSpc>
              <a:buFont typeface="Arial"/>
              <a:buChar char="–"/>
              <a:tabLst>
                <a:tab pos="529590" algn="l"/>
              </a:tabLst>
            </a:pPr>
            <a:r>
              <a:rPr sz="1800" spc="-2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DDI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4352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bytes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3"/>
              </a:spcBef>
              <a:buFont typeface="Arial"/>
              <a:buChar char="–"/>
            </a:pPr>
            <a:endParaRPr sz="1550">
              <a:latin typeface="Times New Roman"/>
              <a:cs typeface="Times New Roman"/>
            </a:endParaRPr>
          </a:p>
          <a:p>
            <a:pPr marL="528955" lvl="1" indent="-171450">
              <a:lnSpc>
                <a:spcPct val="100000"/>
              </a:lnSpc>
              <a:buFont typeface="Arial"/>
              <a:buChar char="–"/>
              <a:tabLst>
                <a:tab pos="529590" algn="l"/>
              </a:tabLst>
            </a:pPr>
            <a:r>
              <a:rPr sz="1800" spc="-20" dirty="0">
                <a:latin typeface="Arial"/>
                <a:cs typeface="Arial"/>
              </a:rPr>
              <a:t>PP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(lo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delay)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29</a:t>
            </a:r>
            <a:r>
              <a:rPr sz="1800" dirty="0">
                <a:latin typeface="Arial"/>
                <a:cs typeface="Arial"/>
              </a:rPr>
              <a:t>6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bytes</a:t>
            </a:r>
            <a:endParaRPr sz="1800">
              <a:latin typeface="Arial"/>
              <a:cs typeface="Arial"/>
            </a:endParaRPr>
          </a:p>
          <a:p>
            <a:pPr marL="243204" marR="316865" indent="-230504">
              <a:lnSpc>
                <a:spcPct val="150000"/>
              </a:lnSpc>
              <a:spcBef>
                <a:spcPts val="790"/>
              </a:spcBef>
              <a:buFont typeface="Arial"/>
              <a:buChar char="•"/>
              <a:tabLst>
                <a:tab pos="243840" algn="l"/>
              </a:tabLst>
            </a:pPr>
            <a:r>
              <a:rPr sz="2000" spc="-20" dirty="0">
                <a:solidFill>
                  <a:srgbClr val="0033CC"/>
                </a:solidFill>
                <a:latin typeface="Arial"/>
                <a:cs typeface="Arial"/>
              </a:rPr>
              <a:t>MT</a:t>
            </a:r>
            <a:r>
              <a:rPr sz="2000" spc="-15" dirty="0">
                <a:solidFill>
                  <a:srgbClr val="0033CC"/>
                </a:solidFill>
                <a:latin typeface="Arial"/>
                <a:cs typeface="Arial"/>
              </a:rPr>
              <a:t>U</a:t>
            </a:r>
            <a:r>
              <a:rPr sz="2000" spc="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33CC"/>
                </a:solidFill>
                <a:latin typeface="Arial"/>
                <a:cs typeface="Arial"/>
              </a:rPr>
              <a:t>doe</a:t>
            </a:r>
            <a:r>
              <a:rPr sz="2000" spc="-10" dirty="0">
                <a:solidFill>
                  <a:srgbClr val="0033CC"/>
                </a:solidFill>
                <a:latin typeface="Arial"/>
                <a:cs typeface="Arial"/>
              </a:rPr>
              <a:t>s </a:t>
            </a:r>
            <a:r>
              <a:rPr sz="2000" spc="-20" dirty="0">
                <a:solidFill>
                  <a:srgbClr val="0033CC"/>
                </a:solidFill>
                <a:latin typeface="Arial"/>
                <a:cs typeface="Arial"/>
              </a:rPr>
              <a:t>no</a:t>
            </a:r>
            <a:r>
              <a:rPr sz="2000" spc="-10" dirty="0">
                <a:solidFill>
                  <a:srgbClr val="0033CC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33CC"/>
                </a:solidFill>
                <a:latin typeface="Arial"/>
                <a:cs typeface="Arial"/>
              </a:rPr>
              <a:t>coun</a:t>
            </a:r>
            <a:r>
              <a:rPr sz="2000" spc="-10" dirty="0">
                <a:solidFill>
                  <a:srgbClr val="0033CC"/>
                </a:solidFill>
                <a:latin typeface="Arial"/>
                <a:cs typeface="Arial"/>
              </a:rPr>
              <a:t>t its</a:t>
            </a: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33CC"/>
                </a:solidFill>
                <a:latin typeface="Arial"/>
                <a:cs typeface="Arial"/>
              </a:rPr>
              <a:t>ow</a:t>
            </a:r>
            <a:r>
              <a:rPr sz="2000" spc="-15" dirty="0">
                <a:solidFill>
                  <a:srgbClr val="0033CC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33CC"/>
                </a:solidFill>
                <a:latin typeface="Arial"/>
                <a:cs typeface="Arial"/>
              </a:rPr>
              <a:t>heade</a:t>
            </a:r>
            <a:r>
              <a:rPr sz="2000" spc="-10" dirty="0">
                <a:solidFill>
                  <a:srgbClr val="0033CC"/>
                </a:solidFill>
                <a:latin typeface="Arial"/>
                <a:cs typeface="Arial"/>
              </a:rPr>
              <a:t>r </a:t>
            </a:r>
            <a:r>
              <a:rPr sz="2000" spc="-20" dirty="0">
                <a:solidFill>
                  <a:srgbClr val="0033CC"/>
                </a:solidFill>
                <a:latin typeface="Arial"/>
                <a:cs typeface="Arial"/>
              </a:rPr>
              <a:t>an</a:t>
            </a:r>
            <a:r>
              <a:rPr sz="2000" spc="-15" dirty="0">
                <a:solidFill>
                  <a:srgbClr val="0033CC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Arial"/>
                <a:cs typeface="Arial"/>
              </a:rPr>
              <a:t>trailer</a:t>
            </a:r>
            <a:r>
              <a:rPr sz="2000" spc="-15" dirty="0">
                <a:solidFill>
                  <a:srgbClr val="0033CC"/>
                </a:solidFill>
                <a:latin typeface="Arial"/>
                <a:cs typeface="Arial"/>
              </a:rPr>
              <a:t> byte</a:t>
            </a:r>
            <a:r>
              <a:rPr sz="2000" spc="-10" dirty="0">
                <a:solidFill>
                  <a:srgbClr val="0033CC"/>
                </a:solidFill>
                <a:latin typeface="Arial"/>
                <a:cs typeface="Arial"/>
              </a:rPr>
              <a:t>s </a:t>
            </a:r>
            <a:r>
              <a:rPr sz="2000" spc="-20" dirty="0">
                <a:solidFill>
                  <a:srgbClr val="0033CC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0033CC"/>
                </a:solidFill>
                <a:latin typeface="Arial"/>
                <a:cs typeface="Arial"/>
              </a:rPr>
              <a:t>f the </a:t>
            </a:r>
            <a:r>
              <a:rPr sz="2000" spc="-15" dirty="0">
                <a:solidFill>
                  <a:srgbClr val="0033CC"/>
                </a:solidFill>
                <a:latin typeface="Arial"/>
                <a:cs typeface="Arial"/>
              </a:rPr>
              <a:t>data</a:t>
            </a:r>
            <a:r>
              <a:rPr sz="2000" spc="-1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33CC"/>
                </a:solidFill>
                <a:latin typeface="Arial"/>
                <a:cs typeface="Arial"/>
              </a:rPr>
              <a:t>link protoco</a:t>
            </a: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 e.g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 Ethernet</a:t>
            </a:r>
            <a:r>
              <a:rPr sz="2000" spc="-45" dirty="0">
                <a:latin typeface="Arial"/>
                <a:cs typeface="Arial"/>
              </a:rPr>
              <a:t>’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MT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150</a:t>
            </a:r>
            <a:r>
              <a:rPr sz="2000" spc="-15" dirty="0">
                <a:latin typeface="Arial"/>
                <a:cs typeface="Arial"/>
              </a:rPr>
              <a:t>0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bytes.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6331458"/>
            <a:ext cx="9144000" cy="984250"/>
          </a:xfrm>
          <a:custGeom>
            <a:avLst/>
            <a:gdLst/>
            <a:ahLst/>
            <a:cxnLst/>
            <a:rect l="l" t="t" r="r" b="b"/>
            <a:pathLst>
              <a:path w="9144000" h="984250">
                <a:moveTo>
                  <a:pt x="0" y="0"/>
                </a:moveTo>
                <a:lnTo>
                  <a:pt x="0" y="983742"/>
                </a:lnTo>
                <a:lnTo>
                  <a:pt x="9144000" y="98374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88514" y="6555601"/>
            <a:ext cx="7366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8669" y="6647048"/>
            <a:ext cx="12128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5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10609" y="6647048"/>
            <a:ext cx="12128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5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66545" y="6707247"/>
            <a:ext cx="65595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46-1500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1500" y="6647048"/>
            <a:ext cx="12128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5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50130" y="6707247"/>
            <a:ext cx="12128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5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379729" y="6116091"/>
          <a:ext cx="5687564" cy="499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642"/>
                <a:gridCol w="517392"/>
                <a:gridCol w="516642"/>
                <a:gridCol w="3619496"/>
                <a:gridCol w="517392"/>
              </a:tblGrid>
              <a:tr h="499877">
                <a:tc>
                  <a:txBody>
                    <a:bodyPr/>
                    <a:lstStyle/>
                    <a:p>
                      <a:pPr marL="57150" marR="63500" indent="-19050">
                        <a:lnSpc>
                          <a:spcPct val="100800"/>
                        </a:lnSpc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Dest.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Addr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071">
                      <a:solidFill>
                        <a:srgbClr val="000000"/>
                      </a:solidFill>
                      <a:prstDash val="solid"/>
                    </a:lnR>
                    <a:lnT w="11656">
                      <a:solidFill>
                        <a:srgbClr val="000000"/>
                      </a:solidFill>
                      <a:prstDash val="solid"/>
                    </a:lnT>
                    <a:lnB w="116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marR="41275" indent="53340">
                        <a:lnSpc>
                          <a:spcPct val="10080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Src. Addr.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071">
                      <a:solidFill>
                        <a:srgbClr val="000000"/>
                      </a:solidFill>
                      <a:prstDash val="solid"/>
                    </a:lnL>
                    <a:lnR w="12071">
                      <a:solidFill>
                        <a:srgbClr val="000000"/>
                      </a:solidFill>
                      <a:prstDash val="solid"/>
                    </a:lnR>
                    <a:lnT w="11656">
                      <a:solidFill>
                        <a:srgbClr val="000000"/>
                      </a:solidFill>
                      <a:prstDash val="solid"/>
                    </a:lnT>
                    <a:lnB w="116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Type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071">
                      <a:solidFill>
                        <a:srgbClr val="000000"/>
                      </a:solidFill>
                      <a:prstDash val="solid"/>
                    </a:lnL>
                    <a:lnR w="12071">
                      <a:solidFill>
                        <a:srgbClr val="000000"/>
                      </a:solidFill>
                      <a:prstDash val="solid"/>
                    </a:lnR>
                    <a:lnT w="11656">
                      <a:solidFill>
                        <a:srgbClr val="000000"/>
                      </a:solidFill>
                      <a:prstDash val="solid"/>
                    </a:lnT>
                    <a:lnB w="116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2729" algn="ctr">
                        <a:lnSpc>
                          <a:spcPct val="100000"/>
                        </a:lnSpc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Data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071">
                      <a:solidFill>
                        <a:srgbClr val="000000"/>
                      </a:solidFill>
                      <a:prstDash val="solid"/>
                    </a:lnL>
                    <a:lnR w="12071">
                      <a:solidFill>
                        <a:srgbClr val="000000"/>
                      </a:solidFill>
                      <a:prstDash val="solid"/>
                    </a:lnR>
                    <a:lnT w="11656">
                      <a:solidFill>
                        <a:srgbClr val="000000"/>
                      </a:solidFill>
                      <a:prstDash val="solid"/>
                    </a:lnT>
                    <a:lnB w="116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CRC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071">
                      <a:solidFill>
                        <a:srgbClr val="000000"/>
                      </a:solidFill>
                      <a:prstDash val="solid"/>
                    </a:lnL>
                    <a:lnT w="11656">
                      <a:solidFill>
                        <a:srgbClr val="000000"/>
                      </a:solidFill>
                      <a:prstDash val="solid"/>
                    </a:lnT>
                    <a:lnB w="1165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37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Interne</a:t>
            </a:r>
            <a:r>
              <a:rPr spc="-15" dirty="0"/>
              <a:t>t</a:t>
            </a:r>
            <a:r>
              <a:rPr spc="-20" dirty="0"/>
              <a:t> </a:t>
            </a:r>
            <a:r>
              <a:rPr spc="-25" dirty="0"/>
              <a:t>Contro</a:t>
            </a:r>
            <a:r>
              <a:rPr spc="-10" dirty="0"/>
              <a:t>l </a:t>
            </a:r>
            <a:r>
              <a:rPr spc="-25" dirty="0"/>
              <a:t>Messag</a:t>
            </a:r>
            <a:r>
              <a:rPr spc="-20" dirty="0"/>
              <a:t>e</a:t>
            </a:r>
            <a:r>
              <a:rPr spc="-15" dirty="0"/>
              <a:t> </a:t>
            </a:r>
            <a:r>
              <a:rPr spc="-25" dirty="0"/>
              <a:t>Protocol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01927" y="1733929"/>
            <a:ext cx="7752715" cy="301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buFont typeface="Arial"/>
              <a:buChar char="•"/>
              <a:tabLst>
                <a:tab pos="241300" algn="l"/>
              </a:tabLst>
            </a:pPr>
            <a:r>
              <a:rPr sz="2000" spc="-20" dirty="0">
                <a:latin typeface="Arial"/>
                <a:cs typeface="Arial"/>
              </a:rPr>
              <a:t>Th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Internet</a:t>
            </a:r>
            <a:r>
              <a:rPr sz="2000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Contro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l</a:t>
            </a:r>
            <a:r>
              <a:rPr sz="200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Messag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Protoco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l 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(ICMP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)</a:t>
            </a:r>
            <a:r>
              <a:rPr sz="200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protoco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used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erro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control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messages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Internet.</a:t>
            </a:r>
            <a:endParaRPr sz="2000">
              <a:latin typeface="Arial"/>
              <a:cs typeface="Arial"/>
            </a:endParaRPr>
          </a:p>
          <a:p>
            <a:pPr marL="241300" marR="600710" indent="-228600">
              <a:lnSpc>
                <a:spcPct val="110000"/>
              </a:lnSpc>
              <a:spcBef>
                <a:spcPts val="835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25" dirty="0">
                <a:latin typeface="Arial"/>
                <a:cs typeface="Arial"/>
              </a:rPr>
              <a:t>CM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provide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erro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reporting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mechanism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 </a:t>
            </a:r>
            <a:r>
              <a:rPr sz="2000" spc="-15" dirty="0">
                <a:latin typeface="Arial"/>
                <a:cs typeface="Arial"/>
              </a:rPr>
              <a:t>router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 sources.</a:t>
            </a:r>
            <a:endParaRPr sz="2000">
              <a:latin typeface="Arial"/>
              <a:cs typeface="Arial"/>
            </a:endParaRPr>
          </a:p>
          <a:p>
            <a:pPr marL="241300" marR="271145" indent="-228600">
              <a:lnSpc>
                <a:spcPct val="110000"/>
              </a:lnSpc>
              <a:spcBef>
                <a:spcPts val="840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Al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l</a:t>
            </a:r>
            <a:r>
              <a:rPr sz="200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ICM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packets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 are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encapsulated</a:t>
            </a:r>
            <a:r>
              <a:rPr sz="2000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IP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datagram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(IP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protocol </a:t>
            </a:r>
            <a:r>
              <a:rPr sz="2000" spc="-10" dirty="0">
                <a:latin typeface="Arial"/>
                <a:cs typeface="Arial"/>
              </a:rPr>
              <a:t>type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1)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20" dirty="0">
                <a:latin typeface="Arial"/>
                <a:cs typeface="Arial"/>
              </a:rPr>
              <a:t>Th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packe</a:t>
            </a:r>
            <a:r>
              <a:rPr sz="2000" spc="-10" dirty="0">
                <a:latin typeface="Arial"/>
                <a:cs typeface="Arial"/>
              </a:rPr>
              <a:t>t format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simple.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05"/>
              </a:spcBef>
            </a:pPr>
            <a:r>
              <a:rPr sz="1800" dirty="0">
                <a:latin typeface="Arial"/>
                <a:cs typeface="Arial"/>
              </a:rPr>
              <a:t>Example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below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shows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destination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unreachable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error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message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below: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27860" y="4946903"/>
            <a:ext cx="6210299" cy="4061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3579" y="5269229"/>
            <a:ext cx="3081655" cy="83820"/>
          </a:xfrm>
          <a:custGeom>
            <a:avLst/>
            <a:gdLst/>
            <a:ahLst/>
            <a:cxnLst/>
            <a:rect l="l" t="t" r="r" b="b"/>
            <a:pathLst>
              <a:path w="3081654" h="83820">
                <a:moveTo>
                  <a:pt x="55625" y="38100"/>
                </a:moveTo>
                <a:lnTo>
                  <a:pt x="55625" y="0"/>
                </a:lnTo>
                <a:lnTo>
                  <a:pt x="0" y="0"/>
                </a:lnTo>
                <a:lnTo>
                  <a:pt x="0" y="83820"/>
                </a:lnTo>
                <a:lnTo>
                  <a:pt x="19050" y="8382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55625" y="38100"/>
                </a:lnTo>
                <a:close/>
              </a:path>
              <a:path w="3081654" h="8382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3081654" h="83820">
                <a:moveTo>
                  <a:pt x="38100" y="8382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83820"/>
                </a:lnTo>
                <a:lnTo>
                  <a:pt x="38100" y="83820"/>
                </a:lnTo>
                <a:close/>
              </a:path>
              <a:path w="3081654" h="83820">
                <a:moveTo>
                  <a:pt x="322325" y="38100"/>
                </a:moveTo>
                <a:lnTo>
                  <a:pt x="322325" y="0"/>
                </a:lnTo>
                <a:lnTo>
                  <a:pt x="169925" y="0"/>
                </a:lnTo>
                <a:lnTo>
                  <a:pt x="169925" y="38100"/>
                </a:lnTo>
                <a:lnTo>
                  <a:pt x="322325" y="38100"/>
                </a:lnTo>
                <a:close/>
              </a:path>
              <a:path w="3081654" h="83820">
                <a:moveTo>
                  <a:pt x="589026" y="38100"/>
                </a:moveTo>
                <a:lnTo>
                  <a:pt x="589026" y="0"/>
                </a:lnTo>
                <a:lnTo>
                  <a:pt x="436625" y="0"/>
                </a:lnTo>
                <a:lnTo>
                  <a:pt x="436625" y="38100"/>
                </a:lnTo>
                <a:lnTo>
                  <a:pt x="589026" y="38100"/>
                </a:lnTo>
                <a:close/>
              </a:path>
              <a:path w="3081654" h="83820">
                <a:moveTo>
                  <a:pt x="855726" y="38100"/>
                </a:moveTo>
                <a:lnTo>
                  <a:pt x="855726" y="0"/>
                </a:lnTo>
                <a:lnTo>
                  <a:pt x="703326" y="0"/>
                </a:lnTo>
                <a:lnTo>
                  <a:pt x="703326" y="38100"/>
                </a:lnTo>
                <a:lnTo>
                  <a:pt x="855726" y="38100"/>
                </a:lnTo>
                <a:close/>
              </a:path>
              <a:path w="3081654" h="83820">
                <a:moveTo>
                  <a:pt x="1122426" y="38100"/>
                </a:moveTo>
                <a:lnTo>
                  <a:pt x="1122426" y="0"/>
                </a:lnTo>
                <a:lnTo>
                  <a:pt x="970026" y="0"/>
                </a:lnTo>
                <a:lnTo>
                  <a:pt x="970026" y="38100"/>
                </a:lnTo>
                <a:lnTo>
                  <a:pt x="1122426" y="38100"/>
                </a:lnTo>
                <a:close/>
              </a:path>
              <a:path w="3081654" h="83820">
                <a:moveTo>
                  <a:pt x="1389125" y="38100"/>
                </a:moveTo>
                <a:lnTo>
                  <a:pt x="1389125" y="0"/>
                </a:lnTo>
                <a:lnTo>
                  <a:pt x="1236726" y="0"/>
                </a:lnTo>
                <a:lnTo>
                  <a:pt x="1236726" y="38100"/>
                </a:lnTo>
                <a:lnTo>
                  <a:pt x="1389125" y="38100"/>
                </a:lnTo>
                <a:close/>
              </a:path>
              <a:path w="3081654" h="83820">
                <a:moveTo>
                  <a:pt x="1655825" y="38100"/>
                </a:moveTo>
                <a:lnTo>
                  <a:pt x="1655825" y="0"/>
                </a:lnTo>
                <a:lnTo>
                  <a:pt x="1503425" y="0"/>
                </a:lnTo>
                <a:lnTo>
                  <a:pt x="1503425" y="38100"/>
                </a:lnTo>
                <a:lnTo>
                  <a:pt x="1655825" y="38100"/>
                </a:lnTo>
                <a:close/>
              </a:path>
              <a:path w="3081654" h="83820">
                <a:moveTo>
                  <a:pt x="1922525" y="38100"/>
                </a:moveTo>
                <a:lnTo>
                  <a:pt x="1922525" y="0"/>
                </a:lnTo>
                <a:lnTo>
                  <a:pt x="1770125" y="0"/>
                </a:lnTo>
                <a:lnTo>
                  <a:pt x="1770125" y="38100"/>
                </a:lnTo>
                <a:lnTo>
                  <a:pt x="1922525" y="38100"/>
                </a:lnTo>
                <a:close/>
              </a:path>
              <a:path w="3081654" h="83820">
                <a:moveTo>
                  <a:pt x="2189225" y="38100"/>
                </a:moveTo>
                <a:lnTo>
                  <a:pt x="2189225" y="0"/>
                </a:lnTo>
                <a:lnTo>
                  <a:pt x="2036825" y="0"/>
                </a:lnTo>
                <a:lnTo>
                  <a:pt x="2036825" y="38100"/>
                </a:lnTo>
                <a:lnTo>
                  <a:pt x="2189225" y="38100"/>
                </a:lnTo>
                <a:close/>
              </a:path>
              <a:path w="3081654" h="83820">
                <a:moveTo>
                  <a:pt x="2455925" y="38100"/>
                </a:moveTo>
                <a:lnTo>
                  <a:pt x="2455925" y="0"/>
                </a:lnTo>
                <a:lnTo>
                  <a:pt x="2303525" y="0"/>
                </a:lnTo>
                <a:lnTo>
                  <a:pt x="2303525" y="38100"/>
                </a:lnTo>
                <a:lnTo>
                  <a:pt x="2455925" y="38100"/>
                </a:lnTo>
                <a:close/>
              </a:path>
              <a:path w="3081654" h="83820">
                <a:moveTo>
                  <a:pt x="2722625" y="38100"/>
                </a:moveTo>
                <a:lnTo>
                  <a:pt x="2722625" y="0"/>
                </a:lnTo>
                <a:lnTo>
                  <a:pt x="2570225" y="0"/>
                </a:lnTo>
                <a:lnTo>
                  <a:pt x="2570225" y="38100"/>
                </a:lnTo>
                <a:lnTo>
                  <a:pt x="2722625" y="38100"/>
                </a:lnTo>
                <a:close/>
              </a:path>
              <a:path w="3081654" h="83820">
                <a:moveTo>
                  <a:pt x="2989325" y="38100"/>
                </a:moveTo>
                <a:lnTo>
                  <a:pt x="2989325" y="0"/>
                </a:lnTo>
                <a:lnTo>
                  <a:pt x="2836925" y="0"/>
                </a:lnTo>
                <a:lnTo>
                  <a:pt x="2836925" y="38100"/>
                </a:lnTo>
                <a:lnTo>
                  <a:pt x="2989325" y="38100"/>
                </a:lnTo>
                <a:close/>
              </a:path>
              <a:path w="3081654" h="83820">
                <a:moveTo>
                  <a:pt x="3081528" y="83820"/>
                </a:moveTo>
                <a:lnTo>
                  <a:pt x="3081528" y="60198"/>
                </a:lnTo>
                <a:lnTo>
                  <a:pt x="3043428" y="60198"/>
                </a:lnTo>
                <a:lnTo>
                  <a:pt x="3043428" y="83820"/>
                </a:lnTo>
                <a:lnTo>
                  <a:pt x="3081528" y="8382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27860" y="5353050"/>
            <a:ext cx="6210299" cy="9791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3579" y="5353050"/>
            <a:ext cx="3081655" cy="337185"/>
          </a:xfrm>
          <a:custGeom>
            <a:avLst/>
            <a:gdLst/>
            <a:ahLst/>
            <a:cxnLst/>
            <a:rect l="l" t="t" r="r" b="b"/>
            <a:pathLst>
              <a:path w="3081654" h="337185">
                <a:moveTo>
                  <a:pt x="38100" y="317753"/>
                </a:moveTo>
                <a:lnTo>
                  <a:pt x="38100" y="165353"/>
                </a:lnTo>
                <a:lnTo>
                  <a:pt x="0" y="165353"/>
                </a:lnTo>
                <a:lnTo>
                  <a:pt x="0" y="317753"/>
                </a:lnTo>
                <a:lnTo>
                  <a:pt x="38100" y="317753"/>
                </a:lnTo>
                <a:close/>
              </a:path>
              <a:path w="3081654" h="337185">
                <a:moveTo>
                  <a:pt x="38100" y="51053"/>
                </a:moveTo>
                <a:lnTo>
                  <a:pt x="38100" y="0"/>
                </a:lnTo>
                <a:lnTo>
                  <a:pt x="0" y="0"/>
                </a:lnTo>
                <a:lnTo>
                  <a:pt x="0" y="51053"/>
                </a:lnTo>
                <a:lnTo>
                  <a:pt x="38100" y="51053"/>
                </a:lnTo>
                <a:close/>
              </a:path>
              <a:path w="3081654" h="337185">
                <a:moveTo>
                  <a:pt x="3081528" y="128777"/>
                </a:moveTo>
                <a:lnTo>
                  <a:pt x="3081528" y="0"/>
                </a:lnTo>
                <a:lnTo>
                  <a:pt x="3043428" y="0"/>
                </a:lnTo>
                <a:lnTo>
                  <a:pt x="3043428" y="128777"/>
                </a:lnTo>
                <a:lnTo>
                  <a:pt x="3081528" y="128777"/>
                </a:lnTo>
                <a:close/>
              </a:path>
              <a:path w="3081654" h="337185">
                <a:moveTo>
                  <a:pt x="3062478" y="298703"/>
                </a:moveTo>
                <a:lnTo>
                  <a:pt x="2984754" y="298703"/>
                </a:lnTo>
                <a:lnTo>
                  <a:pt x="2984754" y="336803"/>
                </a:lnTo>
                <a:lnTo>
                  <a:pt x="3043428" y="336803"/>
                </a:lnTo>
                <a:lnTo>
                  <a:pt x="3043428" y="317753"/>
                </a:lnTo>
                <a:lnTo>
                  <a:pt x="3062478" y="298703"/>
                </a:lnTo>
                <a:close/>
              </a:path>
              <a:path w="3081654" h="337185">
                <a:moveTo>
                  <a:pt x="3081528" y="336803"/>
                </a:moveTo>
                <a:lnTo>
                  <a:pt x="3081528" y="243077"/>
                </a:lnTo>
                <a:lnTo>
                  <a:pt x="3043428" y="243077"/>
                </a:lnTo>
                <a:lnTo>
                  <a:pt x="3043428" y="298703"/>
                </a:lnTo>
                <a:lnTo>
                  <a:pt x="3062478" y="298703"/>
                </a:lnTo>
                <a:lnTo>
                  <a:pt x="3062478" y="336803"/>
                </a:lnTo>
                <a:lnTo>
                  <a:pt x="3081528" y="336803"/>
                </a:lnTo>
                <a:close/>
              </a:path>
              <a:path w="3081654" h="337185">
                <a:moveTo>
                  <a:pt x="3062478" y="336803"/>
                </a:moveTo>
                <a:lnTo>
                  <a:pt x="3062478" y="298703"/>
                </a:lnTo>
                <a:lnTo>
                  <a:pt x="3043428" y="317753"/>
                </a:lnTo>
                <a:lnTo>
                  <a:pt x="3043428" y="336803"/>
                </a:lnTo>
                <a:lnTo>
                  <a:pt x="3062478" y="336803"/>
                </a:lnTo>
                <a:close/>
              </a:path>
              <a:path w="3081654" h="337185">
                <a:moveTo>
                  <a:pt x="2870454" y="336803"/>
                </a:moveTo>
                <a:lnTo>
                  <a:pt x="2870454" y="298703"/>
                </a:lnTo>
                <a:lnTo>
                  <a:pt x="2718054" y="298703"/>
                </a:lnTo>
                <a:lnTo>
                  <a:pt x="2718054" y="336803"/>
                </a:lnTo>
                <a:lnTo>
                  <a:pt x="2870454" y="336803"/>
                </a:lnTo>
                <a:close/>
              </a:path>
              <a:path w="3081654" h="337185">
                <a:moveTo>
                  <a:pt x="2603754" y="336803"/>
                </a:moveTo>
                <a:lnTo>
                  <a:pt x="2603754" y="298703"/>
                </a:lnTo>
                <a:lnTo>
                  <a:pt x="2451354" y="298703"/>
                </a:lnTo>
                <a:lnTo>
                  <a:pt x="2451354" y="336803"/>
                </a:lnTo>
                <a:lnTo>
                  <a:pt x="2603754" y="336803"/>
                </a:lnTo>
                <a:close/>
              </a:path>
              <a:path w="3081654" h="337185">
                <a:moveTo>
                  <a:pt x="2337054" y="336803"/>
                </a:moveTo>
                <a:lnTo>
                  <a:pt x="2337054" y="298703"/>
                </a:lnTo>
                <a:lnTo>
                  <a:pt x="2184654" y="298703"/>
                </a:lnTo>
                <a:lnTo>
                  <a:pt x="2184654" y="336803"/>
                </a:lnTo>
                <a:lnTo>
                  <a:pt x="2337054" y="336803"/>
                </a:lnTo>
                <a:close/>
              </a:path>
              <a:path w="3081654" h="337185">
                <a:moveTo>
                  <a:pt x="2070353" y="336803"/>
                </a:moveTo>
                <a:lnTo>
                  <a:pt x="2070353" y="298703"/>
                </a:lnTo>
                <a:lnTo>
                  <a:pt x="1917953" y="298703"/>
                </a:lnTo>
                <a:lnTo>
                  <a:pt x="1917953" y="336803"/>
                </a:lnTo>
                <a:lnTo>
                  <a:pt x="2070353" y="336803"/>
                </a:lnTo>
                <a:close/>
              </a:path>
              <a:path w="3081654" h="337185">
                <a:moveTo>
                  <a:pt x="1803653" y="336803"/>
                </a:moveTo>
                <a:lnTo>
                  <a:pt x="1803653" y="298703"/>
                </a:lnTo>
                <a:lnTo>
                  <a:pt x="1651253" y="298703"/>
                </a:lnTo>
                <a:lnTo>
                  <a:pt x="1651253" y="336803"/>
                </a:lnTo>
                <a:lnTo>
                  <a:pt x="1803653" y="336803"/>
                </a:lnTo>
                <a:close/>
              </a:path>
              <a:path w="3081654" h="337185">
                <a:moveTo>
                  <a:pt x="1536953" y="336803"/>
                </a:moveTo>
                <a:lnTo>
                  <a:pt x="1536953" y="298703"/>
                </a:lnTo>
                <a:lnTo>
                  <a:pt x="1384553" y="298703"/>
                </a:lnTo>
                <a:lnTo>
                  <a:pt x="1384553" y="336803"/>
                </a:lnTo>
                <a:lnTo>
                  <a:pt x="1536953" y="336803"/>
                </a:lnTo>
                <a:close/>
              </a:path>
              <a:path w="3081654" h="337185">
                <a:moveTo>
                  <a:pt x="1270253" y="336803"/>
                </a:moveTo>
                <a:lnTo>
                  <a:pt x="1270253" y="298703"/>
                </a:lnTo>
                <a:lnTo>
                  <a:pt x="1117853" y="298703"/>
                </a:lnTo>
                <a:lnTo>
                  <a:pt x="1117853" y="336803"/>
                </a:lnTo>
                <a:lnTo>
                  <a:pt x="1270253" y="336803"/>
                </a:lnTo>
                <a:close/>
              </a:path>
              <a:path w="3081654" h="337185">
                <a:moveTo>
                  <a:pt x="1003553" y="336803"/>
                </a:moveTo>
                <a:lnTo>
                  <a:pt x="1003553" y="298703"/>
                </a:lnTo>
                <a:lnTo>
                  <a:pt x="851153" y="298703"/>
                </a:lnTo>
                <a:lnTo>
                  <a:pt x="851153" y="336803"/>
                </a:lnTo>
                <a:lnTo>
                  <a:pt x="1003553" y="336803"/>
                </a:lnTo>
                <a:close/>
              </a:path>
              <a:path w="3081654" h="337185">
                <a:moveTo>
                  <a:pt x="736853" y="336803"/>
                </a:moveTo>
                <a:lnTo>
                  <a:pt x="736853" y="298703"/>
                </a:lnTo>
                <a:lnTo>
                  <a:pt x="584453" y="298703"/>
                </a:lnTo>
                <a:lnTo>
                  <a:pt x="584453" y="336803"/>
                </a:lnTo>
                <a:lnTo>
                  <a:pt x="736853" y="336803"/>
                </a:lnTo>
                <a:close/>
              </a:path>
              <a:path w="3081654" h="337185">
                <a:moveTo>
                  <a:pt x="470153" y="336803"/>
                </a:moveTo>
                <a:lnTo>
                  <a:pt x="470153" y="298703"/>
                </a:lnTo>
                <a:lnTo>
                  <a:pt x="317753" y="298703"/>
                </a:lnTo>
                <a:lnTo>
                  <a:pt x="317753" y="336803"/>
                </a:lnTo>
                <a:lnTo>
                  <a:pt x="470153" y="336803"/>
                </a:lnTo>
                <a:close/>
              </a:path>
              <a:path w="3081654" h="337185">
                <a:moveTo>
                  <a:pt x="203453" y="336803"/>
                </a:moveTo>
                <a:lnTo>
                  <a:pt x="203453" y="298703"/>
                </a:lnTo>
                <a:lnTo>
                  <a:pt x="51053" y="298703"/>
                </a:lnTo>
                <a:lnTo>
                  <a:pt x="51053" y="336803"/>
                </a:lnTo>
                <a:lnTo>
                  <a:pt x="203453" y="33680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27860" y="6332220"/>
            <a:ext cx="6210299" cy="5410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38</a:t>
            </a:fld>
            <a:endParaRPr lang="nb-NO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862" y="801193"/>
            <a:ext cx="44678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5" dirty="0">
                <a:solidFill>
                  <a:srgbClr val="00339A"/>
                </a:solidFill>
                <a:latin typeface="Arial"/>
                <a:cs typeface="Arial"/>
              </a:rPr>
              <a:t>Type</a:t>
            </a:r>
            <a:r>
              <a:rPr sz="3200" b="1" spc="-20" dirty="0">
                <a:solidFill>
                  <a:srgbClr val="00339A"/>
                </a:solidFill>
                <a:latin typeface="Arial"/>
                <a:cs typeface="Arial"/>
              </a:rPr>
              <a:t>s</a:t>
            </a:r>
            <a:r>
              <a:rPr sz="3200" b="1" spc="-30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00339A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00339A"/>
                </a:solidFill>
                <a:latin typeface="Arial"/>
                <a:cs typeface="Arial"/>
              </a:rPr>
              <a:t>f</a:t>
            </a:r>
            <a:r>
              <a:rPr sz="3200" b="1" spc="-10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00339A"/>
                </a:solidFill>
                <a:latin typeface="Arial"/>
                <a:cs typeface="Arial"/>
              </a:rPr>
              <a:t>ICMP</a:t>
            </a:r>
            <a:r>
              <a:rPr sz="3200" b="1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00339A"/>
                </a:solidFill>
                <a:latin typeface="Arial"/>
                <a:cs typeface="Arial"/>
              </a:rPr>
              <a:t>Packets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461" y="2007068"/>
            <a:ext cx="70154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Many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ICMP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packe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types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exist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eac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 wit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 it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 ow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format.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24583" y="2697479"/>
            <a:ext cx="6426708" cy="363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39</a:t>
            </a:fld>
            <a:endParaRPr lang="nb-NO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Services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05839" y="1825475"/>
            <a:ext cx="8569235" cy="3323987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Unacknowledged connectionless service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Frame is sent with no connection / error recovery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Ethernet is example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Acknowledged connectionless service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Frame is sent with retransmissions if needed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Example is 802.11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Acknowledged connection-oriented service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Connection is set up; rare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445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ICMP</a:t>
            </a:r>
            <a:r>
              <a:rPr spc="-15" dirty="0"/>
              <a:t> </a:t>
            </a:r>
            <a:r>
              <a:rPr spc="-25" dirty="0"/>
              <a:t>Messag</a:t>
            </a:r>
            <a:r>
              <a:rPr spc="-20" dirty="0"/>
              <a:t>e</a:t>
            </a:r>
            <a:r>
              <a:rPr spc="-15" dirty="0"/>
              <a:t> </a:t>
            </a:r>
            <a:r>
              <a:rPr spc="-25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339394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44955" y="1807081"/>
            <a:ext cx="7443470" cy="491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25" dirty="0">
                <a:latin typeface="Arial"/>
                <a:cs typeface="Arial"/>
              </a:rPr>
              <a:t>CM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message</a:t>
            </a:r>
            <a:r>
              <a:rPr sz="2000" spc="-10" dirty="0">
                <a:latin typeface="Arial"/>
                <a:cs typeface="Arial"/>
              </a:rPr>
              <a:t>s </a:t>
            </a:r>
            <a:r>
              <a:rPr sz="2000" spc="-15" dirty="0">
                <a:latin typeface="Arial"/>
                <a:cs typeface="Arial"/>
              </a:rPr>
              <a:t>are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eithe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quer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y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messages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 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erro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r 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message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550"/>
              </a:spcBef>
              <a:buFont typeface="Arial"/>
              <a:buChar char="•"/>
              <a:tabLst>
                <a:tab pos="298450" algn="l"/>
              </a:tabLst>
            </a:pPr>
            <a:r>
              <a:rPr sz="2000" spc="-20" dirty="0">
                <a:latin typeface="Arial"/>
                <a:cs typeface="Arial"/>
              </a:rPr>
              <a:t>ICM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quer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messages:</a:t>
            </a:r>
            <a:endParaRPr sz="20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1440"/>
              </a:spcBef>
              <a:buFont typeface="Arial"/>
              <a:buChar char="–"/>
              <a:tabLst>
                <a:tab pos="698500" algn="l"/>
              </a:tabLst>
            </a:pPr>
            <a:r>
              <a:rPr sz="1800" spc="-2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cho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request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/</a:t>
            </a:r>
            <a:r>
              <a:rPr sz="1800" dirty="0">
                <a:latin typeface="Arial"/>
                <a:cs typeface="Arial"/>
              </a:rPr>
              <a:t> Echo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reply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400"/>
              </a:spcBef>
              <a:buFont typeface="Arial"/>
              <a:buChar char="–"/>
              <a:tabLst>
                <a:tab pos="698500" algn="l"/>
              </a:tabLst>
            </a:pPr>
            <a:r>
              <a:rPr sz="1800" dirty="0">
                <a:latin typeface="Arial"/>
                <a:cs typeface="Arial"/>
              </a:rPr>
              <a:t>Router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advertisement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/</a:t>
            </a:r>
            <a:r>
              <a:rPr sz="1800" dirty="0">
                <a:latin typeface="Arial"/>
                <a:cs typeface="Arial"/>
              </a:rPr>
              <a:t> Router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solicitation</a:t>
            </a:r>
            <a:endParaRPr sz="18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1405"/>
              </a:spcBef>
              <a:buFont typeface="Arial"/>
              <a:buChar char="–"/>
              <a:tabLst>
                <a:tab pos="698500" algn="l"/>
              </a:tabLst>
            </a:pPr>
            <a:r>
              <a:rPr sz="1800" spc="-2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imestam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request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/</a:t>
            </a:r>
            <a:r>
              <a:rPr sz="1800" dirty="0">
                <a:latin typeface="Arial"/>
                <a:cs typeface="Arial"/>
              </a:rPr>
              <a:t> Timestamp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reply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400"/>
              </a:spcBef>
              <a:buFont typeface="Arial"/>
              <a:buChar char="–"/>
              <a:tabLst>
                <a:tab pos="698500" algn="l"/>
              </a:tabLst>
            </a:pPr>
            <a:r>
              <a:rPr sz="1800" dirty="0">
                <a:latin typeface="Arial"/>
                <a:cs typeface="Arial"/>
              </a:rPr>
              <a:t>Address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mask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</a:t>
            </a:r>
            <a:r>
              <a:rPr sz="1800" spc="-5" dirty="0">
                <a:latin typeface="Arial"/>
                <a:cs typeface="Arial"/>
              </a:rPr>
              <a:t>ues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 /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mask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reply</a:t>
            </a:r>
            <a:endParaRPr sz="18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520"/>
              </a:spcBef>
              <a:buFont typeface="Arial"/>
              <a:buChar char="•"/>
              <a:tabLst>
                <a:tab pos="298450" algn="l"/>
              </a:tabLst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25" dirty="0">
                <a:latin typeface="Arial"/>
                <a:cs typeface="Arial"/>
              </a:rPr>
              <a:t>CM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erro</a:t>
            </a:r>
            <a:r>
              <a:rPr sz="2000" spc="-10" dirty="0">
                <a:latin typeface="Arial"/>
                <a:cs typeface="Arial"/>
              </a:rPr>
              <a:t>r </a:t>
            </a:r>
            <a:r>
              <a:rPr sz="2000" spc="-20" dirty="0">
                <a:latin typeface="Arial"/>
                <a:cs typeface="Arial"/>
              </a:rPr>
              <a:t>messages:</a:t>
            </a:r>
            <a:endParaRPr sz="20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1440"/>
              </a:spcBef>
              <a:buFont typeface="Arial"/>
              <a:buChar char="–"/>
              <a:tabLst>
                <a:tab pos="698500" algn="l"/>
              </a:tabLst>
            </a:pP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ost </a:t>
            </a:r>
            <a:r>
              <a:rPr sz="1800" dirty="0">
                <a:latin typeface="Arial"/>
                <a:cs typeface="Arial"/>
              </a:rPr>
              <a:t>unreachable</a:t>
            </a:r>
            <a:endParaRPr sz="18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1400"/>
              </a:spcBef>
              <a:buFont typeface="Arial"/>
              <a:buChar char="–"/>
              <a:tabLst>
                <a:tab pos="698500" algn="l"/>
              </a:tabLst>
            </a:pPr>
            <a:r>
              <a:rPr sz="1800" spc="-2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ource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quench</a:t>
            </a:r>
            <a:endParaRPr sz="18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1400"/>
              </a:spcBef>
              <a:buFont typeface="Arial"/>
              <a:buChar char="–"/>
              <a:tabLst>
                <a:tab pos="698500" algn="l"/>
              </a:tabLst>
            </a:pPr>
            <a:r>
              <a:rPr sz="1800" spc="-2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exceeded</a:t>
            </a:r>
            <a:endParaRPr sz="18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1400"/>
              </a:spcBef>
              <a:buFont typeface="Arial"/>
              <a:buChar char="–"/>
              <a:tabLst>
                <a:tab pos="698500" algn="l"/>
              </a:tabLst>
            </a:pPr>
            <a:r>
              <a:rPr sz="1800" spc="-2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arameter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problem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40</a:t>
            </a:fld>
            <a:endParaRPr lang="nb-NO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ICMP</a:t>
            </a:r>
            <a:r>
              <a:rPr spc="-10" dirty="0"/>
              <a:t> </a:t>
            </a:r>
            <a:r>
              <a:rPr spc="-25" dirty="0"/>
              <a:t>Erro</a:t>
            </a:r>
            <a:r>
              <a:rPr spc="-15" dirty="0"/>
              <a:t>r</a:t>
            </a:r>
            <a:r>
              <a:rPr spc="15" dirty="0"/>
              <a:t> </a:t>
            </a:r>
            <a:r>
              <a:rPr spc="-25" dirty="0"/>
              <a:t>Messages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4832" y="1878290"/>
            <a:ext cx="8551545" cy="396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865" marR="5080" indent="-177165">
              <a:lnSpc>
                <a:spcPct val="149900"/>
              </a:lnSpc>
              <a:buFont typeface="Arial"/>
              <a:buChar char="•"/>
              <a:tabLst>
                <a:tab pos="190500" algn="l"/>
              </a:tabLst>
            </a:pP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ac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ICMP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erro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message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contains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5" dirty="0">
                <a:latin typeface="Arial"/>
                <a:cs typeface="Arial"/>
              </a:rPr>
              <a:t> heade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</a:t>
            </a:r>
            <a:r>
              <a:rPr sz="2200" dirty="0">
                <a:latin typeface="Arial"/>
                <a:cs typeface="Arial"/>
              </a:rPr>
              <a:t>d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t </a:t>
            </a:r>
            <a:r>
              <a:rPr sz="2200" spc="-5" dirty="0">
                <a:latin typeface="Arial"/>
                <a:cs typeface="Arial"/>
              </a:rPr>
              <a:t>leas</a:t>
            </a:r>
            <a:r>
              <a:rPr sz="2200" dirty="0">
                <a:latin typeface="Arial"/>
                <a:cs typeface="Arial"/>
              </a:rPr>
              <a:t>t the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first 8</a:t>
            </a:r>
            <a:r>
              <a:rPr sz="2200" spc="-5" dirty="0">
                <a:latin typeface="Arial"/>
                <a:cs typeface="Arial"/>
              </a:rPr>
              <a:t> byte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 o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IP</a:t>
            </a:r>
            <a:r>
              <a:rPr sz="2200" spc="-5" dirty="0">
                <a:latin typeface="Arial"/>
                <a:cs typeface="Arial"/>
              </a:rPr>
              <a:t> datagra</a:t>
            </a:r>
            <a:r>
              <a:rPr sz="2200" dirty="0">
                <a:latin typeface="Arial"/>
                <a:cs typeface="Arial"/>
              </a:rPr>
              <a:t>m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33CC"/>
                </a:solidFill>
                <a:latin typeface="Arial"/>
                <a:cs typeface="Arial"/>
              </a:rPr>
              <a:t>payloa</a:t>
            </a:r>
            <a:r>
              <a:rPr sz="2200" b="1" dirty="0">
                <a:solidFill>
                  <a:srgbClr val="0033CC"/>
                </a:solidFill>
                <a:latin typeface="Arial"/>
                <a:cs typeface="Arial"/>
              </a:rPr>
              <a:t>d</a:t>
            </a:r>
            <a:r>
              <a:rPr sz="2200" b="1" spc="2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triggered the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error </a:t>
            </a:r>
            <a:r>
              <a:rPr sz="2200" dirty="0">
                <a:latin typeface="Arial"/>
                <a:cs typeface="Arial"/>
              </a:rPr>
              <a:t>message.</a:t>
            </a:r>
            <a:endParaRPr sz="2200">
              <a:latin typeface="Arial"/>
              <a:cs typeface="Arial"/>
            </a:endParaRPr>
          </a:p>
          <a:p>
            <a:pPr marL="189865" marR="236854" indent="-177165">
              <a:lnSpc>
                <a:spcPct val="150000"/>
              </a:lnSpc>
              <a:spcBef>
                <a:spcPts val="919"/>
              </a:spcBef>
              <a:buFont typeface="Arial"/>
              <a:buChar char="•"/>
              <a:tabLst>
                <a:tab pos="190500" algn="l"/>
              </a:tabLst>
            </a:pP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 </a:t>
            </a:r>
            <a:r>
              <a:rPr sz="2200" spc="-5" dirty="0">
                <a:latin typeface="Arial"/>
                <a:cs typeface="Arial"/>
              </a:rPr>
              <a:t>preven</a:t>
            </a:r>
            <a:r>
              <a:rPr sz="2200" dirty="0">
                <a:latin typeface="Arial"/>
                <a:cs typeface="Arial"/>
              </a:rPr>
              <a:t>t that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many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ICMP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messages,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ICMP</a:t>
            </a:r>
            <a:r>
              <a:rPr sz="2200" spc="-5" dirty="0">
                <a:latin typeface="Arial"/>
                <a:cs typeface="Arial"/>
              </a:rPr>
              <a:t> erro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messages </a:t>
            </a:r>
            <a:r>
              <a:rPr sz="2200" spc="-5" dirty="0">
                <a:latin typeface="Arial"/>
                <a:cs typeface="Arial"/>
              </a:rPr>
              <a:t>ar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NO</a:t>
            </a:r>
            <a:r>
              <a:rPr sz="2200" dirty="0">
                <a:latin typeface="Arial"/>
                <a:cs typeface="Arial"/>
              </a:rPr>
              <a:t>T </a:t>
            </a:r>
            <a:r>
              <a:rPr sz="2200" spc="-5" dirty="0">
                <a:latin typeface="Arial"/>
                <a:cs typeface="Arial"/>
              </a:rPr>
              <a:t>sent</a:t>
            </a:r>
            <a:endParaRPr sz="2200">
              <a:latin typeface="Arial"/>
              <a:cs typeface="Arial"/>
            </a:endParaRPr>
          </a:p>
          <a:p>
            <a:pPr marL="535305" lvl="1" indent="-178435">
              <a:lnSpc>
                <a:spcPct val="100000"/>
              </a:lnSpc>
              <a:spcBef>
                <a:spcPts val="1935"/>
              </a:spcBef>
              <a:buFont typeface="Arial"/>
              <a:buChar char="–"/>
              <a:tabLst>
                <a:tab pos="535940" algn="l"/>
              </a:tabLst>
            </a:pPr>
            <a:r>
              <a:rPr sz="1800" spc="-1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 multipl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fragments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sam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IP</a:t>
            </a:r>
            <a:r>
              <a:rPr sz="1800" spc="-5" dirty="0">
                <a:latin typeface="Arial"/>
                <a:cs typeface="Arial"/>
              </a:rPr>
              <a:t> datagrams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3"/>
              </a:spcBef>
              <a:buFont typeface="Arial"/>
              <a:buChar char="–"/>
            </a:pPr>
            <a:endParaRPr sz="1550">
              <a:latin typeface="Times New Roman"/>
              <a:cs typeface="Times New Roman"/>
            </a:endParaRPr>
          </a:p>
          <a:p>
            <a:pPr marL="535305" lvl="1" indent="-178435">
              <a:lnSpc>
                <a:spcPct val="100000"/>
              </a:lnSpc>
              <a:buFont typeface="Arial"/>
              <a:buChar char="–"/>
              <a:tabLst>
                <a:tab pos="535940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response</a:t>
            </a:r>
            <a:r>
              <a:rPr sz="1800" spc="-10" dirty="0">
                <a:latin typeface="Arial"/>
                <a:cs typeface="Arial"/>
              </a:rPr>
              <a:t> to</a:t>
            </a:r>
            <a:r>
              <a:rPr sz="1800" dirty="0">
                <a:latin typeface="Arial"/>
                <a:cs typeface="Arial"/>
              </a:rPr>
              <a:t> 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error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message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3"/>
              </a:spcBef>
              <a:buFont typeface="Arial"/>
              <a:buChar char="–"/>
            </a:pPr>
            <a:endParaRPr sz="1550">
              <a:latin typeface="Times New Roman"/>
              <a:cs typeface="Times New Roman"/>
            </a:endParaRPr>
          </a:p>
          <a:p>
            <a:pPr marL="535305" lvl="1" indent="-178435">
              <a:lnSpc>
                <a:spcPct val="100000"/>
              </a:lnSpc>
              <a:buFont typeface="Arial"/>
              <a:buChar char="–"/>
              <a:tabLst>
                <a:tab pos="535940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response</a:t>
            </a:r>
            <a:r>
              <a:rPr sz="1800" spc="-10" dirty="0">
                <a:latin typeface="Arial"/>
                <a:cs typeface="Arial"/>
              </a:rPr>
              <a:t> to</a:t>
            </a:r>
            <a:r>
              <a:rPr sz="1800" dirty="0">
                <a:latin typeface="Arial"/>
                <a:cs typeface="Arial"/>
              </a:rPr>
              <a:t> 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broadcast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packet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41</a:t>
            </a:fld>
            <a:endParaRPr lang="nb-NO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ICMP</a:t>
            </a:r>
            <a:r>
              <a:rPr spc="-15" dirty="0"/>
              <a:t> </a:t>
            </a:r>
            <a:r>
              <a:rPr spc="-25" dirty="0"/>
              <a:t>Typ</a:t>
            </a:r>
            <a:r>
              <a:rPr spc="-20" dirty="0"/>
              <a:t>e</a:t>
            </a:r>
            <a:r>
              <a:rPr spc="-15" dirty="0"/>
              <a:t> </a:t>
            </a:r>
            <a:r>
              <a:rPr spc="-20" dirty="0"/>
              <a:t>3</a:t>
            </a:r>
            <a:r>
              <a:rPr spc="-10" dirty="0"/>
              <a:t> </a:t>
            </a:r>
            <a:r>
              <a:rPr spc="-25" dirty="0"/>
              <a:t>Erro</a:t>
            </a:r>
            <a:r>
              <a:rPr spc="-15" dirty="0"/>
              <a:t>r</a:t>
            </a:r>
            <a:r>
              <a:rPr spc="15" dirty="0"/>
              <a:t> </a:t>
            </a:r>
            <a:r>
              <a:rPr spc="-25" dirty="0"/>
              <a:t>Messag</a:t>
            </a:r>
            <a:r>
              <a:rPr spc="-20" dirty="0"/>
              <a:t>e</a:t>
            </a:r>
            <a:r>
              <a:rPr spc="-15" dirty="0"/>
              <a:t> </a:t>
            </a:r>
            <a:r>
              <a:rPr spc="-25" dirty="0"/>
              <a:t>Code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5980" y="1700942"/>
            <a:ext cx="8242300" cy="659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5080" indent="-231775">
              <a:lnSpc>
                <a:spcPts val="2590"/>
              </a:lnSpc>
            </a:pPr>
            <a:r>
              <a:rPr sz="2400" spc="-5" dirty="0">
                <a:latin typeface="Arial"/>
                <a:cs typeface="Arial"/>
              </a:rPr>
              <a:t>Ther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ar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6 </a:t>
            </a:r>
            <a:r>
              <a:rPr sz="2400" spc="-5" dirty="0">
                <a:latin typeface="Arial"/>
                <a:cs typeface="Arial"/>
              </a:rPr>
              <a:t>differen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ICM</a:t>
            </a:r>
            <a:r>
              <a:rPr sz="2400" dirty="0">
                <a:latin typeface="Arial"/>
                <a:cs typeface="Arial"/>
              </a:rPr>
              <a:t>P e</a:t>
            </a:r>
            <a:r>
              <a:rPr sz="2400" spc="-5" dirty="0">
                <a:latin typeface="Arial"/>
                <a:cs typeface="Arial"/>
              </a:rPr>
              <a:t>rro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message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(‘codes’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 type “Destinatio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Unreachable</a:t>
            </a:r>
            <a:r>
              <a:rPr sz="2400" dirty="0">
                <a:latin typeface="Arial"/>
                <a:cs typeface="Arial"/>
              </a:rPr>
              <a:t>”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(Typ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191" y="2915791"/>
            <a:ext cx="3239770" cy="2533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Cod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Messag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000" spc="-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y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pe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  <a:tabLst>
                <a:tab pos="926465" algn="l"/>
              </a:tabLst>
            </a:pPr>
            <a:r>
              <a:rPr sz="1800" dirty="0">
                <a:latin typeface="Arial"/>
                <a:cs typeface="Arial"/>
              </a:rPr>
              <a:t>0	Network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unreachable</a:t>
            </a:r>
            <a:endParaRPr sz="180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spcBef>
                <a:spcPts val="215"/>
              </a:spcBef>
              <a:buFont typeface="Arial"/>
              <a:buAutoNum type="arabicPlain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ost </a:t>
            </a:r>
            <a:r>
              <a:rPr sz="1800" dirty="0">
                <a:latin typeface="Arial"/>
                <a:cs typeface="Arial"/>
              </a:rPr>
              <a:t>unreachable</a:t>
            </a:r>
            <a:endParaRPr sz="1800">
              <a:latin typeface="Arial"/>
              <a:cs typeface="Arial"/>
            </a:endParaRPr>
          </a:p>
          <a:p>
            <a:pPr marL="926465" indent="-913765">
              <a:lnSpc>
                <a:spcPct val="100000"/>
              </a:lnSpc>
              <a:spcBef>
                <a:spcPts val="215"/>
              </a:spcBef>
              <a:buFont typeface="Arial"/>
              <a:buAutoNum type="arabicPlain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Protocol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unreachable</a:t>
            </a:r>
            <a:endParaRPr sz="180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spcBef>
                <a:spcPts val="215"/>
              </a:spcBef>
              <a:buFont typeface="Arial"/>
              <a:buAutoNum type="arabicPlain"/>
              <a:tabLst>
                <a:tab pos="927100" algn="l"/>
              </a:tabLst>
            </a:pPr>
            <a:r>
              <a:rPr sz="1800" spc="-2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unrea</a:t>
            </a:r>
            <a:r>
              <a:rPr sz="1800" spc="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hable</a:t>
            </a:r>
            <a:endParaRPr sz="1800">
              <a:latin typeface="Arial"/>
              <a:cs typeface="Arial"/>
            </a:endParaRPr>
          </a:p>
          <a:p>
            <a:pPr marL="927100" marR="5080" indent="-914400">
              <a:lnSpc>
                <a:spcPct val="105000"/>
              </a:lnSpc>
              <a:spcBef>
                <a:spcPts val="105"/>
              </a:spcBef>
              <a:buFont typeface="Arial"/>
              <a:buAutoNum type="arabicPlain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Fragmentation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needed </a:t>
            </a:r>
            <a:r>
              <a:rPr sz="1800" spc="-5" dirty="0">
                <a:latin typeface="Arial"/>
                <a:cs typeface="Arial"/>
              </a:rPr>
              <a:t>bu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 bi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 no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set</a:t>
            </a:r>
            <a:r>
              <a:rPr sz="1800" spc="-10" dirty="0">
                <a:latin typeface="Arial"/>
                <a:cs typeface="Arial"/>
              </a:rPr>
              <a:t>    </a:t>
            </a:r>
            <a:r>
              <a:rPr sz="1800" dirty="0">
                <a:latin typeface="Arial"/>
                <a:cs typeface="Arial"/>
              </a:rPr>
              <a:t>Source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ailed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3941" y="2915791"/>
            <a:ext cx="3953510" cy="2505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Cod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Messag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000" spc="-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y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pe</a:t>
            </a:r>
            <a:endParaRPr sz="2000">
              <a:latin typeface="Arial"/>
              <a:cs typeface="Arial"/>
            </a:endParaRPr>
          </a:p>
          <a:p>
            <a:pPr marL="926465" indent="-913765">
              <a:lnSpc>
                <a:spcPct val="100000"/>
              </a:lnSpc>
              <a:spcBef>
                <a:spcPts val="1545"/>
              </a:spcBef>
              <a:buFont typeface="Arial"/>
              <a:buAutoNum type="arabicPlain" startAt="8"/>
              <a:tabLst>
                <a:tab pos="927100" algn="l"/>
              </a:tabLst>
            </a:pPr>
            <a:r>
              <a:rPr sz="1800" spc="-2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ource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host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isolated</a:t>
            </a:r>
            <a:endParaRPr sz="1800">
              <a:latin typeface="Arial"/>
              <a:cs typeface="Arial"/>
            </a:endParaRPr>
          </a:p>
          <a:p>
            <a:pPr marL="926465" marR="5080" indent="-913765">
              <a:lnSpc>
                <a:spcPct val="106000"/>
              </a:lnSpc>
              <a:spcBef>
                <a:spcPts val="85"/>
              </a:spcBef>
              <a:buFont typeface="Arial"/>
              <a:buAutoNum type="arabicPlain" startAt="8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Destination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 administratively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prohibited Destination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host administratively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prohibited Network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unreachable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for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T</a:t>
            </a:r>
            <a:r>
              <a:rPr sz="1800" spc="-20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unreachable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T</a:t>
            </a:r>
            <a:r>
              <a:rPr sz="1800" spc="-20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191" y="5194736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3941" y="4289480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23941" y="4865552"/>
            <a:ext cx="280035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" y="5352288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28191" y="5496488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2546" y="5496488"/>
            <a:ext cx="2717800" cy="8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0880" indent="-63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Destination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 unknown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Arial"/>
                <a:cs typeface="Arial"/>
              </a:rPr>
              <a:t>Destination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unknown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8191" y="6072559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23941" y="5469056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38158" y="5469056"/>
            <a:ext cx="2807335" cy="8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000"/>
              </a:lnSpc>
            </a:pPr>
            <a:r>
              <a:rPr sz="1800" dirty="0">
                <a:latin typeface="Arial"/>
                <a:cs typeface="Arial"/>
              </a:rPr>
              <a:t>Communication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administra- tively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prohibited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filtering Host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precedence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violation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23941" y="6045127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23941" y="6346880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38158" y="6346880"/>
            <a:ext cx="27216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Precedence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cuto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 in</a:t>
            </a:r>
            <a:r>
              <a:rPr sz="1800" spc="-10" dirty="0">
                <a:latin typeface="Arial"/>
                <a:cs typeface="Arial"/>
              </a:rPr>
              <a:t> e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fect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42</a:t>
            </a:fld>
            <a:endParaRPr lang="nb-NO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ICMP</a:t>
            </a:r>
            <a:r>
              <a:rPr spc="-5" dirty="0"/>
              <a:t> </a:t>
            </a:r>
            <a:r>
              <a:rPr spc="-25" dirty="0"/>
              <a:t>Por</a:t>
            </a:r>
            <a:r>
              <a:rPr spc="-15" dirty="0"/>
              <a:t>t</a:t>
            </a:r>
            <a:r>
              <a:rPr spc="-5" dirty="0"/>
              <a:t> </a:t>
            </a:r>
            <a:r>
              <a:rPr spc="-25" dirty="0"/>
              <a:t>Unreachable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41477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04569" y="1825369"/>
            <a:ext cx="7896859" cy="146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29900"/>
              </a:lnSpc>
            </a:pPr>
            <a:r>
              <a:rPr sz="2000" spc="-10" dirty="0">
                <a:latin typeface="Arial"/>
                <a:cs typeface="Arial"/>
              </a:rPr>
              <a:t>If,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destination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host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IP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modul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canno</a:t>
            </a:r>
            <a:r>
              <a:rPr sz="2000" spc="-10" dirty="0">
                <a:latin typeface="Arial"/>
                <a:cs typeface="Arial"/>
              </a:rPr>
              <a:t>t </a:t>
            </a:r>
            <a:r>
              <a:rPr sz="2000" spc="-15" dirty="0">
                <a:latin typeface="Arial"/>
                <a:cs typeface="Arial"/>
              </a:rPr>
              <a:t>delive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datagram</a:t>
            </a:r>
            <a:r>
              <a:rPr sz="2000" spc="-15" dirty="0">
                <a:latin typeface="Arial"/>
                <a:cs typeface="Arial"/>
              </a:rPr>
              <a:t> because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 indicated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rotocol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modul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 </a:t>
            </a:r>
            <a:r>
              <a:rPr sz="2000" spc="-20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rocess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por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no</a:t>
            </a:r>
            <a:r>
              <a:rPr sz="2000" spc="-10" dirty="0">
                <a:latin typeface="Arial"/>
                <a:cs typeface="Arial"/>
              </a:rPr>
              <a:t>t </a:t>
            </a:r>
            <a:r>
              <a:rPr sz="2000" spc="-15" dirty="0">
                <a:latin typeface="Arial"/>
                <a:cs typeface="Arial"/>
              </a:rPr>
              <a:t>active,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destination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hos</a:t>
            </a:r>
            <a:r>
              <a:rPr sz="2000" spc="-10" dirty="0">
                <a:latin typeface="Arial"/>
                <a:cs typeface="Arial"/>
              </a:rPr>
              <a:t>t </a:t>
            </a:r>
            <a:r>
              <a:rPr sz="2000" spc="-20" dirty="0">
                <a:latin typeface="Arial"/>
                <a:cs typeface="Arial"/>
              </a:rPr>
              <a:t>ma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sen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por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unreachable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messag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 source</a:t>
            </a:r>
            <a:r>
              <a:rPr sz="2000" spc="-15" dirty="0">
                <a:latin typeface="Arial"/>
                <a:cs typeface="Arial"/>
              </a:rPr>
              <a:t> host.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46910" y="4267200"/>
            <a:ext cx="990600" cy="106680"/>
          </a:xfrm>
          <a:custGeom>
            <a:avLst/>
            <a:gdLst/>
            <a:ahLst/>
            <a:cxnLst/>
            <a:rect l="l" t="t" r="r" b="b"/>
            <a:pathLst>
              <a:path w="990600" h="106679">
                <a:moveTo>
                  <a:pt x="0" y="0"/>
                </a:moveTo>
                <a:lnTo>
                  <a:pt x="0" y="106679"/>
                </a:lnTo>
                <a:lnTo>
                  <a:pt x="990600" y="106679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41576" y="4262628"/>
            <a:ext cx="1000760" cy="111760"/>
          </a:xfrm>
          <a:custGeom>
            <a:avLst/>
            <a:gdLst/>
            <a:ahLst/>
            <a:cxnLst/>
            <a:rect l="l" t="t" r="r" b="b"/>
            <a:pathLst>
              <a:path w="1000760" h="111760">
                <a:moveTo>
                  <a:pt x="1000506" y="111251"/>
                </a:moveTo>
                <a:lnTo>
                  <a:pt x="1000506" y="0"/>
                </a:lnTo>
                <a:lnTo>
                  <a:pt x="0" y="0"/>
                </a:lnTo>
                <a:lnTo>
                  <a:pt x="0" y="111251"/>
                </a:lnTo>
                <a:lnTo>
                  <a:pt x="5334" y="111251"/>
                </a:lnTo>
                <a:lnTo>
                  <a:pt x="5334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990600" y="9906"/>
                </a:lnTo>
                <a:lnTo>
                  <a:pt x="990600" y="4572"/>
                </a:lnTo>
                <a:lnTo>
                  <a:pt x="995934" y="9906"/>
                </a:lnTo>
                <a:lnTo>
                  <a:pt x="995934" y="111251"/>
                </a:lnTo>
                <a:lnTo>
                  <a:pt x="1000506" y="111251"/>
                </a:lnTo>
                <a:close/>
              </a:path>
              <a:path w="1000760" h="111760">
                <a:moveTo>
                  <a:pt x="9906" y="9906"/>
                </a:moveTo>
                <a:lnTo>
                  <a:pt x="9906" y="4572"/>
                </a:lnTo>
                <a:lnTo>
                  <a:pt x="5334" y="9906"/>
                </a:lnTo>
                <a:lnTo>
                  <a:pt x="9906" y="9906"/>
                </a:lnTo>
                <a:close/>
              </a:path>
              <a:path w="1000760" h="111760">
                <a:moveTo>
                  <a:pt x="9906" y="111251"/>
                </a:moveTo>
                <a:lnTo>
                  <a:pt x="9906" y="9906"/>
                </a:lnTo>
                <a:lnTo>
                  <a:pt x="5334" y="9906"/>
                </a:lnTo>
                <a:lnTo>
                  <a:pt x="5334" y="111251"/>
                </a:lnTo>
                <a:lnTo>
                  <a:pt x="9906" y="111251"/>
                </a:lnTo>
                <a:close/>
              </a:path>
              <a:path w="1000760" h="111760">
                <a:moveTo>
                  <a:pt x="995934" y="9906"/>
                </a:moveTo>
                <a:lnTo>
                  <a:pt x="990600" y="4572"/>
                </a:lnTo>
                <a:lnTo>
                  <a:pt x="990600" y="9906"/>
                </a:lnTo>
                <a:lnTo>
                  <a:pt x="995934" y="9906"/>
                </a:lnTo>
                <a:close/>
              </a:path>
              <a:path w="1000760" h="111760">
                <a:moveTo>
                  <a:pt x="995934" y="111251"/>
                </a:moveTo>
                <a:lnTo>
                  <a:pt x="995934" y="9906"/>
                </a:lnTo>
                <a:lnTo>
                  <a:pt x="990600" y="9906"/>
                </a:lnTo>
                <a:lnTo>
                  <a:pt x="990600" y="111251"/>
                </a:lnTo>
                <a:lnTo>
                  <a:pt x="995934" y="111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35146" y="4033265"/>
            <a:ext cx="1624538" cy="340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90309" y="4267200"/>
            <a:ext cx="990600" cy="106680"/>
          </a:xfrm>
          <a:custGeom>
            <a:avLst/>
            <a:gdLst/>
            <a:ahLst/>
            <a:cxnLst/>
            <a:rect l="l" t="t" r="r" b="b"/>
            <a:pathLst>
              <a:path w="990600" h="106679">
                <a:moveTo>
                  <a:pt x="0" y="0"/>
                </a:moveTo>
                <a:lnTo>
                  <a:pt x="0" y="106679"/>
                </a:lnTo>
                <a:lnTo>
                  <a:pt x="990599" y="106679"/>
                </a:lnTo>
                <a:lnTo>
                  <a:pt x="990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84976" y="4262628"/>
            <a:ext cx="1000760" cy="111760"/>
          </a:xfrm>
          <a:custGeom>
            <a:avLst/>
            <a:gdLst/>
            <a:ahLst/>
            <a:cxnLst/>
            <a:rect l="l" t="t" r="r" b="b"/>
            <a:pathLst>
              <a:path w="1000759" h="111760">
                <a:moveTo>
                  <a:pt x="1000505" y="111251"/>
                </a:moveTo>
                <a:lnTo>
                  <a:pt x="1000505" y="0"/>
                </a:lnTo>
                <a:lnTo>
                  <a:pt x="0" y="0"/>
                </a:lnTo>
                <a:lnTo>
                  <a:pt x="0" y="111251"/>
                </a:lnTo>
                <a:lnTo>
                  <a:pt x="5334" y="111251"/>
                </a:lnTo>
                <a:lnTo>
                  <a:pt x="5334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990600" y="9906"/>
                </a:lnTo>
                <a:lnTo>
                  <a:pt x="990600" y="4572"/>
                </a:lnTo>
                <a:lnTo>
                  <a:pt x="995933" y="9906"/>
                </a:lnTo>
                <a:lnTo>
                  <a:pt x="995933" y="111251"/>
                </a:lnTo>
                <a:lnTo>
                  <a:pt x="1000505" y="111251"/>
                </a:lnTo>
                <a:close/>
              </a:path>
              <a:path w="1000759" h="111760">
                <a:moveTo>
                  <a:pt x="9906" y="9906"/>
                </a:moveTo>
                <a:lnTo>
                  <a:pt x="9906" y="4572"/>
                </a:lnTo>
                <a:lnTo>
                  <a:pt x="5334" y="9906"/>
                </a:lnTo>
                <a:lnTo>
                  <a:pt x="9906" y="9906"/>
                </a:lnTo>
                <a:close/>
              </a:path>
              <a:path w="1000759" h="111760">
                <a:moveTo>
                  <a:pt x="9906" y="111251"/>
                </a:moveTo>
                <a:lnTo>
                  <a:pt x="9906" y="9906"/>
                </a:lnTo>
                <a:lnTo>
                  <a:pt x="5334" y="9906"/>
                </a:lnTo>
                <a:lnTo>
                  <a:pt x="5334" y="111251"/>
                </a:lnTo>
                <a:lnTo>
                  <a:pt x="9906" y="111251"/>
                </a:lnTo>
                <a:close/>
              </a:path>
              <a:path w="1000759" h="111760">
                <a:moveTo>
                  <a:pt x="995933" y="9906"/>
                </a:moveTo>
                <a:lnTo>
                  <a:pt x="990600" y="4572"/>
                </a:lnTo>
                <a:lnTo>
                  <a:pt x="990600" y="9906"/>
                </a:lnTo>
                <a:lnTo>
                  <a:pt x="995933" y="9906"/>
                </a:lnTo>
                <a:close/>
              </a:path>
              <a:path w="1000759" h="111760">
                <a:moveTo>
                  <a:pt x="995933" y="111251"/>
                </a:moveTo>
                <a:lnTo>
                  <a:pt x="995933" y="9906"/>
                </a:lnTo>
                <a:lnTo>
                  <a:pt x="990600" y="9906"/>
                </a:lnTo>
                <a:lnTo>
                  <a:pt x="990600" y="111251"/>
                </a:lnTo>
                <a:lnTo>
                  <a:pt x="995933" y="111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46910" y="4373117"/>
            <a:ext cx="990600" cy="980440"/>
          </a:xfrm>
          <a:custGeom>
            <a:avLst/>
            <a:gdLst/>
            <a:ahLst/>
            <a:cxnLst/>
            <a:rect l="l" t="t" r="r" b="b"/>
            <a:pathLst>
              <a:path w="990600" h="980439">
                <a:moveTo>
                  <a:pt x="0" y="0"/>
                </a:moveTo>
                <a:lnTo>
                  <a:pt x="0" y="979932"/>
                </a:lnTo>
                <a:lnTo>
                  <a:pt x="990600" y="979932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46529" y="4373879"/>
            <a:ext cx="0" cy="979169"/>
          </a:xfrm>
          <a:custGeom>
            <a:avLst/>
            <a:gdLst/>
            <a:ahLst/>
            <a:cxnLst/>
            <a:rect l="l" t="t" r="r" b="b"/>
            <a:pathLst>
              <a:path h="979170">
                <a:moveTo>
                  <a:pt x="0" y="0"/>
                </a:moveTo>
                <a:lnTo>
                  <a:pt x="0" y="979170"/>
                </a:lnTo>
              </a:path>
            </a:pathLst>
          </a:custGeom>
          <a:ln w="11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7129" y="4373879"/>
            <a:ext cx="0" cy="979169"/>
          </a:xfrm>
          <a:custGeom>
            <a:avLst/>
            <a:gdLst/>
            <a:ahLst/>
            <a:cxnLst/>
            <a:rect l="l" t="t" r="r" b="b"/>
            <a:pathLst>
              <a:path h="979170">
                <a:moveTo>
                  <a:pt x="0" y="0"/>
                </a:moveTo>
                <a:lnTo>
                  <a:pt x="0" y="979170"/>
                </a:lnTo>
              </a:path>
            </a:pathLst>
          </a:custGeom>
          <a:ln w="11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61464" y="5076528"/>
            <a:ext cx="75882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Client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36748" y="4489703"/>
            <a:ext cx="3277870" cy="417195"/>
          </a:xfrm>
          <a:custGeom>
            <a:avLst/>
            <a:gdLst/>
            <a:ahLst/>
            <a:cxnLst/>
            <a:rect l="l" t="t" r="r" b="b"/>
            <a:pathLst>
              <a:path w="3277870" h="417195">
                <a:moveTo>
                  <a:pt x="3202208" y="372666"/>
                </a:moveTo>
                <a:lnTo>
                  <a:pt x="1524" y="0"/>
                </a:lnTo>
                <a:lnTo>
                  <a:pt x="0" y="12954"/>
                </a:lnTo>
                <a:lnTo>
                  <a:pt x="3200864" y="384882"/>
                </a:lnTo>
                <a:lnTo>
                  <a:pt x="3202208" y="372666"/>
                </a:lnTo>
                <a:close/>
              </a:path>
              <a:path w="3277870" h="417195">
                <a:moveTo>
                  <a:pt x="3214878" y="410304"/>
                </a:moveTo>
                <a:lnTo>
                  <a:pt x="3214878" y="374141"/>
                </a:lnTo>
                <a:lnTo>
                  <a:pt x="3213354" y="386333"/>
                </a:lnTo>
                <a:lnTo>
                  <a:pt x="3200864" y="384882"/>
                </a:lnTo>
                <a:lnTo>
                  <a:pt x="3197352" y="416813"/>
                </a:lnTo>
                <a:lnTo>
                  <a:pt x="3214878" y="410304"/>
                </a:lnTo>
                <a:close/>
              </a:path>
              <a:path w="3277870" h="417195">
                <a:moveTo>
                  <a:pt x="3214878" y="374141"/>
                </a:moveTo>
                <a:lnTo>
                  <a:pt x="3202208" y="372666"/>
                </a:lnTo>
                <a:lnTo>
                  <a:pt x="3200864" y="384882"/>
                </a:lnTo>
                <a:lnTo>
                  <a:pt x="3213354" y="386333"/>
                </a:lnTo>
                <a:lnTo>
                  <a:pt x="3214878" y="374141"/>
                </a:lnTo>
                <a:close/>
              </a:path>
              <a:path w="3277870" h="417195">
                <a:moveTo>
                  <a:pt x="3277362" y="387095"/>
                </a:moveTo>
                <a:lnTo>
                  <a:pt x="3205734" y="340613"/>
                </a:lnTo>
                <a:lnTo>
                  <a:pt x="3202208" y="372666"/>
                </a:lnTo>
                <a:lnTo>
                  <a:pt x="3214878" y="374141"/>
                </a:lnTo>
                <a:lnTo>
                  <a:pt x="3214878" y="410304"/>
                </a:lnTo>
                <a:lnTo>
                  <a:pt x="3277362" y="387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27304" y="4373879"/>
            <a:ext cx="1603469" cy="2316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90309" y="4373117"/>
            <a:ext cx="990600" cy="980440"/>
          </a:xfrm>
          <a:custGeom>
            <a:avLst/>
            <a:gdLst/>
            <a:ahLst/>
            <a:cxnLst/>
            <a:rect l="l" t="t" r="r" b="b"/>
            <a:pathLst>
              <a:path w="990600" h="980439">
                <a:moveTo>
                  <a:pt x="0" y="0"/>
                </a:moveTo>
                <a:lnTo>
                  <a:pt x="0" y="979932"/>
                </a:lnTo>
                <a:lnTo>
                  <a:pt x="990599" y="979932"/>
                </a:lnTo>
                <a:lnTo>
                  <a:pt x="990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89928" y="4373879"/>
            <a:ext cx="0" cy="979169"/>
          </a:xfrm>
          <a:custGeom>
            <a:avLst/>
            <a:gdLst/>
            <a:ahLst/>
            <a:cxnLst/>
            <a:rect l="l" t="t" r="r" b="b"/>
            <a:pathLst>
              <a:path h="979170">
                <a:moveTo>
                  <a:pt x="0" y="0"/>
                </a:moveTo>
                <a:lnTo>
                  <a:pt x="0" y="979170"/>
                </a:lnTo>
              </a:path>
            </a:pathLst>
          </a:custGeom>
          <a:ln w="11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0529" y="4373879"/>
            <a:ext cx="0" cy="979169"/>
          </a:xfrm>
          <a:custGeom>
            <a:avLst/>
            <a:gdLst/>
            <a:ahLst/>
            <a:cxnLst/>
            <a:rect l="l" t="t" r="r" b="b"/>
            <a:pathLst>
              <a:path h="979170">
                <a:moveTo>
                  <a:pt x="0" y="0"/>
                </a:moveTo>
                <a:lnTo>
                  <a:pt x="0" y="979170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62953" y="5065668"/>
            <a:ext cx="8445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Server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23352" y="5023103"/>
            <a:ext cx="1292860" cy="330200"/>
          </a:xfrm>
          <a:custGeom>
            <a:avLst/>
            <a:gdLst/>
            <a:ahLst/>
            <a:cxnLst/>
            <a:rect l="l" t="t" r="r" b="b"/>
            <a:pathLst>
              <a:path w="1292860" h="330200">
                <a:moveTo>
                  <a:pt x="1292281" y="12953"/>
                </a:moveTo>
                <a:lnTo>
                  <a:pt x="1289233" y="0"/>
                </a:lnTo>
                <a:lnTo>
                  <a:pt x="0" y="329945"/>
                </a:lnTo>
                <a:lnTo>
                  <a:pt x="52516" y="329945"/>
                </a:lnTo>
                <a:lnTo>
                  <a:pt x="1292281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46910" y="5352288"/>
            <a:ext cx="990600" cy="744220"/>
          </a:xfrm>
          <a:custGeom>
            <a:avLst/>
            <a:gdLst/>
            <a:ahLst/>
            <a:cxnLst/>
            <a:rect l="l" t="t" r="r" b="b"/>
            <a:pathLst>
              <a:path w="990600" h="744220">
                <a:moveTo>
                  <a:pt x="0" y="0"/>
                </a:moveTo>
                <a:lnTo>
                  <a:pt x="0" y="743712"/>
                </a:lnTo>
                <a:lnTo>
                  <a:pt x="990600" y="743712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41576" y="5353050"/>
            <a:ext cx="1000760" cy="748665"/>
          </a:xfrm>
          <a:custGeom>
            <a:avLst/>
            <a:gdLst/>
            <a:ahLst/>
            <a:cxnLst/>
            <a:rect l="l" t="t" r="r" b="b"/>
            <a:pathLst>
              <a:path w="1000760" h="748664">
                <a:moveTo>
                  <a:pt x="9906" y="738377"/>
                </a:moveTo>
                <a:lnTo>
                  <a:pt x="9906" y="0"/>
                </a:lnTo>
                <a:lnTo>
                  <a:pt x="0" y="0"/>
                </a:lnTo>
                <a:lnTo>
                  <a:pt x="0" y="748284"/>
                </a:lnTo>
                <a:lnTo>
                  <a:pt x="5334" y="748284"/>
                </a:lnTo>
                <a:lnTo>
                  <a:pt x="5334" y="738377"/>
                </a:lnTo>
                <a:lnTo>
                  <a:pt x="9906" y="738377"/>
                </a:lnTo>
                <a:close/>
              </a:path>
              <a:path w="1000760" h="748664">
                <a:moveTo>
                  <a:pt x="995934" y="738377"/>
                </a:moveTo>
                <a:lnTo>
                  <a:pt x="5334" y="738377"/>
                </a:lnTo>
                <a:lnTo>
                  <a:pt x="9906" y="742950"/>
                </a:lnTo>
                <a:lnTo>
                  <a:pt x="9906" y="748284"/>
                </a:lnTo>
                <a:lnTo>
                  <a:pt x="990600" y="748284"/>
                </a:lnTo>
                <a:lnTo>
                  <a:pt x="990600" y="742950"/>
                </a:lnTo>
                <a:lnTo>
                  <a:pt x="995934" y="738377"/>
                </a:lnTo>
                <a:close/>
              </a:path>
              <a:path w="1000760" h="748664">
                <a:moveTo>
                  <a:pt x="9906" y="748284"/>
                </a:moveTo>
                <a:lnTo>
                  <a:pt x="9906" y="742950"/>
                </a:lnTo>
                <a:lnTo>
                  <a:pt x="5334" y="738377"/>
                </a:lnTo>
                <a:lnTo>
                  <a:pt x="5334" y="748284"/>
                </a:lnTo>
                <a:lnTo>
                  <a:pt x="9906" y="748284"/>
                </a:lnTo>
                <a:close/>
              </a:path>
              <a:path w="1000760" h="748664">
                <a:moveTo>
                  <a:pt x="1000506" y="748284"/>
                </a:moveTo>
                <a:lnTo>
                  <a:pt x="1000506" y="0"/>
                </a:lnTo>
                <a:lnTo>
                  <a:pt x="990600" y="0"/>
                </a:lnTo>
                <a:lnTo>
                  <a:pt x="990600" y="738377"/>
                </a:lnTo>
                <a:lnTo>
                  <a:pt x="995934" y="738377"/>
                </a:lnTo>
                <a:lnTo>
                  <a:pt x="995934" y="748284"/>
                </a:lnTo>
                <a:lnTo>
                  <a:pt x="1000506" y="748284"/>
                </a:lnTo>
                <a:close/>
              </a:path>
              <a:path w="1000760" h="748664">
                <a:moveTo>
                  <a:pt x="995934" y="748284"/>
                </a:moveTo>
                <a:lnTo>
                  <a:pt x="995934" y="738377"/>
                </a:lnTo>
                <a:lnTo>
                  <a:pt x="990600" y="742950"/>
                </a:lnTo>
                <a:lnTo>
                  <a:pt x="990600" y="748284"/>
                </a:lnTo>
                <a:lnTo>
                  <a:pt x="995934" y="748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90309" y="5352288"/>
            <a:ext cx="990600" cy="744220"/>
          </a:xfrm>
          <a:custGeom>
            <a:avLst/>
            <a:gdLst/>
            <a:ahLst/>
            <a:cxnLst/>
            <a:rect l="l" t="t" r="r" b="b"/>
            <a:pathLst>
              <a:path w="990600" h="744220">
                <a:moveTo>
                  <a:pt x="0" y="0"/>
                </a:moveTo>
                <a:lnTo>
                  <a:pt x="0" y="743712"/>
                </a:lnTo>
                <a:lnTo>
                  <a:pt x="990599" y="743712"/>
                </a:lnTo>
                <a:lnTo>
                  <a:pt x="990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84976" y="5353050"/>
            <a:ext cx="1000760" cy="748665"/>
          </a:xfrm>
          <a:custGeom>
            <a:avLst/>
            <a:gdLst/>
            <a:ahLst/>
            <a:cxnLst/>
            <a:rect l="l" t="t" r="r" b="b"/>
            <a:pathLst>
              <a:path w="1000759" h="748664">
                <a:moveTo>
                  <a:pt x="9906" y="738377"/>
                </a:moveTo>
                <a:lnTo>
                  <a:pt x="9906" y="0"/>
                </a:lnTo>
                <a:lnTo>
                  <a:pt x="0" y="0"/>
                </a:lnTo>
                <a:lnTo>
                  <a:pt x="0" y="748284"/>
                </a:lnTo>
                <a:lnTo>
                  <a:pt x="5334" y="748284"/>
                </a:lnTo>
                <a:lnTo>
                  <a:pt x="5334" y="738377"/>
                </a:lnTo>
                <a:lnTo>
                  <a:pt x="9906" y="738377"/>
                </a:lnTo>
                <a:close/>
              </a:path>
              <a:path w="1000759" h="748664">
                <a:moveTo>
                  <a:pt x="995933" y="738377"/>
                </a:moveTo>
                <a:lnTo>
                  <a:pt x="5334" y="738377"/>
                </a:lnTo>
                <a:lnTo>
                  <a:pt x="9906" y="742950"/>
                </a:lnTo>
                <a:lnTo>
                  <a:pt x="9906" y="748284"/>
                </a:lnTo>
                <a:lnTo>
                  <a:pt x="990600" y="748284"/>
                </a:lnTo>
                <a:lnTo>
                  <a:pt x="990600" y="742950"/>
                </a:lnTo>
                <a:lnTo>
                  <a:pt x="995933" y="738377"/>
                </a:lnTo>
                <a:close/>
              </a:path>
              <a:path w="1000759" h="748664">
                <a:moveTo>
                  <a:pt x="9906" y="748284"/>
                </a:moveTo>
                <a:lnTo>
                  <a:pt x="9906" y="742950"/>
                </a:lnTo>
                <a:lnTo>
                  <a:pt x="5334" y="738377"/>
                </a:lnTo>
                <a:lnTo>
                  <a:pt x="5334" y="748284"/>
                </a:lnTo>
                <a:lnTo>
                  <a:pt x="9906" y="748284"/>
                </a:lnTo>
                <a:close/>
              </a:path>
              <a:path w="1000759" h="748664">
                <a:moveTo>
                  <a:pt x="1000505" y="748284"/>
                </a:moveTo>
                <a:lnTo>
                  <a:pt x="1000505" y="0"/>
                </a:lnTo>
                <a:lnTo>
                  <a:pt x="990600" y="0"/>
                </a:lnTo>
                <a:lnTo>
                  <a:pt x="990600" y="738377"/>
                </a:lnTo>
                <a:lnTo>
                  <a:pt x="995933" y="738377"/>
                </a:lnTo>
                <a:lnTo>
                  <a:pt x="995933" y="748284"/>
                </a:lnTo>
                <a:lnTo>
                  <a:pt x="1000505" y="748284"/>
                </a:lnTo>
                <a:close/>
              </a:path>
              <a:path w="1000759" h="748664">
                <a:moveTo>
                  <a:pt x="995933" y="748284"/>
                </a:moveTo>
                <a:lnTo>
                  <a:pt x="995933" y="738377"/>
                </a:lnTo>
                <a:lnTo>
                  <a:pt x="990600" y="742950"/>
                </a:lnTo>
                <a:lnTo>
                  <a:pt x="990600" y="748284"/>
                </a:lnTo>
                <a:lnTo>
                  <a:pt x="995933" y="748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435086" y="4792964"/>
            <a:ext cx="1083945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 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waitin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at Por</a:t>
            </a:r>
            <a:r>
              <a:rPr sz="1600" dirty="0">
                <a:latin typeface="Arial"/>
                <a:cs typeface="Arial"/>
              </a:rPr>
              <a:t>t </a:t>
            </a:r>
            <a:r>
              <a:rPr sz="1600" spc="-5" dirty="0">
                <a:latin typeface="Arial"/>
                <a:cs typeface="Arial"/>
              </a:rPr>
              <a:t>1234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37510" y="5353050"/>
            <a:ext cx="2038350" cy="532765"/>
          </a:xfrm>
          <a:custGeom>
            <a:avLst/>
            <a:gdLst/>
            <a:ahLst/>
            <a:cxnLst/>
            <a:rect l="l" t="t" r="r" b="b"/>
            <a:pathLst>
              <a:path w="2038350" h="532764">
                <a:moveTo>
                  <a:pt x="72015" y="489794"/>
                </a:moveTo>
                <a:lnTo>
                  <a:pt x="64008" y="458724"/>
                </a:lnTo>
                <a:lnTo>
                  <a:pt x="0" y="514350"/>
                </a:lnTo>
                <a:lnTo>
                  <a:pt x="59436" y="527436"/>
                </a:lnTo>
                <a:lnTo>
                  <a:pt x="59436" y="493014"/>
                </a:lnTo>
                <a:lnTo>
                  <a:pt x="72015" y="489794"/>
                </a:lnTo>
                <a:close/>
              </a:path>
              <a:path w="2038350" h="532764">
                <a:moveTo>
                  <a:pt x="75153" y="501966"/>
                </a:moveTo>
                <a:lnTo>
                  <a:pt x="72015" y="489794"/>
                </a:lnTo>
                <a:lnTo>
                  <a:pt x="59436" y="493014"/>
                </a:lnTo>
                <a:lnTo>
                  <a:pt x="62484" y="505206"/>
                </a:lnTo>
                <a:lnTo>
                  <a:pt x="75153" y="501966"/>
                </a:lnTo>
                <a:close/>
              </a:path>
              <a:path w="2038350" h="532764">
                <a:moveTo>
                  <a:pt x="83058" y="532638"/>
                </a:moveTo>
                <a:lnTo>
                  <a:pt x="75153" y="501966"/>
                </a:lnTo>
                <a:lnTo>
                  <a:pt x="62484" y="505206"/>
                </a:lnTo>
                <a:lnTo>
                  <a:pt x="59436" y="493014"/>
                </a:lnTo>
                <a:lnTo>
                  <a:pt x="59436" y="527436"/>
                </a:lnTo>
                <a:lnTo>
                  <a:pt x="83058" y="532638"/>
                </a:lnTo>
                <a:close/>
              </a:path>
              <a:path w="2038350" h="532764">
                <a:moveTo>
                  <a:pt x="2038359" y="0"/>
                </a:moveTo>
                <a:lnTo>
                  <a:pt x="1985842" y="0"/>
                </a:lnTo>
                <a:lnTo>
                  <a:pt x="72015" y="489794"/>
                </a:lnTo>
                <a:lnTo>
                  <a:pt x="75153" y="501966"/>
                </a:lnTo>
                <a:lnTo>
                  <a:pt x="2038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83329" y="5470397"/>
            <a:ext cx="1581912" cy="7993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43</a:t>
            </a:fld>
            <a:endParaRPr lang="nb-NO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ICMP</a:t>
            </a:r>
            <a:r>
              <a:rPr spc="-5" dirty="0"/>
              <a:t> </a:t>
            </a:r>
            <a:r>
              <a:rPr spc="-25" dirty="0"/>
              <a:t>Por</a:t>
            </a:r>
            <a:r>
              <a:rPr spc="-15" dirty="0"/>
              <a:t>t</a:t>
            </a:r>
            <a:r>
              <a:rPr spc="-5" dirty="0"/>
              <a:t> </a:t>
            </a:r>
            <a:r>
              <a:rPr spc="-25" dirty="0"/>
              <a:t>Unreachable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65576" y="2997707"/>
            <a:ext cx="4947285" cy="48260"/>
          </a:xfrm>
          <a:custGeom>
            <a:avLst/>
            <a:gdLst/>
            <a:ahLst/>
            <a:cxnLst/>
            <a:rect l="l" t="t" r="r" b="b"/>
            <a:pathLst>
              <a:path w="4947284" h="48260">
                <a:moveTo>
                  <a:pt x="4946904" y="48005"/>
                </a:moveTo>
                <a:lnTo>
                  <a:pt x="4946904" y="12953"/>
                </a:lnTo>
                <a:lnTo>
                  <a:pt x="0" y="0"/>
                </a:lnTo>
                <a:lnTo>
                  <a:pt x="0" y="35052"/>
                </a:lnTo>
                <a:lnTo>
                  <a:pt x="4946904" y="4800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46703" y="2929127"/>
            <a:ext cx="5213985" cy="200660"/>
          </a:xfrm>
          <a:custGeom>
            <a:avLst/>
            <a:gdLst/>
            <a:ahLst/>
            <a:cxnLst/>
            <a:rect l="l" t="t" r="r" b="b"/>
            <a:pathLst>
              <a:path w="5213984" h="200660">
                <a:moveTo>
                  <a:pt x="134874" y="0"/>
                </a:moveTo>
                <a:lnTo>
                  <a:pt x="0" y="86106"/>
                </a:lnTo>
                <a:lnTo>
                  <a:pt x="133350" y="174498"/>
                </a:lnTo>
                <a:lnTo>
                  <a:pt x="134874" y="0"/>
                </a:lnTo>
                <a:close/>
              </a:path>
              <a:path w="5213984" h="200660">
                <a:moveTo>
                  <a:pt x="5213604" y="115823"/>
                </a:moveTo>
                <a:lnTo>
                  <a:pt x="5081016" y="25907"/>
                </a:lnTo>
                <a:lnTo>
                  <a:pt x="5079492" y="200405"/>
                </a:lnTo>
                <a:lnTo>
                  <a:pt x="5213604" y="11582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42132" y="2924555"/>
            <a:ext cx="5222875" cy="209550"/>
          </a:xfrm>
          <a:custGeom>
            <a:avLst/>
            <a:gdLst/>
            <a:ahLst/>
            <a:cxnLst/>
            <a:rect l="l" t="t" r="r" b="b"/>
            <a:pathLst>
              <a:path w="5222875" h="209550">
                <a:moveTo>
                  <a:pt x="144780" y="4572"/>
                </a:moveTo>
                <a:lnTo>
                  <a:pt x="144018" y="2286"/>
                </a:lnTo>
                <a:lnTo>
                  <a:pt x="141732" y="762"/>
                </a:lnTo>
                <a:lnTo>
                  <a:pt x="139446" y="0"/>
                </a:lnTo>
                <a:lnTo>
                  <a:pt x="137160" y="762"/>
                </a:lnTo>
                <a:lnTo>
                  <a:pt x="2286" y="86868"/>
                </a:lnTo>
                <a:lnTo>
                  <a:pt x="762" y="88392"/>
                </a:lnTo>
                <a:lnTo>
                  <a:pt x="0" y="90678"/>
                </a:lnTo>
                <a:lnTo>
                  <a:pt x="2286" y="95250"/>
                </a:lnTo>
                <a:lnTo>
                  <a:pt x="7620" y="98755"/>
                </a:lnTo>
                <a:lnTo>
                  <a:pt x="7620" y="86868"/>
                </a:lnTo>
                <a:lnTo>
                  <a:pt x="14061" y="91137"/>
                </a:lnTo>
                <a:lnTo>
                  <a:pt x="134791" y="14061"/>
                </a:lnTo>
                <a:lnTo>
                  <a:pt x="134874" y="4572"/>
                </a:lnTo>
                <a:lnTo>
                  <a:pt x="142494" y="9144"/>
                </a:lnTo>
                <a:lnTo>
                  <a:pt x="142494" y="179070"/>
                </a:lnTo>
                <a:lnTo>
                  <a:pt x="144780" y="4572"/>
                </a:lnTo>
                <a:close/>
              </a:path>
              <a:path w="5222875" h="209550">
                <a:moveTo>
                  <a:pt x="14061" y="91137"/>
                </a:moveTo>
                <a:lnTo>
                  <a:pt x="7620" y="86868"/>
                </a:lnTo>
                <a:lnTo>
                  <a:pt x="7620" y="95250"/>
                </a:lnTo>
                <a:lnTo>
                  <a:pt x="14061" y="91137"/>
                </a:lnTo>
                <a:close/>
              </a:path>
              <a:path w="5222875" h="209550">
                <a:moveTo>
                  <a:pt x="140970" y="182880"/>
                </a:moveTo>
                <a:lnTo>
                  <a:pt x="140970" y="175260"/>
                </a:lnTo>
                <a:lnTo>
                  <a:pt x="133350" y="179070"/>
                </a:lnTo>
                <a:lnTo>
                  <a:pt x="133350" y="170209"/>
                </a:lnTo>
                <a:lnTo>
                  <a:pt x="14061" y="91137"/>
                </a:lnTo>
                <a:lnTo>
                  <a:pt x="7620" y="95250"/>
                </a:lnTo>
                <a:lnTo>
                  <a:pt x="7620" y="98755"/>
                </a:lnTo>
                <a:lnTo>
                  <a:pt x="133350" y="181377"/>
                </a:lnTo>
                <a:lnTo>
                  <a:pt x="133350" y="179070"/>
                </a:lnTo>
                <a:lnTo>
                  <a:pt x="133426" y="181428"/>
                </a:lnTo>
                <a:lnTo>
                  <a:pt x="135636" y="182880"/>
                </a:lnTo>
                <a:lnTo>
                  <a:pt x="137922" y="183642"/>
                </a:lnTo>
                <a:lnTo>
                  <a:pt x="140208" y="183642"/>
                </a:lnTo>
                <a:lnTo>
                  <a:pt x="140970" y="182880"/>
                </a:lnTo>
                <a:close/>
              </a:path>
              <a:path w="5222875" h="209550">
                <a:moveTo>
                  <a:pt x="140970" y="175260"/>
                </a:moveTo>
                <a:lnTo>
                  <a:pt x="133426" y="170260"/>
                </a:lnTo>
                <a:lnTo>
                  <a:pt x="133350" y="179070"/>
                </a:lnTo>
                <a:lnTo>
                  <a:pt x="140970" y="175260"/>
                </a:lnTo>
                <a:close/>
              </a:path>
              <a:path w="5222875" h="209550">
                <a:moveTo>
                  <a:pt x="142494" y="181356"/>
                </a:moveTo>
                <a:lnTo>
                  <a:pt x="142494" y="9144"/>
                </a:lnTo>
                <a:lnTo>
                  <a:pt x="134791" y="14061"/>
                </a:lnTo>
                <a:lnTo>
                  <a:pt x="133426" y="170260"/>
                </a:lnTo>
                <a:lnTo>
                  <a:pt x="140970" y="175260"/>
                </a:lnTo>
                <a:lnTo>
                  <a:pt x="140970" y="182880"/>
                </a:lnTo>
                <a:lnTo>
                  <a:pt x="142494" y="181356"/>
                </a:lnTo>
                <a:close/>
              </a:path>
              <a:path w="5222875" h="209550">
                <a:moveTo>
                  <a:pt x="142494" y="9144"/>
                </a:moveTo>
                <a:lnTo>
                  <a:pt x="134874" y="4572"/>
                </a:lnTo>
                <a:lnTo>
                  <a:pt x="134791" y="14061"/>
                </a:lnTo>
                <a:lnTo>
                  <a:pt x="142494" y="9144"/>
                </a:lnTo>
                <a:close/>
              </a:path>
              <a:path w="5222875" h="209550">
                <a:moveTo>
                  <a:pt x="5222748" y="120395"/>
                </a:moveTo>
                <a:lnTo>
                  <a:pt x="5220462" y="116585"/>
                </a:lnTo>
                <a:lnTo>
                  <a:pt x="5087874" y="26669"/>
                </a:lnTo>
                <a:lnTo>
                  <a:pt x="5085588" y="25907"/>
                </a:lnTo>
                <a:lnTo>
                  <a:pt x="5083302" y="25907"/>
                </a:lnTo>
                <a:lnTo>
                  <a:pt x="5081778" y="28193"/>
                </a:lnTo>
                <a:lnTo>
                  <a:pt x="5081016" y="30480"/>
                </a:lnTo>
                <a:lnTo>
                  <a:pt x="5078730" y="204978"/>
                </a:lnTo>
                <a:lnTo>
                  <a:pt x="5079492" y="207264"/>
                </a:lnTo>
                <a:lnTo>
                  <a:pt x="5081016" y="208279"/>
                </a:lnTo>
                <a:lnTo>
                  <a:pt x="5081016" y="200406"/>
                </a:lnTo>
                <a:lnTo>
                  <a:pt x="5082540" y="199453"/>
                </a:lnTo>
                <a:lnTo>
                  <a:pt x="5082540" y="34289"/>
                </a:lnTo>
                <a:lnTo>
                  <a:pt x="5090160" y="30480"/>
                </a:lnTo>
                <a:lnTo>
                  <a:pt x="5090160" y="39457"/>
                </a:lnTo>
                <a:lnTo>
                  <a:pt x="5209280" y="120240"/>
                </a:lnTo>
                <a:lnTo>
                  <a:pt x="5215128" y="116585"/>
                </a:lnTo>
                <a:lnTo>
                  <a:pt x="5215128" y="127570"/>
                </a:lnTo>
                <a:lnTo>
                  <a:pt x="5220462" y="124205"/>
                </a:lnTo>
                <a:lnTo>
                  <a:pt x="5221986" y="122681"/>
                </a:lnTo>
                <a:lnTo>
                  <a:pt x="5222748" y="120395"/>
                </a:lnTo>
                <a:close/>
              </a:path>
              <a:path w="5222875" h="209550">
                <a:moveTo>
                  <a:pt x="5088717" y="195592"/>
                </a:moveTo>
                <a:lnTo>
                  <a:pt x="5081016" y="200406"/>
                </a:lnTo>
                <a:lnTo>
                  <a:pt x="5088636" y="204978"/>
                </a:lnTo>
                <a:lnTo>
                  <a:pt x="5088717" y="195592"/>
                </a:lnTo>
                <a:close/>
              </a:path>
              <a:path w="5222875" h="209550">
                <a:moveTo>
                  <a:pt x="5215128" y="127570"/>
                </a:moveTo>
                <a:lnTo>
                  <a:pt x="5215128" y="124205"/>
                </a:lnTo>
                <a:lnTo>
                  <a:pt x="5209280" y="120240"/>
                </a:lnTo>
                <a:lnTo>
                  <a:pt x="5088717" y="195592"/>
                </a:lnTo>
                <a:lnTo>
                  <a:pt x="5088636" y="204978"/>
                </a:lnTo>
                <a:lnTo>
                  <a:pt x="5081016" y="200406"/>
                </a:lnTo>
                <a:lnTo>
                  <a:pt x="5081016" y="208279"/>
                </a:lnTo>
                <a:lnTo>
                  <a:pt x="5081778" y="208787"/>
                </a:lnTo>
                <a:lnTo>
                  <a:pt x="5084064" y="209550"/>
                </a:lnTo>
                <a:lnTo>
                  <a:pt x="5086350" y="208787"/>
                </a:lnTo>
                <a:lnTo>
                  <a:pt x="5215128" y="127570"/>
                </a:lnTo>
                <a:close/>
              </a:path>
              <a:path w="5222875" h="209550">
                <a:moveTo>
                  <a:pt x="5090160" y="30480"/>
                </a:moveTo>
                <a:lnTo>
                  <a:pt x="5082540" y="34289"/>
                </a:lnTo>
                <a:lnTo>
                  <a:pt x="5090082" y="39404"/>
                </a:lnTo>
                <a:lnTo>
                  <a:pt x="5090160" y="30480"/>
                </a:lnTo>
                <a:close/>
              </a:path>
              <a:path w="5222875" h="209550">
                <a:moveTo>
                  <a:pt x="5090082" y="39404"/>
                </a:moveTo>
                <a:lnTo>
                  <a:pt x="5082540" y="34289"/>
                </a:lnTo>
                <a:lnTo>
                  <a:pt x="5082540" y="199453"/>
                </a:lnTo>
                <a:lnTo>
                  <a:pt x="5088717" y="195592"/>
                </a:lnTo>
                <a:lnTo>
                  <a:pt x="5090082" y="39404"/>
                </a:lnTo>
                <a:close/>
              </a:path>
              <a:path w="5222875" h="209550">
                <a:moveTo>
                  <a:pt x="5090160" y="39457"/>
                </a:moveTo>
                <a:lnTo>
                  <a:pt x="5090160" y="30480"/>
                </a:lnTo>
                <a:lnTo>
                  <a:pt x="5090082" y="39404"/>
                </a:lnTo>
                <a:close/>
              </a:path>
              <a:path w="5222875" h="209550">
                <a:moveTo>
                  <a:pt x="5215128" y="124205"/>
                </a:moveTo>
                <a:lnTo>
                  <a:pt x="5215128" y="116585"/>
                </a:lnTo>
                <a:lnTo>
                  <a:pt x="5209280" y="120240"/>
                </a:lnTo>
                <a:lnTo>
                  <a:pt x="5215128" y="12420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3130" y="1737518"/>
            <a:ext cx="5827395" cy="122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Arial"/>
                <a:cs typeface="Arial"/>
              </a:rPr>
              <a:t>Forma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 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Por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Unreachabl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035"/>
              </a:spcBef>
            </a:pPr>
            <a:r>
              <a:rPr sz="1900" dirty="0">
                <a:latin typeface="Arial"/>
                <a:cs typeface="Arial"/>
              </a:rPr>
              <a:t>ICMP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Message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43177" y="3370326"/>
            <a:ext cx="10160" cy="24765"/>
          </a:xfrm>
          <a:custGeom>
            <a:avLst/>
            <a:gdLst/>
            <a:ahLst/>
            <a:cxnLst/>
            <a:rect l="l" t="t" r="r" b="b"/>
            <a:pathLst>
              <a:path w="10160" h="24764">
                <a:moveTo>
                  <a:pt x="0" y="12192"/>
                </a:moveTo>
                <a:lnTo>
                  <a:pt x="9622" y="12192"/>
                </a:lnTo>
              </a:path>
            </a:pathLst>
          </a:custGeom>
          <a:ln w="256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2132" y="3312414"/>
            <a:ext cx="10795" cy="11430"/>
          </a:xfrm>
          <a:custGeom>
            <a:avLst/>
            <a:gdLst/>
            <a:ahLst/>
            <a:cxnLst/>
            <a:rect l="l" t="t" r="r" b="b"/>
            <a:pathLst>
              <a:path w="10795" h="11429">
                <a:moveTo>
                  <a:pt x="10668" y="1523"/>
                </a:moveTo>
                <a:lnTo>
                  <a:pt x="1523" y="0"/>
                </a:lnTo>
                <a:lnTo>
                  <a:pt x="0" y="9905"/>
                </a:lnTo>
                <a:lnTo>
                  <a:pt x="9144" y="11429"/>
                </a:lnTo>
                <a:lnTo>
                  <a:pt x="10668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42132" y="3188207"/>
            <a:ext cx="10795" cy="76200"/>
          </a:xfrm>
          <a:custGeom>
            <a:avLst/>
            <a:gdLst/>
            <a:ahLst/>
            <a:cxnLst/>
            <a:rect l="l" t="t" r="r" b="b"/>
            <a:pathLst>
              <a:path w="10795" h="76200">
                <a:moveTo>
                  <a:pt x="10667" y="0"/>
                </a:moveTo>
                <a:lnTo>
                  <a:pt x="1523" y="0"/>
                </a:lnTo>
                <a:lnTo>
                  <a:pt x="0" y="76200"/>
                </a:lnTo>
                <a:lnTo>
                  <a:pt x="9144" y="76200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42132" y="312877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1524"/>
                </a:moveTo>
                <a:lnTo>
                  <a:pt x="1523" y="0"/>
                </a:lnTo>
                <a:lnTo>
                  <a:pt x="0" y="9144"/>
                </a:lnTo>
                <a:lnTo>
                  <a:pt x="9144" y="10668"/>
                </a:lnTo>
                <a:lnTo>
                  <a:pt x="1066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42132" y="3027426"/>
            <a:ext cx="10795" cy="54610"/>
          </a:xfrm>
          <a:custGeom>
            <a:avLst/>
            <a:gdLst/>
            <a:ahLst/>
            <a:cxnLst/>
            <a:rect l="l" t="t" r="r" b="b"/>
            <a:pathLst>
              <a:path w="10795" h="54610">
                <a:moveTo>
                  <a:pt x="10667" y="761"/>
                </a:moveTo>
                <a:lnTo>
                  <a:pt x="1523" y="0"/>
                </a:lnTo>
                <a:lnTo>
                  <a:pt x="0" y="54101"/>
                </a:lnTo>
                <a:lnTo>
                  <a:pt x="9144" y="54101"/>
                </a:lnTo>
                <a:lnTo>
                  <a:pt x="10667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96883" y="333679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668" y="1524"/>
                </a:moveTo>
                <a:lnTo>
                  <a:pt x="1523" y="0"/>
                </a:lnTo>
                <a:lnTo>
                  <a:pt x="0" y="9144"/>
                </a:lnTo>
                <a:lnTo>
                  <a:pt x="9144" y="10668"/>
                </a:lnTo>
                <a:lnTo>
                  <a:pt x="1066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96883" y="3211829"/>
            <a:ext cx="10795" cy="76200"/>
          </a:xfrm>
          <a:custGeom>
            <a:avLst/>
            <a:gdLst/>
            <a:ahLst/>
            <a:cxnLst/>
            <a:rect l="l" t="t" r="r" b="b"/>
            <a:pathLst>
              <a:path w="10795" h="76200">
                <a:moveTo>
                  <a:pt x="10667" y="0"/>
                </a:moveTo>
                <a:lnTo>
                  <a:pt x="1523" y="0"/>
                </a:lnTo>
                <a:lnTo>
                  <a:pt x="0" y="76200"/>
                </a:lnTo>
                <a:lnTo>
                  <a:pt x="9144" y="76200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6883" y="315239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1524"/>
                </a:moveTo>
                <a:lnTo>
                  <a:pt x="1523" y="0"/>
                </a:lnTo>
                <a:lnTo>
                  <a:pt x="0" y="9144"/>
                </a:lnTo>
                <a:lnTo>
                  <a:pt x="9144" y="10668"/>
                </a:lnTo>
                <a:lnTo>
                  <a:pt x="1066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883" y="3053333"/>
            <a:ext cx="10795" cy="52705"/>
          </a:xfrm>
          <a:custGeom>
            <a:avLst/>
            <a:gdLst/>
            <a:ahLst/>
            <a:cxnLst/>
            <a:rect l="l" t="t" r="r" b="b"/>
            <a:pathLst>
              <a:path w="10795" h="52705">
                <a:moveTo>
                  <a:pt x="10667" y="0"/>
                </a:moveTo>
                <a:lnTo>
                  <a:pt x="1523" y="0"/>
                </a:lnTo>
                <a:lnTo>
                  <a:pt x="0" y="51815"/>
                </a:lnTo>
                <a:lnTo>
                  <a:pt x="9144" y="5257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39394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0600" y="3583685"/>
            <a:ext cx="1178560" cy="601345"/>
          </a:xfrm>
          <a:custGeom>
            <a:avLst/>
            <a:gdLst/>
            <a:ahLst/>
            <a:cxnLst/>
            <a:rect l="l" t="t" r="r" b="b"/>
            <a:pathLst>
              <a:path w="1178560" h="601345">
                <a:moveTo>
                  <a:pt x="0" y="0"/>
                </a:moveTo>
                <a:lnTo>
                  <a:pt x="0" y="601217"/>
                </a:lnTo>
                <a:lnTo>
                  <a:pt x="1178052" y="601217"/>
                </a:lnTo>
                <a:lnTo>
                  <a:pt x="11780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3741" y="3576065"/>
            <a:ext cx="1192530" cy="616585"/>
          </a:xfrm>
          <a:custGeom>
            <a:avLst/>
            <a:gdLst/>
            <a:ahLst/>
            <a:cxnLst/>
            <a:rect l="l" t="t" r="r" b="b"/>
            <a:pathLst>
              <a:path w="1192530" h="616585">
                <a:moveTo>
                  <a:pt x="1192530" y="616458"/>
                </a:moveTo>
                <a:lnTo>
                  <a:pt x="1192530" y="0"/>
                </a:lnTo>
                <a:lnTo>
                  <a:pt x="0" y="0"/>
                </a:lnTo>
                <a:lnTo>
                  <a:pt x="0" y="616458"/>
                </a:lnTo>
                <a:lnTo>
                  <a:pt x="6858" y="616458"/>
                </a:lnTo>
                <a:lnTo>
                  <a:pt x="6858" y="14478"/>
                </a:lnTo>
                <a:lnTo>
                  <a:pt x="14478" y="7620"/>
                </a:lnTo>
                <a:lnTo>
                  <a:pt x="14478" y="14478"/>
                </a:lnTo>
                <a:lnTo>
                  <a:pt x="1178052" y="14478"/>
                </a:lnTo>
                <a:lnTo>
                  <a:pt x="1178052" y="7620"/>
                </a:lnTo>
                <a:lnTo>
                  <a:pt x="1184910" y="14478"/>
                </a:lnTo>
                <a:lnTo>
                  <a:pt x="1184910" y="616458"/>
                </a:lnTo>
                <a:lnTo>
                  <a:pt x="1192530" y="616458"/>
                </a:lnTo>
                <a:close/>
              </a:path>
              <a:path w="1192530" h="616585">
                <a:moveTo>
                  <a:pt x="14478" y="14478"/>
                </a:moveTo>
                <a:lnTo>
                  <a:pt x="14478" y="7620"/>
                </a:lnTo>
                <a:lnTo>
                  <a:pt x="6858" y="14478"/>
                </a:lnTo>
                <a:lnTo>
                  <a:pt x="14478" y="14478"/>
                </a:lnTo>
                <a:close/>
              </a:path>
              <a:path w="1192530" h="616585">
                <a:moveTo>
                  <a:pt x="14478" y="601980"/>
                </a:moveTo>
                <a:lnTo>
                  <a:pt x="14478" y="14478"/>
                </a:lnTo>
                <a:lnTo>
                  <a:pt x="6858" y="14478"/>
                </a:lnTo>
                <a:lnTo>
                  <a:pt x="6858" y="601980"/>
                </a:lnTo>
                <a:lnTo>
                  <a:pt x="14478" y="601980"/>
                </a:lnTo>
                <a:close/>
              </a:path>
              <a:path w="1192530" h="616585">
                <a:moveTo>
                  <a:pt x="1184910" y="601980"/>
                </a:moveTo>
                <a:lnTo>
                  <a:pt x="6858" y="601980"/>
                </a:lnTo>
                <a:lnTo>
                  <a:pt x="14478" y="608838"/>
                </a:lnTo>
                <a:lnTo>
                  <a:pt x="14478" y="616458"/>
                </a:lnTo>
                <a:lnTo>
                  <a:pt x="1178052" y="616458"/>
                </a:lnTo>
                <a:lnTo>
                  <a:pt x="1178052" y="608838"/>
                </a:lnTo>
                <a:lnTo>
                  <a:pt x="1184910" y="601980"/>
                </a:lnTo>
                <a:close/>
              </a:path>
              <a:path w="1192530" h="616585">
                <a:moveTo>
                  <a:pt x="14478" y="616458"/>
                </a:moveTo>
                <a:lnTo>
                  <a:pt x="14478" y="608838"/>
                </a:lnTo>
                <a:lnTo>
                  <a:pt x="6858" y="601980"/>
                </a:lnTo>
                <a:lnTo>
                  <a:pt x="6858" y="616458"/>
                </a:lnTo>
                <a:lnTo>
                  <a:pt x="14478" y="616458"/>
                </a:lnTo>
                <a:close/>
              </a:path>
              <a:path w="1192530" h="616585">
                <a:moveTo>
                  <a:pt x="1184910" y="14478"/>
                </a:moveTo>
                <a:lnTo>
                  <a:pt x="1178052" y="7620"/>
                </a:lnTo>
                <a:lnTo>
                  <a:pt x="1178052" y="14478"/>
                </a:lnTo>
                <a:lnTo>
                  <a:pt x="1184910" y="14478"/>
                </a:lnTo>
                <a:close/>
              </a:path>
              <a:path w="1192530" h="616585">
                <a:moveTo>
                  <a:pt x="1184910" y="601980"/>
                </a:moveTo>
                <a:lnTo>
                  <a:pt x="1184910" y="14478"/>
                </a:lnTo>
                <a:lnTo>
                  <a:pt x="1178052" y="14478"/>
                </a:lnTo>
                <a:lnTo>
                  <a:pt x="1178052" y="601980"/>
                </a:lnTo>
                <a:lnTo>
                  <a:pt x="1184910" y="601980"/>
                </a:lnTo>
                <a:close/>
              </a:path>
              <a:path w="1192530" h="616585">
                <a:moveTo>
                  <a:pt x="1184910" y="616458"/>
                </a:moveTo>
                <a:lnTo>
                  <a:pt x="1184910" y="601980"/>
                </a:lnTo>
                <a:lnTo>
                  <a:pt x="1178052" y="608838"/>
                </a:lnTo>
                <a:lnTo>
                  <a:pt x="1178052" y="616458"/>
                </a:lnTo>
                <a:lnTo>
                  <a:pt x="1184910" y="616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92022" y="3642173"/>
            <a:ext cx="798830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 marR="5080" indent="-45085">
              <a:lnSpc>
                <a:spcPct val="107000"/>
              </a:lnSpc>
            </a:pPr>
            <a:r>
              <a:rPr sz="1500" b="1" dirty="0">
                <a:latin typeface="Arial"/>
                <a:cs typeface="Arial"/>
              </a:rPr>
              <a:t>Ethernet Header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68651" y="3583685"/>
            <a:ext cx="1178560" cy="601345"/>
          </a:xfrm>
          <a:custGeom>
            <a:avLst/>
            <a:gdLst/>
            <a:ahLst/>
            <a:cxnLst/>
            <a:rect l="l" t="t" r="r" b="b"/>
            <a:pathLst>
              <a:path w="1178560" h="601345">
                <a:moveTo>
                  <a:pt x="0" y="0"/>
                </a:moveTo>
                <a:lnTo>
                  <a:pt x="0" y="601217"/>
                </a:lnTo>
                <a:lnTo>
                  <a:pt x="1178051" y="601217"/>
                </a:lnTo>
                <a:lnTo>
                  <a:pt x="11780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61794" y="3576065"/>
            <a:ext cx="1192530" cy="616585"/>
          </a:xfrm>
          <a:custGeom>
            <a:avLst/>
            <a:gdLst/>
            <a:ahLst/>
            <a:cxnLst/>
            <a:rect l="l" t="t" r="r" b="b"/>
            <a:pathLst>
              <a:path w="1192529" h="616585">
                <a:moveTo>
                  <a:pt x="1192529" y="616458"/>
                </a:moveTo>
                <a:lnTo>
                  <a:pt x="1192529" y="0"/>
                </a:lnTo>
                <a:lnTo>
                  <a:pt x="0" y="0"/>
                </a:lnTo>
                <a:lnTo>
                  <a:pt x="0" y="616458"/>
                </a:lnTo>
                <a:lnTo>
                  <a:pt x="6857" y="616458"/>
                </a:lnTo>
                <a:lnTo>
                  <a:pt x="6857" y="14478"/>
                </a:lnTo>
                <a:lnTo>
                  <a:pt x="14478" y="7620"/>
                </a:lnTo>
                <a:lnTo>
                  <a:pt x="14478" y="14478"/>
                </a:lnTo>
                <a:lnTo>
                  <a:pt x="1178052" y="14478"/>
                </a:lnTo>
                <a:lnTo>
                  <a:pt x="1178052" y="7620"/>
                </a:lnTo>
                <a:lnTo>
                  <a:pt x="1184909" y="14478"/>
                </a:lnTo>
                <a:lnTo>
                  <a:pt x="1184909" y="616458"/>
                </a:lnTo>
                <a:lnTo>
                  <a:pt x="1192529" y="616458"/>
                </a:lnTo>
                <a:close/>
              </a:path>
              <a:path w="1192529" h="616585">
                <a:moveTo>
                  <a:pt x="14478" y="14478"/>
                </a:moveTo>
                <a:lnTo>
                  <a:pt x="14478" y="7620"/>
                </a:lnTo>
                <a:lnTo>
                  <a:pt x="6857" y="14478"/>
                </a:lnTo>
                <a:lnTo>
                  <a:pt x="14478" y="14478"/>
                </a:lnTo>
                <a:close/>
              </a:path>
              <a:path w="1192529" h="616585">
                <a:moveTo>
                  <a:pt x="14478" y="601980"/>
                </a:moveTo>
                <a:lnTo>
                  <a:pt x="14478" y="14478"/>
                </a:lnTo>
                <a:lnTo>
                  <a:pt x="6857" y="14478"/>
                </a:lnTo>
                <a:lnTo>
                  <a:pt x="6857" y="601980"/>
                </a:lnTo>
                <a:lnTo>
                  <a:pt x="14478" y="601980"/>
                </a:lnTo>
                <a:close/>
              </a:path>
              <a:path w="1192529" h="616585">
                <a:moveTo>
                  <a:pt x="1184909" y="601980"/>
                </a:moveTo>
                <a:lnTo>
                  <a:pt x="6857" y="601980"/>
                </a:lnTo>
                <a:lnTo>
                  <a:pt x="14478" y="608838"/>
                </a:lnTo>
                <a:lnTo>
                  <a:pt x="14478" y="616458"/>
                </a:lnTo>
                <a:lnTo>
                  <a:pt x="1178052" y="616458"/>
                </a:lnTo>
                <a:lnTo>
                  <a:pt x="1178052" y="608838"/>
                </a:lnTo>
                <a:lnTo>
                  <a:pt x="1184909" y="601980"/>
                </a:lnTo>
                <a:close/>
              </a:path>
              <a:path w="1192529" h="616585">
                <a:moveTo>
                  <a:pt x="14478" y="616458"/>
                </a:moveTo>
                <a:lnTo>
                  <a:pt x="14478" y="608838"/>
                </a:lnTo>
                <a:lnTo>
                  <a:pt x="6857" y="601980"/>
                </a:lnTo>
                <a:lnTo>
                  <a:pt x="6857" y="616458"/>
                </a:lnTo>
                <a:lnTo>
                  <a:pt x="14478" y="616458"/>
                </a:lnTo>
                <a:close/>
              </a:path>
              <a:path w="1192529" h="616585">
                <a:moveTo>
                  <a:pt x="1184909" y="14478"/>
                </a:moveTo>
                <a:lnTo>
                  <a:pt x="1178052" y="7620"/>
                </a:lnTo>
                <a:lnTo>
                  <a:pt x="1178052" y="14478"/>
                </a:lnTo>
                <a:lnTo>
                  <a:pt x="1184909" y="14478"/>
                </a:lnTo>
                <a:close/>
              </a:path>
              <a:path w="1192529" h="616585">
                <a:moveTo>
                  <a:pt x="1184909" y="601980"/>
                </a:moveTo>
                <a:lnTo>
                  <a:pt x="1184909" y="14478"/>
                </a:lnTo>
                <a:lnTo>
                  <a:pt x="1178052" y="14478"/>
                </a:lnTo>
                <a:lnTo>
                  <a:pt x="1178052" y="601980"/>
                </a:lnTo>
                <a:lnTo>
                  <a:pt x="1184909" y="601980"/>
                </a:lnTo>
                <a:close/>
              </a:path>
              <a:path w="1192529" h="616585">
                <a:moveTo>
                  <a:pt x="1184909" y="616458"/>
                </a:moveTo>
                <a:lnTo>
                  <a:pt x="1184909" y="601980"/>
                </a:lnTo>
                <a:lnTo>
                  <a:pt x="1178052" y="608838"/>
                </a:lnTo>
                <a:lnTo>
                  <a:pt x="1178052" y="616458"/>
                </a:lnTo>
                <a:lnTo>
                  <a:pt x="1184909" y="616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305304" y="3741995"/>
            <a:ext cx="89916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10" dirty="0">
                <a:latin typeface="Arial"/>
                <a:cs typeface="Arial"/>
              </a:rPr>
              <a:t>IP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Header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46703" y="3583685"/>
            <a:ext cx="1179830" cy="601345"/>
          </a:xfrm>
          <a:custGeom>
            <a:avLst/>
            <a:gdLst/>
            <a:ahLst/>
            <a:cxnLst/>
            <a:rect l="l" t="t" r="r" b="b"/>
            <a:pathLst>
              <a:path w="1179829" h="601345">
                <a:moveTo>
                  <a:pt x="0" y="0"/>
                </a:moveTo>
                <a:lnTo>
                  <a:pt x="0" y="601217"/>
                </a:lnTo>
                <a:lnTo>
                  <a:pt x="1179576" y="601217"/>
                </a:lnTo>
                <a:lnTo>
                  <a:pt x="117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39846" y="3576065"/>
            <a:ext cx="1193800" cy="616585"/>
          </a:xfrm>
          <a:custGeom>
            <a:avLst/>
            <a:gdLst/>
            <a:ahLst/>
            <a:cxnLst/>
            <a:rect l="l" t="t" r="r" b="b"/>
            <a:pathLst>
              <a:path w="1193800" h="616585">
                <a:moveTo>
                  <a:pt x="1193291" y="616458"/>
                </a:moveTo>
                <a:lnTo>
                  <a:pt x="1193291" y="0"/>
                </a:lnTo>
                <a:lnTo>
                  <a:pt x="0" y="0"/>
                </a:lnTo>
                <a:lnTo>
                  <a:pt x="0" y="616458"/>
                </a:lnTo>
                <a:lnTo>
                  <a:pt x="6857" y="616458"/>
                </a:lnTo>
                <a:lnTo>
                  <a:pt x="6857" y="14478"/>
                </a:lnTo>
                <a:lnTo>
                  <a:pt x="14477" y="7620"/>
                </a:lnTo>
                <a:lnTo>
                  <a:pt x="14477" y="14478"/>
                </a:lnTo>
                <a:lnTo>
                  <a:pt x="1179576" y="14478"/>
                </a:lnTo>
                <a:lnTo>
                  <a:pt x="1179576" y="7620"/>
                </a:lnTo>
                <a:lnTo>
                  <a:pt x="1186433" y="14478"/>
                </a:lnTo>
                <a:lnTo>
                  <a:pt x="1186433" y="616458"/>
                </a:lnTo>
                <a:lnTo>
                  <a:pt x="1193291" y="616458"/>
                </a:lnTo>
                <a:close/>
              </a:path>
              <a:path w="1193800" h="616585">
                <a:moveTo>
                  <a:pt x="14477" y="14478"/>
                </a:moveTo>
                <a:lnTo>
                  <a:pt x="14477" y="7620"/>
                </a:lnTo>
                <a:lnTo>
                  <a:pt x="6857" y="14478"/>
                </a:lnTo>
                <a:lnTo>
                  <a:pt x="14477" y="14478"/>
                </a:lnTo>
                <a:close/>
              </a:path>
              <a:path w="1193800" h="616585">
                <a:moveTo>
                  <a:pt x="14477" y="601980"/>
                </a:moveTo>
                <a:lnTo>
                  <a:pt x="14477" y="14478"/>
                </a:lnTo>
                <a:lnTo>
                  <a:pt x="6857" y="14478"/>
                </a:lnTo>
                <a:lnTo>
                  <a:pt x="6857" y="601980"/>
                </a:lnTo>
                <a:lnTo>
                  <a:pt x="14477" y="601980"/>
                </a:lnTo>
                <a:close/>
              </a:path>
              <a:path w="1193800" h="616585">
                <a:moveTo>
                  <a:pt x="1186433" y="601980"/>
                </a:moveTo>
                <a:lnTo>
                  <a:pt x="6857" y="601980"/>
                </a:lnTo>
                <a:lnTo>
                  <a:pt x="14477" y="608838"/>
                </a:lnTo>
                <a:lnTo>
                  <a:pt x="14477" y="616458"/>
                </a:lnTo>
                <a:lnTo>
                  <a:pt x="1179576" y="616458"/>
                </a:lnTo>
                <a:lnTo>
                  <a:pt x="1179576" y="608838"/>
                </a:lnTo>
                <a:lnTo>
                  <a:pt x="1186433" y="601980"/>
                </a:lnTo>
                <a:close/>
              </a:path>
              <a:path w="1193800" h="616585">
                <a:moveTo>
                  <a:pt x="14477" y="616458"/>
                </a:moveTo>
                <a:lnTo>
                  <a:pt x="14477" y="608838"/>
                </a:lnTo>
                <a:lnTo>
                  <a:pt x="6857" y="601980"/>
                </a:lnTo>
                <a:lnTo>
                  <a:pt x="6857" y="616458"/>
                </a:lnTo>
                <a:lnTo>
                  <a:pt x="14477" y="616458"/>
                </a:lnTo>
                <a:close/>
              </a:path>
              <a:path w="1193800" h="616585">
                <a:moveTo>
                  <a:pt x="1186433" y="14478"/>
                </a:moveTo>
                <a:lnTo>
                  <a:pt x="1179576" y="7620"/>
                </a:lnTo>
                <a:lnTo>
                  <a:pt x="1179576" y="14478"/>
                </a:lnTo>
                <a:lnTo>
                  <a:pt x="1186433" y="14478"/>
                </a:lnTo>
                <a:close/>
              </a:path>
              <a:path w="1193800" h="616585">
                <a:moveTo>
                  <a:pt x="1186433" y="601980"/>
                </a:moveTo>
                <a:lnTo>
                  <a:pt x="1186433" y="14478"/>
                </a:lnTo>
                <a:lnTo>
                  <a:pt x="1179576" y="14478"/>
                </a:lnTo>
                <a:lnTo>
                  <a:pt x="1179576" y="601980"/>
                </a:lnTo>
                <a:lnTo>
                  <a:pt x="1186433" y="601980"/>
                </a:lnTo>
                <a:close/>
              </a:path>
              <a:path w="1193800" h="616585">
                <a:moveTo>
                  <a:pt x="1186433" y="616458"/>
                </a:moveTo>
                <a:lnTo>
                  <a:pt x="1186433" y="601980"/>
                </a:lnTo>
                <a:lnTo>
                  <a:pt x="1179576" y="608838"/>
                </a:lnTo>
                <a:lnTo>
                  <a:pt x="1179576" y="616458"/>
                </a:lnTo>
                <a:lnTo>
                  <a:pt x="1186433" y="616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603752" y="3597976"/>
            <a:ext cx="671830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700" algn="ctr">
              <a:lnSpc>
                <a:spcPct val="100000"/>
              </a:lnSpc>
            </a:pPr>
            <a:r>
              <a:rPr sz="1500" b="1" spc="-5" dirty="0">
                <a:latin typeface="Arial"/>
                <a:cs typeface="Arial"/>
              </a:rPr>
              <a:t>ICMP</a:t>
            </a:r>
            <a:endParaRPr sz="1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1500" b="1" dirty="0">
                <a:latin typeface="Arial"/>
                <a:cs typeface="Arial"/>
              </a:rPr>
              <a:t>Header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26279" y="3583685"/>
            <a:ext cx="1668780" cy="601345"/>
          </a:xfrm>
          <a:custGeom>
            <a:avLst/>
            <a:gdLst/>
            <a:ahLst/>
            <a:cxnLst/>
            <a:rect l="l" t="t" r="r" b="b"/>
            <a:pathLst>
              <a:path w="1668779" h="601345">
                <a:moveTo>
                  <a:pt x="0" y="0"/>
                </a:moveTo>
                <a:lnTo>
                  <a:pt x="0" y="601218"/>
                </a:lnTo>
                <a:lnTo>
                  <a:pt x="1668779" y="601217"/>
                </a:lnTo>
                <a:lnTo>
                  <a:pt x="16687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19421" y="3576065"/>
            <a:ext cx="1682750" cy="616585"/>
          </a:xfrm>
          <a:custGeom>
            <a:avLst/>
            <a:gdLst/>
            <a:ahLst/>
            <a:cxnLst/>
            <a:rect l="l" t="t" r="r" b="b"/>
            <a:pathLst>
              <a:path w="1682750" h="616585">
                <a:moveTo>
                  <a:pt x="1682496" y="616458"/>
                </a:moveTo>
                <a:lnTo>
                  <a:pt x="1682496" y="0"/>
                </a:lnTo>
                <a:lnTo>
                  <a:pt x="0" y="0"/>
                </a:lnTo>
                <a:lnTo>
                  <a:pt x="0" y="616458"/>
                </a:lnTo>
                <a:lnTo>
                  <a:pt x="6857" y="616458"/>
                </a:lnTo>
                <a:lnTo>
                  <a:pt x="6857" y="14478"/>
                </a:lnTo>
                <a:lnTo>
                  <a:pt x="13715" y="7620"/>
                </a:lnTo>
                <a:lnTo>
                  <a:pt x="13715" y="14478"/>
                </a:lnTo>
                <a:lnTo>
                  <a:pt x="1668017" y="14478"/>
                </a:lnTo>
                <a:lnTo>
                  <a:pt x="1668017" y="7620"/>
                </a:lnTo>
                <a:lnTo>
                  <a:pt x="1675638" y="14478"/>
                </a:lnTo>
                <a:lnTo>
                  <a:pt x="1675638" y="616458"/>
                </a:lnTo>
                <a:lnTo>
                  <a:pt x="1682496" y="616458"/>
                </a:lnTo>
                <a:close/>
              </a:path>
              <a:path w="1682750" h="616585">
                <a:moveTo>
                  <a:pt x="13715" y="14478"/>
                </a:moveTo>
                <a:lnTo>
                  <a:pt x="13715" y="7620"/>
                </a:lnTo>
                <a:lnTo>
                  <a:pt x="6857" y="14478"/>
                </a:lnTo>
                <a:lnTo>
                  <a:pt x="13715" y="14478"/>
                </a:lnTo>
                <a:close/>
              </a:path>
              <a:path w="1682750" h="616585">
                <a:moveTo>
                  <a:pt x="13715" y="601980"/>
                </a:moveTo>
                <a:lnTo>
                  <a:pt x="13715" y="14478"/>
                </a:lnTo>
                <a:lnTo>
                  <a:pt x="6857" y="14478"/>
                </a:lnTo>
                <a:lnTo>
                  <a:pt x="6857" y="601980"/>
                </a:lnTo>
                <a:lnTo>
                  <a:pt x="13715" y="601980"/>
                </a:lnTo>
                <a:close/>
              </a:path>
              <a:path w="1682750" h="616585">
                <a:moveTo>
                  <a:pt x="1675638" y="601980"/>
                </a:moveTo>
                <a:lnTo>
                  <a:pt x="6857" y="601980"/>
                </a:lnTo>
                <a:lnTo>
                  <a:pt x="13715" y="608838"/>
                </a:lnTo>
                <a:lnTo>
                  <a:pt x="13716" y="616458"/>
                </a:lnTo>
                <a:lnTo>
                  <a:pt x="1668017" y="616458"/>
                </a:lnTo>
                <a:lnTo>
                  <a:pt x="1668017" y="608838"/>
                </a:lnTo>
                <a:lnTo>
                  <a:pt x="1675638" y="601980"/>
                </a:lnTo>
                <a:close/>
              </a:path>
              <a:path w="1682750" h="616585">
                <a:moveTo>
                  <a:pt x="13716" y="616458"/>
                </a:moveTo>
                <a:lnTo>
                  <a:pt x="13715" y="608838"/>
                </a:lnTo>
                <a:lnTo>
                  <a:pt x="6857" y="601980"/>
                </a:lnTo>
                <a:lnTo>
                  <a:pt x="6857" y="616458"/>
                </a:lnTo>
                <a:lnTo>
                  <a:pt x="13716" y="616458"/>
                </a:lnTo>
                <a:close/>
              </a:path>
              <a:path w="1682750" h="616585">
                <a:moveTo>
                  <a:pt x="1675638" y="14478"/>
                </a:moveTo>
                <a:lnTo>
                  <a:pt x="1668017" y="7620"/>
                </a:lnTo>
                <a:lnTo>
                  <a:pt x="1668017" y="14478"/>
                </a:lnTo>
                <a:lnTo>
                  <a:pt x="1675638" y="14478"/>
                </a:lnTo>
                <a:close/>
              </a:path>
              <a:path w="1682750" h="616585">
                <a:moveTo>
                  <a:pt x="1675638" y="601980"/>
                </a:moveTo>
                <a:lnTo>
                  <a:pt x="1675638" y="14478"/>
                </a:lnTo>
                <a:lnTo>
                  <a:pt x="1668017" y="14478"/>
                </a:lnTo>
                <a:lnTo>
                  <a:pt x="1668017" y="601980"/>
                </a:lnTo>
                <a:lnTo>
                  <a:pt x="1675638" y="601980"/>
                </a:lnTo>
                <a:close/>
              </a:path>
              <a:path w="1682750" h="616585">
                <a:moveTo>
                  <a:pt x="1675638" y="616458"/>
                </a:moveTo>
                <a:lnTo>
                  <a:pt x="1675638" y="601980"/>
                </a:lnTo>
                <a:lnTo>
                  <a:pt x="1668017" y="608838"/>
                </a:lnTo>
                <a:lnTo>
                  <a:pt x="1668017" y="616458"/>
                </a:lnTo>
                <a:lnTo>
                  <a:pt x="1675638" y="616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543297" y="3672461"/>
            <a:ext cx="1661795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3545" marR="5080" indent="-411480">
              <a:lnSpc>
                <a:spcPts val="1760"/>
              </a:lnSpc>
            </a:pPr>
            <a:r>
              <a:rPr sz="1500" b="1" spc="-5" dirty="0">
                <a:latin typeface="Arial Narrow"/>
                <a:cs typeface="Arial Narrow"/>
              </a:rPr>
              <a:t>I</a:t>
            </a:r>
            <a:r>
              <a:rPr sz="1500" b="1" dirty="0">
                <a:latin typeface="Arial Narrow"/>
                <a:cs typeface="Arial Narrow"/>
              </a:rPr>
              <a:t>P</a:t>
            </a:r>
            <a:r>
              <a:rPr sz="1500" b="1" spc="-25" dirty="0">
                <a:latin typeface="Arial Narrow"/>
                <a:cs typeface="Arial Narrow"/>
              </a:rPr>
              <a:t> </a:t>
            </a:r>
            <a:r>
              <a:rPr sz="1500" b="1" spc="-5" dirty="0">
                <a:latin typeface="Arial Narrow"/>
                <a:cs typeface="Arial Narrow"/>
              </a:rPr>
              <a:t>heade</a:t>
            </a:r>
            <a:r>
              <a:rPr sz="1500" b="1" dirty="0">
                <a:latin typeface="Arial Narrow"/>
                <a:cs typeface="Arial Narrow"/>
              </a:rPr>
              <a:t>r</a:t>
            </a:r>
            <a:r>
              <a:rPr sz="1500" b="1" spc="-5" dirty="0">
                <a:latin typeface="Arial Narrow"/>
                <a:cs typeface="Arial Narrow"/>
              </a:rPr>
              <a:t> o</a:t>
            </a:r>
            <a:r>
              <a:rPr sz="1500" b="1" dirty="0">
                <a:latin typeface="Arial Narrow"/>
                <a:cs typeface="Arial Narrow"/>
              </a:rPr>
              <a:t>f</a:t>
            </a:r>
            <a:r>
              <a:rPr sz="1500" b="1" spc="-5" dirty="0">
                <a:latin typeface="Arial Narrow"/>
                <a:cs typeface="Arial Narrow"/>
              </a:rPr>
              <a:t> datagram fro</a:t>
            </a:r>
            <a:r>
              <a:rPr sz="1500" b="1" dirty="0">
                <a:latin typeface="Arial Narrow"/>
                <a:cs typeface="Arial Narrow"/>
              </a:rPr>
              <a:t>m</a:t>
            </a:r>
            <a:r>
              <a:rPr sz="1500" b="1" spc="-20" dirty="0">
                <a:latin typeface="Arial Narrow"/>
                <a:cs typeface="Arial Narrow"/>
              </a:rPr>
              <a:t> </a:t>
            </a:r>
            <a:r>
              <a:rPr sz="1500" b="1" spc="-5" dirty="0">
                <a:latin typeface="Arial Narrow"/>
                <a:cs typeface="Arial Narrow"/>
              </a:rPr>
              <a:t>client</a:t>
            </a:r>
            <a:endParaRPr sz="1500">
              <a:latin typeface="Arial Narrow"/>
              <a:cs typeface="Arial Narro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95059" y="3583685"/>
            <a:ext cx="2406650" cy="601345"/>
          </a:xfrm>
          <a:custGeom>
            <a:avLst/>
            <a:gdLst/>
            <a:ahLst/>
            <a:cxnLst/>
            <a:rect l="l" t="t" r="r" b="b"/>
            <a:pathLst>
              <a:path w="2406650" h="601345">
                <a:moveTo>
                  <a:pt x="0" y="0"/>
                </a:moveTo>
                <a:lnTo>
                  <a:pt x="0" y="601217"/>
                </a:lnTo>
                <a:lnTo>
                  <a:pt x="2406395" y="601217"/>
                </a:lnTo>
                <a:lnTo>
                  <a:pt x="2406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87440" y="3576065"/>
            <a:ext cx="2421255" cy="616585"/>
          </a:xfrm>
          <a:custGeom>
            <a:avLst/>
            <a:gdLst/>
            <a:ahLst/>
            <a:cxnLst/>
            <a:rect l="l" t="t" r="r" b="b"/>
            <a:pathLst>
              <a:path w="2421254" h="616585">
                <a:moveTo>
                  <a:pt x="2420873" y="616458"/>
                </a:moveTo>
                <a:lnTo>
                  <a:pt x="2420873" y="0"/>
                </a:lnTo>
                <a:lnTo>
                  <a:pt x="0" y="0"/>
                </a:lnTo>
                <a:lnTo>
                  <a:pt x="0" y="616458"/>
                </a:lnTo>
                <a:lnTo>
                  <a:pt x="7620" y="616458"/>
                </a:lnTo>
                <a:lnTo>
                  <a:pt x="7620" y="14478"/>
                </a:lnTo>
                <a:lnTo>
                  <a:pt x="14477" y="7620"/>
                </a:lnTo>
                <a:lnTo>
                  <a:pt x="14477" y="14478"/>
                </a:lnTo>
                <a:lnTo>
                  <a:pt x="2407158" y="14478"/>
                </a:lnTo>
                <a:lnTo>
                  <a:pt x="2407158" y="7620"/>
                </a:lnTo>
                <a:lnTo>
                  <a:pt x="2414016" y="14478"/>
                </a:lnTo>
                <a:lnTo>
                  <a:pt x="2414016" y="616458"/>
                </a:lnTo>
                <a:lnTo>
                  <a:pt x="2420873" y="616458"/>
                </a:lnTo>
                <a:close/>
              </a:path>
              <a:path w="2421254" h="616585">
                <a:moveTo>
                  <a:pt x="14477" y="14478"/>
                </a:moveTo>
                <a:lnTo>
                  <a:pt x="14477" y="7620"/>
                </a:lnTo>
                <a:lnTo>
                  <a:pt x="7620" y="14478"/>
                </a:lnTo>
                <a:lnTo>
                  <a:pt x="14477" y="14478"/>
                </a:lnTo>
                <a:close/>
              </a:path>
              <a:path w="2421254" h="616585">
                <a:moveTo>
                  <a:pt x="14477" y="601980"/>
                </a:moveTo>
                <a:lnTo>
                  <a:pt x="14477" y="14478"/>
                </a:lnTo>
                <a:lnTo>
                  <a:pt x="7620" y="14478"/>
                </a:lnTo>
                <a:lnTo>
                  <a:pt x="7620" y="601980"/>
                </a:lnTo>
                <a:lnTo>
                  <a:pt x="14477" y="601980"/>
                </a:lnTo>
                <a:close/>
              </a:path>
              <a:path w="2421254" h="616585">
                <a:moveTo>
                  <a:pt x="2414016" y="601980"/>
                </a:moveTo>
                <a:lnTo>
                  <a:pt x="7620" y="601980"/>
                </a:lnTo>
                <a:lnTo>
                  <a:pt x="14477" y="608838"/>
                </a:lnTo>
                <a:lnTo>
                  <a:pt x="14477" y="616458"/>
                </a:lnTo>
                <a:lnTo>
                  <a:pt x="2407158" y="616458"/>
                </a:lnTo>
                <a:lnTo>
                  <a:pt x="2407158" y="608838"/>
                </a:lnTo>
                <a:lnTo>
                  <a:pt x="2414016" y="601980"/>
                </a:lnTo>
                <a:close/>
              </a:path>
              <a:path w="2421254" h="616585">
                <a:moveTo>
                  <a:pt x="14477" y="616458"/>
                </a:moveTo>
                <a:lnTo>
                  <a:pt x="14477" y="608838"/>
                </a:lnTo>
                <a:lnTo>
                  <a:pt x="7620" y="601980"/>
                </a:lnTo>
                <a:lnTo>
                  <a:pt x="7620" y="616458"/>
                </a:lnTo>
                <a:lnTo>
                  <a:pt x="14477" y="616458"/>
                </a:lnTo>
                <a:close/>
              </a:path>
              <a:path w="2421254" h="616585">
                <a:moveTo>
                  <a:pt x="2414016" y="14478"/>
                </a:moveTo>
                <a:lnTo>
                  <a:pt x="2407158" y="7620"/>
                </a:lnTo>
                <a:lnTo>
                  <a:pt x="2407158" y="14478"/>
                </a:lnTo>
                <a:lnTo>
                  <a:pt x="2414016" y="14478"/>
                </a:lnTo>
                <a:close/>
              </a:path>
              <a:path w="2421254" h="616585">
                <a:moveTo>
                  <a:pt x="2414016" y="601980"/>
                </a:moveTo>
                <a:lnTo>
                  <a:pt x="2414016" y="14478"/>
                </a:lnTo>
                <a:lnTo>
                  <a:pt x="2407158" y="14478"/>
                </a:lnTo>
                <a:lnTo>
                  <a:pt x="2407158" y="601980"/>
                </a:lnTo>
                <a:lnTo>
                  <a:pt x="2414016" y="601980"/>
                </a:lnTo>
                <a:close/>
              </a:path>
              <a:path w="2421254" h="616585">
                <a:moveTo>
                  <a:pt x="2414016" y="616458"/>
                </a:moveTo>
                <a:lnTo>
                  <a:pt x="2414016" y="601980"/>
                </a:lnTo>
                <a:lnTo>
                  <a:pt x="2407158" y="608838"/>
                </a:lnTo>
                <a:lnTo>
                  <a:pt x="2407158" y="616458"/>
                </a:lnTo>
                <a:lnTo>
                  <a:pt x="2414016" y="616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327902" y="3659699"/>
            <a:ext cx="210058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5080" indent="-231775">
              <a:lnSpc>
                <a:spcPts val="1760"/>
              </a:lnSpc>
            </a:pPr>
            <a:r>
              <a:rPr sz="1500" b="1" spc="-5" dirty="0">
                <a:latin typeface="Arial"/>
                <a:cs typeface="Arial"/>
              </a:rPr>
              <a:t>a</a:t>
            </a:r>
            <a:r>
              <a:rPr sz="1500" b="1" dirty="0">
                <a:latin typeface="Arial"/>
                <a:cs typeface="Arial"/>
              </a:rPr>
              <a:t>t </a:t>
            </a:r>
            <a:r>
              <a:rPr sz="1500" b="1" spc="-5" dirty="0">
                <a:latin typeface="Arial"/>
                <a:cs typeface="Arial"/>
              </a:rPr>
              <a:t>leas</a:t>
            </a:r>
            <a:r>
              <a:rPr sz="1500" b="1" dirty="0">
                <a:latin typeface="Arial"/>
                <a:cs typeface="Arial"/>
              </a:rPr>
              <a:t>t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8 </a:t>
            </a:r>
            <a:r>
              <a:rPr sz="1500" b="1" spc="-5" dirty="0">
                <a:latin typeface="Arial"/>
                <a:cs typeface="Arial"/>
              </a:rPr>
              <a:t>byte</a:t>
            </a:r>
            <a:r>
              <a:rPr sz="1500" b="1" dirty="0">
                <a:latin typeface="Arial"/>
                <a:cs typeface="Arial"/>
              </a:rPr>
              <a:t>s </a:t>
            </a:r>
            <a:r>
              <a:rPr sz="1500" b="1" spc="-5" dirty="0">
                <a:latin typeface="Arial"/>
                <a:cs typeface="Arial"/>
              </a:rPr>
              <a:t>fro</a:t>
            </a:r>
            <a:r>
              <a:rPr sz="1500" b="1" dirty="0">
                <a:latin typeface="Arial"/>
                <a:cs typeface="Arial"/>
              </a:rPr>
              <a:t>m </a:t>
            </a:r>
            <a:r>
              <a:rPr sz="1500" b="1" spc="-15" dirty="0">
                <a:latin typeface="Arial"/>
                <a:cs typeface="Arial"/>
              </a:rPr>
              <a:t>IP</a:t>
            </a:r>
            <a:r>
              <a:rPr sz="1500" b="1" spc="-10" dirty="0">
                <a:latin typeface="Arial"/>
                <a:cs typeface="Arial"/>
              </a:rPr>
              <a:t> payload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of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client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42132" y="3554729"/>
            <a:ext cx="10795" cy="76200"/>
          </a:xfrm>
          <a:custGeom>
            <a:avLst/>
            <a:gdLst/>
            <a:ahLst/>
            <a:cxnLst/>
            <a:rect l="l" t="t" r="r" b="b"/>
            <a:pathLst>
              <a:path w="10795" h="76200">
                <a:moveTo>
                  <a:pt x="10667" y="0"/>
                </a:moveTo>
                <a:lnTo>
                  <a:pt x="1523" y="0"/>
                </a:lnTo>
                <a:lnTo>
                  <a:pt x="0" y="76200"/>
                </a:lnTo>
                <a:lnTo>
                  <a:pt x="9144" y="76200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42132" y="349529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668" y="1524"/>
                </a:moveTo>
                <a:lnTo>
                  <a:pt x="1523" y="0"/>
                </a:lnTo>
                <a:lnTo>
                  <a:pt x="0" y="9144"/>
                </a:lnTo>
                <a:lnTo>
                  <a:pt x="9144" y="10668"/>
                </a:lnTo>
                <a:lnTo>
                  <a:pt x="1066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42132" y="3394709"/>
            <a:ext cx="10795" cy="54610"/>
          </a:xfrm>
          <a:custGeom>
            <a:avLst/>
            <a:gdLst/>
            <a:ahLst/>
            <a:cxnLst/>
            <a:rect l="l" t="t" r="r" b="b"/>
            <a:pathLst>
              <a:path w="10795" h="54610">
                <a:moveTo>
                  <a:pt x="5102" y="0"/>
                </a:moveTo>
                <a:lnTo>
                  <a:pt x="5102" y="54102"/>
                </a:lnTo>
              </a:path>
            </a:pathLst>
          </a:custGeom>
          <a:ln w="11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96883" y="3578352"/>
            <a:ext cx="10795" cy="76200"/>
          </a:xfrm>
          <a:custGeom>
            <a:avLst/>
            <a:gdLst/>
            <a:ahLst/>
            <a:cxnLst/>
            <a:rect l="l" t="t" r="r" b="b"/>
            <a:pathLst>
              <a:path w="10795" h="76200">
                <a:moveTo>
                  <a:pt x="10667" y="0"/>
                </a:moveTo>
                <a:lnTo>
                  <a:pt x="1523" y="0"/>
                </a:lnTo>
                <a:lnTo>
                  <a:pt x="0" y="76200"/>
                </a:lnTo>
                <a:lnTo>
                  <a:pt x="9144" y="76200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96883" y="3518915"/>
            <a:ext cx="10795" cy="11430"/>
          </a:xfrm>
          <a:custGeom>
            <a:avLst/>
            <a:gdLst/>
            <a:ahLst/>
            <a:cxnLst/>
            <a:rect l="l" t="t" r="r" b="b"/>
            <a:pathLst>
              <a:path w="10795" h="11429">
                <a:moveTo>
                  <a:pt x="10668" y="1523"/>
                </a:moveTo>
                <a:lnTo>
                  <a:pt x="1523" y="0"/>
                </a:lnTo>
                <a:lnTo>
                  <a:pt x="0" y="9905"/>
                </a:lnTo>
                <a:lnTo>
                  <a:pt x="9144" y="11429"/>
                </a:lnTo>
                <a:lnTo>
                  <a:pt x="10668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96883" y="3394709"/>
            <a:ext cx="10795" cy="78105"/>
          </a:xfrm>
          <a:custGeom>
            <a:avLst/>
            <a:gdLst/>
            <a:ahLst/>
            <a:cxnLst/>
            <a:rect l="l" t="t" r="r" b="b"/>
            <a:pathLst>
              <a:path w="10795" h="78104">
                <a:moveTo>
                  <a:pt x="10667" y="0"/>
                </a:moveTo>
                <a:lnTo>
                  <a:pt x="1523" y="0"/>
                </a:lnTo>
                <a:lnTo>
                  <a:pt x="0" y="77724"/>
                </a:lnTo>
                <a:lnTo>
                  <a:pt x="9144" y="77724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86293" y="4194047"/>
            <a:ext cx="196215" cy="180340"/>
          </a:xfrm>
          <a:custGeom>
            <a:avLst/>
            <a:gdLst/>
            <a:ahLst/>
            <a:cxnLst/>
            <a:rect l="l" t="t" r="r" b="b"/>
            <a:pathLst>
              <a:path w="196215" h="180339">
                <a:moveTo>
                  <a:pt x="44957" y="179831"/>
                </a:moveTo>
                <a:lnTo>
                  <a:pt x="44195" y="176783"/>
                </a:lnTo>
                <a:lnTo>
                  <a:pt x="35051" y="178307"/>
                </a:lnTo>
                <a:lnTo>
                  <a:pt x="35305" y="179831"/>
                </a:lnTo>
                <a:lnTo>
                  <a:pt x="44957" y="179831"/>
                </a:lnTo>
                <a:close/>
              </a:path>
              <a:path w="196215" h="180339">
                <a:moveTo>
                  <a:pt x="42671" y="166877"/>
                </a:moveTo>
                <a:lnTo>
                  <a:pt x="40385" y="157733"/>
                </a:lnTo>
                <a:lnTo>
                  <a:pt x="31241" y="160019"/>
                </a:lnTo>
                <a:lnTo>
                  <a:pt x="32765" y="169163"/>
                </a:lnTo>
                <a:lnTo>
                  <a:pt x="42671" y="166877"/>
                </a:lnTo>
                <a:close/>
              </a:path>
              <a:path w="196215" h="180339">
                <a:moveTo>
                  <a:pt x="38862" y="148589"/>
                </a:moveTo>
                <a:lnTo>
                  <a:pt x="36575" y="139445"/>
                </a:lnTo>
                <a:lnTo>
                  <a:pt x="27431" y="140969"/>
                </a:lnTo>
                <a:lnTo>
                  <a:pt x="29717" y="150113"/>
                </a:lnTo>
                <a:lnTo>
                  <a:pt x="38862" y="148589"/>
                </a:lnTo>
                <a:close/>
              </a:path>
              <a:path w="196215" h="180339">
                <a:moveTo>
                  <a:pt x="35051" y="129539"/>
                </a:moveTo>
                <a:lnTo>
                  <a:pt x="33527" y="120395"/>
                </a:lnTo>
                <a:lnTo>
                  <a:pt x="23621" y="122681"/>
                </a:lnTo>
                <a:lnTo>
                  <a:pt x="25907" y="131825"/>
                </a:lnTo>
                <a:lnTo>
                  <a:pt x="35051" y="129539"/>
                </a:lnTo>
                <a:close/>
              </a:path>
              <a:path w="196215" h="180339">
                <a:moveTo>
                  <a:pt x="31241" y="111251"/>
                </a:moveTo>
                <a:lnTo>
                  <a:pt x="29717" y="102107"/>
                </a:lnTo>
                <a:lnTo>
                  <a:pt x="19812" y="103631"/>
                </a:lnTo>
                <a:lnTo>
                  <a:pt x="22097" y="112775"/>
                </a:lnTo>
                <a:lnTo>
                  <a:pt x="31241" y="111251"/>
                </a:lnTo>
                <a:close/>
              </a:path>
              <a:path w="196215" h="180339">
                <a:moveTo>
                  <a:pt x="27431" y="92201"/>
                </a:moveTo>
                <a:lnTo>
                  <a:pt x="25907" y="83057"/>
                </a:lnTo>
                <a:lnTo>
                  <a:pt x="16763" y="84581"/>
                </a:lnTo>
                <a:lnTo>
                  <a:pt x="18287" y="94487"/>
                </a:lnTo>
                <a:lnTo>
                  <a:pt x="27431" y="92201"/>
                </a:lnTo>
                <a:close/>
              </a:path>
              <a:path w="196215" h="180339">
                <a:moveTo>
                  <a:pt x="23621" y="73913"/>
                </a:moveTo>
                <a:lnTo>
                  <a:pt x="22097" y="64769"/>
                </a:lnTo>
                <a:lnTo>
                  <a:pt x="12953" y="66293"/>
                </a:lnTo>
                <a:lnTo>
                  <a:pt x="14477" y="75437"/>
                </a:lnTo>
                <a:lnTo>
                  <a:pt x="23621" y="73913"/>
                </a:lnTo>
                <a:close/>
              </a:path>
              <a:path w="196215" h="180339">
                <a:moveTo>
                  <a:pt x="20573" y="54863"/>
                </a:moveTo>
                <a:lnTo>
                  <a:pt x="18287" y="45719"/>
                </a:lnTo>
                <a:lnTo>
                  <a:pt x="9143" y="47243"/>
                </a:lnTo>
                <a:lnTo>
                  <a:pt x="10667" y="57149"/>
                </a:lnTo>
                <a:lnTo>
                  <a:pt x="20573" y="54863"/>
                </a:lnTo>
                <a:close/>
              </a:path>
              <a:path w="196215" h="180339">
                <a:moveTo>
                  <a:pt x="13715" y="12191"/>
                </a:moveTo>
                <a:lnTo>
                  <a:pt x="0" y="0"/>
                </a:lnTo>
                <a:lnTo>
                  <a:pt x="3809" y="19811"/>
                </a:lnTo>
                <a:lnTo>
                  <a:pt x="3809" y="16763"/>
                </a:lnTo>
                <a:lnTo>
                  <a:pt x="12191" y="12191"/>
                </a:lnTo>
                <a:lnTo>
                  <a:pt x="12400" y="13653"/>
                </a:lnTo>
                <a:lnTo>
                  <a:pt x="13715" y="12191"/>
                </a:lnTo>
                <a:close/>
              </a:path>
              <a:path w="196215" h="180339">
                <a:moveTo>
                  <a:pt x="12400" y="13653"/>
                </a:moveTo>
                <a:lnTo>
                  <a:pt x="12191" y="12191"/>
                </a:lnTo>
                <a:lnTo>
                  <a:pt x="3809" y="16763"/>
                </a:lnTo>
                <a:lnTo>
                  <a:pt x="6248" y="19202"/>
                </a:lnTo>
                <a:lnTo>
                  <a:pt x="7742" y="18828"/>
                </a:lnTo>
                <a:lnTo>
                  <a:pt x="12400" y="13653"/>
                </a:lnTo>
                <a:close/>
              </a:path>
              <a:path w="196215" h="180339">
                <a:moveTo>
                  <a:pt x="6248" y="19202"/>
                </a:moveTo>
                <a:lnTo>
                  <a:pt x="3809" y="16763"/>
                </a:lnTo>
                <a:lnTo>
                  <a:pt x="3809" y="19811"/>
                </a:lnTo>
                <a:lnTo>
                  <a:pt x="6248" y="19202"/>
                </a:lnTo>
                <a:close/>
              </a:path>
              <a:path w="196215" h="180339">
                <a:moveTo>
                  <a:pt x="16763" y="36575"/>
                </a:moveTo>
                <a:lnTo>
                  <a:pt x="14477" y="26669"/>
                </a:lnTo>
                <a:lnTo>
                  <a:pt x="5333" y="28955"/>
                </a:lnTo>
                <a:lnTo>
                  <a:pt x="7619" y="38099"/>
                </a:lnTo>
                <a:lnTo>
                  <a:pt x="16763" y="36575"/>
                </a:lnTo>
                <a:close/>
              </a:path>
              <a:path w="196215" h="180339">
                <a:moveTo>
                  <a:pt x="7742" y="18828"/>
                </a:moveTo>
                <a:lnTo>
                  <a:pt x="6248" y="19202"/>
                </a:lnTo>
                <a:lnTo>
                  <a:pt x="6857" y="19811"/>
                </a:lnTo>
                <a:lnTo>
                  <a:pt x="7742" y="18828"/>
                </a:lnTo>
                <a:close/>
              </a:path>
              <a:path w="196215" h="180339">
                <a:moveTo>
                  <a:pt x="12953" y="17525"/>
                </a:moveTo>
                <a:lnTo>
                  <a:pt x="12400" y="13653"/>
                </a:lnTo>
                <a:lnTo>
                  <a:pt x="7742" y="18828"/>
                </a:lnTo>
                <a:lnTo>
                  <a:pt x="12953" y="17525"/>
                </a:lnTo>
                <a:close/>
              </a:path>
              <a:path w="196215" h="180339">
                <a:moveTo>
                  <a:pt x="27431" y="25145"/>
                </a:moveTo>
                <a:lnTo>
                  <a:pt x="20573" y="19049"/>
                </a:lnTo>
                <a:lnTo>
                  <a:pt x="13715" y="25907"/>
                </a:lnTo>
                <a:lnTo>
                  <a:pt x="20573" y="32003"/>
                </a:lnTo>
                <a:lnTo>
                  <a:pt x="27431" y="25145"/>
                </a:lnTo>
                <a:close/>
              </a:path>
              <a:path w="196215" h="180339">
                <a:moveTo>
                  <a:pt x="41147" y="38099"/>
                </a:moveTo>
                <a:lnTo>
                  <a:pt x="34289" y="32003"/>
                </a:lnTo>
                <a:lnTo>
                  <a:pt x="28193" y="38861"/>
                </a:lnTo>
                <a:lnTo>
                  <a:pt x="35051" y="44957"/>
                </a:lnTo>
                <a:lnTo>
                  <a:pt x="41147" y="38099"/>
                </a:lnTo>
                <a:close/>
              </a:path>
              <a:path w="196215" h="180339">
                <a:moveTo>
                  <a:pt x="55625" y="51053"/>
                </a:moveTo>
                <a:lnTo>
                  <a:pt x="48767" y="44957"/>
                </a:lnTo>
                <a:lnTo>
                  <a:pt x="41909" y="51815"/>
                </a:lnTo>
                <a:lnTo>
                  <a:pt x="48767" y="57911"/>
                </a:lnTo>
                <a:lnTo>
                  <a:pt x="55625" y="51053"/>
                </a:lnTo>
                <a:close/>
              </a:path>
              <a:path w="196215" h="180339">
                <a:moveTo>
                  <a:pt x="69341" y="64007"/>
                </a:moveTo>
                <a:lnTo>
                  <a:pt x="62483" y="57149"/>
                </a:lnTo>
                <a:lnTo>
                  <a:pt x="56387" y="64769"/>
                </a:lnTo>
                <a:lnTo>
                  <a:pt x="63245" y="70865"/>
                </a:lnTo>
                <a:lnTo>
                  <a:pt x="69341" y="64007"/>
                </a:lnTo>
                <a:close/>
              </a:path>
              <a:path w="196215" h="180339">
                <a:moveTo>
                  <a:pt x="83819" y="76961"/>
                </a:moveTo>
                <a:lnTo>
                  <a:pt x="76200" y="70103"/>
                </a:lnTo>
                <a:lnTo>
                  <a:pt x="70103" y="77723"/>
                </a:lnTo>
                <a:lnTo>
                  <a:pt x="76962" y="83819"/>
                </a:lnTo>
                <a:lnTo>
                  <a:pt x="83819" y="76961"/>
                </a:lnTo>
                <a:close/>
              </a:path>
              <a:path w="196215" h="180339">
                <a:moveTo>
                  <a:pt x="97535" y="89915"/>
                </a:moveTo>
                <a:lnTo>
                  <a:pt x="90677" y="83057"/>
                </a:lnTo>
                <a:lnTo>
                  <a:pt x="83819" y="89915"/>
                </a:lnTo>
                <a:lnTo>
                  <a:pt x="91439" y="96773"/>
                </a:lnTo>
                <a:lnTo>
                  <a:pt x="97535" y="89915"/>
                </a:lnTo>
                <a:close/>
              </a:path>
              <a:path w="196215" h="180339">
                <a:moveTo>
                  <a:pt x="111251" y="102869"/>
                </a:moveTo>
                <a:lnTo>
                  <a:pt x="104393" y="96011"/>
                </a:lnTo>
                <a:lnTo>
                  <a:pt x="98297" y="102869"/>
                </a:lnTo>
                <a:lnTo>
                  <a:pt x="105156" y="109727"/>
                </a:lnTo>
                <a:lnTo>
                  <a:pt x="111251" y="102869"/>
                </a:lnTo>
                <a:close/>
              </a:path>
              <a:path w="196215" h="180339">
                <a:moveTo>
                  <a:pt x="125729" y="115823"/>
                </a:moveTo>
                <a:lnTo>
                  <a:pt x="118871" y="108965"/>
                </a:lnTo>
                <a:lnTo>
                  <a:pt x="112013" y="115823"/>
                </a:lnTo>
                <a:lnTo>
                  <a:pt x="118871" y="122681"/>
                </a:lnTo>
                <a:lnTo>
                  <a:pt x="125729" y="115823"/>
                </a:lnTo>
                <a:close/>
              </a:path>
              <a:path w="196215" h="180339">
                <a:moveTo>
                  <a:pt x="139445" y="128015"/>
                </a:moveTo>
                <a:lnTo>
                  <a:pt x="132587" y="121919"/>
                </a:lnTo>
                <a:lnTo>
                  <a:pt x="126491" y="128777"/>
                </a:lnTo>
                <a:lnTo>
                  <a:pt x="133350" y="135635"/>
                </a:lnTo>
                <a:lnTo>
                  <a:pt x="139445" y="128015"/>
                </a:lnTo>
                <a:close/>
              </a:path>
              <a:path w="196215" h="180339">
                <a:moveTo>
                  <a:pt x="153923" y="140969"/>
                </a:moveTo>
                <a:lnTo>
                  <a:pt x="146303" y="134873"/>
                </a:lnTo>
                <a:lnTo>
                  <a:pt x="140207" y="141731"/>
                </a:lnTo>
                <a:lnTo>
                  <a:pt x="147065" y="148589"/>
                </a:lnTo>
                <a:lnTo>
                  <a:pt x="153923" y="140969"/>
                </a:lnTo>
                <a:close/>
              </a:path>
              <a:path w="196215" h="180339">
                <a:moveTo>
                  <a:pt x="167639" y="153923"/>
                </a:moveTo>
                <a:lnTo>
                  <a:pt x="160781" y="147827"/>
                </a:lnTo>
                <a:lnTo>
                  <a:pt x="153923" y="154685"/>
                </a:lnTo>
                <a:lnTo>
                  <a:pt x="161544" y="160781"/>
                </a:lnTo>
                <a:lnTo>
                  <a:pt x="167639" y="153923"/>
                </a:lnTo>
                <a:close/>
              </a:path>
              <a:path w="196215" h="180339">
                <a:moveTo>
                  <a:pt x="182117" y="166877"/>
                </a:moveTo>
                <a:lnTo>
                  <a:pt x="174497" y="160781"/>
                </a:lnTo>
                <a:lnTo>
                  <a:pt x="168401" y="167639"/>
                </a:lnTo>
                <a:lnTo>
                  <a:pt x="175259" y="173735"/>
                </a:lnTo>
                <a:lnTo>
                  <a:pt x="182117" y="166877"/>
                </a:lnTo>
                <a:close/>
              </a:path>
              <a:path w="196215" h="180339">
                <a:moveTo>
                  <a:pt x="195833" y="179831"/>
                </a:moveTo>
                <a:lnTo>
                  <a:pt x="188975" y="173735"/>
                </a:lnTo>
                <a:lnTo>
                  <a:pt x="182880" y="179831"/>
                </a:lnTo>
                <a:lnTo>
                  <a:pt x="195833" y="179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93670" y="4162805"/>
            <a:ext cx="645795" cy="211454"/>
          </a:xfrm>
          <a:custGeom>
            <a:avLst/>
            <a:gdLst/>
            <a:ahLst/>
            <a:cxnLst/>
            <a:rect l="l" t="t" r="r" b="b"/>
            <a:pathLst>
              <a:path w="645795" h="211454">
                <a:moveTo>
                  <a:pt x="645413" y="12191"/>
                </a:moveTo>
                <a:lnTo>
                  <a:pt x="641604" y="0"/>
                </a:lnTo>
                <a:lnTo>
                  <a:pt x="593597" y="16001"/>
                </a:lnTo>
                <a:lnTo>
                  <a:pt x="597407" y="27431"/>
                </a:lnTo>
                <a:lnTo>
                  <a:pt x="645413" y="12191"/>
                </a:lnTo>
                <a:close/>
              </a:path>
              <a:path w="645795" h="211454">
                <a:moveTo>
                  <a:pt x="560832" y="39623"/>
                </a:moveTo>
                <a:lnTo>
                  <a:pt x="557021" y="27431"/>
                </a:lnTo>
                <a:lnTo>
                  <a:pt x="508253" y="42671"/>
                </a:lnTo>
                <a:lnTo>
                  <a:pt x="512063" y="54863"/>
                </a:lnTo>
                <a:lnTo>
                  <a:pt x="560832" y="39623"/>
                </a:lnTo>
                <a:close/>
              </a:path>
              <a:path w="645795" h="211454">
                <a:moveTo>
                  <a:pt x="476249" y="66293"/>
                </a:moveTo>
                <a:lnTo>
                  <a:pt x="472439" y="54101"/>
                </a:lnTo>
                <a:lnTo>
                  <a:pt x="423671" y="69341"/>
                </a:lnTo>
                <a:lnTo>
                  <a:pt x="427481" y="81533"/>
                </a:lnTo>
                <a:lnTo>
                  <a:pt x="476249" y="66293"/>
                </a:lnTo>
                <a:close/>
              </a:path>
              <a:path w="645795" h="211454">
                <a:moveTo>
                  <a:pt x="391667" y="92963"/>
                </a:moveTo>
                <a:lnTo>
                  <a:pt x="387857" y="80771"/>
                </a:lnTo>
                <a:lnTo>
                  <a:pt x="339089" y="96011"/>
                </a:lnTo>
                <a:lnTo>
                  <a:pt x="342899" y="108203"/>
                </a:lnTo>
                <a:lnTo>
                  <a:pt x="391667" y="92963"/>
                </a:lnTo>
                <a:close/>
              </a:path>
              <a:path w="645795" h="211454">
                <a:moveTo>
                  <a:pt x="306323" y="119633"/>
                </a:moveTo>
                <a:lnTo>
                  <a:pt x="302513" y="108203"/>
                </a:lnTo>
                <a:lnTo>
                  <a:pt x="254507" y="123443"/>
                </a:lnTo>
                <a:lnTo>
                  <a:pt x="258317" y="135635"/>
                </a:lnTo>
                <a:lnTo>
                  <a:pt x="306323" y="119633"/>
                </a:lnTo>
                <a:close/>
              </a:path>
              <a:path w="645795" h="211454">
                <a:moveTo>
                  <a:pt x="221741" y="147065"/>
                </a:moveTo>
                <a:lnTo>
                  <a:pt x="217931" y="134873"/>
                </a:lnTo>
                <a:lnTo>
                  <a:pt x="169925" y="150113"/>
                </a:lnTo>
                <a:lnTo>
                  <a:pt x="173735" y="162305"/>
                </a:lnTo>
                <a:lnTo>
                  <a:pt x="221741" y="147065"/>
                </a:lnTo>
                <a:close/>
              </a:path>
              <a:path w="645795" h="211454">
                <a:moveTo>
                  <a:pt x="137159" y="173735"/>
                </a:moveTo>
                <a:lnTo>
                  <a:pt x="133349" y="161543"/>
                </a:lnTo>
                <a:lnTo>
                  <a:pt x="84581" y="176783"/>
                </a:lnTo>
                <a:lnTo>
                  <a:pt x="88391" y="188975"/>
                </a:lnTo>
                <a:lnTo>
                  <a:pt x="137159" y="173735"/>
                </a:lnTo>
                <a:close/>
              </a:path>
              <a:path w="645795" h="211454">
                <a:moveTo>
                  <a:pt x="52577" y="200405"/>
                </a:moveTo>
                <a:lnTo>
                  <a:pt x="48767" y="188975"/>
                </a:lnTo>
                <a:lnTo>
                  <a:pt x="0" y="204215"/>
                </a:lnTo>
                <a:lnTo>
                  <a:pt x="2143" y="211074"/>
                </a:lnTo>
                <a:lnTo>
                  <a:pt x="20065" y="211074"/>
                </a:lnTo>
                <a:lnTo>
                  <a:pt x="52577" y="200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14088" y="4170426"/>
            <a:ext cx="246379" cy="203835"/>
          </a:xfrm>
          <a:custGeom>
            <a:avLst/>
            <a:gdLst/>
            <a:ahLst/>
            <a:cxnLst/>
            <a:rect l="l" t="t" r="r" b="b"/>
            <a:pathLst>
              <a:path w="246379" h="203835">
                <a:moveTo>
                  <a:pt x="47244" y="33528"/>
                </a:moveTo>
                <a:lnTo>
                  <a:pt x="8382" y="0"/>
                </a:lnTo>
                <a:lnTo>
                  <a:pt x="0" y="9906"/>
                </a:lnTo>
                <a:lnTo>
                  <a:pt x="38862" y="42672"/>
                </a:lnTo>
                <a:lnTo>
                  <a:pt x="47244" y="33528"/>
                </a:lnTo>
                <a:close/>
              </a:path>
              <a:path w="246379" h="203835">
                <a:moveTo>
                  <a:pt x="114300" y="91439"/>
                </a:moveTo>
                <a:lnTo>
                  <a:pt x="76200" y="57912"/>
                </a:lnTo>
                <a:lnTo>
                  <a:pt x="67818" y="67818"/>
                </a:lnTo>
                <a:lnTo>
                  <a:pt x="105918" y="100583"/>
                </a:lnTo>
                <a:lnTo>
                  <a:pt x="114300" y="91439"/>
                </a:lnTo>
                <a:close/>
              </a:path>
              <a:path w="246379" h="203835">
                <a:moveTo>
                  <a:pt x="182118" y="148590"/>
                </a:moveTo>
                <a:lnTo>
                  <a:pt x="143256" y="115823"/>
                </a:lnTo>
                <a:lnTo>
                  <a:pt x="134874" y="125730"/>
                </a:lnTo>
                <a:lnTo>
                  <a:pt x="173736" y="158496"/>
                </a:lnTo>
                <a:lnTo>
                  <a:pt x="182118" y="148590"/>
                </a:lnTo>
                <a:close/>
              </a:path>
              <a:path w="246379" h="203835">
                <a:moveTo>
                  <a:pt x="246320" y="203453"/>
                </a:moveTo>
                <a:lnTo>
                  <a:pt x="211074" y="173735"/>
                </a:lnTo>
                <a:lnTo>
                  <a:pt x="202692" y="183642"/>
                </a:lnTo>
                <a:lnTo>
                  <a:pt x="226189" y="203453"/>
                </a:lnTo>
                <a:lnTo>
                  <a:pt x="246320" y="2034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20724" y="4830317"/>
            <a:ext cx="1042669" cy="523240"/>
          </a:xfrm>
          <a:custGeom>
            <a:avLst/>
            <a:gdLst/>
            <a:ahLst/>
            <a:cxnLst/>
            <a:rect l="l" t="t" r="r" b="b"/>
            <a:pathLst>
              <a:path w="1042669" h="523239">
                <a:moveTo>
                  <a:pt x="1042415" y="522732"/>
                </a:moveTo>
                <a:lnTo>
                  <a:pt x="1042415" y="0"/>
                </a:lnTo>
                <a:lnTo>
                  <a:pt x="0" y="0"/>
                </a:lnTo>
                <a:lnTo>
                  <a:pt x="0" y="522732"/>
                </a:lnTo>
                <a:lnTo>
                  <a:pt x="6857" y="522732"/>
                </a:lnTo>
                <a:lnTo>
                  <a:pt x="6857" y="14478"/>
                </a:lnTo>
                <a:lnTo>
                  <a:pt x="13715" y="6858"/>
                </a:lnTo>
                <a:lnTo>
                  <a:pt x="13715" y="14478"/>
                </a:lnTo>
                <a:lnTo>
                  <a:pt x="1028700" y="14478"/>
                </a:lnTo>
                <a:lnTo>
                  <a:pt x="1028700" y="6858"/>
                </a:lnTo>
                <a:lnTo>
                  <a:pt x="1035557" y="14478"/>
                </a:lnTo>
                <a:lnTo>
                  <a:pt x="1035557" y="522732"/>
                </a:lnTo>
                <a:lnTo>
                  <a:pt x="1042415" y="522732"/>
                </a:lnTo>
                <a:close/>
              </a:path>
              <a:path w="1042669" h="523239">
                <a:moveTo>
                  <a:pt x="13715" y="14478"/>
                </a:moveTo>
                <a:lnTo>
                  <a:pt x="13715" y="6858"/>
                </a:lnTo>
                <a:lnTo>
                  <a:pt x="6857" y="14478"/>
                </a:lnTo>
                <a:lnTo>
                  <a:pt x="13715" y="14478"/>
                </a:lnTo>
                <a:close/>
              </a:path>
              <a:path w="1042669" h="523239">
                <a:moveTo>
                  <a:pt x="13715" y="522732"/>
                </a:moveTo>
                <a:lnTo>
                  <a:pt x="13715" y="14478"/>
                </a:lnTo>
                <a:lnTo>
                  <a:pt x="6857" y="14478"/>
                </a:lnTo>
                <a:lnTo>
                  <a:pt x="6857" y="522732"/>
                </a:lnTo>
                <a:lnTo>
                  <a:pt x="13715" y="522732"/>
                </a:lnTo>
                <a:close/>
              </a:path>
              <a:path w="1042669" h="523239">
                <a:moveTo>
                  <a:pt x="1035557" y="14478"/>
                </a:moveTo>
                <a:lnTo>
                  <a:pt x="1028700" y="6858"/>
                </a:lnTo>
                <a:lnTo>
                  <a:pt x="1028700" y="14478"/>
                </a:lnTo>
                <a:lnTo>
                  <a:pt x="1035557" y="14478"/>
                </a:lnTo>
                <a:close/>
              </a:path>
              <a:path w="1042669" h="523239">
                <a:moveTo>
                  <a:pt x="1035557" y="522732"/>
                </a:moveTo>
                <a:lnTo>
                  <a:pt x="1035557" y="14478"/>
                </a:lnTo>
                <a:lnTo>
                  <a:pt x="1028700" y="14478"/>
                </a:lnTo>
                <a:lnTo>
                  <a:pt x="1028700" y="522732"/>
                </a:lnTo>
                <a:lnTo>
                  <a:pt x="1035557" y="522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498346" y="4852427"/>
            <a:ext cx="513080" cy="53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5080" indent="-26034">
              <a:lnSpc>
                <a:spcPct val="112400"/>
              </a:lnSpc>
            </a:pPr>
            <a:r>
              <a:rPr sz="1700" b="1" spc="-140" dirty="0">
                <a:latin typeface="Arial"/>
                <a:cs typeface="Arial"/>
              </a:rPr>
              <a:t>T</a:t>
            </a:r>
            <a:r>
              <a:rPr sz="1700" b="1" spc="-15" dirty="0">
                <a:latin typeface="Arial"/>
                <a:cs typeface="Arial"/>
              </a:rPr>
              <a:t>y</a:t>
            </a:r>
            <a:r>
              <a:rPr sz="1700" b="1" spc="-10" dirty="0">
                <a:latin typeface="Arial"/>
                <a:cs typeface="Arial"/>
              </a:rPr>
              <a:t>pe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5" dirty="0">
                <a:latin typeface="Arial"/>
                <a:cs typeface="Arial"/>
              </a:rPr>
              <a:t>(</a:t>
            </a:r>
            <a:r>
              <a:rPr sz="1700" b="1" spc="-10" dirty="0">
                <a:latin typeface="Arial"/>
                <a:cs typeface="Arial"/>
              </a:rPr>
              <a:t>= </a:t>
            </a:r>
            <a:r>
              <a:rPr sz="1700" b="1" spc="-15" dirty="0">
                <a:latin typeface="Arial"/>
                <a:cs typeface="Arial"/>
              </a:rPr>
              <a:t>3</a:t>
            </a:r>
            <a:r>
              <a:rPr sz="1700" b="1" spc="-10" dirty="0"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256282" y="4837176"/>
            <a:ext cx="1017269" cy="516255"/>
          </a:xfrm>
          <a:custGeom>
            <a:avLst/>
            <a:gdLst/>
            <a:ahLst/>
            <a:cxnLst/>
            <a:rect l="l" t="t" r="r" b="b"/>
            <a:pathLst>
              <a:path w="1017270" h="516254">
                <a:moveTo>
                  <a:pt x="0" y="0"/>
                </a:moveTo>
                <a:lnTo>
                  <a:pt x="0" y="515874"/>
                </a:lnTo>
                <a:lnTo>
                  <a:pt x="1017269" y="515874"/>
                </a:lnTo>
                <a:lnTo>
                  <a:pt x="10172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49423" y="4830317"/>
            <a:ext cx="1031875" cy="523240"/>
          </a:xfrm>
          <a:custGeom>
            <a:avLst/>
            <a:gdLst/>
            <a:ahLst/>
            <a:cxnLst/>
            <a:rect l="l" t="t" r="r" b="b"/>
            <a:pathLst>
              <a:path w="1031875" h="523239">
                <a:moveTo>
                  <a:pt x="1031747" y="522732"/>
                </a:moveTo>
                <a:lnTo>
                  <a:pt x="1031747" y="0"/>
                </a:lnTo>
                <a:lnTo>
                  <a:pt x="0" y="0"/>
                </a:lnTo>
                <a:lnTo>
                  <a:pt x="0" y="522732"/>
                </a:lnTo>
                <a:lnTo>
                  <a:pt x="6857" y="522732"/>
                </a:lnTo>
                <a:lnTo>
                  <a:pt x="6857" y="14478"/>
                </a:lnTo>
                <a:lnTo>
                  <a:pt x="13715" y="6858"/>
                </a:lnTo>
                <a:lnTo>
                  <a:pt x="13715" y="14478"/>
                </a:lnTo>
                <a:lnTo>
                  <a:pt x="1017269" y="14478"/>
                </a:lnTo>
                <a:lnTo>
                  <a:pt x="1017269" y="6858"/>
                </a:lnTo>
                <a:lnTo>
                  <a:pt x="1024127" y="14478"/>
                </a:lnTo>
                <a:lnTo>
                  <a:pt x="1024127" y="522732"/>
                </a:lnTo>
                <a:lnTo>
                  <a:pt x="1031747" y="522732"/>
                </a:lnTo>
                <a:close/>
              </a:path>
              <a:path w="1031875" h="523239">
                <a:moveTo>
                  <a:pt x="13715" y="14478"/>
                </a:moveTo>
                <a:lnTo>
                  <a:pt x="13715" y="6858"/>
                </a:lnTo>
                <a:lnTo>
                  <a:pt x="6857" y="14478"/>
                </a:lnTo>
                <a:lnTo>
                  <a:pt x="13715" y="14478"/>
                </a:lnTo>
                <a:close/>
              </a:path>
              <a:path w="1031875" h="523239">
                <a:moveTo>
                  <a:pt x="13715" y="522732"/>
                </a:moveTo>
                <a:lnTo>
                  <a:pt x="13715" y="14478"/>
                </a:lnTo>
                <a:lnTo>
                  <a:pt x="6857" y="14478"/>
                </a:lnTo>
                <a:lnTo>
                  <a:pt x="6857" y="522732"/>
                </a:lnTo>
                <a:lnTo>
                  <a:pt x="13715" y="522732"/>
                </a:lnTo>
                <a:close/>
              </a:path>
              <a:path w="1031875" h="523239">
                <a:moveTo>
                  <a:pt x="1024127" y="14478"/>
                </a:moveTo>
                <a:lnTo>
                  <a:pt x="1017269" y="6858"/>
                </a:lnTo>
                <a:lnTo>
                  <a:pt x="1017269" y="14478"/>
                </a:lnTo>
                <a:lnTo>
                  <a:pt x="1024127" y="14478"/>
                </a:lnTo>
                <a:close/>
              </a:path>
              <a:path w="1031875" h="523239">
                <a:moveTo>
                  <a:pt x="1024127" y="522732"/>
                </a:moveTo>
                <a:lnTo>
                  <a:pt x="1024127" y="14478"/>
                </a:lnTo>
                <a:lnTo>
                  <a:pt x="1017269" y="14478"/>
                </a:lnTo>
                <a:lnTo>
                  <a:pt x="1017269" y="522732"/>
                </a:lnTo>
                <a:lnTo>
                  <a:pt x="1024127" y="522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506472" y="4852427"/>
            <a:ext cx="564515" cy="53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" marR="5080" indent="-52069">
              <a:lnSpc>
                <a:spcPct val="112400"/>
              </a:lnSpc>
            </a:pPr>
            <a:r>
              <a:rPr sz="1700" b="1" spc="-15" dirty="0">
                <a:latin typeface="Arial"/>
                <a:cs typeface="Arial"/>
              </a:rPr>
              <a:t>Code (</a:t>
            </a:r>
            <a:r>
              <a:rPr sz="1700" b="1" spc="-10" dirty="0">
                <a:latin typeface="Arial"/>
                <a:cs typeface="Arial"/>
              </a:rPr>
              <a:t>= </a:t>
            </a:r>
            <a:r>
              <a:rPr sz="1700" b="1" spc="-15" dirty="0">
                <a:latin typeface="Arial"/>
                <a:cs typeface="Arial"/>
              </a:rPr>
              <a:t>3</a:t>
            </a:r>
            <a:r>
              <a:rPr sz="1700" b="1" spc="-10" dirty="0"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265932" y="4837176"/>
            <a:ext cx="2037080" cy="516255"/>
          </a:xfrm>
          <a:custGeom>
            <a:avLst/>
            <a:gdLst/>
            <a:ahLst/>
            <a:cxnLst/>
            <a:rect l="l" t="t" r="r" b="b"/>
            <a:pathLst>
              <a:path w="2037079" h="516254">
                <a:moveTo>
                  <a:pt x="0" y="0"/>
                </a:moveTo>
                <a:lnTo>
                  <a:pt x="0" y="515874"/>
                </a:lnTo>
                <a:lnTo>
                  <a:pt x="2036826" y="515874"/>
                </a:lnTo>
                <a:lnTo>
                  <a:pt x="20368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59073" y="4830317"/>
            <a:ext cx="2051050" cy="523240"/>
          </a:xfrm>
          <a:custGeom>
            <a:avLst/>
            <a:gdLst/>
            <a:ahLst/>
            <a:cxnLst/>
            <a:rect l="l" t="t" r="r" b="b"/>
            <a:pathLst>
              <a:path w="2051050" h="523239">
                <a:moveTo>
                  <a:pt x="2050542" y="522732"/>
                </a:moveTo>
                <a:lnTo>
                  <a:pt x="2050542" y="0"/>
                </a:lnTo>
                <a:lnTo>
                  <a:pt x="0" y="0"/>
                </a:lnTo>
                <a:lnTo>
                  <a:pt x="0" y="522732"/>
                </a:lnTo>
                <a:lnTo>
                  <a:pt x="6858" y="522732"/>
                </a:lnTo>
                <a:lnTo>
                  <a:pt x="6858" y="14478"/>
                </a:lnTo>
                <a:lnTo>
                  <a:pt x="13715" y="6858"/>
                </a:lnTo>
                <a:lnTo>
                  <a:pt x="13715" y="14478"/>
                </a:lnTo>
                <a:lnTo>
                  <a:pt x="2036064" y="14478"/>
                </a:lnTo>
                <a:lnTo>
                  <a:pt x="2036064" y="6858"/>
                </a:lnTo>
                <a:lnTo>
                  <a:pt x="2043684" y="14478"/>
                </a:lnTo>
                <a:lnTo>
                  <a:pt x="2043684" y="522732"/>
                </a:lnTo>
                <a:lnTo>
                  <a:pt x="2050542" y="522732"/>
                </a:lnTo>
                <a:close/>
              </a:path>
              <a:path w="2051050" h="523239">
                <a:moveTo>
                  <a:pt x="13715" y="14478"/>
                </a:moveTo>
                <a:lnTo>
                  <a:pt x="13715" y="6858"/>
                </a:lnTo>
                <a:lnTo>
                  <a:pt x="6858" y="14478"/>
                </a:lnTo>
                <a:lnTo>
                  <a:pt x="13715" y="14478"/>
                </a:lnTo>
                <a:close/>
              </a:path>
              <a:path w="2051050" h="523239">
                <a:moveTo>
                  <a:pt x="13715" y="522732"/>
                </a:moveTo>
                <a:lnTo>
                  <a:pt x="13715" y="14478"/>
                </a:lnTo>
                <a:lnTo>
                  <a:pt x="6858" y="14478"/>
                </a:lnTo>
                <a:lnTo>
                  <a:pt x="6858" y="522732"/>
                </a:lnTo>
                <a:lnTo>
                  <a:pt x="13715" y="522732"/>
                </a:lnTo>
                <a:close/>
              </a:path>
              <a:path w="2051050" h="523239">
                <a:moveTo>
                  <a:pt x="2043684" y="14478"/>
                </a:moveTo>
                <a:lnTo>
                  <a:pt x="2036064" y="6858"/>
                </a:lnTo>
                <a:lnTo>
                  <a:pt x="2036064" y="14478"/>
                </a:lnTo>
                <a:lnTo>
                  <a:pt x="2043684" y="14478"/>
                </a:lnTo>
                <a:close/>
              </a:path>
              <a:path w="2051050" h="523239">
                <a:moveTo>
                  <a:pt x="2043684" y="522732"/>
                </a:moveTo>
                <a:lnTo>
                  <a:pt x="2043684" y="14478"/>
                </a:lnTo>
                <a:lnTo>
                  <a:pt x="2036064" y="14478"/>
                </a:lnTo>
                <a:lnTo>
                  <a:pt x="2036064" y="522732"/>
                </a:lnTo>
                <a:lnTo>
                  <a:pt x="2043684" y="522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775202" y="4997206"/>
            <a:ext cx="111442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20" dirty="0">
                <a:latin typeface="Arial"/>
                <a:cs typeface="Arial"/>
              </a:rPr>
              <a:t>Checksum</a:t>
            </a:r>
            <a:endParaRPr sz="17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739384" y="4373879"/>
            <a:ext cx="3702050" cy="979169"/>
          </a:xfrm>
          <a:custGeom>
            <a:avLst/>
            <a:gdLst/>
            <a:ahLst/>
            <a:cxnLst/>
            <a:rect l="l" t="t" r="r" b="b"/>
            <a:pathLst>
              <a:path w="3702050" h="979170">
                <a:moveTo>
                  <a:pt x="9906" y="954024"/>
                </a:moveTo>
                <a:lnTo>
                  <a:pt x="0" y="953262"/>
                </a:lnTo>
                <a:lnTo>
                  <a:pt x="0" y="963168"/>
                </a:lnTo>
                <a:lnTo>
                  <a:pt x="9144" y="963168"/>
                </a:lnTo>
                <a:lnTo>
                  <a:pt x="9906" y="954024"/>
                </a:lnTo>
                <a:close/>
              </a:path>
              <a:path w="3702050" h="979170">
                <a:moveTo>
                  <a:pt x="9144" y="964692"/>
                </a:moveTo>
                <a:lnTo>
                  <a:pt x="9144" y="963168"/>
                </a:lnTo>
                <a:lnTo>
                  <a:pt x="0" y="963168"/>
                </a:lnTo>
                <a:lnTo>
                  <a:pt x="0" y="964692"/>
                </a:lnTo>
                <a:lnTo>
                  <a:pt x="9144" y="964692"/>
                </a:lnTo>
                <a:close/>
              </a:path>
              <a:path w="3702050" h="979170">
                <a:moveTo>
                  <a:pt x="13715" y="936498"/>
                </a:moveTo>
                <a:lnTo>
                  <a:pt x="12953" y="936498"/>
                </a:lnTo>
                <a:lnTo>
                  <a:pt x="4571" y="933450"/>
                </a:lnTo>
                <a:lnTo>
                  <a:pt x="1523" y="943356"/>
                </a:lnTo>
                <a:lnTo>
                  <a:pt x="11429" y="944880"/>
                </a:lnTo>
                <a:lnTo>
                  <a:pt x="13715" y="936498"/>
                </a:lnTo>
                <a:close/>
              </a:path>
              <a:path w="3702050" h="979170">
                <a:moveTo>
                  <a:pt x="20574" y="919734"/>
                </a:moveTo>
                <a:lnTo>
                  <a:pt x="12191" y="915162"/>
                </a:lnTo>
                <a:lnTo>
                  <a:pt x="11429" y="915924"/>
                </a:lnTo>
                <a:lnTo>
                  <a:pt x="7619" y="924306"/>
                </a:lnTo>
                <a:lnTo>
                  <a:pt x="16001" y="928116"/>
                </a:lnTo>
                <a:lnTo>
                  <a:pt x="19811" y="921131"/>
                </a:lnTo>
                <a:lnTo>
                  <a:pt x="19811" y="920496"/>
                </a:lnTo>
                <a:lnTo>
                  <a:pt x="20574" y="919734"/>
                </a:lnTo>
                <a:close/>
              </a:path>
              <a:path w="3702050" h="979170">
                <a:moveTo>
                  <a:pt x="20574" y="919734"/>
                </a:moveTo>
                <a:lnTo>
                  <a:pt x="19811" y="920496"/>
                </a:lnTo>
                <a:lnTo>
                  <a:pt x="19811" y="921131"/>
                </a:lnTo>
                <a:lnTo>
                  <a:pt x="20574" y="919734"/>
                </a:lnTo>
                <a:close/>
              </a:path>
              <a:path w="3702050" h="979170">
                <a:moveTo>
                  <a:pt x="30479" y="905256"/>
                </a:moveTo>
                <a:lnTo>
                  <a:pt x="23621" y="898398"/>
                </a:lnTo>
                <a:lnTo>
                  <a:pt x="22859" y="899922"/>
                </a:lnTo>
                <a:lnTo>
                  <a:pt x="17525" y="906780"/>
                </a:lnTo>
                <a:lnTo>
                  <a:pt x="25145" y="912114"/>
                </a:lnTo>
                <a:lnTo>
                  <a:pt x="29717" y="906018"/>
                </a:lnTo>
                <a:lnTo>
                  <a:pt x="30479" y="905256"/>
                </a:lnTo>
                <a:close/>
              </a:path>
              <a:path w="3702050" h="979170">
                <a:moveTo>
                  <a:pt x="43433" y="892302"/>
                </a:moveTo>
                <a:lnTo>
                  <a:pt x="38099" y="884682"/>
                </a:lnTo>
                <a:lnTo>
                  <a:pt x="35813" y="886206"/>
                </a:lnTo>
                <a:lnTo>
                  <a:pt x="30479" y="891540"/>
                </a:lnTo>
                <a:lnTo>
                  <a:pt x="36575" y="898398"/>
                </a:lnTo>
                <a:lnTo>
                  <a:pt x="41909" y="893826"/>
                </a:lnTo>
                <a:lnTo>
                  <a:pt x="43433" y="892302"/>
                </a:lnTo>
                <a:close/>
              </a:path>
              <a:path w="3702050" h="979170">
                <a:moveTo>
                  <a:pt x="58674" y="883158"/>
                </a:moveTo>
                <a:lnTo>
                  <a:pt x="54864" y="874014"/>
                </a:lnTo>
                <a:lnTo>
                  <a:pt x="51816" y="875538"/>
                </a:lnTo>
                <a:lnTo>
                  <a:pt x="46481" y="879348"/>
                </a:lnTo>
                <a:lnTo>
                  <a:pt x="51053" y="886968"/>
                </a:lnTo>
                <a:lnTo>
                  <a:pt x="56388" y="883920"/>
                </a:lnTo>
                <a:lnTo>
                  <a:pt x="58674" y="883158"/>
                </a:lnTo>
                <a:close/>
              </a:path>
              <a:path w="3702050" h="979170">
                <a:moveTo>
                  <a:pt x="76200" y="876300"/>
                </a:moveTo>
                <a:lnTo>
                  <a:pt x="73151" y="867156"/>
                </a:lnTo>
                <a:lnTo>
                  <a:pt x="69341" y="867918"/>
                </a:lnTo>
                <a:lnTo>
                  <a:pt x="64007" y="870204"/>
                </a:lnTo>
                <a:lnTo>
                  <a:pt x="67056" y="879348"/>
                </a:lnTo>
                <a:lnTo>
                  <a:pt x="72390" y="877062"/>
                </a:lnTo>
                <a:lnTo>
                  <a:pt x="76200" y="876300"/>
                </a:lnTo>
                <a:close/>
              </a:path>
              <a:path w="3702050" h="979170">
                <a:moveTo>
                  <a:pt x="93726" y="873252"/>
                </a:moveTo>
                <a:lnTo>
                  <a:pt x="92963" y="864108"/>
                </a:lnTo>
                <a:lnTo>
                  <a:pt x="89153" y="864108"/>
                </a:lnTo>
                <a:lnTo>
                  <a:pt x="83057" y="864870"/>
                </a:lnTo>
                <a:lnTo>
                  <a:pt x="84582" y="874776"/>
                </a:lnTo>
                <a:lnTo>
                  <a:pt x="90678" y="873252"/>
                </a:lnTo>
                <a:lnTo>
                  <a:pt x="90678" y="873861"/>
                </a:lnTo>
                <a:lnTo>
                  <a:pt x="93726" y="873252"/>
                </a:lnTo>
                <a:close/>
              </a:path>
              <a:path w="3702050" h="979170">
                <a:moveTo>
                  <a:pt x="90678" y="873861"/>
                </a:moveTo>
                <a:lnTo>
                  <a:pt x="90678" y="873252"/>
                </a:lnTo>
                <a:lnTo>
                  <a:pt x="89916" y="874014"/>
                </a:lnTo>
                <a:lnTo>
                  <a:pt x="90678" y="873861"/>
                </a:lnTo>
                <a:close/>
              </a:path>
              <a:path w="3702050" h="979170">
                <a:moveTo>
                  <a:pt x="112775" y="873252"/>
                </a:moveTo>
                <a:lnTo>
                  <a:pt x="112775" y="863346"/>
                </a:lnTo>
                <a:lnTo>
                  <a:pt x="102870" y="863346"/>
                </a:lnTo>
                <a:lnTo>
                  <a:pt x="102870" y="873252"/>
                </a:lnTo>
                <a:lnTo>
                  <a:pt x="112775" y="873252"/>
                </a:lnTo>
                <a:close/>
              </a:path>
              <a:path w="3702050" h="979170">
                <a:moveTo>
                  <a:pt x="131825" y="873252"/>
                </a:moveTo>
                <a:lnTo>
                  <a:pt x="131825" y="863346"/>
                </a:lnTo>
                <a:lnTo>
                  <a:pt x="121920" y="863346"/>
                </a:lnTo>
                <a:lnTo>
                  <a:pt x="121920" y="873252"/>
                </a:lnTo>
                <a:lnTo>
                  <a:pt x="131825" y="873252"/>
                </a:lnTo>
                <a:close/>
              </a:path>
              <a:path w="3702050" h="979170">
                <a:moveTo>
                  <a:pt x="150875" y="873252"/>
                </a:moveTo>
                <a:lnTo>
                  <a:pt x="150875" y="863346"/>
                </a:lnTo>
                <a:lnTo>
                  <a:pt x="140970" y="863346"/>
                </a:lnTo>
                <a:lnTo>
                  <a:pt x="140970" y="873252"/>
                </a:lnTo>
                <a:lnTo>
                  <a:pt x="150875" y="873252"/>
                </a:lnTo>
                <a:close/>
              </a:path>
              <a:path w="3702050" h="979170">
                <a:moveTo>
                  <a:pt x="169925" y="873252"/>
                </a:moveTo>
                <a:lnTo>
                  <a:pt x="169925" y="863346"/>
                </a:lnTo>
                <a:lnTo>
                  <a:pt x="160020" y="863346"/>
                </a:lnTo>
                <a:lnTo>
                  <a:pt x="160020" y="873252"/>
                </a:lnTo>
                <a:lnTo>
                  <a:pt x="169925" y="873252"/>
                </a:lnTo>
                <a:close/>
              </a:path>
              <a:path w="3702050" h="979170">
                <a:moveTo>
                  <a:pt x="188975" y="873252"/>
                </a:moveTo>
                <a:lnTo>
                  <a:pt x="188975" y="863346"/>
                </a:lnTo>
                <a:lnTo>
                  <a:pt x="179070" y="863346"/>
                </a:lnTo>
                <a:lnTo>
                  <a:pt x="179070" y="873252"/>
                </a:lnTo>
                <a:lnTo>
                  <a:pt x="188975" y="873252"/>
                </a:lnTo>
                <a:close/>
              </a:path>
              <a:path w="3702050" h="979170">
                <a:moveTo>
                  <a:pt x="208025" y="873252"/>
                </a:moveTo>
                <a:lnTo>
                  <a:pt x="208025" y="863346"/>
                </a:lnTo>
                <a:lnTo>
                  <a:pt x="198120" y="863346"/>
                </a:lnTo>
                <a:lnTo>
                  <a:pt x="198120" y="873252"/>
                </a:lnTo>
                <a:lnTo>
                  <a:pt x="208025" y="873252"/>
                </a:lnTo>
                <a:close/>
              </a:path>
              <a:path w="3702050" h="979170">
                <a:moveTo>
                  <a:pt x="227075" y="873252"/>
                </a:moveTo>
                <a:lnTo>
                  <a:pt x="227075" y="863346"/>
                </a:lnTo>
                <a:lnTo>
                  <a:pt x="217170" y="863346"/>
                </a:lnTo>
                <a:lnTo>
                  <a:pt x="217170" y="873252"/>
                </a:lnTo>
                <a:lnTo>
                  <a:pt x="227075" y="873252"/>
                </a:lnTo>
                <a:close/>
              </a:path>
              <a:path w="3702050" h="979170">
                <a:moveTo>
                  <a:pt x="246125" y="873252"/>
                </a:moveTo>
                <a:lnTo>
                  <a:pt x="246125" y="863346"/>
                </a:lnTo>
                <a:lnTo>
                  <a:pt x="236220" y="863346"/>
                </a:lnTo>
                <a:lnTo>
                  <a:pt x="236220" y="873252"/>
                </a:lnTo>
                <a:lnTo>
                  <a:pt x="246125" y="873252"/>
                </a:lnTo>
                <a:close/>
              </a:path>
              <a:path w="3702050" h="979170">
                <a:moveTo>
                  <a:pt x="265175" y="873252"/>
                </a:moveTo>
                <a:lnTo>
                  <a:pt x="265175" y="863346"/>
                </a:lnTo>
                <a:lnTo>
                  <a:pt x="255270" y="863346"/>
                </a:lnTo>
                <a:lnTo>
                  <a:pt x="255270" y="873252"/>
                </a:lnTo>
                <a:lnTo>
                  <a:pt x="265175" y="873252"/>
                </a:lnTo>
                <a:close/>
              </a:path>
              <a:path w="3702050" h="979170">
                <a:moveTo>
                  <a:pt x="284225" y="873252"/>
                </a:moveTo>
                <a:lnTo>
                  <a:pt x="284225" y="863346"/>
                </a:lnTo>
                <a:lnTo>
                  <a:pt x="274320" y="863346"/>
                </a:lnTo>
                <a:lnTo>
                  <a:pt x="274320" y="873252"/>
                </a:lnTo>
                <a:lnTo>
                  <a:pt x="284225" y="873252"/>
                </a:lnTo>
                <a:close/>
              </a:path>
              <a:path w="3702050" h="979170">
                <a:moveTo>
                  <a:pt x="303275" y="873252"/>
                </a:moveTo>
                <a:lnTo>
                  <a:pt x="303275" y="863346"/>
                </a:lnTo>
                <a:lnTo>
                  <a:pt x="293370" y="863346"/>
                </a:lnTo>
                <a:lnTo>
                  <a:pt x="293370" y="873252"/>
                </a:lnTo>
                <a:lnTo>
                  <a:pt x="303275" y="873252"/>
                </a:lnTo>
                <a:close/>
              </a:path>
              <a:path w="3702050" h="979170">
                <a:moveTo>
                  <a:pt x="322325" y="873252"/>
                </a:moveTo>
                <a:lnTo>
                  <a:pt x="322325" y="863346"/>
                </a:lnTo>
                <a:lnTo>
                  <a:pt x="312420" y="863346"/>
                </a:lnTo>
                <a:lnTo>
                  <a:pt x="312420" y="873252"/>
                </a:lnTo>
                <a:lnTo>
                  <a:pt x="322325" y="873252"/>
                </a:lnTo>
                <a:close/>
              </a:path>
              <a:path w="3702050" h="979170">
                <a:moveTo>
                  <a:pt x="341375" y="873252"/>
                </a:moveTo>
                <a:lnTo>
                  <a:pt x="341375" y="863346"/>
                </a:lnTo>
                <a:lnTo>
                  <a:pt x="331470" y="863346"/>
                </a:lnTo>
                <a:lnTo>
                  <a:pt x="331470" y="873252"/>
                </a:lnTo>
                <a:lnTo>
                  <a:pt x="341375" y="873252"/>
                </a:lnTo>
                <a:close/>
              </a:path>
              <a:path w="3702050" h="979170">
                <a:moveTo>
                  <a:pt x="360425" y="873252"/>
                </a:moveTo>
                <a:lnTo>
                  <a:pt x="360425" y="863346"/>
                </a:lnTo>
                <a:lnTo>
                  <a:pt x="350520" y="863346"/>
                </a:lnTo>
                <a:lnTo>
                  <a:pt x="350520" y="873252"/>
                </a:lnTo>
                <a:lnTo>
                  <a:pt x="360425" y="873252"/>
                </a:lnTo>
                <a:close/>
              </a:path>
              <a:path w="3702050" h="979170">
                <a:moveTo>
                  <a:pt x="379475" y="873252"/>
                </a:moveTo>
                <a:lnTo>
                  <a:pt x="379475" y="863346"/>
                </a:lnTo>
                <a:lnTo>
                  <a:pt x="369570" y="863346"/>
                </a:lnTo>
                <a:lnTo>
                  <a:pt x="369570" y="873252"/>
                </a:lnTo>
                <a:lnTo>
                  <a:pt x="379475" y="873252"/>
                </a:lnTo>
                <a:close/>
              </a:path>
              <a:path w="3702050" h="979170">
                <a:moveTo>
                  <a:pt x="398525" y="873252"/>
                </a:moveTo>
                <a:lnTo>
                  <a:pt x="398525" y="863346"/>
                </a:lnTo>
                <a:lnTo>
                  <a:pt x="388620" y="863346"/>
                </a:lnTo>
                <a:lnTo>
                  <a:pt x="388620" y="873252"/>
                </a:lnTo>
                <a:lnTo>
                  <a:pt x="398525" y="873252"/>
                </a:lnTo>
                <a:close/>
              </a:path>
              <a:path w="3702050" h="979170">
                <a:moveTo>
                  <a:pt x="417575" y="873252"/>
                </a:moveTo>
                <a:lnTo>
                  <a:pt x="417575" y="863346"/>
                </a:lnTo>
                <a:lnTo>
                  <a:pt x="407670" y="863346"/>
                </a:lnTo>
                <a:lnTo>
                  <a:pt x="407670" y="873252"/>
                </a:lnTo>
                <a:lnTo>
                  <a:pt x="417575" y="873252"/>
                </a:lnTo>
                <a:close/>
              </a:path>
              <a:path w="3702050" h="979170">
                <a:moveTo>
                  <a:pt x="436625" y="873252"/>
                </a:moveTo>
                <a:lnTo>
                  <a:pt x="436625" y="863346"/>
                </a:lnTo>
                <a:lnTo>
                  <a:pt x="426720" y="863346"/>
                </a:lnTo>
                <a:lnTo>
                  <a:pt x="426720" y="873252"/>
                </a:lnTo>
                <a:lnTo>
                  <a:pt x="436625" y="873252"/>
                </a:lnTo>
                <a:close/>
              </a:path>
              <a:path w="3702050" h="979170">
                <a:moveTo>
                  <a:pt x="455675" y="873252"/>
                </a:moveTo>
                <a:lnTo>
                  <a:pt x="455675" y="863346"/>
                </a:lnTo>
                <a:lnTo>
                  <a:pt x="445770" y="863346"/>
                </a:lnTo>
                <a:lnTo>
                  <a:pt x="445770" y="873252"/>
                </a:lnTo>
                <a:lnTo>
                  <a:pt x="455675" y="873252"/>
                </a:lnTo>
                <a:close/>
              </a:path>
              <a:path w="3702050" h="979170">
                <a:moveTo>
                  <a:pt x="474725" y="873252"/>
                </a:moveTo>
                <a:lnTo>
                  <a:pt x="474725" y="863346"/>
                </a:lnTo>
                <a:lnTo>
                  <a:pt x="464820" y="863346"/>
                </a:lnTo>
                <a:lnTo>
                  <a:pt x="464820" y="873252"/>
                </a:lnTo>
                <a:lnTo>
                  <a:pt x="474725" y="873252"/>
                </a:lnTo>
                <a:close/>
              </a:path>
              <a:path w="3702050" h="979170">
                <a:moveTo>
                  <a:pt x="493775" y="873252"/>
                </a:moveTo>
                <a:lnTo>
                  <a:pt x="493775" y="863346"/>
                </a:lnTo>
                <a:lnTo>
                  <a:pt x="483870" y="863346"/>
                </a:lnTo>
                <a:lnTo>
                  <a:pt x="483870" y="873252"/>
                </a:lnTo>
                <a:lnTo>
                  <a:pt x="493775" y="873252"/>
                </a:lnTo>
                <a:close/>
              </a:path>
              <a:path w="3702050" h="979170">
                <a:moveTo>
                  <a:pt x="512825" y="873252"/>
                </a:moveTo>
                <a:lnTo>
                  <a:pt x="512825" y="863346"/>
                </a:lnTo>
                <a:lnTo>
                  <a:pt x="502920" y="863346"/>
                </a:lnTo>
                <a:lnTo>
                  <a:pt x="502920" y="873252"/>
                </a:lnTo>
                <a:lnTo>
                  <a:pt x="512825" y="873252"/>
                </a:lnTo>
                <a:close/>
              </a:path>
              <a:path w="3702050" h="979170">
                <a:moveTo>
                  <a:pt x="531876" y="873252"/>
                </a:moveTo>
                <a:lnTo>
                  <a:pt x="531876" y="863346"/>
                </a:lnTo>
                <a:lnTo>
                  <a:pt x="521970" y="863346"/>
                </a:lnTo>
                <a:lnTo>
                  <a:pt x="521970" y="873252"/>
                </a:lnTo>
                <a:lnTo>
                  <a:pt x="531876" y="873252"/>
                </a:lnTo>
                <a:close/>
              </a:path>
              <a:path w="3702050" h="979170">
                <a:moveTo>
                  <a:pt x="550926" y="873252"/>
                </a:moveTo>
                <a:lnTo>
                  <a:pt x="550926" y="863346"/>
                </a:lnTo>
                <a:lnTo>
                  <a:pt x="541020" y="863346"/>
                </a:lnTo>
                <a:lnTo>
                  <a:pt x="541020" y="873252"/>
                </a:lnTo>
                <a:lnTo>
                  <a:pt x="550926" y="873252"/>
                </a:lnTo>
                <a:close/>
              </a:path>
              <a:path w="3702050" h="979170">
                <a:moveTo>
                  <a:pt x="569976" y="873252"/>
                </a:moveTo>
                <a:lnTo>
                  <a:pt x="569976" y="863346"/>
                </a:lnTo>
                <a:lnTo>
                  <a:pt x="560070" y="863346"/>
                </a:lnTo>
                <a:lnTo>
                  <a:pt x="560070" y="873252"/>
                </a:lnTo>
                <a:lnTo>
                  <a:pt x="569976" y="873252"/>
                </a:lnTo>
                <a:close/>
              </a:path>
              <a:path w="3702050" h="979170">
                <a:moveTo>
                  <a:pt x="589026" y="873252"/>
                </a:moveTo>
                <a:lnTo>
                  <a:pt x="589026" y="863346"/>
                </a:lnTo>
                <a:lnTo>
                  <a:pt x="579120" y="863346"/>
                </a:lnTo>
                <a:lnTo>
                  <a:pt x="579120" y="873252"/>
                </a:lnTo>
                <a:lnTo>
                  <a:pt x="589026" y="873252"/>
                </a:lnTo>
                <a:close/>
              </a:path>
              <a:path w="3702050" h="979170">
                <a:moveTo>
                  <a:pt x="608076" y="873252"/>
                </a:moveTo>
                <a:lnTo>
                  <a:pt x="608076" y="863346"/>
                </a:lnTo>
                <a:lnTo>
                  <a:pt x="598170" y="863346"/>
                </a:lnTo>
                <a:lnTo>
                  <a:pt x="598170" y="873252"/>
                </a:lnTo>
                <a:lnTo>
                  <a:pt x="608076" y="873252"/>
                </a:lnTo>
                <a:close/>
              </a:path>
              <a:path w="3702050" h="979170">
                <a:moveTo>
                  <a:pt x="627126" y="873252"/>
                </a:moveTo>
                <a:lnTo>
                  <a:pt x="627126" y="863346"/>
                </a:lnTo>
                <a:lnTo>
                  <a:pt x="617220" y="863346"/>
                </a:lnTo>
                <a:lnTo>
                  <a:pt x="617220" y="873252"/>
                </a:lnTo>
                <a:lnTo>
                  <a:pt x="627126" y="873252"/>
                </a:lnTo>
                <a:close/>
              </a:path>
              <a:path w="3702050" h="979170">
                <a:moveTo>
                  <a:pt x="646176" y="873252"/>
                </a:moveTo>
                <a:lnTo>
                  <a:pt x="646176" y="863346"/>
                </a:lnTo>
                <a:lnTo>
                  <a:pt x="636270" y="863346"/>
                </a:lnTo>
                <a:lnTo>
                  <a:pt x="636270" y="873252"/>
                </a:lnTo>
                <a:lnTo>
                  <a:pt x="646176" y="873252"/>
                </a:lnTo>
                <a:close/>
              </a:path>
              <a:path w="3702050" h="979170">
                <a:moveTo>
                  <a:pt x="665226" y="873252"/>
                </a:moveTo>
                <a:lnTo>
                  <a:pt x="665226" y="863346"/>
                </a:lnTo>
                <a:lnTo>
                  <a:pt x="655320" y="863346"/>
                </a:lnTo>
                <a:lnTo>
                  <a:pt x="655320" y="873252"/>
                </a:lnTo>
                <a:lnTo>
                  <a:pt x="665226" y="873252"/>
                </a:lnTo>
                <a:close/>
              </a:path>
              <a:path w="3702050" h="979170">
                <a:moveTo>
                  <a:pt x="684276" y="873252"/>
                </a:moveTo>
                <a:lnTo>
                  <a:pt x="684276" y="863346"/>
                </a:lnTo>
                <a:lnTo>
                  <a:pt x="674370" y="863346"/>
                </a:lnTo>
                <a:lnTo>
                  <a:pt x="674370" y="873252"/>
                </a:lnTo>
                <a:lnTo>
                  <a:pt x="684276" y="873252"/>
                </a:lnTo>
                <a:close/>
              </a:path>
              <a:path w="3702050" h="979170">
                <a:moveTo>
                  <a:pt x="703326" y="873252"/>
                </a:moveTo>
                <a:lnTo>
                  <a:pt x="703326" y="863346"/>
                </a:lnTo>
                <a:lnTo>
                  <a:pt x="693420" y="863346"/>
                </a:lnTo>
                <a:lnTo>
                  <a:pt x="693420" y="873252"/>
                </a:lnTo>
                <a:lnTo>
                  <a:pt x="703326" y="873252"/>
                </a:lnTo>
                <a:close/>
              </a:path>
              <a:path w="3702050" h="979170">
                <a:moveTo>
                  <a:pt x="722376" y="873252"/>
                </a:moveTo>
                <a:lnTo>
                  <a:pt x="722376" y="863346"/>
                </a:lnTo>
                <a:lnTo>
                  <a:pt x="712470" y="863346"/>
                </a:lnTo>
                <a:lnTo>
                  <a:pt x="712470" y="873252"/>
                </a:lnTo>
                <a:lnTo>
                  <a:pt x="722376" y="873252"/>
                </a:lnTo>
                <a:close/>
              </a:path>
              <a:path w="3702050" h="979170">
                <a:moveTo>
                  <a:pt x="741426" y="873252"/>
                </a:moveTo>
                <a:lnTo>
                  <a:pt x="741426" y="863346"/>
                </a:lnTo>
                <a:lnTo>
                  <a:pt x="731520" y="863346"/>
                </a:lnTo>
                <a:lnTo>
                  <a:pt x="731520" y="873252"/>
                </a:lnTo>
                <a:lnTo>
                  <a:pt x="741426" y="873252"/>
                </a:lnTo>
                <a:close/>
              </a:path>
              <a:path w="3702050" h="979170">
                <a:moveTo>
                  <a:pt x="760476" y="873252"/>
                </a:moveTo>
                <a:lnTo>
                  <a:pt x="760476" y="863346"/>
                </a:lnTo>
                <a:lnTo>
                  <a:pt x="750570" y="863346"/>
                </a:lnTo>
                <a:lnTo>
                  <a:pt x="750570" y="873252"/>
                </a:lnTo>
                <a:lnTo>
                  <a:pt x="760476" y="873252"/>
                </a:lnTo>
                <a:close/>
              </a:path>
              <a:path w="3702050" h="979170">
                <a:moveTo>
                  <a:pt x="779526" y="873252"/>
                </a:moveTo>
                <a:lnTo>
                  <a:pt x="779526" y="863346"/>
                </a:lnTo>
                <a:lnTo>
                  <a:pt x="769620" y="863346"/>
                </a:lnTo>
                <a:lnTo>
                  <a:pt x="769620" y="873252"/>
                </a:lnTo>
                <a:lnTo>
                  <a:pt x="779526" y="873252"/>
                </a:lnTo>
                <a:close/>
              </a:path>
              <a:path w="3702050" h="979170">
                <a:moveTo>
                  <a:pt x="798576" y="873252"/>
                </a:moveTo>
                <a:lnTo>
                  <a:pt x="798576" y="863346"/>
                </a:lnTo>
                <a:lnTo>
                  <a:pt x="788670" y="863346"/>
                </a:lnTo>
                <a:lnTo>
                  <a:pt x="788670" y="873252"/>
                </a:lnTo>
                <a:lnTo>
                  <a:pt x="798576" y="873252"/>
                </a:lnTo>
                <a:close/>
              </a:path>
              <a:path w="3702050" h="979170">
                <a:moveTo>
                  <a:pt x="817626" y="873252"/>
                </a:moveTo>
                <a:lnTo>
                  <a:pt x="817626" y="863346"/>
                </a:lnTo>
                <a:lnTo>
                  <a:pt x="807720" y="863346"/>
                </a:lnTo>
                <a:lnTo>
                  <a:pt x="807720" y="873252"/>
                </a:lnTo>
                <a:lnTo>
                  <a:pt x="817626" y="873252"/>
                </a:lnTo>
                <a:close/>
              </a:path>
              <a:path w="3702050" h="979170">
                <a:moveTo>
                  <a:pt x="836676" y="873252"/>
                </a:moveTo>
                <a:lnTo>
                  <a:pt x="836676" y="863346"/>
                </a:lnTo>
                <a:lnTo>
                  <a:pt x="826769" y="863346"/>
                </a:lnTo>
                <a:lnTo>
                  <a:pt x="826769" y="873252"/>
                </a:lnTo>
                <a:lnTo>
                  <a:pt x="836676" y="873252"/>
                </a:lnTo>
                <a:close/>
              </a:path>
              <a:path w="3702050" h="979170">
                <a:moveTo>
                  <a:pt x="855726" y="873252"/>
                </a:moveTo>
                <a:lnTo>
                  <a:pt x="855726" y="863346"/>
                </a:lnTo>
                <a:lnTo>
                  <a:pt x="845819" y="863346"/>
                </a:lnTo>
                <a:lnTo>
                  <a:pt x="845819" y="873252"/>
                </a:lnTo>
                <a:lnTo>
                  <a:pt x="855726" y="873252"/>
                </a:lnTo>
                <a:close/>
              </a:path>
              <a:path w="3702050" h="979170">
                <a:moveTo>
                  <a:pt x="874776" y="873252"/>
                </a:moveTo>
                <a:lnTo>
                  <a:pt x="874776" y="863346"/>
                </a:lnTo>
                <a:lnTo>
                  <a:pt x="864869" y="863346"/>
                </a:lnTo>
                <a:lnTo>
                  <a:pt x="864869" y="873252"/>
                </a:lnTo>
                <a:lnTo>
                  <a:pt x="874776" y="873252"/>
                </a:lnTo>
                <a:close/>
              </a:path>
              <a:path w="3702050" h="979170">
                <a:moveTo>
                  <a:pt x="893826" y="873252"/>
                </a:moveTo>
                <a:lnTo>
                  <a:pt x="893826" y="863346"/>
                </a:lnTo>
                <a:lnTo>
                  <a:pt x="883919" y="863346"/>
                </a:lnTo>
                <a:lnTo>
                  <a:pt x="883919" y="873252"/>
                </a:lnTo>
                <a:lnTo>
                  <a:pt x="893826" y="873252"/>
                </a:lnTo>
                <a:close/>
              </a:path>
              <a:path w="3702050" h="979170">
                <a:moveTo>
                  <a:pt x="912876" y="873252"/>
                </a:moveTo>
                <a:lnTo>
                  <a:pt x="912876" y="863346"/>
                </a:lnTo>
                <a:lnTo>
                  <a:pt x="902969" y="863346"/>
                </a:lnTo>
                <a:lnTo>
                  <a:pt x="902969" y="873252"/>
                </a:lnTo>
                <a:lnTo>
                  <a:pt x="912876" y="873252"/>
                </a:lnTo>
                <a:close/>
              </a:path>
              <a:path w="3702050" h="979170">
                <a:moveTo>
                  <a:pt x="931926" y="873252"/>
                </a:moveTo>
                <a:lnTo>
                  <a:pt x="931926" y="863346"/>
                </a:lnTo>
                <a:lnTo>
                  <a:pt x="922019" y="863346"/>
                </a:lnTo>
                <a:lnTo>
                  <a:pt x="922019" y="873252"/>
                </a:lnTo>
                <a:lnTo>
                  <a:pt x="931926" y="873252"/>
                </a:lnTo>
                <a:close/>
              </a:path>
              <a:path w="3702050" h="979170">
                <a:moveTo>
                  <a:pt x="950976" y="873252"/>
                </a:moveTo>
                <a:lnTo>
                  <a:pt x="950976" y="863346"/>
                </a:lnTo>
                <a:lnTo>
                  <a:pt x="941069" y="863346"/>
                </a:lnTo>
                <a:lnTo>
                  <a:pt x="941069" y="873252"/>
                </a:lnTo>
                <a:lnTo>
                  <a:pt x="950976" y="873252"/>
                </a:lnTo>
                <a:close/>
              </a:path>
              <a:path w="3702050" h="979170">
                <a:moveTo>
                  <a:pt x="970026" y="873252"/>
                </a:moveTo>
                <a:lnTo>
                  <a:pt x="970026" y="863346"/>
                </a:lnTo>
                <a:lnTo>
                  <a:pt x="960119" y="863346"/>
                </a:lnTo>
                <a:lnTo>
                  <a:pt x="960119" y="873252"/>
                </a:lnTo>
                <a:lnTo>
                  <a:pt x="970026" y="873252"/>
                </a:lnTo>
                <a:close/>
              </a:path>
              <a:path w="3702050" h="979170">
                <a:moveTo>
                  <a:pt x="989076" y="873252"/>
                </a:moveTo>
                <a:lnTo>
                  <a:pt x="989076" y="863346"/>
                </a:lnTo>
                <a:lnTo>
                  <a:pt x="979169" y="863346"/>
                </a:lnTo>
                <a:lnTo>
                  <a:pt x="979169" y="873252"/>
                </a:lnTo>
                <a:lnTo>
                  <a:pt x="989076" y="873252"/>
                </a:lnTo>
                <a:close/>
              </a:path>
              <a:path w="3702050" h="979170">
                <a:moveTo>
                  <a:pt x="1008126" y="873252"/>
                </a:moveTo>
                <a:lnTo>
                  <a:pt x="1008126" y="863346"/>
                </a:lnTo>
                <a:lnTo>
                  <a:pt x="998219" y="863346"/>
                </a:lnTo>
                <a:lnTo>
                  <a:pt x="998219" y="873252"/>
                </a:lnTo>
                <a:lnTo>
                  <a:pt x="1008126" y="873252"/>
                </a:lnTo>
                <a:close/>
              </a:path>
              <a:path w="3702050" h="979170">
                <a:moveTo>
                  <a:pt x="1027176" y="873252"/>
                </a:moveTo>
                <a:lnTo>
                  <a:pt x="1027176" y="863346"/>
                </a:lnTo>
                <a:lnTo>
                  <a:pt x="1017269" y="863346"/>
                </a:lnTo>
                <a:lnTo>
                  <a:pt x="1017269" y="873252"/>
                </a:lnTo>
                <a:lnTo>
                  <a:pt x="1027176" y="873252"/>
                </a:lnTo>
                <a:close/>
              </a:path>
              <a:path w="3702050" h="979170">
                <a:moveTo>
                  <a:pt x="1046226" y="873252"/>
                </a:moveTo>
                <a:lnTo>
                  <a:pt x="1046226" y="863346"/>
                </a:lnTo>
                <a:lnTo>
                  <a:pt x="1036319" y="863346"/>
                </a:lnTo>
                <a:lnTo>
                  <a:pt x="1036319" y="873252"/>
                </a:lnTo>
                <a:lnTo>
                  <a:pt x="1046226" y="873252"/>
                </a:lnTo>
                <a:close/>
              </a:path>
              <a:path w="3702050" h="979170">
                <a:moveTo>
                  <a:pt x="1065276" y="873252"/>
                </a:moveTo>
                <a:lnTo>
                  <a:pt x="1065276" y="863346"/>
                </a:lnTo>
                <a:lnTo>
                  <a:pt x="1055370" y="863346"/>
                </a:lnTo>
                <a:lnTo>
                  <a:pt x="1055370" y="873252"/>
                </a:lnTo>
                <a:lnTo>
                  <a:pt x="1065276" y="873252"/>
                </a:lnTo>
                <a:close/>
              </a:path>
              <a:path w="3702050" h="979170">
                <a:moveTo>
                  <a:pt x="1084326" y="873252"/>
                </a:moveTo>
                <a:lnTo>
                  <a:pt x="1084326" y="863346"/>
                </a:lnTo>
                <a:lnTo>
                  <a:pt x="1074420" y="863346"/>
                </a:lnTo>
                <a:lnTo>
                  <a:pt x="1074420" y="873252"/>
                </a:lnTo>
                <a:lnTo>
                  <a:pt x="1084326" y="873252"/>
                </a:lnTo>
                <a:close/>
              </a:path>
              <a:path w="3702050" h="979170">
                <a:moveTo>
                  <a:pt x="1103376" y="873252"/>
                </a:moveTo>
                <a:lnTo>
                  <a:pt x="1103376" y="863346"/>
                </a:lnTo>
                <a:lnTo>
                  <a:pt x="1093470" y="863346"/>
                </a:lnTo>
                <a:lnTo>
                  <a:pt x="1093470" y="873252"/>
                </a:lnTo>
                <a:lnTo>
                  <a:pt x="1103376" y="873252"/>
                </a:lnTo>
                <a:close/>
              </a:path>
              <a:path w="3702050" h="979170">
                <a:moveTo>
                  <a:pt x="1122426" y="873252"/>
                </a:moveTo>
                <a:lnTo>
                  <a:pt x="1122426" y="863346"/>
                </a:lnTo>
                <a:lnTo>
                  <a:pt x="1112520" y="863346"/>
                </a:lnTo>
                <a:lnTo>
                  <a:pt x="1112520" y="873252"/>
                </a:lnTo>
                <a:lnTo>
                  <a:pt x="1122426" y="873252"/>
                </a:lnTo>
                <a:close/>
              </a:path>
              <a:path w="3702050" h="979170">
                <a:moveTo>
                  <a:pt x="1141476" y="873252"/>
                </a:moveTo>
                <a:lnTo>
                  <a:pt x="1141476" y="863346"/>
                </a:lnTo>
                <a:lnTo>
                  <a:pt x="1131570" y="863346"/>
                </a:lnTo>
                <a:lnTo>
                  <a:pt x="1131570" y="873252"/>
                </a:lnTo>
                <a:lnTo>
                  <a:pt x="1141476" y="873252"/>
                </a:lnTo>
                <a:close/>
              </a:path>
              <a:path w="3702050" h="979170">
                <a:moveTo>
                  <a:pt x="1160526" y="873252"/>
                </a:moveTo>
                <a:lnTo>
                  <a:pt x="1160526" y="863346"/>
                </a:lnTo>
                <a:lnTo>
                  <a:pt x="1150620" y="863346"/>
                </a:lnTo>
                <a:lnTo>
                  <a:pt x="1150620" y="873252"/>
                </a:lnTo>
                <a:lnTo>
                  <a:pt x="1160526" y="873252"/>
                </a:lnTo>
                <a:close/>
              </a:path>
              <a:path w="3702050" h="979170">
                <a:moveTo>
                  <a:pt x="1179576" y="873252"/>
                </a:moveTo>
                <a:lnTo>
                  <a:pt x="1179576" y="863346"/>
                </a:lnTo>
                <a:lnTo>
                  <a:pt x="1169670" y="863346"/>
                </a:lnTo>
                <a:lnTo>
                  <a:pt x="1169670" y="873252"/>
                </a:lnTo>
                <a:lnTo>
                  <a:pt x="1179576" y="873252"/>
                </a:lnTo>
                <a:close/>
              </a:path>
              <a:path w="3702050" h="979170">
                <a:moveTo>
                  <a:pt x="1198626" y="873252"/>
                </a:moveTo>
                <a:lnTo>
                  <a:pt x="1198626" y="863346"/>
                </a:lnTo>
                <a:lnTo>
                  <a:pt x="1188720" y="863346"/>
                </a:lnTo>
                <a:lnTo>
                  <a:pt x="1188720" y="873252"/>
                </a:lnTo>
                <a:lnTo>
                  <a:pt x="1198626" y="873252"/>
                </a:lnTo>
                <a:close/>
              </a:path>
              <a:path w="3702050" h="979170">
                <a:moveTo>
                  <a:pt x="1217676" y="873252"/>
                </a:moveTo>
                <a:lnTo>
                  <a:pt x="1217676" y="863346"/>
                </a:lnTo>
                <a:lnTo>
                  <a:pt x="1207770" y="863346"/>
                </a:lnTo>
                <a:lnTo>
                  <a:pt x="1207770" y="873252"/>
                </a:lnTo>
                <a:lnTo>
                  <a:pt x="1217676" y="873252"/>
                </a:lnTo>
                <a:close/>
              </a:path>
              <a:path w="3702050" h="979170">
                <a:moveTo>
                  <a:pt x="1236726" y="873252"/>
                </a:moveTo>
                <a:lnTo>
                  <a:pt x="1236726" y="863346"/>
                </a:lnTo>
                <a:lnTo>
                  <a:pt x="1226820" y="863346"/>
                </a:lnTo>
                <a:lnTo>
                  <a:pt x="1226820" y="873252"/>
                </a:lnTo>
                <a:lnTo>
                  <a:pt x="1236726" y="873252"/>
                </a:lnTo>
                <a:close/>
              </a:path>
              <a:path w="3702050" h="979170">
                <a:moveTo>
                  <a:pt x="1255776" y="873252"/>
                </a:moveTo>
                <a:lnTo>
                  <a:pt x="1255776" y="863346"/>
                </a:lnTo>
                <a:lnTo>
                  <a:pt x="1245870" y="863346"/>
                </a:lnTo>
                <a:lnTo>
                  <a:pt x="1245870" y="873252"/>
                </a:lnTo>
                <a:lnTo>
                  <a:pt x="1255776" y="873252"/>
                </a:lnTo>
                <a:close/>
              </a:path>
              <a:path w="3702050" h="979170">
                <a:moveTo>
                  <a:pt x="1274826" y="873252"/>
                </a:moveTo>
                <a:lnTo>
                  <a:pt x="1274826" y="863346"/>
                </a:lnTo>
                <a:lnTo>
                  <a:pt x="1264920" y="863346"/>
                </a:lnTo>
                <a:lnTo>
                  <a:pt x="1264920" y="873252"/>
                </a:lnTo>
                <a:lnTo>
                  <a:pt x="1274826" y="873252"/>
                </a:lnTo>
                <a:close/>
              </a:path>
              <a:path w="3702050" h="979170">
                <a:moveTo>
                  <a:pt x="1293876" y="873252"/>
                </a:moveTo>
                <a:lnTo>
                  <a:pt x="1293876" y="863346"/>
                </a:lnTo>
                <a:lnTo>
                  <a:pt x="1283970" y="863346"/>
                </a:lnTo>
                <a:lnTo>
                  <a:pt x="1283970" y="873252"/>
                </a:lnTo>
                <a:lnTo>
                  <a:pt x="1293876" y="873252"/>
                </a:lnTo>
                <a:close/>
              </a:path>
              <a:path w="3702050" h="979170">
                <a:moveTo>
                  <a:pt x="1312926" y="873252"/>
                </a:moveTo>
                <a:lnTo>
                  <a:pt x="1312926" y="863346"/>
                </a:lnTo>
                <a:lnTo>
                  <a:pt x="1303020" y="863346"/>
                </a:lnTo>
                <a:lnTo>
                  <a:pt x="1303020" y="873252"/>
                </a:lnTo>
                <a:lnTo>
                  <a:pt x="1312926" y="873252"/>
                </a:lnTo>
                <a:close/>
              </a:path>
              <a:path w="3702050" h="979170">
                <a:moveTo>
                  <a:pt x="1331976" y="873252"/>
                </a:moveTo>
                <a:lnTo>
                  <a:pt x="1331976" y="863346"/>
                </a:lnTo>
                <a:lnTo>
                  <a:pt x="1322070" y="863346"/>
                </a:lnTo>
                <a:lnTo>
                  <a:pt x="1322070" y="873252"/>
                </a:lnTo>
                <a:lnTo>
                  <a:pt x="1331976" y="873252"/>
                </a:lnTo>
                <a:close/>
              </a:path>
              <a:path w="3702050" h="979170">
                <a:moveTo>
                  <a:pt x="1351026" y="873252"/>
                </a:moveTo>
                <a:lnTo>
                  <a:pt x="1351026" y="863346"/>
                </a:lnTo>
                <a:lnTo>
                  <a:pt x="1341120" y="863346"/>
                </a:lnTo>
                <a:lnTo>
                  <a:pt x="1341120" y="873252"/>
                </a:lnTo>
                <a:lnTo>
                  <a:pt x="1351026" y="873252"/>
                </a:lnTo>
                <a:close/>
              </a:path>
              <a:path w="3702050" h="979170">
                <a:moveTo>
                  <a:pt x="1370076" y="873252"/>
                </a:moveTo>
                <a:lnTo>
                  <a:pt x="1370076" y="863346"/>
                </a:lnTo>
                <a:lnTo>
                  <a:pt x="1360170" y="863346"/>
                </a:lnTo>
                <a:lnTo>
                  <a:pt x="1360170" y="873252"/>
                </a:lnTo>
                <a:lnTo>
                  <a:pt x="1370076" y="873252"/>
                </a:lnTo>
                <a:close/>
              </a:path>
              <a:path w="3702050" h="979170">
                <a:moveTo>
                  <a:pt x="1389126" y="873252"/>
                </a:moveTo>
                <a:lnTo>
                  <a:pt x="1389126" y="863346"/>
                </a:lnTo>
                <a:lnTo>
                  <a:pt x="1379220" y="863346"/>
                </a:lnTo>
                <a:lnTo>
                  <a:pt x="1379220" y="873252"/>
                </a:lnTo>
                <a:lnTo>
                  <a:pt x="1389126" y="873252"/>
                </a:lnTo>
                <a:close/>
              </a:path>
              <a:path w="3702050" h="979170">
                <a:moveTo>
                  <a:pt x="1408176" y="873252"/>
                </a:moveTo>
                <a:lnTo>
                  <a:pt x="1408176" y="863346"/>
                </a:lnTo>
                <a:lnTo>
                  <a:pt x="1398270" y="863346"/>
                </a:lnTo>
                <a:lnTo>
                  <a:pt x="1398270" y="873252"/>
                </a:lnTo>
                <a:lnTo>
                  <a:pt x="1408176" y="873252"/>
                </a:lnTo>
                <a:close/>
              </a:path>
              <a:path w="3702050" h="979170">
                <a:moveTo>
                  <a:pt x="1427226" y="873252"/>
                </a:moveTo>
                <a:lnTo>
                  <a:pt x="1427226" y="863346"/>
                </a:lnTo>
                <a:lnTo>
                  <a:pt x="1417320" y="863346"/>
                </a:lnTo>
                <a:lnTo>
                  <a:pt x="1417320" y="873252"/>
                </a:lnTo>
                <a:lnTo>
                  <a:pt x="1427226" y="873252"/>
                </a:lnTo>
                <a:close/>
              </a:path>
              <a:path w="3702050" h="979170">
                <a:moveTo>
                  <a:pt x="1446276" y="873252"/>
                </a:moveTo>
                <a:lnTo>
                  <a:pt x="1446276" y="863346"/>
                </a:lnTo>
                <a:lnTo>
                  <a:pt x="1436370" y="863346"/>
                </a:lnTo>
                <a:lnTo>
                  <a:pt x="1436370" y="873252"/>
                </a:lnTo>
                <a:lnTo>
                  <a:pt x="1446276" y="873252"/>
                </a:lnTo>
                <a:close/>
              </a:path>
              <a:path w="3702050" h="979170">
                <a:moveTo>
                  <a:pt x="1465326" y="873252"/>
                </a:moveTo>
                <a:lnTo>
                  <a:pt x="1465326" y="863346"/>
                </a:lnTo>
                <a:lnTo>
                  <a:pt x="1455420" y="863346"/>
                </a:lnTo>
                <a:lnTo>
                  <a:pt x="1455420" y="873252"/>
                </a:lnTo>
                <a:lnTo>
                  <a:pt x="1465326" y="873252"/>
                </a:lnTo>
                <a:close/>
              </a:path>
              <a:path w="3702050" h="979170">
                <a:moveTo>
                  <a:pt x="1484376" y="873252"/>
                </a:moveTo>
                <a:lnTo>
                  <a:pt x="1484376" y="863346"/>
                </a:lnTo>
                <a:lnTo>
                  <a:pt x="1474470" y="863346"/>
                </a:lnTo>
                <a:lnTo>
                  <a:pt x="1474470" y="873252"/>
                </a:lnTo>
                <a:lnTo>
                  <a:pt x="1484376" y="873252"/>
                </a:lnTo>
                <a:close/>
              </a:path>
              <a:path w="3702050" h="979170">
                <a:moveTo>
                  <a:pt x="1503426" y="873252"/>
                </a:moveTo>
                <a:lnTo>
                  <a:pt x="1503426" y="863346"/>
                </a:lnTo>
                <a:lnTo>
                  <a:pt x="1493520" y="863346"/>
                </a:lnTo>
                <a:lnTo>
                  <a:pt x="1493520" y="873252"/>
                </a:lnTo>
                <a:lnTo>
                  <a:pt x="1503426" y="873252"/>
                </a:lnTo>
                <a:close/>
              </a:path>
              <a:path w="3702050" h="979170">
                <a:moveTo>
                  <a:pt x="1522476" y="873252"/>
                </a:moveTo>
                <a:lnTo>
                  <a:pt x="1522476" y="863346"/>
                </a:lnTo>
                <a:lnTo>
                  <a:pt x="1512570" y="863346"/>
                </a:lnTo>
                <a:lnTo>
                  <a:pt x="1512570" y="873252"/>
                </a:lnTo>
                <a:lnTo>
                  <a:pt x="1522476" y="873252"/>
                </a:lnTo>
                <a:close/>
              </a:path>
              <a:path w="3702050" h="979170">
                <a:moveTo>
                  <a:pt x="1541526" y="873252"/>
                </a:moveTo>
                <a:lnTo>
                  <a:pt x="1541526" y="863346"/>
                </a:lnTo>
                <a:lnTo>
                  <a:pt x="1531620" y="863346"/>
                </a:lnTo>
                <a:lnTo>
                  <a:pt x="1531620" y="873252"/>
                </a:lnTo>
                <a:lnTo>
                  <a:pt x="1541526" y="873252"/>
                </a:lnTo>
                <a:close/>
              </a:path>
              <a:path w="3702050" h="979170">
                <a:moveTo>
                  <a:pt x="1560576" y="873252"/>
                </a:moveTo>
                <a:lnTo>
                  <a:pt x="1560576" y="863346"/>
                </a:lnTo>
                <a:lnTo>
                  <a:pt x="1550670" y="863346"/>
                </a:lnTo>
                <a:lnTo>
                  <a:pt x="1550670" y="873252"/>
                </a:lnTo>
                <a:lnTo>
                  <a:pt x="1560576" y="873252"/>
                </a:lnTo>
                <a:close/>
              </a:path>
              <a:path w="3702050" h="979170">
                <a:moveTo>
                  <a:pt x="1579626" y="873252"/>
                </a:moveTo>
                <a:lnTo>
                  <a:pt x="1579626" y="863346"/>
                </a:lnTo>
                <a:lnTo>
                  <a:pt x="1569720" y="863346"/>
                </a:lnTo>
                <a:lnTo>
                  <a:pt x="1569720" y="873252"/>
                </a:lnTo>
                <a:lnTo>
                  <a:pt x="1579626" y="873252"/>
                </a:lnTo>
                <a:close/>
              </a:path>
              <a:path w="3702050" h="979170">
                <a:moveTo>
                  <a:pt x="1598676" y="873252"/>
                </a:moveTo>
                <a:lnTo>
                  <a:pt x="1598676" y="863346"/>
                </a:lnTo>
                <a:lnTo>
                  <a:pt x="1588770" y="863346"/>
                </a:lnTo>
                <a:lnTo>
                  <a:pt x="1588770" y="873252"/>
                </a:lnTo>
                <a:lnTo>
                  <a:pt x="1598676" y="873252"/>
                </a:lnTo>
                <a:close/>
              </a:path>
              <a:path w="3702050" h="979170">
                <a:moveTo>
                  <a:pt x="1617726" y="873252"/>
                </a:moveTo>
                <a:lnTo>
                  <a:pt x="1617726" y="863346"/>
                </a:lnTo>
                <a:lnTo>
                  <a:pt x="1607820" y="863346"/>
                </a:lnTo>
                <a:lnTo>
                  <a:pt x="1607820" y="873252"/>
                </a:lnTo>
                <a:lnTo>
                  <a:pt x="1617726" y="873252"/>
                </a:lnTo>
                <a:close/>
              </a:path>
              <a:path w="3702050" h="979170">
                <a:moveTo>
                  <a:pt x="1636776" y="873252"/>
                </a:moveTo>
                <a:lnTo>
                  <a:pt x="1636776" y="863346"/>
                </a:lnTo>
                <a:lnTo>
                  <a:pt x="1626870" y="863346"/>
                </a:lnTo>
                <a:lnTo>
                  <a:pt x="1626870" y="873252"/>
                </a:lnTo>
                <a:lnTo>
                  <a:pt x="1636776" y="873252"/>
                </a:lnTo>
                <a:close/>
              </a:path>
              <a:path w="3702050" h="979170">
                <a:moveTo>
                  <a:pt x="1655826" y="873252"/>
                </a:moveTo>
                <a:lnTo>
                  <a:pt x="1655826" y="863346"/>
                </a:lnTo>
                <a:lnTo>
                  <a:pt x="1645920" y="863346"/>
                </a:lnTo>
                <a:lnTo>
                  <a:pt x="1645920" y="873252"/>
                </a:lnTo>
                <a:lnTo>
                  <a:pt x="1655826" y="873252"/>
                </a:lnTo>
                <a:close/>
              </a:path>
              <a:path w="3702050" h="979170">
                <a:moveTo>
                  <a:pt x="1674876" y="873252"/>
                </a:moveTo>
                <a:lnTo>
                  <a:pt x="1674876" y="863346"/>
                </a:lnTo>
                <a:lnTo>
                  <a:pt x="1664970" y="863346"/>
                </a:lnTo>
                <a:lnTo>
                  <a:pt x="1664970" y="873252"/>
                </a:lnTo>
                <a:lnTo>
                  <a:pt x="1674876" y="873252"/>
                </a:lnTo>
                <a:close/>
              </a:path>
              <a:path w="3702050" h="979170">
                <a:moveTo>
                  <a:pt x="1693926" y="873252"/>
                </a:moveTo>
                <a:lnTo>
                  <a:pt x="1693926" y="863346"/>
                </a:lnTo>
                <a:lnTo>
                  <a:pt x="1684020" y="863346"/>
                </a:lnTo>
                <a:lnTo>
                  <a:pt x="1684020" y="873252"/>
                </a:lnTo>
                <a:lnTo>
                  <a:pt x="1693926" y="873252"/>
                </a:lnTo>
                <a:close/>
              </a:path>
              <a:path w="3702050" h="979170">
                <a:moveTo>
                  <a:pt x="1712976" y="873252"/>
                </a:moveTo>
                <a:lnTo>
                  <a:pt x="1712976" y="863346"/>
                </a:lnTo>
                <a:lnTo>
                  <a:pt x="1703070" y="863346"/>
                </a:lnTo>
                <a:lnTo>
                  <a:pt x="1703070" y="873252"/>
                </a:lnTo>
                <a:lnTo>
                  <a:pt x="1712976" y="873252"/>
                </a:lnTo>
                <a:close/>
              </a:path>
              <a:path w="3702050" h="979170">
                <a:moveTo>
                  <a:pt x="1732026" y="873252"/>
                </a:moveTo>
                <a:lnTo>
                  <a:pt x="1732026" y="863346"/>
                </a:lnTo>
                <a:lnTo>
                  <a:pt x="1722120" y="863346"/>
                </a:lnTo>
                <a:lnTo>
                  <a:pt x="1722120" y="873252"/>
                </a:lnTo>
                <a:lnTo>
                  <a:pt x="1732026" y="873252"/>
                </a:lnTo>
                <a:close/>
              </a:path>
              <a:path w="3702050" h="979170">
                <a:moveTo>
                  <a:pt x="1751076" y="873252"/>
                </a:moveTo>
                <a:lnTo>
                  <a:pt x="1751076" y="863346"/>
                </a:lnTo>
                <a:lnTo>
                  <a:pt x="1741170" y="863346"/>
                </a:lnTo>
                <a:lnTo>
                  <a:pt x="1741170" y="873252"/>
                </a:lnTo>
                <a:lnTo>
                  <a:pt x="1751076" y="873252"/>
                </a:lnTo>
                <a:close/>
              </a:path>
              <a:path w="3702050" h="979170">
                <a:moveTo>
                  <a:pt x="1770126" y="873252"/>
                </a:moveTo>
                <a:lnTo>
                  <a:pt x="1770126" y="863346"/>
                </a:lnTo>
                <a:lnTo>
                  <a:pt x="1760220" y="863346"/>
                </a:lnTo>
                <a:lnTo>
                  <a:pt x="1760220" y="873252"/>
                </a:lnTo>
                <a:lnTo>
                  <a:pt x="1770126" y="873252"/>
                </a:lnTo>
                <a:close/>
              </a:path>
              <a:path w="3702050" h="979170">
                <a:moveTo>
                  <a:pt x="1789176" y="873252"/>
                </a:moveTo>
                <a:lnTo>
                  <a:pt x="1789176" y="863346"/>
                </a:lnTo>
                <a:lnTo>
                  <a:pt x="1779270" y="863346"/>
                </a:lnTo>
                <a:lnTo>
                  <a:pt x="1779270" y="873252"/>
                </a:lnTo>
                <a:lnTo>
                  <a:pt x="1789176" y="873252"/>
                </a:lnTo>
                <a:close/>
              </a:path>
              <a:path w="3702050" h="979170">
                <a:moveTo>
                  <a:pt x="1808226" y="873252"/>
                </a:moveTo>
                <a:lnTo>
                  <a:pt x="1808226" y="863346"/>
                </a:lnTo>
                <a:lnTo>
                  <a:pt x="1798320" y="863346"/>
                </a:lnTo>
                <a:lnTo>
                  <a:pt x="1798320" y="873252"/>
                </a:lnTo>
                <a:lnTo>
                  <a:pt x="1808226" y="873252"/>
                </a:lnTo>
                <a:close/>
              </a:path>
              <a:path w="3702050" h="979170">
                <a:moveTo>
                  <a:pt x="1827276" y="873252"/>
                </a:moveTo>
                <a:lnTo>
                  <a:pt x="1827276" y="863346"/>
                </a:lnTo>
                <a:lnTo>
                  <a:pt x="1817370" y="863346"/>
                </a:lnTo>
                <a:lnTo>
                  <a:pt x="1817370" y="873252"/>
                </a:lnTo>
                <a:lnTo>
                  <a:pt x="1827276" y="873252"/>
                </a:lnTo>
                <a:close/>
              </a:path>
              <a:path w="3702050" h="979170">
                <a:moveTo>
                  <a:pt x="1846326" y="873252"/>
                </a:moveTo>
                <a:lnTo>
                  <a:pt x="1846326" y="863346"/>
                </a:lnTo>
                <a:lnTo>
                  <a:pt x="1836420" y="863346"/>
                </a:lnTo>
                <a:lnTo>
                  <a:pt x="1836420" y="873252"/>
                </a:lnTo>
                <a:lnTo>
                  <a:pt x="1846326" y="873252"/>
                </a:lnTo>
                <a:close/>
              </a:path>
              <a:path w="3702050" h="979170">
                <a:moveTo>
                  <a:pt x="1865376" y="873252"/>
                </a:moveTo>
                <a:lnTo>
                  <a:pt x="1865376" y="863346"/>
                </a:lnTo>
                <a:lnTo>
                  <a:pt x="1855470" y="863346"/>
                </a:lnTo>
                <a:lnTo>
                  <a:pt x="1855470" y="873252"/>
                </a:lnTo>
                <a:lnTo>
                  <a:pt x="1865376" y="873252"/>
                </a:lnTo>
                <a:close/>
              </a:path>
              <a:path w="3702050" h="979170">
                <a:moveTo>
                  <a:pt x="1884426" y="873252"/>
                </a:moveTo>
                <a:lnTo>
                  <a:pt x="1884426" y="863346"/>
                </a:lnTo>
                <a:lnTo>
                  <a:pt x="1874520" y="863346"/>
                </a:lnTo>
                <a:lnTo>
                  <a:pt x="1874520" y="873252"/>
                </a:lnTo>
                <a:lnTo>
                  <a:pt x="1884426" y="873252"/>
                </a:lnTo>
                <a:close/>
              </a:path>
              <a:path w="3702050" h="979170">
                <a:moveTo>
                  <a:pt x="1903476" y="873252"/>
                </a:moveTo>
                <a:lnTo>
                  <a:pt x="1903476" y="863346"/>
                </a:lnTo>
                <a:lnTo>
                  <a:pt x="1893570" y="863346"/>
                </a:lnTo>
                <a:lnTo>
                  <a:pt x="1893570" y="873252"/>
                </a:lnTo>
                <a:lnTo>
                  <a:pt x="1903476" y="873252"/>
                </a:lnTo>
                <a:close/>
              </a:path>
              <a:path w="3702050" h="979170">
                <a:moveTo>
                  <a:pt x="1922526" y="873252"/>
                </a:moveTo>
                <a:lnTo>
                  <a:pt x="1922526" y="863346"/>
                </a:lnTo>
                <a:lnTo>
                  <a:pt x="1912620" y="863346"/>
                </a:lnTo>
                <a:lnTo>
                  <a:pt x="1912620" y="873252"/>
                </a:lnTo>
                <a:lnTo>
                  <a:pt x="1922526" y="873252"/>
                </a:lnTo>
                <a:close/>
              </a:path>
              <a:path w="3702050" h="979170">
                <a:moveTo>
                  <a:pt x="1941576" y="873252"/>
                </a:moveTo>
                <a:lnTo>
                  <a:pt x="1941576" y="863346"/>
                </a:lnTo>
                <a:lnTo>
                  <a:pt x="1931670" y="863346"/>
                </a:lnTo>
                <a:lnTo>
                  <a:pt x="1931670" y="873252"/>
                </a:lnTo>
                <a:lnTo>
                  <a:pt x="1941576" y="873252"/>
                </a:lnTo>
                <a:close/>
              </a:path>
              <a:path w="3702050" h="979170">
                <a:moveTo>
                  <a:pt x="1960626" y="873252"/>
                </a:moveTo>
                <a:lnTo>
                  <a:pt x="1960626" y="863346"/>
                </a:lnTo>
                <a:lnTo>
                  <a:pt x="1950720" y="863346"/>
                </a:lnTo>
                <a:lnTo>
                  <a:pt x="1950720" y="873252"/>
                </a:lnTo>
                <a:lnTo>
                  <a:pt x="1960626" y="873252"/>
                </a:lnTo>
                <a:close/>
              </a:path>
              <a:path w="3702050" h="979170">
                <a:moveTo>
                  <a:pt x="1979676" y="873252"/>
                </a:moveTo>
                <a:lnTo>
                  <a:pt x="1979676" y="863346"/>
                </a:lnTo>
                <a:lnTo>
                  <a:pt x="1969770" y="863346"/>
                </a:lnTo>
                <a:lnTo>
                  <a:pt x="1969770" y="873252"/>
                </a:lnTo>
                <a:lnTo>
                  <a:pt x="1979676" y="873252"/>
                </a:lnTo>
                <a:close/>
              </a:path>
              <a:path w="3702050" h="979170">
                <a:moveTo>
                  <a:pt x="1998726" y="873252"/>
                </a:moveTo>
                <a:lnTo>
                  <a:pt x="1998726" y="863346"/>
                </a:lnTo>
                <a:lnTo>
                  <a:pt x="1988820" y="863346"/>
                </a:lnTo>
                <a:lnTo>
                  <a:pt x="1988820" y="873252"/>
                </a:lnTo>
                <a:lnTo>
                  <a:pt x="1998726" y="873252"/>
                </a:lnTo>
                <a:close/>
              </a:path>
              <a:path w="3702050" h="979170">
                <a:moveTo>
                  <a:pt x="2017776" y="873252"/>
                </a:moveTo>
                <a:lnTo>
                  <a:pt x="2017776" y="863346"/>
                </a:lnTo>
                <a:lnTo>
                  <a:pt x="2007870" y="863346"/>
                </a:lnTo>
                <a:lnTo>
                  <a:pt x="2007870" y="873252"/>
                </a:lnTo>
                <a:lnTo>
                  <a:pt x="2017776" y="873252"/>
                </a:lnTo>
                <a:close/>
              </a:path>
              <a:path w="3702050" h="979170">
                <a:moveTo>
                  <a:pt x="2036826" y="873252"/>
                </a:moveTo>
                <a:lnTo>
                  <a:pt x="2036826" y="863346"/>
                </a:lnTo>
                <a:lnTo>
                  <a:pt x="2026920" y="863346"/>
                </a:lnTo>
                <a:lnTo>
                  <a:pt x="2026920" y="873252"/>
                </a:lnTo>
                <a:lnTo>
                  <a:pt x="2036826" y="873252"/>
                </a:lnTo>
                <a:close/>
              </a:path>
              <a:path w="3702050" h="979170">
                <a:moveTo>
                  <a:pt x="2055876" y="873252"/>
                </a:moveTo>
                <a:lnTo>
                  <a:pt x="2055876" y="863346"/>
                </a:lnTo>
                <a:lnTo>
                  <a:pt x="2045970" y="863346"/>
                </a:lnTo>
                <a:lnTo>
                  <a:pt x="2045970" y="873252"/>
                </a:lnTo>
                <a:lnTo>
                  <a:pt x="2055876" y="873252"/>
                </a:lnTo>
                <a:close/>
              </a:path>
              <a:path w="3702050" h="979170">
                <a:moveTo>
                  <a:pt x="2074926" y="873252"/>
                </a:moveTo>
                <a:lnTo>
                  <a:pt x="2074926" y="863346"/>
                </a:lnTo>
                <a:lnTo>
                  <a:pt x="2065020" y="863346"/>
                </a:lnTo>
                <a:lnTo>
                  <a:pt x="2065020" y="873252"/>
                </a:lnTo>
                <a:lnTo>
                  <a:pt x="2074926" y="873252"/>
                </a:lnTo>
                <a:close/>
              </a:path>
              <a:path w="3702050" h="979170">
                <a:moveTo>
                  <a:pt x="2093976" y="873252"/>
                </a:moveTo>
                <a:lnTo>
                  <a:pt x="2093976" y="863346"/>
                </a:lnTo>
                <a:lnTo>
                  <a:pt x="2084070" y="863346"/>
                </a:lnTo>
                <a:lnTo>
                  <a:pt x="2084070" y="873252"/>
                </a:lnTo>
                <a:lnTo>
                  <a:pt x="2093976" y="873252"/>
                </a:lnTo>
                <a:close/>
              </a:path>
              <a:path w="3702050" h="979170">
                <a:moveTo>
                  <a:pt x="2113026" y="873252"/>
                </a:moveTo>
                <a:lnTo>
                  <a:pt x="2113026" y="863346"/>
                </a:lnTo>
                <a:lnTo>
                  <a:pt x="2103120" y="863346"/>
                </a:lnTo>
                <a:lnTo>
                  <a:pt x="2103120" y="873252"/>
                </a:lnTo>
                <a:lnTo>
                  <a:pt x="2113026" y="873252"/>
                </a:lnTo>
                <a:close/>
              </a:path>
              <a:path w="3702050" h="979170">
                <a:moveTo>
                  <a:pt x="2132076" y="873252"/>
                </a:moveTo>
                <a:lnTo>
                  <a:pt x="2132076" y="863346"/>
                </a:lnTo>
                <a:lnTo>
                  <a:pt x="2122170" y="863346"/>
                </a:lnTo>
                <a:lnTo>
                  <a:pt x="2122170" y="873252"/>
                </a:lnTo>
                <a:lnTo>
                  <a:pt x="2132076" y="873252"/>
                </a:lnTo>
                <a:close/>
              </a:path>
              <a:path w="3702050" h="979170">
                <a:moveTo>
                  <a:pt x="2151126" y="873252"/>
                </a:moveTo>
                <a:lnTo>
                  <a:pt x="2151126" y="863346"/>
                </a:lnTo>
                <a:lnTo>
                  <a:pt x="2141220" y="863346"/>
                </a:lnTo>
                <a:lnTo>
                  <a:pt x="2141220" y="873252"/>
                </a:lnTo>
                <a:lnTo>
                  <a:pt x="2151126" y="873252"/>
                </a:lnTo>
                <a:close/>
              </a:path>
              <a:path w="3702050" h="979170">
                <a:moveTo>
                  <a:pt x="2162556" y="865632"/>
                </a:moveTo>
                <a:lnTo>
                  <a:pt x="2161032" y="856488"/>
                </a:lnTo>
                <a:lnTo>
                  <a:pt x="2151888" y="858012"/>
                </a:lnTo>
                <a:lnTo>
                  <a:pt x="2153412" y="867918"/>
                </a:lnTo>
                <a:lnTo>
                  <a:pt x="2162556" y="865632"/>
                </a:lnTo>
                <a:close/>
              </a:path>
              <a:path w="3702050" h="979170">
                <a:moveTo>
                  <a:pt x="2159508" y="847344"/>
                </a:moveTo>
                <a:lnTo>
                  <a:pt x="2157222" y="837438"/>
                </a:lnTo>
                <a:lnTo>
                  <a:pt x="2148078" y="839724"/>
                </a:lnTo>
                <a:lnTo>
                  <a:pt x="2149602" y="848868"/>
                </a:lnTo>
                <a:lnTo>
                  <a:pt x="2159508" y="847344"/>
                </a:lnTo>
                <a:close/>
              </a:path>
              <a:path w="3702050" h="979170">
                <a:moveTo>
                  <a:pt x="2155698" y="828294"/>
                </a:moveTo>
                <a:lnTo>
                  <a:pt x="2153412" y="819150"/>
                </a:lnTo>
                <a:lnTo>
                  <a:pt x="2144268" y="820674"/>
                </a:lnTo>
                <a:lnTo>
                  <a:pt x="2145792" y="830580"/>
                </a:lnTo>
                <a:lnTo>
                  <a:pt x="2155698" y="828294"/>
                </a:lnTo>
                <a:close/>
              </a:path>
              <a:path w="3702050" h="979170">
                <a:moveTo>
                  <a:pt x="2151888" y="810006"/>
                </a:moveTo>
                <a:lnTo>
                  <a:pt x="2149602" y="800100"/>
                </a:lnTo>
                <a:lnTo>
                  <a:pt x="2140458" y="802386"/>
                </a:lnTo>
                <a:lnTo>
                  <a:pt x="2142744" y="811530"/>
                </a:lnTo>
                <a:lnTo>
                  <a:pt x="2151888" y="810006"/>
                </a:lnTo>
                <a:close/>
              </a:path>
              <a:path w="3702050" h="979170">
                <a:moveTo>
                  <a:pt x="2148078" y="790956"/>
                </a:moveTo>
                <a:lnTo>
                  <a:pt x="2146554" y="781812"/>
                </a:lnTo>
                <a:lnTo>
                  <a:pt x="2136648" y="783336"/>
                </a:lnTo>
                <a:lnTo>
                  <a:pt x="2138934" y="792480"/>
                </a:lnTo>
                <a:lnTo>
                  <a:pt x="2148078" y="790956"/>
                </a:lnTo>
                <a:close/>
              </a:path>
              <a:path w="3702050" h="979170">
                <a:moveTo>
                  <a:pt x="2144268" y="772668"/>
                </a:moveTo>
                <a:lnTo>
                  <a:pt x="2142744" y="762762"/>
                </a:lnTo>
                <a:lnTo>
                  <a:pt x="2132838" y="765048"/>
                </a:lnTo>
                <a:lnTo>
                  <a:pt x="2135124" y="774192"/>
                </a:lnTo>
                <a:lnTo>
                  <a:pt x="2144268" y="772668"/>
                </a:lnTo>
                <a:close/>
              </a:path>
              <a:path w="3702050" h="979170">
                <a:moveTo>
                  <a:pt x="2140458" y="753618"/>
                </a:moveTo>
                <a:lnTo>
                  <a:pt x="2138934" y="744474"/>
                </a:lnTo>
                <a:lnTo>
                  <a:pt x="2129790" y="745998"/>
                </a:lnTo>
                <a:lnTo>
                  <a:pt x="2131314" y="755142"/>
                </a:lnTo>
                <a:lnTo>
                  <a:pt x="2140458" y="753618"/>
                </a:lnTo>
                <a:close/>
              </a:path>
              <a:path w="3702050" h="979170">
                <a:moveTo>
                  <a:pt x="2136648" y="734568"/>
                </a:moveTo>
                <a:lnTo>
                  <a:pt x="2135124" y="725424"/>
                </a:lnTo>
                <a:lnTo>
                  <a:pt x="2125980" y="727710"/>
                </a:lnTo>
                <a:lnTo>
                  <a:pt x="2127504" y="736854"/>
                </a:lnTo>
                <a:lnTo>
                  <a:pt x="2136648" y="734568"/>
                </a:lnTo>
                <a:close/>
              </a:path>
              <a:path w="3702050" h="979170">
                <a:moveTo>
                  <a:pt x="2133600" y="716280"/>
                </a:moveTo>
                <a:lnTo>
                  <a:pt x="2131314" y="707136"/>
                </a:lnTo>
                <a:lnTo>
                  <a:pt x="2122170" y="708660"/>
                </a:lnTo>
                <a:lnTo>
                  <a:pt x="2123694" y="717804"/>
                </a:lnTo>
                <a:lnTo>
                  <a:pt x="2133600" y="716280"/>
                </a:lnTo>
                <a:close/>
              </a:path>
              <a:path w="3702050" h="979170">
                <a:moveTo>
                  <a:pt x="2129790" y="697230"/>
                </a:moveTo>
                <a:lnTo>
                  <a:pt x="2127504" y="688086"/>
                </a:lnTo>
                <a:lnTo>
                  <a:pt x="2118360" y="690372"/>
                </a:lnTo>
                <a:lnTo>
                  <a:pt x="2120646" y="699516"/>
                </a:lnTo>
                <a:lnTo>
                  <a:pt x="2129790" y="697230"/>
                </a:lnTo>
                <a:close/>
              </a:path>
              <a:path w="3702050" h="979170">
                <a:moveTo>
                  <a:pt x="2125980" y="678942"/>
                </a:moveTo>
                <a:lnTo>
                  <a:pt x="2124456" y="669798"/>
                </a:lnTo>
                <a:lnTo>
                  <a:pt x="2114550" y="671322"/>
                </a:lnTo>
                <a:lnTo>
                  <a:pt x="2116836" y="680466"/>
                </a:lnTo>
                <a:lnTo>
                  <a:pt x="2125980" y="678942"/>
                </a:lnTo>
                <a:close/>
              </a:path>
              <a:path w="3702050" h="979170">
                <a:moveTo>
                  <a:pt x="2122170" y="659892"/>
                </a:moveTo>
                <a:lnTo>
                  <a:pt x="2120646" y="650748"/>
                </a:lnTo>
                <a:lnTo>
                  <a:pt x="2110740" y="653034"/>
                </a:lnTo>
                <a:lnTo>
                  <a:pt x="2113026" y="662178"/>
                </a:lnTo>
                <a:lnTo>
                  <a:pt x="2122170" y="659892"/>
                </a:lnTo>
                <a:close/>
              </a:path>
              <a:path w="3702050" h="979170">
                <a:moveTo>
                  <a:pt x="2118360" y="641604"/>
                </a:moveTo>
                <a:lnTo>
                  <a:pt x="2116836" y="632460"/>
                </a:lnTo>
                <a:lnTo>
                  <a:pt x="2107692" y="633984"/>
                </a:lnTo>
                <a:lnTo>
                  <a:pt x="2109216" y="643128"/>
                </a:lnTo>
                <a:lnTo>
                  <a:pt x="2118360" y="641604"/>
                </a:lnTo>
                <a:close/>
              </a:path>
              <a:path w="3702050" h="979170">
                <a:moveTo>
                  <a:pt x="2114550" y="622554"/>
                </a:moveTo>
                <a:lnTo>
                  <a:pt x="2113026" y="613410"/>
                </a:lnTo>
                <a:lnTo>
                  <a:pt x="2103882" y="614934"/>
                </a:lnTo>
                <a:lnTo>
                  <a:pt x="2105406" y="624840"/>
                </a:lnTo>
                <a:lnTo>
                  <a:pt x="2114550" y="622554"/>
                </a:lnTo>
                <a:close/>
              </a:path>
              <a:path w="3702050" h="979170">
                <a:moveTo>
                  <a:pt x="2111502" y="604266"/>
                </a:moveTo>
                <a:lnTo>
                  <a:pt x="2109216" y="595122"/>
                </a:lnTo>
                <a:lnTo>
                  <a:pt x="2100072" y="596646"/>
                </a:lnTo>
                <a:lnTo>
                  <a:pt x="2101596" y="605790"/>
                </a:lnTo>
                <a:lnTo>
                  <a:pt x="2111502" y="604266"/>
                </a:lnTo>
                <a:close/>
              </a:path>
              <a:path w="3702050" h="979170">
                <a:moveTo>
                  <a:pt x="2107692" y="585216"/>
                </a:moveTo>
                <a:lnTo>
                  <a:pt x="2105406" y="576072"/>
                </a:lnTo>
                <a:lnTo>
                  <a:pt x="2096262" y="577596"/>
                </a:lnTo>
                <a:lnTo>
                  <a:pt x="2097786" y="587502"/>
                </a:lnTo>
                <a:lnTo>
                  <a:pt x="2107692" y="585216"/>
                </a:lnTo>
                <a:close/>
              </a:path>
              <a:path w="3702050" h="979170">
                <a:moveTo>
                  <a:pt x="2103882" y="566928"/>
                </a:moveTo>
                <a:lnTo>
                  <a:pt x="2101596" y="557022"/>
                </a:lnTo>
                <a:lnTo>
                  <a:pt x="2092452" y="559308"/>
                </a:lnTo>
                <a:lnTo>
                  <a:pt x="2094738" y="568452"/>
                </a:lnTo>
                <a:lnTo>
                  <a:pt x="2103882" y="566928"/>
                </a:lnTo>
                <a:close/>
              </a:path>
              <a:path w="3702050" h="979170">
                <a:moveTo>
                  <a:pt x="2100072" y="547878"/>
                </a:moveTo>
                <a:lnTo>
                  <a:pt x="2098548" y="538734"/>
                </a:lnTo>
                <a:lnTo>
                  <a:pt x="2088642" y="540258"/>
                </a:lnTo>
                <a:lnTo>
                  <a:pt x="2090927" y="550164"/>
                </a:lnTo>
                <a:lnTo>
                  <a:pt x="2100072" y="547878"/>
                </a:lnTo>
                <a:close/>
              </a:path>
              <a:path w="3702050" h="979170">
                <a:moveTo>
                  <a:pt x="2096262" y="529590"/>
                </a:moveTo>
                <a:lnTo>
                  <a:pt x="2094738" y="519684"/>
                </a:lnTo>
                <a:lnTo>
                  <a:pt x="2084832" y="521970"/>
                </a:lnTo>
                <a:lnTo>
                  <a:pt x="2087118" y="531114"/>
                </a:lnTo>
                <a:lnTo>
                  <a:pt x="2096262" y="529590"/>
                </a:lnTo>
                <a:close/>
              </a:path>
              <a:path w="3702050" h="979170">
                <a:moveTo>
                  <a:pt x="2092452" y="510540"/>
                </a:moveTo>
                <a:lnTo>
                  <a:pt x="2090927" y="501396"/>
                </a:lnTo>
                <a:lnTo>
                  <a:pt x="2081783" y="502920"/>
                </a:lnTo>
                <a:lnTo>
                  <a:pt x="2083308" y="512826"/>
                </a:lnTo>
                <a:lnTo>
                  <a:pt x="2092452" y="510540"/>
                </a:lnTo>
                <a:close/>
              </a:path>
              <a:path w="3702050" h="979170">
                <a:moveTo>
                  <a:pt x="2088642" y="492252"/>
                </a:moveTo>
                <a:lnTo>
                  <a:pt x="2087118" y="482346"/>
                </a:lnTo>
                <a:lnTo>
                  <a:pt x="2077974" y="484632"/>
                </a:lnTo>
                <a:lnTo>
                  <a:pt x="2079498" y="493776"/>
                </a:lnTo>
                <a:lnTo>
                  <a:pt x="2088642" y="492252"/>
                </a:lnTo>
                <a:close/>
              </a:path>
              <a:path w="3702050" h="979170">
                <a:moveTo>
                  <a:pt x="2085594" y="473202"/>
                </a:moveTo>
                <a:lnTo>
                  <a:pt x="2083308" y="464058"/>
                </a:lnTo>
                <a:lnTo>
                  <a:pt x="2074164" y="465582"/>
                </a:lnTo>
                <a:lnTo>
                  <a:pt x="2075688" y="475488"/>
                </a:lnTo>
                <a:lnTo>
                  <a:pt x="2085594" y="473202"/>
                </a:lnTo>
                <a:close/>
              </a:path>
              <a:path w="3702050" h="979170">
                <a:moveTo>
                  <a:pt x="2081783" y="454914"/>
                </a:moveTo>
                <a:lnTo>
                  <a:pt x="2079498" y="445008"/>
                </a:lnTo>
                <a:lnTo>
                  <a:pt x="2070354" y="447294"/>
                </a:lnTo>
                <a:lnTo>
                  <a:pt x="2072639" y="456438"/>
                </a:lnTo>
                <a:lnTo>
                  <a:pt x="2081783" y="454914"/>
                </a:lnTo>
                <a:close/>
              </a:path>
              <a:path w="3702050" h="979170">
                <a:moveTo>
                  <a:pt x="2077974" y="435864"/>
                </a:moveTo>
                <a:lnTo>
                  <a:pt x="2076450" y="426720"/>
                </a:lnTo>
                <a:lnTo>
                  <a:pt x="2066544" y="428244"/>
                </a:lnTo>
                <a:lnTo>
                  <a:pt x="2068830" y="437388"/>
                </a:lnTo>
                <a:lnTo>
                  <a:pt x="2077974" y="435864"/>
                </a:lnTo>
                <a:close/>
              </a:path>
              <a:path w="3702050" h="979170">
                <a:moveTo>
                  <a:pt x="2074164" y="417576"/>
                </a:moveTo>
                <a:lnTo>
                  <a:pt x="2072639" y="407670"/>
                </a:lnTo>
                <a:lnTo>
                  <a:pt x="2062733" y="409956"/>
                </a:lnTo>
                <a:lnTo>
                  <a:pt x="2065020" y="419100"/>
                </a:lnTo>
                <a:lnTo>
                  <a:pt x="2074164" y="417576"/>
                </a:lnTo>
                <a:close/>
              </a:path>
              <a:path w="3702050" h="979170">
                <a:moveTo>
                  <a:pt x="2070354" y="398526"/>
                </a:moveTo>
                <a:lnTo>
                  <a:pt x="2068830" y="389382"/>
                </a:lnTo>
                <a:lnTo>
                  <a:pt x="2059686" y="390906"/>
                </a:lnTo>
                <a:lnTo>
                  <a:pt x="2061210" y="400050"/>
                </a:lnTo>
                <a:lnTo>
                  <a:pt x="2070354" y="398526"/>
                </a:lnTo>
                <a:close/>
              </a:path>
              <a:path w="3702050" h="979170">
                <a:moveTo>
                  <a:pt x="2066544" y="379476"/>
                </a:moveTo>
                <a:lnTo>
                  <a:pt x="2065020" y="370332"/>
                </a:lnTo>
                <a:lnTo>
                  <a:pt x="2055876" y="372618"/>
                </a:lnTo>
                <a:lnTo>
                  <a:pt x="2057400" y="381762"/>
                </a:lnTo>
                <a:lnTo>
                  <a:pt x="2066544" y="379476"/>
                </a:lnTo>
                <a:close/>
              </a:path>
              <a:path w="3702050" h="979170">
                <a:moveTo>
                  <a:pt x="2063495" y="361188"/>
                </a:moveTo>
                <a:lnTo>
                  <a:pt x="2061210" y="352044"/>
                </a:lnTo>
                <a:lnTo>
                  <a:pt x="2052066" y="353568"/>
                </a:lnTo>
                <a:lnTo>
                  <a:pt x="2053589" y="362712"/>
                </a:lnTo>
                <a:lnTo>
                  <a:pt x="2063495" y="361188"/>
                </a:lnTo>
                <a:close/>
              </a:path>
              <a:path w="3702050" h="979170">
                <a:moveTo>
                  <a:pt x="2059686" y="342138"/>
                </a:moveTo>
                <a:lnTo>
                  <a:pt x="2057400" y="332994"/>
                </a:lnTo>
                <a:lnTo>
                  <a:pt x="2048256" y="335280"/>
                </a:lnTo>
                <a:lnTo>
                  <a:pt x="2049780" y="344424"/>
                </a:lnTo>
                <a:lnTo>
                  <a:pt x="2059686" y="342138"/>
                </a:lnTo>
                <a:close/>
              </a:path>
              <a:path w="3702050" h="979170">
                <a:moveTo>
                  <a:pt x="2055876" y="323850"/>
                </a:moveTo>
                <a:lnTo>
                  <a:pt x="2053589" y="314706"/>
                </a:lnTo>
                <a:lnTo>
                  <a:pt x="2044445" y="316230"/>
                </a:lnTo>
                <a:lnTo>
                  <a:pt x="2046732" y="325374"/>
                </a:lnTo>
                <a:lnTo>
                  <a:pt x="2055876" y="323850"/>
                </a:lnTo>
                <a:close/>
              </a:path>
              <a:path w="3702050" h="979170">
                <a:moveTo>
                  <a:pt x="2052066" y="304800"/>
                </a:moveTo>
                <a:lnTo>
                  <a:pt x="2050542" y="295656"/>
                </a:lnTo>
                <a:lnTo>
                  <a:pt x="2040636" y="297942"/>
                </a:lnTo>
                <a:lnTo>
                  <a:pt x="2042922" y="307086"/>
                </a:lnTo>
                <a:lnTo>
                  <a:pt x="2052066" y="304800"/>
                </a:lnTo>
                <a:close/>
              </a:path>
              <a:path w="3702050" h="979170">
                <a:moveTo>
                  <a:pt x="2048256" y="286512"/>
                </a:moveTo>
                <a:lnTo>
                  <a:pt x="2046732" y="277368"/>
                </a:lnTo>
                <a:lnTo>
                  <a:pt x="2037588" y="278892"/>
                </a:lnTo>
                <a:lnTo>
                  <a:pt x="2039112" y="288036"/>
                </a:lnTo>
                <a:lnTo>
                  <a:pt x="2048256" y="286512"/>
                </a:lnTo>
                <a:close/>
              </a:path>
              <a:path w="3702050" h="979170">
                <a:moveTo>
                  <a:pt x="2044445" y="267462"/>
                </a:moveTo>
                <a:lnTo>
                  <a:pt x="2042922" y="258318"/>
                </a:lnTo>
                <a:lnTo>
                  <a:pt x="2033777" y="259842"/>
                </a:lnTo>
                <a:lnTo>
                  <a:pt x="2035302" y="269748"/>
                </a:lnTo>
                <a:lnTo>
                  <a:pt x="2044445" y="267462"/>
                </a:lnTo>
                <a:close/>
              </a:path>
              <a:path w="3702050" h="979170">
                <a:moveTo>
                  <a:pt x="2041398" y="249174"/>
                </a:moveTo>
                <a:lnTo>
                  <a:pt x="2039112" y="240030"/>
                </a:lnTo>
                <a:lnTo>
                  <a:pt x="2029968" y="241554"/>
                </a:lnTo>
                <a:lnTo>
                  <a:pt x="2031492" y="250698"/>
                </a:lnTo>
                <a:lnTo>
                  <a:pt x="2041398" y="249174"/>
                </a:lnTo>
                <a:close/>
              </a:path>
              <a:path w="3702050" h="979170">
                <a:moveTo>
                  <a:pt x="2037588" y="230124"/>
                </a:moveTo>
                <a:lnTo>
                  <a:pt x="2035302" y="220980"/>
                </a:lnTo>
                <a:lnTo>
                  <a:pt x="2026158" y="222504"/>
                </a:lnTo>
                <a:lnTo>
                  <a:pt x="2027682" y="232410"/>
                </a:lnTo>
                <a:lnTo>
                  <a:pt x="2037588" y="230124"/>
                </a:lnTo>
                <a:close/>
              </a:path>
              <a:path w="3702050" h="979170">
                <a:moveTo>
                  <a:pt x="2033777" y="211836"/>
                </a:moveTo>
                <a:lnTo>
                  <a:pt x="2031492" y="201930"/>
                </a:lnTo>
                <a:lnTo>
                  <a:pt x="2022348" y="204216"/>
                </a:lnTo>
                <a:lnTo>
                  <a:pt x="2024633" y="213360"/>
                </a:lnTo>
                <a:lnTo>
                  <a:pt x="2033777" y="211836"/>
                </a:lnTo>
                <a:close/>
              </a:path>
              <a:path w="3702050" h="979170">
                <a:moveTo>
                  <a:pt x="2029968" y="192786"/>
                </a:moveTo>
                <a:lnTo>
                  <a:pt x="2028444" y="183642"/>
                </a:lnTo>
                <a:lnTo>
                  <a:pt x="2018538" y="185166"/>
                </a:lnTo>
                <a:lnTo>
                  <a:pt x="2020824" y="195072"/>
                </a:lnTo>
                <a:lnTo>
                  <a:pt x="2029968" y="192786"/>
                </a:lnTo>
                <a:close/>
              </a:path>
              <a:path w="3702050" h="979170">
                <a:moveTo>
                  <a:pt x="2026158" y="174498"/>
                </a:moveTo>
                <a:lnTo>
                  <a:pt x="2024633" y="164592"/>
                </a:lnTo>
                <a:lnTo>
                  <a:pt x="2014727" y="166878"/>
                </a:lnTo>
                <a:lnTo>
                  <a:pt x="2017014" y="176022"/>
                </a:lnTo>
                <a:lnTo>
                  <a:pt x="2026158" y="174498"/>
                </a:lnTo>
                <a:close/>
              </a:path>
              <a:path w="3702050" h="979170">
                <a:moveTo>
                  <a:pt x="2022348" y="155448"/>
                </a:moveTo>
                <a:lnTo>
                  <a:pt x="2020824" y="146304"/>
                </a:lnTo>
                <a:lnTo>
                  <a:pt x="2011680" y="147828"/>
                </a:lnTo>
                <a:lnTo>
                  <a:pt x="2013204" y="157734"/>
                </a:lnTo>
                <a:lnTo>
                  <a:pt x="2022348" y="155448"/>
                </a:lnTo>
                <a:close/>
              </a:path>
              <a:path w="3702050" h="979170">
                <a:moveTo>
                  <a:pt x="2018538" y="137160"/>
                </a:moveTo>
                <a:lnTo>
                  <a:pt x="2017014" y="127254"/>
                </a:lnTo>
                <a:lnTo>
                  <a:pt x="2007870" y="129540"/>
                </a:lnTo>
                <a:lnTo>
                  <a:pt x="2009394" y="138684"/>
                </a:lnTo>
                <a:lnTo>
                  <a:pt x="2018538" y="137160"/>
                </a:lnTo>
                <a:close/>
              </a:path>
              <a:path w="3702050" h="979170">
                <a:moveTo>
                  <a:pt x="2015489" y="118110"/>
                </a:moveTo>
                <a:lnTo>
                  <a:pt x="2013204" y="108966"/>
                </a:lnTo>
                <a:lnTo>
                  <a:pt x="2004060" y="110490"/>
                </a:lnTo>
                <a:lnTo>
                  <a:pt x="2005583" y="120396"/>
                </a:lnTo>
                <a:lnTo>
                  <a:pt x="2015489" y="118110"/>
                </a:lnTo>
                <a:close/>
              </a:path>
              <a:path w="3702050" h="979170">
                <a:moveTo>
                  <a:pt x="2011680" y="99822"/>
                </a:moveTo>
                <a:lnTo>
                  <a:pt x="2009394" y="89916"/>
                </a:lnTo>
                <a:lnTo>
                  <a:pt x="2000250" y="92202"/>
                </a:lnTo>
                <a:lnTo>
                  <a:pt x="2001774" y="101346"/>
                </a:lnTo>
                <a:lnTo>
                  <a:pt x="2011680" y="99822"/>
                </a:lnTo>
                <a:close/>
              </a:path>
              <a:path w="3702050" h="979170">
                <a:moveTo>
                  <a:pt x="2007870" y="80772"/>
                </a:moveTo>
                <a:lnTo>
                  <a:pt x="2005583" y="71628"/>
                </a:lnTo>
                <a:lnTo>
                  <a:pt x="1996439" y="73152"/>
                </a:lnTo>
                <a:lnTo>
                  <a:pt x="1998726" y="82296"/>
                </a:lnTo>
                <a:lnTo>
                  <a:pt x="2007870" y="80772"/>
                </a:lnTo>
                <a:close/>
              </a:path>
              <a:path w="3702050" h="979170">
                <a:moveTo>
                  <a:pt x="2004060" y="62484"/>
                </a:moveTo>
                <a:lnTo>
                  <a:pt x="2002536" y="52578"/>
                </a:lnTo>
                <a:lnTo>
                  <a:pt x="1992630" y="54864"/>
                </a:lnTo>
                <a:lnTo>
                  <a:pt x="1994916" y="64008"/>
                </a:lnTo>
                <a:lnTo>
                  <a:pt x="2004060" y="62484"/>
                </a:lnTo>
                <a:close/>
              </a:path>
              <a:path w="3702050" h="979170">
                <a:moveTo>
                  <a:pt x="2000250" y="43434"/>
                </a:moveTo>
                <a:lnTo>
                  <a:pt x="1998726" y="34290"/>
                </a:lnTo>
                <a:lnTo>
                  <a:pt x="1989582" y="35814"/>
                </a:lnTo>
                <a:lnTo>
                  <a:pt x="1991106" y="44958"/>
                </a:lnTo>
                <a:lnTo>
                  <a:pt x="2000250" y="43434"/>
                </a:lnTo>
                <a:close/>
              </a:path>
              <a:path w="3702050" h="979170">
                <a:moveTo>
                  <a:pt x="1996439" y="24384"/>
                </a:moveTo>
                <a:lnTo>
                  <a:pt x="1994916" y="15240"/>
                </a:lnTo>
                <a:lnTo>
                  <a:pt x="1985772" y="17526"/>
                </a:lnTo>
                <a:lnTo>
                  <a:pt x="1987295" y="26670"/>
                </a:lnTo>
                <a:lnTo>
                  <a:pt x="1996439" y="24384"/>
                </a:lnTo>
                <a:close/>
              </a:path>
              <a:path w="3702050" h="979170">
                <a:moveTo>
                  <a:pt x="1993392" y="6096"/>
                </a:moveTo>
                <a:lnTo>
                  <a:pt x="1991867" y="0"/>
                </a:lnTo>
                <a:lnTo>
                  <a:pt x="1982215" y="0"/>
                </a:lnTo>
                <a:lnTo>
                  <a:pt x="1983486" y="7620"/>
                </a:lnTo>
                <a:lnTo>
                  <a:pt x="1993392" y="6096"/>
                </a:lnTo>
                <a:close/>
              </a:path>
              <a:path w="3702050" h="979170">
                <a:moveTo>
                  <a:pt x="2142744" y="0"/>
                </a:moveTo>
                <a:lnTo>
                  <a:pt x="2129790" y="0"/>
                </a:lnTo>
                <a:lnTo>
                  <a:pt x="2129028" y="762"/>
                </a:lnTo>
                <a:lnTo>
                  <a:pt x="2135886" y="6858"/>
                </a:lnTo>
                <a:lnTo>
                  <a:pt x="2142744" y="0"/>
                </a:lnTo>
                <a:close/>
              </a:path>
              <a:path w="3702050" h="979170">
                <a:moveTo>
                  <a:pt x="2156460" y="12954"/>
                </a:moveTo>
                <a:lnTo>
                  <a:pt x="2149602" y="6858"/>
                </a:lnTo>
                <a:lnTo>
                  <a:pt x="2143506" y="13716"/>
                </a:lnTo>
                <a:lnTo>
                  <a:pt x="2150364" y="19812"/>
                </a:lnTo>
                <a:lnTo>
                  <a:pt x="2156460" y="12954"/>
                </a:lnTo>
                <a:close/>
              </a:path>
              <a:path w="3702050" h="979170">
                <a:moveTo>
                  <a:pt x="2170938" y="25908"/>
                </a:moveTo>
                <a:lnTo>
                  <a:pt x="2164080" y="19050"/>
                </a:lnTo>
                <a:lnTo>
                  <a:pt x="2157222" y="26670"/>
                </a:lnTo>
                <a:lnTo>
                  <a:pt x="2164080" y="32766"/>
                </a:lnTo>
                <a:lnTo>
                  <a:pt x="2170938" y="25908"/>
                </a:lnTo>
                <a:close/>
              </a:path>
              <a:path w="3702050" h="979170">
                <a:moveTo>
                  <a:pt x="2184654" y="38862"/>
                </a:moveTo>
                <a:lnTo>
                  <a:pt x="2177796" y="32004"/>
                </a:lnTo>
                <a:lnTo>
                  <a:pt x="2171700" y="39624"/>
                </a:lnTo>
                <a:lnTo>
                  <a:pt x="2178558" y="45720"/>
                </a:lnTo>
                <a:lnTo>
                  <a:pt x="2184654" y="38862"/>
                </a:lnTo>
                <a:close/>
              </a:path>
              <a:path w="3702050" h="979170">
                <a:moveTo>
                  <a:pt x="2199132" y="51816"/>
                </a:moveTo>
                <a:lnTo>
                  <a:pt x="2191512" y="44958"/>
                </a:lnTo>
                <a:lnTo>
                  <a:pt x="2185416" y="51816"/>
                </a:lnTo>
                <a:lnTo>
                  <a:pt x="2192274" y="58674"/>
                </a:lnTo>
                <a:lnTo>
                  <a:pt x="2199132" y="51816"/>
                </a:lnTo>
                <a:close/>
              </a:path>
              <a:path w="3702050" h="979170">
                <a:moveTo>
                  <a:pt x="2212848" y="64770"/>
                </a:moveTo>
                <a:lnTo>
                  <a:pt x="2205990" y="57912"/>
                </a:lnTo>
                <a:lnTo>
                  <a:pt x="2199132" y="64770"/>
                </a:lnTo>
                <a:lnTo>
                  <a:pt x="2206752" y="71628"/>
                </a:lnTo>
                <a:lnTo>
                  <a:pt x="2212848" y="64770"/>
                </a:lnTo>
                <a:close/>
              </a:path>
              <a:path w="3702050" h="979170">
                <a:moveTo>
                  <a:pt x="2226564" y="77724"/>
                </a:moveTo>
                <a:lnTo>
                  <a:pt x="2219706" y="70866"/>
                </a:lnTo>
                <a:lnTo>
                  <a:pt x="2213610" y="77724"/>
                </a:lnTo>
                <a:lnTo>
                  <a:pt x="2220468" y="84582"/>
                </a:lnTo>
                <a:lnTo>
                  <a:pt x="2226564" y="77724"/>
                </a:lnTo>
                <a:close/>
              </a:path>
              <a:path w="3702050" h="979170">
                <a:moveTo>
                  <a:pt x="2241042" y="89916"/>
                </a:moveTo>
                <a:lnTo>
                  <a:pt x="2234184" y="83820"/>
                </a:lnTo>
                <a:lnTo>
                  <a:pt x="2227326" y="90678"/>
                </a:lnTo>
                <a:lnTo>
                  <a:pt x="2234184" y="97536"/>
                </a:lnTo>
                <a:lnTo>
                  <a:pt x="2241042" y="89916"/>
                </a:lnTo>
                <a:close/>
              </a:path>
              <a:path w="3702050" h="979170">
                <a:moveTo>
                  <a:pt x="2254758" y="102870"/>
                </a:moveTo>
                <a:lnTo>
                  <a:pt x="2247900" y="96774"/>
                </a:lnTo>
                <a:lnTo>
                  <a:pt x="2241804" y="103632"/>
                </a:lnTo>
                <a:lnTo>
                  <a:pt x="2248662" y="110490"/>
                </a:lnTo>
                <a:lnTo>
                  <a:pt x="2254758" y="102870"/>
                </a:lnTo>
                <a:close/>
              </a:path>
              <a:path w="3702050" h="979170">
                <a:moveTo>
                  <a:pt x="2269236" y="115824"/>
                </a:moveTo>
                <a:lnTo>
                  <a:pt x="2261616" y="109728"/>
                </a:lnTo>
                <a:lnTo>
                  <a:pt x="2255520" y="116586"/>
                </a:lnTo>
                <a:lnTo>
                  <a:pt x="2262378" y="122682"/>
                </a:lnTo>
                <a:lnTo>
                  <a:pt x="2269236" y="115824"/>
                </a:lnTo>
                <a:close/>
              </a:path>
              <a:path w="3702050" h="979170">
                <a:moveTo>
                  <a:pt x="2282952" y="128778"/>
                </a:moveTo>
                <a:lnTo>
                  <a:pt x="2276094" y="122682"/>
                </a:lnTo>
                <a:lnTo>
                  <a:pt x="2269236" y="129540"/>
                </a:lnTo>
                <a:lnTo>
                  <a:pt x="2276856" y="135636"/>
                </a:lnTo>
                <a:lnTo>
                  <a:pt x="2282952" y="128778"/>
                </a:lnTo>
                <a:close/>
              </a:path>
              <a:path w="3702050" h="979170">
                <a:moveTo>
                  <a:pt x="2297430" y="141732"/>
                </a:moveTo>
                <a:lnTo>
                  <a:pt x="2289810" y="135636"/>
                </a:lnTo>
                <a:lnTo>
                  <a:pt x="2283714" y="142494"/>
                </a:lnTo>
                <a:lnTo>
                  <a:pt x="2290572" y="148590"/>
                </a:lnTo>
                <a:lnTo>
                  <a:pt x="2297430" y="141732"/>
                </a:lnTo>
                <a:close/>
              </a:path>
              <a:path w="3702050" h="979170">
                <a:moveTo>
                  <a:pt x="2311146" y="154686"/>
                </a:moveTo>
                <a:lnTo>
                  <a:pt x="2304288" y="147828"/>
                </a:lnTo>
                <a:lnTo>
                  <a:pt x="2297430" y="155448"/>
                </a:lnTo>
                <a:lnTo>
                  <a:pt x="2304288" y="161544"/>
                </a:lnTo>
                <a:lnTo>
                  <a:pt x="2311146" y="154686"/>
                </a:lnTo>
                <a:close/>
              </a:path>
              <a:path w="3702050" h="979170">
                <a:moveTo>
                  <a:pt x="2324862" y="167640"/>
                </a:moveTo>
                <a:lnTo>
                  <a:pt x="2318004" y="160782"/>
                </a:lnTo>
                <a:lnTo>
                  <a:pt x="2311908" y="168402"/>
                </a:lnTo>
                <a:lnTo>
                  <a:pt x="2318766" y="174498"/>
                </a:lnTo>
                <a:lnTo>
                  <a:pt x="2324862" y="167640"/>
                </a:lnTo>
                <a:close/>
              </a:path>
              <a:path w="3702050" h="979170">
                <a:moveTo>
                  <a:pt x="2339340" y="180594"/>
                </a:moveTo>
                <a:lnTo>
                  <a:pt x="2332482" y="173736"/>
                </a:lnTo>
                <a:lnTo>
                  <a:pt x="2325624" y="181356"/>
                </a:lnTo>
                <a:lnTo>
                  <a:pt x="2332482" y="187452"/>
                </a:lnTo>
                <a:lnTo>
                  <a:pt x="2339340" y="180594"/>
                </a:lnTo>
                <a:close/>
              </a:path>
              <a:path w="3702050" h="979170">
                <a:moveTo>
                  <a:pt x="2353056" y="193548"/>
                </a:moveTo>
                <a:lnTo>
                  <a:pt x="2346198" y="186690"/>
                </a:lnTo>
                <a:lnTo>
                  <a:pt x="2340102" y="193548"/>
                </a:lnTo>
                <a:lnTo>
                  <a:pt x="2346960" y="200406"/>
                </a:lnTo>
                <a:lnTo>
                  <a:pt x="2353056" y="193548"/>
                </a:lnTo>
                <a:close/>
              </a:path>
              <a:path w="3702050" h="979170">
                <a:moveTo>
                  <a:pt x="2367534" y="206502"/>
                </a:moveTo>
                <a:lnTo>
                  <a:pt x="2359914" y="199644"/>
                </a:lnTo>
                <a:lnTo>
                  <a:pt x="2353818" y="206502"/>
                </a:lnTo>
                <a:lnTo>
                  <a:pt x="2360676" y="213360"/>
                </a:lnTo>
                <a:lnTo>
                  <a:pt x="2367534" y="206502"/>
                </a:lnTo>
                <a:close/>
              </a:path>
              <a:path w="3702050" h="979170">
                <a:moveTo>
                  <a:pt x="2381250" y="218694"/>
                </a:moveTo>
                <a:lnTo>
                  <a:pt x="2374392" y="212598"/>
                </a:lnTo>
                <a:lnTo>
                  <a:pt x="2367534" y="219456"/>
                </a:lnTo>
                <a:lnTo>
                  <a:pt x="2375154" y="226314"/>
                </a:lnTo>
                <a:lnTo>
                  <a:pt x="2381250" y="218694"/>
                </a:lnTo>
                <a:close/>
              </a:path>
              <a:path w="3702050" h="979170">
                <a:moveTo>
                  <a:pt x="2394966" y="231648"/>
                </a:moveTo>
                <a:lnTo>
                  <a:pt x="2388108" y="225552"/>
                </a:lnTo>
                <a:lnTo>
                  <a:pt x="2382012" y="232410"/>
                </a:lnTo>
                <a:lnTo>
                  <a:pt x="2388870" y="239268"/>
                </a:lnTo>
                <a:lnTo>
                  <a:pt x="2394966" y="231648"/>
                </a:lnTo>
                <a:close/>
              </a:path>
              <a:path w="3702050" h="979170">
                <a:moveTo>
                  <a:pt x="2409444" y="244602"/>
                </a:moveTo>
                <a:lnTo>
                  <a:pt x="2402586" y="238506"/>
                </a:lnTo>
                <a:lnTo>
                  <a:pt x="2395728" y="245364"/>
                </a:lnTo>
                <a:lnTo>
                  <a:pt x="2402586" y="251460"/>
                </a:lnTo>
                <a:lnTo>
                  <a:pt x="2409444" y="244602"/>
                </a:lnTo>
                <a:close/>
              </a:path>
              <a:path w="3702050" h="979170">
                <a:moveTo>
                  <a:pt x="2423160" y="257556"/>
                </a:moveTo>
                <a:lnTo>
                  <a:pt x="2416302" y="251460"/>
                </a:lnTo>
                <a:lnTo>
                  <a:pt x="2410206" y="258318"/>
                </a:lnTo>
                <a:lnTo>
                  <a:pt x="2417064" y="264414"/>
                </a:lnTo>
                <a:lnTo>
                  <a:pt x="2423160" y="257556"/>
                </a:lnTo>
                <a:close/>
              </a:path>
              <a:path w="3702050" h="979170">
                <a:moveTo>
                  <a:pt x="2437638" y="270510"/>
                </a:moveTo>
                <a:lnTo>
                  <a:pt x="2430018" y="264414"/>
                </a:lnTo>
                <a:lnTo>
                  <a:pt x="2423922" y="271272"/>
                </a:lnTo>
                <a:lnTo>
                  <a:pt x="2430780" y="277368"/>
                </a:lnTo>
                <a:lnTo>
                  <a:pt x="2437638" y="270510"/>
                </a:lnTo>
                <a:close/>
              </a:path>
              <a:path w="3702050" h="979170">
                <a:moveTo>
                  <a:pt x="2451354" y="283464"/>
                </a:moveTo>
                <a:lnTo>
                  <a:pt x="2444496" y="277368"/>
                </a:lnTo>
                <a:lnTo>
                  <a:pt x="2437638" y="284226"/>
                </a:lnTo>
                <a:lnTo>
                  <a:pt x="2445258" y="290322"/>
                </a:lnTo>
                <a:lnTo>
                  <a:pt x="2451354" y="283464"/>
                </a:lnTo>
                <a:close/>
              </a:path>
              <a:path w="3702050" h="979170">
                <a:moveTo>
                  <a:pt x="2465832" y="296418"/>
                </a:moveTo>
                <a:lnTo>
                  <a:pt x="2458212" y="289560"/>
                </a:lnTo>
                <a:lnTo>
                  <a:pt x="2452116" y="297180"/>
                </a:lnTo>
                <a:lnTo>
                  <a:pt x="2458974" y="303276"/>
                </a:lnTo>
                <a:lnTo>
                  <a:pt x="2465832" y="296418"/>
                </a:lnTo>
                <a:close/>
              </a:path>
              <a:path w="3702050" h="979170">
                <a:moveTo>
                  <a:pt x="2479548" y="309372"/>
                </a:moveTo>
                <a:lnTo>
                  <a:pt x="2472690" y="302514"/>
                </a:lnTo>
                <a:lnTo>
                  <a:pt x="2465832" y="310134"/>
                </a:lnTo>
                <a:lnTo>
                  <a:pt x="2473452" y="316230"/>
                </a:lnTo>
                <a:lnTo>
                  <a:pt x="2479548" y="309372"/>
                </a:lnTo>
                <a:close/>
              </a:path>
              <a:path w="3702050" h="979170">
                <a:moveTo>
                  <a:pt x="2493264" y="322326"/>
                </a:moveTo>
                <a:lnTo>
                  <a:pt x="2486406" y="315468"/>
                </a:lnTo>
                <a:lnTo>
                  <a:pt x="2480310" y="322326"/>
                </a:lnTo>
                <a:lnTo>
                  <a:pt x="2487168" y="329184"/>
                </a:lnTo>
                <a:lnTo>
                  <a:pt x="2493264" y="322326"/>
                </a:lnTo>
                <a:close/>
              </a:path>
              <a:path w="3702050" h="979170">
                <a:moveTo>
                  <a:pt x="2507742" y="335280"/>
                </a:moveTo>
                <a:lnTo>
                  <a:pt x="2500884" y="328422"/>
                </a:lnTo>
                <a:lnTo>
                  <a:pt x="2494026" y="335280"/>
                </a:lnTo>
                <a:lnTo>
                  <a:pt x="2500884" y="342138"/>
                </a:lnTo>
                <a:lnTo>
                  <a:pt x="2507742" y="335280"/>
                </a:lnTo>
                <a:close/>
              </a:path>
              <a:path w="3702050" h="979170">
                <a:moveTo>
                  <a:pt x="2521458" y="348234"/>
                </a:moveTo>
                <a:lnTo>
                  <a:pt x="2514600" y="341376"/>
                </a:lnTo>
                <a:lnTo>
                  <a:pt x="2508504" y="348234"/>
                </a:lnTo>
                <a:lnTo>
                  <a:pt x="2515362" y="355092"/>
                </a:lnTo>
                <a:lnTo>
                  <a:pt x="2521458" y="348234"/>
                </a:lnTo>
                <a:close/>
              </a:path>
              <a:path w="3702050" h="979170">
                <a:moveTo>
                  <a:pt x="2535936" y="360426"/>
                </a:moveTo>
                <a:lnTo>
                  <a:pt x="2528316" y="354330"/>
                </a:lnTo>
                <a:lnTo>
                  <a:pt x="2522220" y="361188"/>
                </a:lnTo>
                <a:lnTo>
                  <a:pt x="2529078" y="368046"/>
                </a:lnTo>
                <a:lnTo>
                  <a:pt x="2535936" y="360426"/>
                </a:lnTo>
                <a:close/>
              </a:path>
              <a:path w="3702050" h="979170">
                <a:moveTo>
                  <a:pt x="2549652" y="373380"/>
                </a:moveTo>
                <a:lnTo>
                  <a:pt x="2542794" y="367284"/>
                </a:lnTo>
                <a:lnTo>
                  <a:pt x="2535936" y="374142"/>
                </a:lnTo>
                <a:lnTo>
                  <a:pt x="2543556" y="381000"/>
                </a:lnTo>
                <a:lnTo>
                  <a:pt x="2549652" y="373380"/>
                </a:lnTo>
                <a:close/>
              </a:path>
              <a:path w="3702050" h="979170">
                <a:moveTo>
                  <a:pt x="2563368" y="386334"/>
                </a:moveTo>
                <a:lnTo>
                  <a:pt x="2556510" y="380238"/>
                </a:lnTo>
                <a:lnTo>
                  <a:pt x="2550414" y="387096"/>
                </a:lnTo>
                <a:lnTo>
                  <a:pt x="2557272" y="393192"/>
                </a:lnTo>
                <a:lnTo>
                  <a:pt x="2563368" y="386334"/>
                </a:lnTo>
                <a:close/>
              </a:path>
              <a:path w="3702050" h="979170">
                <a:moveTo>
                  <a:pt x="2577846" y="399288"/>
                </a:moveTo>
                <a:lnTo>
                  <a:pt x="2570988" y="393192"/>
                </a:lnTo>
                <a:lnTo>
                  <a:pt x="2564130" y="400050"/>
                </a:lnTo>
                <a:lnTo>
                  <a:pt x="2570988" y="406146"/>
                </a:lnTo>
                <a:lnTo>
                  <a:pt x="2577846" y="399288"/>
                </a:lnTo>
                <a:close/>
              </a:path>
              <a:path w="3702050" h="979170">
                <a:moveTo>
                  <a:pt x="2591562" y="412242"/>
                </a:moveTo>
                <a:lnTo>
                  <a:pt x="2584704" y="406146"/>
                </a:lnTo>
                <a:lnTo>
                  <a:pt x="2578608" y="413004"/>
                </a:lnTo>
                <a:lnTo>
                  <a:pt x="2585466" y="419100"/>
                </a:lnTo>
                <a:lnTo>
                  <a:pt x="2591562" y="412242"/>
                </a:lnTo>
                <a:close/>
              </a:path>
              <a:path w="3702050" h="979170">
                <a:moveTo>
                  <a:pt x="2606040" y="425196"/>
                </a:moveTo>
                <a:lnTo>
                  <a:pt x="2599182" y="418338"/>
                </a:lnTo>
                <a:lnTo>
                  <a:pt x="2592324" y="425958"/>
                </a:lnTo>
                <a:lnTo>
                  <a:pt x="2599182" y="432054"/>
                </a:lnTo>
                <a:lnTo>
                  <a:pt x="2606040" y="425196"/>
                </a:lnTo>
                <a:close/>
              </a:path>
              <a:path w="3702050" h="979170">
                <a:moveTo>
                  <a:pt x="2619756" y="438150"/>
                </a:moveTo>
                <a:lnTo>
                  <a:pt x="2612898" y="431292"/>
                </a:lnTo>
                <a:lnTo>
                  <a:pt x="2606040" y="438912"/>
                </a:lnTo>
                <a:lnTo>
                  <a:pt x="2613660" y="445008"/>
                </a:lnTo>
                <a:lnTo>
                  <a:pt x="2619756" y="438150"/>
                </a:lnTo>
                <a:close/>
              </a:path>
              <a:path w="3702050" h="979170">
                <a:moveTo>
                  <a:pt x="2634234" y="451104"/>
                </a:moveTo>
                <a:lnTo>
                  <a:pt x="2626614" y="444246"/>
                </a:lnTo>
                <a:lnTo>
                  <a:pt x="2620518" y="451866"/>
                </a:lnTo>
                <a:lnTo>
                  <a:pt x="2627376" y="457962"/>
                </a:lnTo>
                <a:lnTo>
                  <a:pt x="2634234" y="451104"/>
                </a:lnTo>
                <a:close/>
              </a:path>
              <a:path w="3702050" h="979170">
                <a:moveTo>
                  <a:pt x="2647950" y="464058"/>
                </a:moveTo>
                <a:lnTo>
                  <a:pt x="2641092" y="457200"/>
                </a:lnTo>
                <a:lnTo>
                  <a:pt x="2634234" y="464058"/>
                </a:lnTo>
                <a:lnTo>
                  <a:pt x="2641854" y="470916"/>
                </a:lnTo>
                <a:lnTo>
                  <a:pt x="2647950" y="464058"/>
                </a:lnTo>
                <a:close/>
              </a:path>
              <a:path w="3702050" h="979170">
                <a:moveTo>
                  <a:pt x="2661666" y="477012"/>
                </a:moveTo>
                <a:lnTo>
                  <a:pt x="2654808" y="470154"/>
                </a:lnTo>
                <a:lnTo>
                  <a:pt x="2648712" y="477012"/>
                </a:lnTo>
                <a:lnTo>
                  <a:pt x="2655570" y="483870"/>
                </a:lnTo>
                <a:lnTo>
                  <a:pt x="2661666" y="477012"/>
                </a:lnTo>
                <a:close/>
              </a:path>
              <a:path w="3702050" h="979170">
                <a:moveTo>
                  <a:pt x="2676144" y="489204"/>
                </a:moveTo>
                <a:lnTo>
                  <a:pt x="2669286" y="483108"/>
                </a:lnTo>
                <a:lnTo>
                  <a:pt x="2662428" y="489966"/>
                </a:lnTo>
                <a:lnTo>
                  <a:pt x="2669286" y="496824"/>
                </a:lnTo>
                <a:lnTo>
                  <a:pt x="2676144" y="489204"/>
                </a:lnTo>
                <a:close/>
              </a:path>
              <a:path w="3702050" h="979170">
                <a:moveTo>
                  <a:pt x="2689860" y="502158"/>
                </a:moveTo>
                <a:lnTo>
                  <a:pt x="2683002" y="496062"/>
                </a:lnTo>
                <a:lnTo>
                  <a:pt x="2676906" y="502920"/>
                </a:lnTo>
                <a:lnTo>
                  <a:pt x="2683764" y="509778"/>
                </a:lnTo>
                <a:lnTo>
                  <a:pt x="2689860" y="502158"/>
                </a:lnTo>
                <a:close/>
              </a:path>
              <a:path w="3702050" h="979170">
                <a:moveTo>
                  <a:pt x="2704338" y="515112"/>
                </a:moveTo>
                <a:lnTo>
                  <a:pt x="2696718" y="509016"/>
                </a:lnTo>
                <a:lnTo>
                  <a:pt x="2690622" y="515874"/>
                </a:lnTo>
                <a:lnTo>
                  <a:pt x="2697480" y="521970"/>
                </a:lnTo>
                <a:lnTo>
                  <a:pt x="2704338" y="515112"/>
                </a:lnTo>
                <a:close/>
              </a:path>
              <a:path w="3702050" h="979170">
                <a:moveTo>
                  <a:pt x="2718054" y="528066"/>
                </a:moveTo>
                <a:lnTo>
                  <a:pt x="2711196" y="521970"/>
                </a:lnTo>
                <a:lnTo>
                  <a:pt x="2704338" y="528828"/>
                </a:lnTo>
                <a:lnTo>
                  <a:pt x="2711958" y="534924"/>
                </a:lnTo>
                <a:lnTo>
                  <a:pt x="2718054" y="528066"/>
                </a:lnTo>
                <a:close/>
              </a:path>
              <a:path w="3702050" h="979170">
                <a:moveTo>
                  <a:pt x="2731770" y="541020"/>
                </a:moveTo>
                <a:lnTo>
                  <a:pt x="2724912" y="534924"/>
                </a:lnTo>
                <a:lnTo>
                  <a:pt x="2718816" y="541782"/>
                </a:lnTo>
                <a:lnTo>
                  <a:pt x="2725674" y="547878"/>
                </a:lnTo>
                <a:lnTo>
                  <a:pt x="2731770" y="541020"/>
                </a:lnTo>
                <a:close/>
              </a:path>
              <a:path w="3702050" h="979170">
                <a:moveTo>
                  <a:pt x="2746248" y="553974"/>
                </a:moveTo>
                <a:lnTo>
                  <a:pt x="2739390" y="547878"/>
                </a:lnTo>
                <a:lnTo>
                  <a:pt x="2732532" y="554736"/>
                </a:lnTo>
                <a:lnTo>
                  <a:pt x="2739390" y="560832"/>
                </a:lnTo>
                <a:lnTo>
                  <a:pt x="2746248" y="553974"/>
                </a:lnTo>
                <a:close/>
              </a:path>
              <a:path w="3702050" h="979170">
                <a:moveTo>
                  <a:pt x="2759964" y="566928"/>
                </a:moveTo>
                <a:lnTo>
                  <a:pt x="2753106" y="560070"/>
                </a:lnTo>
                <a:lnTo>
                  <a:pt x="2747010" y="567690"/>
                </a:lnTo>
                <a:lnTo>
                  <a:pt x="2753868" y="573786"/>
                </a:lnTo>
                <a:lnTo>
                  <a:pt x="2759964" y="566928"/>
                </a:lnTo>
                <a:close/>
              </a:path>
              <a:path w="3702050" h="979170">
                <a:moveTo>
                  <a:pt x="2774442" y="579882"/>
                </a:moveTo>
                <a:lnTo>
                  <a:pt x="2767584" y="573024"/>
                </a:lnTo>
                <a:lnTo>
                  <a:pt x="2760726" y="580644"/>
                </a:lnTo>
                <a:lnTo>
                  <a:pt x="2767584" y="586740"/>
                </a:lnTo>
                <a:lnTo>
                  <a:pt x="2774442" y="579882"/>
                </a:lnTo>
                <a:close/>
              </a:path>
              <a:path w="3702050" h="979170">
                <a:moveTo>
                  <a:pt x="2788158" y="592836"/>
                </a:moveTo>
                <a:lnTo>
                  <a:pt x="2781300" y="585978"/>
                </a:lnTo>
                <a:lnTo>
                  <a:pt x="2774442" y="592836"/>
                </a:lnTo>
                <a:lnTo>
                  <a:pt x="2782062" y="599694"/>
                </a:lnTo>
                <a:lnTo>
                  <a:pt x="2788158" y="592836"/>
                </a:lnTo>
                <a:close/>
              </a:path>
              <a:path w="3702050" h="979170">
                <a:moveTo>
                  <a:pt x="2802636" y="605790"/>
                </a:moveTo>
                <a:lnTo>
                  <a:pt x="2795016" y="598932"/>
                </a:lnTo>
                <a:lnTo>
                  <a:pt x="2788920" y="605790"/>
                </a:lnTo>
                <a:lnTo>
                  <a:pt x="2795778" y="612648"/>
                </a:lnTo>
                <a:lnTo>
                  <a:pt x="2802636" y="605790"/>
                </a:lnTo>
                <a:close/>
              </a:path>
              <a:path w="3702050" h="979170">
                <a:moveTo>
                  <a:pt x="2816352" y="618744"/>
                </a:moveTo>
                <a:lnTo>
                  <a:pt x="2809494" y="611886"/>
                </a:lnTo>
                <a:lnTo>
                  <a:pt x="2802636" y="618744"/>
                </a:lnTo>
                <a:lnTo>
                  <a:pt x="2810256" y="625602"/>
                </a:lnTo>
                <a:lnTo>
                  <a:pt x="2816352" y="618744"/>
                </a:lnTo>
                <a:close/>
              </a:path>
              <a:path w="3702050" h="979170">
                <a:moveTo>
                  <a:pt x="2830068" y="630936"/>
                </a:moveTo>
                <a:lnTo>
                  <a:pt x="2823210" y="624840"/>
                </a:lnTo>
                <a:lnTo>
                  <a:pt x="2817114" y="631698"/>
                </a:lnTo>
                <a:lnTo>
                  <a:pt x="2823972" y="638556"/>
                </a:lnTo>
                <a:lnTo>
                  <a:pt x="2830068" y="630936"/>
                </a:lnTo>
                <a:close/>
              </a:path>
              <a:path w="3702050" h="979170">
                <a:moveTo>
                  <a:pt x="2844546" y="643890"/>
                </a:moveTo>
                <a:lnTo>
                  <a:pt x="2837688" y="637794"/>
                </a:lnTo>
                <a:lnTo>
                  <a:pt x="2830830" y="644652"/>
                </a:lnTo>
                <a:lnTo>
                  <a:pt x="2837688" y="651510"/>
                </a:lnTo>
                <a:lnTo>
                  <a:pt x="2844546" y="643890"/>
                </a:lnTo>
                <a:close/>
              </a:path>
              <a:path w="3702050" h="979170">
                <a:moveTo>
                  <a:pt x="2858262" y="656844"/>
                </a:moveTo>
                <a:lnTo>
                  <a:pt x="2851404" y="650748"/>
                </a:lnTo>
                <a:lnTo>
                  <a:pt x="2845308" y="657606"/>
                </a:lnTo>
                <a:lnTo>
                  <a:pt x="2852166" y="663702"/>
                </a:lnTo>
                <a:lnTo>
                  <a:pt x="2858262" y="656844"/>
                </a:lnTo>
                <a:close/>
              </a:path>
              <a:path w="3702050" h="979170">
                <a:moveTo>
                  <a:pt x="2872740" y="669798"/>
                </a:moveTo>
                <a:lnTo>
                  <a:pt x="2865120" y="663702"/>
                </a:lnTo>
                <a:lnTo>
                  <a:pt x="2859024" y="670560"/>
                </a:lnTo>
                <a:lnTo>
                  <a:pt x="2865882" y="676656"/>
                </a:lnTo>
                <a:lnTo>
                  <a:pt x="2872740" y="669798"/>
                </a:lnTo>
                <a:close/>
              </a:path>
              <a:path w="3702050" h="979170">
                <a:moveTo>
                  <a:pt x="2886456" y="682752"/>
                </a:moveTo>
                <a:lnTo>
                  <a:pt x="2879598" y="676656"/>
                </a:lnTo>
                <a:lnTo>
                  <a:pt x="2872740" y="683514"/>
                </a:lnTo>
                <a:lnTo>
                  <a:pt x="2880360" y="689610"/>
                </a:lnTo>
                <a:lnTo>
                  <a:pt x="2886456" y="682752"/>
                </a:lnTo>
                <a:close/>
              </a:path>
              <a:path w="3702050" h="979170">
                <a:moveTo>
                  <a:pt x="2900172" y="695706"/>
                </a:moveTo>
                <a:lnTo>
                  <a:pt x="2893314" y="689610"/>
                </a:lnTo>
                <a:lnTo>
                  <a:pt x="2887218" y="696468"/>
                </a:lnTo>
                <a:lnTo>
                  <a:pt x="2894076" y="702564"/>
                </a:lnTo>
                <a:lnTo>
                  <a:pt x="2900172" y="695706"/>
                </a:lnTo>
                <a:close/>
              </a:path>
              <a:path w="3702050" h="979170">
                <a:moveTo>
                  <a:pt x="2914650" y="708660"/>
                </a:moveTo>
                <a:lnTo>
                  <a:pt x="2907792" y="701802"/>
                </a:lnTo>
                <a:lnTo>
                  <a:pt x="2900934" y="709422"/>
                </a:lnTo>
                <a:lnTo>
                  <a:pt x="2907792" y="715518"/>
                </a:lnTo>
                <a:lnTo>
                  <a:pt x="2914650" y="708660"/>
                </a:lnTo>
                <a:close/>
              </a:path>
              <a:path w="3702050" h="979170">
                <a:moveTo>
                  <a:pt x="2928366" y="721614"/>
                </a:moveTo>
                <a:lnTo>
                  <a:pt x="2921508" y="714756"/>
                </a:lnTo>
                <a:lnTo>
                  <a:pt x="2915412" y="722376"/>
                </a:lnTo>
                <a:lnTo>
                  <a:pt x="2922270" y="728472"/>
                </a:lnTo>
                <a:lnTo>
                  <a:pt x="2928366" y="721614"/>
                </a:lnTo>
                <a:close/>
              </a:path>
              <a:path w="3702050" h="979170">
                <a:moveTo>
                  <a:pt x="2942844" y="734568"/>
                </a:moveTo>
                <a:lnTo>
                  <a:pt x="2935986" y="727710"/>
                </a:lnTo>
                <a:lnTo>
                  <a:pt x="2929128" y="734568"/>
                </a:lnTo>
                <a:lnTo>
                  <a:pt x="2935986" y="741426"/>
                </a:lnTo>
                <a:lnTo>
                  <a:pt x="2942844" y="734568"/>
                </a:lnTo>
                <a:close/>
              </a:path>
              <a:path w="3702050" h="979170">
                <a:moveTo>
                  <a:pt x="2956560" y="747522"/>
                </a:moveTo>
                <a:lnTo>
                  <a:pt x="2949702" y="740664"/>
                </a:lnTo>
                <a:lnTo>
                  <a:pt x="2942844" y="747522"/>
                </a:lnTo>
                <a:lnTo>
                  <a:pt x="2950464" y="754380"/>
                </a:lnTo>
                <a:lnTo>
                  <a:pt x="2956560" y="747522"/>
                </a:lnTo>
                <a:close/>
              </a:path>
              <a:path w="3702050" h="979170">
                <a:moveTo>
                  <a:pt x="2971038" y="759714"/>
                </a:moveTo>
                <a:lnTo>
                  <a:pt x="2963418" y="753618"/>
                </a:lnTo>
                <a:lnTo>
                  <a:pt x="2957322" y="760476"/>
                </a:lnTo>
                <a:lnTo>
                  <a:pt x="2964180" y="767334"/>
                </a:lnTo>
                <a:lnTo>
                  <a:pt x="2971038" y="759714"/>
                </a:lnTo>
                <a:close/>
              </a:path>
              <a:path w="3702050" h="979170">
                <a:moveTo>
                  <a:pt x="2984754" y="772668"/>
                </a:moveTo>
                <a:lnTo>
                  <a:pt x="2977896" y="766572"/>
                </a:lnTo>
                <a:lnTo>
                  <a:pt x="2971038" y="773430"/>
                </a:lnTo>
                <a:lnTo>
                  <a:pt x="2978658" y="780288"/>
                </a:lnTo>
                <a:lnTo>
                  <a:pt x="2984754" y="772668"/>
                </a:lnTo>
                <a:close/>
              </a:path>
              <a:path w="3702050" h="979170">
                <a:moveTo>
                  <a:pt x="2998470" y="785622"/>
                </a:moveTo>
                <a:lnTo>
                  <a:pt x="2991612" y="779526"/>
                </a:lnTo>
                <a:lnTo>
                  <a:pt x="2985516" y="786384"/>
                </a:lnTo>
                <a:lnTo>
                  <a:pt x="2992374" y="793242"/>
                </a:lnTo>
                <a:lnTo>
                  <a:pt x="2998470" y="785622"/>
                </a:lnTo>
                <a:close/>
              </a:path>
              <a:path w="3702050" h="979170">
                <a:moveTo>
                  <a:pt x="3012948" y="798576"/>
                </a:moveTo>
                <a:lnTo>
                  <a:pt x="3006090" y="792480"/>
                </a:lnTo>
                <a:lnTo>
                  <a:pt x="2999232" y="799338"/>
                </a:lnTo>
                <a:lnTo>
                  <a:pt x="3006090" y="805434"/>
                </a:lnTo>
                <a:lnTo>
                  <a:pt x="3012948" y="798576"/>
                </a:lnTo>
                <a:close/>
              </a:path>
              <a:path w="3702050" h="979170">
                <a:moveTo>
                  <a:pt x="3026664" y="811530"/>
                </a:moveTo>
                <a:lnTo>
                  <a:pt x="3019806" y="805434"/>
                </a:lnTo>
                <a:lnTo>
                  <a:pt x="3013710" y="812292"/>
                </a:lnTo>
                <a:lnTo>
                  <a:pt x="3020568" y="818388"/>
                </a:lnTo>
                <a:lnTo>
                  <a:pt x="3026664" y="811530"/>
                </a:lnTo>
                <a:close/>
              </a:path>
              <a:path w="3702050" h="979170">
                <a:moveTo>
                  <a:pt x="3041142" y="824484"/>
                </a:moveTo>
                <a:lnTo>
                  <a:pt x="3033522" y="818388"/>
                </a:lnTo>
                <a:lnTo>
                  <a:pt x="3027426" y="825246"/>
                </a:lnTo>
                <a:lnTo>
                  <a:pt x="3034284" y="831342"/>
                </a:lnTo>
                <a:lnTo>
                  <a:pt x="3041142" y="824484"/>
                </a:lnTo>
                <a:close/>
              </a:path>
              <a:path w="3702050" h="979170">
                <a:moveTo>
                  <a:pt x="3054858" y="837438"/>
                </a:moveTo>
                <a:lnTo>
                  <a:pt x="3048000" y="830580"/>
                </a:lnTo>
                <a:lnTo>
                  <a:pt x="3041142" y="838200"/>
                </a:lnTo>
                <a:lnTo>
                  <a:pt x="3048762" y="844296"/>
                </a:lnTo>
                <a:lnTo>
                  <a:pt x="3054858" y="837438"/>
                </a:lnTo>
                <a:close/>
              </a:path>
              <a:path w="3702050" h="979170">
                <a:moveTo>
                  <a:pt x="3069336" y="850392"/>
                </a:moveTo>
                <a:lnTo>
                  <a:pt x="3061716" y="843534"/>
                </a:lnTo>
                <a:lnTo>
                  <a:pt x="3055620" y="851154"/>
                </a:lnTo>
                <a:lnTo>
                  <a:pt x="3062478" y="857250"/>
                </a:lnTo>
                <a:lnTo>
                  <a:pt x="3069336" y="850392"/>
                </a:lnTo>
                <a:close/>
              </a:path>
              <a:path w="3702050" h="979170">
                <a:moveTo>
                  <a:pt x="3083052" y="863346"/>
                </a:moveTo>
                <a:lnTo>
                  <a:pt x="3076194" y="856488"/>
                </a:lnTo>
                <a:lnTo>
                  <a:pt x="3069336" y="863346"/>
                </a:lnTo>
                <a:lnTo>
                  <a:pt x="3076194" y="870204"/>
                </a:lnTo>
                <a:lnTo>
                  <a:pt x="3083052" y="863346"/>
                </a:lnTo>
                <a:close/>
              </a:path>
              <a:path w="3702050" h="979170">
                <a:moveTo>
                  <a:pt x="3098292" y="873252"/>
                </a:moveTo>
                <a:lnTo>
                  <a:pt x="3098292" y="863346"/>
                </a:lnTo>
                <a:lnTo>
                  <a:pt x="3088386" y="863346"/>
                </a:lnTo>
                <a:lnTo>
                  <a:pt x="3088386" y="873252"/>
                </a:lnTo>
                <a:lnTo>
                  <a:pt x="3098292" y="873252"/>
                </a:lnTo>
                <a:close/>
              </a:path>
              <a:path w="3702050" h="979170">
                <a:moveTo>
                  <a:pt x="3117342" y="873252"/>
                </a:moveTo>
                <a:lnTo>
                  <a:pt x="3117342" y="863346"/>
                </a:lnTo>
                <a:lnTo>
                  <a:pt x="3107436" y="863346"/>
                </a:lnTo>
                <a:lnTo>
                  <a:pt x="3107436" y="873252"/>
                </a:lnTo>
                <a:lnTo>
                  <a:pt x="3117342" y="873252"/>
                </a:lnTo>
                <a:close/>
              </a:path>
              <a:path w="3702050" h="979170">
                <a:moveTo>
                  <a:pt x="3136392" y="873252"/>
                </a:moveTo>
                <a:lnTo>
                  <a:pt x="3136392" y="863346"/>
                </a:lnTo>
                <a:lnTo>
                  <a:pt x="3126486" y="863346"/>
                </a:lnTo>
                <a:lnTo>
                  <a:pt x="3126486" y="873252"/>
                </a:lnTo>
                <a:lnTo>
                  <a:pt x="3136392" y="873252"/>
                </a:lnTo>
                <a:close/>
              </a:path>
              <a:path w="3702050" h="979170">
                <a:moveTo>
                  <a:pt x="3155442" y="873252"/>
                </a:moveTo>
                <a:lnTo>
                  <a:pt x="3155442" y="863346"/>
                </a:lnTo>
                <a:lnTo>
                  <a:pt x="3145536" y="863346"/>
                </a:lnTo>
                <a:lnTo>
                  <a:pt x="3145536" y="873252"/>
                </a:lnTo>
                <a:lnTo>
                  <a:pt x="3155442" y="873252"/>
                </a:lnTo>
                <a:close/>
              </a:path>
              <a:path w="3702050" h="979170">
                <a:moveTo>
                  <a:pt x="3174492" y="873252"/>
                </a:moveTo>
                <a:lnTo>
                  <a:pt x="3174492" y="863346"/>
                </a:lnTo>
                <a:lnTo>
                  <a:pt x="3164586" y="863346"/>
                </a:lnTo>
                <a:lnTo>
                  <a:pt x="3164586" y="873252"/>
                </a:lnTo>
                <a:lnTo>
                  <a:pt x="3174492" y="873252"/>
                </a:lnTo>
                <a:close/>
              </a:path>
              <a:path w="3702050" h="979170">
                <a:moveTo>
                  <a:pt x="3193542" y="873252"/>
                </a:moveTo>
                <a:lnTo>
                  <a:pt x="3193542" y="863346"/>
                </a:lnTo>
                <a:lnTo>
                  <a:pt x="3183636" y="863346"/>
                </a:lnTo>
                <a:lnTo>
                  <a:pt x="3183636" y="873252"/>
                </a:lnTo>
                <a:lnTo>
                  <a:pt x="3193542" y="873252"/>
                </a:lnTo>
                <a:close/>
              </a:path>
              <a:path w="3702050" h="979170">
                <a:moveTo>
                  <a:pt x="3212592" y="873252"/>
                </a:moveTo>
                <a:lnTo>
                  <a:pt x="3212592" y="863346"/>
                </a:lnTo>
                <a:lnTo>
                  <a:pt x="3202686" y="863346"/>
                </a:lnTo>
                <a:lnTo>
                  <a:pt x="3202686" y="873252"/>
                </a:lnTo>
                <a:lnTo>
                  <a:pt x="3212592" y="873252"/>
                </a:lnTo>
                <a:close/>
              </a:path>
              <a:path w="3702050" h="979170">
                <a:moveTo>
                  <a:pt x="3231642" y="873252"/>
                </a:moveTo>
                <a:lnTo>
                  <a:pt x="3231642" y="863346"/>
                </a:lnTo>
                <a:lnTo>
                  <a:pt x="3221736" y="863346"/>
                </a:lnTo>
                <a:lnTo>
                  <a:pt x="3221736" y="873252"/>
                </a:lnTo>
                <a:lnTo>
                  <a:pt x="3231642" y="873252"/>
                </a:lnTo>
                <a:close/>
              </a:path>
              <a:path w="3702050" h="979170">
                <a:moveTo>
                  <a:pt x="3250692" y="873252"/>
                </a:moveTo>
                <a:lnTo>
                  <a:pt x="3250692" y="863346"/>
                </a:lnTo>
                <a:lnTo>
                  <a:pt x="3240786" y="863346"/>
                </a:lnTo>
                <a:lnTo>
                  <a:pt x="3240786" y="873252"/>
                </a:lnTo>
                <a:lnTo>
                  <a:pt x="3250692" y="873252"/>
                </a:lnTo>
                <a:close/>
              </a:path>
              <a:path w="3702050" h="979170">
                <a:moveTo>
                  <a:pt x="3269742" y="873252"/>
                </a:moveTo>
                <a:lnTo>
                  <a:pt x="3269742" y="863346"/>
                </a:lnTo>
                <a:lnTo>
                  <a:pt x="3259836" y="863346"/>
                </a:lnTo>
                <a:lnTo>
                  <a:pt x="3259836" y="873252"/>
                </a:lnTo>
                <a:lnTo>
                  <a:pt x="3269742" y="873252"/>
                </a:lnTo>
                <a:close/>
              </a:path>
              <a:path w="3702050" h="979170">
                <a:moveTo>
                  <a:pt x="3288792" y="873252"/>
                </a:moveTo>
                <a:lnTo>
                  <a:pt x="3288792" y="863346"/>
                </a:lnTo>
                <a:lnTo>
                  <a:pt x="3278886" y="863346"/>
                </a:lnTo>
                <a:lnTo>
                  <a:pt x="3278886" y="873252"/>
                </a:lnTo>
                <a:lnTo>
                  <a:pt x="3288792" y="873252"/>
                </a:lnTo>
                <a:close/>
              </a:path>
              <a:path w="3702050" h="979170">
                <a:moveTo>
                  <a:pt x="3307842" y="873252"/>
                </a:moveTo>
                <a:lnTo>
                  <a:pt x="3307842" y="863346"/>
                </a:lnTo>
                <a:lnTo>
                  <a:pt x="3297936" y="863346"/>
                </a:lnTo>
                <a:lnTo>
                  <a:pt x="3297936" y="873252"/>
                </a:lnTo>
                <a:lnTo>
                  <a:pt x="3307842" y="873252"/>
                </a:lnTo>
                <a:close/>
              </a:path>
              <a:path w="3702050" h="979170">
                <a:moveTo>
                  <a:pt x="3326892" y="873252"/>
                </a:moveTo>
                <a:lnTo>
                  <a:pt x="3326892" y="863346"/>
                </a:lnTo>
                <a:lnTo>
                  <a:pt x="3316986" y="863346"/>
                </a:lnTo>
                <a:lnTo>
                  <a:pt x="3316986" y="873252"/>
                </a:lnTo>
                <a:lnTo>
                  <a:pt x="3326892" y="873252"/>
                </a:lnTo>
                <a:close/>
              </a:path>
              <a:path w="3702050" h="979170">
                <a:moveTo>
                  <a:pt x="3345942" y="873252"/>
                </a:moveTo>
                <a:lnTo>
                  <a:pt x="3345942" y="863346"/>
                </a:lnTo>
                <a:lnTo>
                  <a:pt x="3336036" y="863346"/>
                </a:lnTo>
                <a:lnTo>
                  <a:pt x="3336036" y="873252"/>
                </a:lnTo>
                <a:lnTo>
                  <a:pt x="3345942" y="873252"/>
                </a:lnTo>
                <a:close/>
              </a:path>
              <a:path w="3702050" h="979170">
                <a:moveTo>
                  <a:pt x="3364992" y="873252"/>
                </a:moveTo>
                <a:lnTo>
                  <a:pt x="3364992" y="863346"/>
                </a:lnTo>
                <a:lnTo>
                  <a:pt x="3355086" y="863346"/>
                </a:lnTo>
                <a:lnTo>
                  <a:pt x="3355086" y="873252"/>
                </a:lnTo>
                <a:lnTo>
                  <a:pt x="3364992" y="873252"/>
                </a:lnTo>
                <a:close/>
              </a:path>
              <a:path w="3702050" h="979170">
                <a:moveTo>
                  <a:pt x="3384042" y="873252"/>
                </a:moveTo>
                <a:lnTo>
                  <a:pt x="3384042" y="863346"/>
                </a:lnTo>
                <a:lnTo>
                  <a:pt x="3374136" y="863346"/>
                </a:lnTo>
                <a:lnTo>
                  <a:pt x="3374136" y="873252"/>
                </a:lnTo>
                <a:lnTo>
                  <a:pt x="3384042" y="873252"/>
                </a:lnTo>
                <a:close/>
              </a:path>
              <a:path w="3702050" h="979170">
                <a:moveTo>
                  <a:pt x="3403092" y="873252"/>
                </a:moveTo>
                <a:lnTo>
                  <a:pt x="3403092" y="863346"/>
                </a:lnTo>
                <a:lnTo>
                  <a:pt x="3393186" y="863346"/>
                </a:lnTo>
                <a:lnTo>
                  <a:pt x="3393186" y="873252"/>
                </a:lnTo>
                <a:lnTo>
                  <a:pt x="3403092" y="873252"/>
                </a:lnTo>
                <a:close/>
              </a:path>
              <a:path w="3702050" h="979170">
                <a:moveTo>
                  <a:pt x="3422142" y="873252"/>
                </a:moveTo>
                <a:lnTo>
                  <a:pt x="3422142" y="863346"/>
                </a:lnTo>
                <a:lnTo>
                  <a:pt x="3412236" y="863346"/>
                </a:lnTo>
                <a:lnTo>
                  <a:pt x="3412236" y="873252"/>
                </a:lnTo>
                <a:lnTo>
                  <a:pt x="3422142" y="873252"/>
                </a:lnTo>
                <a:close/>
              </a:path>
              <a:path w="3702050" h="979170">
                <a:moveTo>
                  <a:pt x="3441192" y="873252"/>
                </a:moveTo>
                <a:lnTo>
                  <a:pt x="3441192" y="863346"/>
                </a:lnTo>
                <a:lnTo>
                  <a:pt x="3431286" y="863346"/>
                </a:lnTo>
                <a:lnTo>
                  <a:pt x="3431286" y="873252"/>
                </a:lnTo>
                <a:lnTo>
                  <a:pt x="3441192" y="873252"/>
                </a:lnTo>
                <a:close/>
              </a:path>
              <a:path w="3702050" h="979170">
                <a:moveTo>
                  <a:pt x="3460242" y="873252"/>
                </a:moveTo>
                <a:lnTo>
                  <a:pt x="3460242" y="863346"/>
                </a:lnTo>
                <a:lnTo>
                  <a:pt x="3450336" y="863346"/>
                </a:lnTo>
                <a:lnTo>
                  <a:pt x="3450336" y="873252"/>
                </a:lnTo>
                <a:lnTo>
                  <a:pt x="3460242" y="873252"/>
                </a:lnTo>
                <a:close/>
              </a:path>
              <a:path w="3702050" h="979170">
                <a:moveTo>
                  <a:pt x="3479292" y="873252"/>
                </a:moveTo>
                <a:lnTo>
                  <a:pt x="3479292" y="863346"/>
                </a:lnTo>
                <a:lnTo>
                  <a:pt x="3469386" y="863346"/>
                </a:lnTo>
                <a:lnTo>
                  <a:pt x="3469386" y="873252"/>
                </a:lnTo>
                <a:lnTo>
                  <a:pt x="3479292" y="873252"/>
                </a:lnTo>
                <a:close/>
              </a:path>
              <a:path w="3702050" h="979170">
                <a:moveTo>
                  <a:pt x="3498342" y="873252"/>
                </a:moveTo>
                <a:lnTo>
                  <a:pt x="3498342" y="863346"/>
                </a:lnTo>
                <a:lnTo>
                  <a:pt x="3488436" y="863346"/>
                </a:lnTo>
                <a:lnTo>
                  <a:pt x="3488436" y="873252"/>
                </a:lnTo>
                <a:lnTo>
                  <a:pt x="3498342" y="873252"/>
                </a:lnTo>
                <a:close/>
              </a:path>
              <a:path w="3702050" h="979170">
                <a:moveTo>
                  <a:pt x="3517392" y="873252"/>
                </a:moveTo>
                <a:lnTo>
                  <a:pt x="3517392" y="863346"/>
                </a:lnTo>
                <a:lnTo>
                  <a:pt x="3507486" y="863346"/>
                </a:lnTo>
                <a:lnTo>
                  <a:pt x="3507486" y="873252"/>
                </a:lnTo>
                <a:lnTo>
                  <a:pt x="3517392" y="873252"/>
                </a:lnTo>
                <a:close/>
              </a:path>
              <a:path w="3702050" h="979170">
                <a:moveTo>
                  <a:pt x="3536442" y="873252"/>
                </a:moveTo>
                <a:lnTo>
                  <a:pt x="3536442" y="863346"/>
                </a:lnTo>
                <a:lnTo>
                  <a:pt x="3526536" y="863346"/>
                </a:lnTo>
                <a:lnTo>
                  <a:pt x="3526536" y="873252"/>
                </a:lnTo>
                <a:lnTo>
                  <a:pt x="3536442" y="873252"/>
                </a:lnTo>
                <a:close/>
              </a:path>
              <a:path w="3702050" h="979170">
                <a:moveTo>
                  <a:pt x="3555492" y="873252"/>
                </a:moveTo>
                <a:lnTo>
                  <a:pt x="3555492" y="863346"/>
                </a:lnTo>
                <a:lnTo>
                  <a:pt x="3545586" y="863346"/>
                </a:lnTo>
                <a:lnTo>
                  <a:pt x="3545586" y="873252"/>
                </a:lnTo>
                <a:lnTo>
                  <a:pt x="3555492" y="873252"/>
                </a:lnTo>
                <a:close/>
              </a:path>
              <a:path w="3702050" h="979170">
                <a:moveTo>
                  <a:pt x="3574542" y="873252"/>
                </a:moveTo>
                <a:lnTo>
                  <a:pt x="3574542" y="863346"/>
                </a:lnTo>
                <a:lnTo>
                  <a:pt x="3564636" y="863346"/>
                </a:lnTo>
                <a:lnTo>
                  <a:pt x="3564636" y="873252"/>
                </a:lnTo>
                <a:lnTo>
                  <a:pt x="3574542" y="873252"/>
                </a:lnTo>
                <a:close/>
              </a:path>
              <a:path w="3702050" h="979170">
                <a:moveTo>
                  <a:pt x="3593592" y="873252"/>
                </a:moveTo>
                <a:lnTo>
                  <a:pt x="3593592" y="863346"/>
                </a:lnTo>
                <a:lnTo>
                  <a:pt x="3583686" y="863346"/>
                </a:lnTo>
                <a:lnTo>
                  <a:pt x="3583686" y="873252"/>
                </a:lnTo>
                <a:lnTo>
                  <a:pt x="3593592" y="873252"/>
                </a:lnTo>
                <a:close/>
              </a:path>
              <a:path w="3702050" h="979170">
                <a:moveTo>
                  <a:pt x="3613404" y="864108"/>
                </a:moveTo>
                <a:lnTo>
                  <a:pt x="3611879" y="864044"/>
                </a:lnTo>
                <a:lnTo>
                  <a:pt x="3603498" y="863346"/>
                </a:lnTo>
                <a:lnTo>
                  <a:pt x="3602736" y="873252"/>
                </a:lnTo>
                <a:lnTo>
                  <a:pt x="3611117" y="873950"/>
                </a:lnTo>
                <a:lnTo>
                  <a:pt x="3611117" y="873252"/>
                </a:lnTo>
                <a:lnTo>
                  <a:pt x="3611879" y="874014"/>
                </a:lnTo>
                <a:lnTo>
                  <a:pt x="3613404" y="864108"/>
                </a:lnTo>
                <a:close/>
              </a:path>
              <a:path w="3702050" h="979170">
                <a:moveTo>
                  <a:pt x="3611879" y="874014"/>
                </a:moveTo>
                <a:lnTo>
                  <a:pt x="3611117" y="873252"/>
                </a:lnTo>
                <a:lnTo>
                  <a:pt x="3611117" y="873950"/>
                </a:lnTo>
                <a:lnTo>
                  <a:pt x="3611879" y="874014"/>
                </a:lnTo>
                <a:close/>
              </a:path>
              <a:path w="3702050" h="979170">
                <a:moveTo>
                  <a:pt x="3632454" y="868680"/>
                </a:moveTo>
                <a:lnTo>
                  <a:pt x="3631691" y="867918"/>
                </a:lnTo>
                <a:lnTo>
                  <a:pt x="3623310" y="865632"/>
                </a:lnTo>
                <a:lnTo>
                  <a:pt x="3621024" y="874776"/>
                </a:lnTo>
                <a:lnTo>
                  <a:pt x="3629405" y="877062"/>
                </a:lnTo>
                <a:lnTo>
                  <a:pt x="3632454" y="868680"/>
                </a:lnTo>
                <a:close/>
              </a:path>
              <a:path w="3702050" h="979170">
                <a:moveTo>
                  <a:pt x="3650741" y="876300"/>
                </a:moveTo>
                <a:lnTo>
                  <a:pt x="3649979" y="875538"/>
                </a:lnTo>
                <a:lnTo>
                  <a:pt x="3642360" y="871728"/>
                </a:lnTo>
                <a:lnTo>
                  <a:pt x="3637788" y="880872"/>
                </a:lnTo>
                <a:lnTo>
                  <a:pt x="3645408" y="883920"/>
                </a:lnTo>
                <a:lnTo>
                  <a:pt x="3646170" y="884682"/>
                </a:lnTo>
                <a:lnTo>
                  <a:pt x="3650741" y="876300"/>
                </a:lnTo>
                <a:close/>
              </a:path>
              <a:path w="3702050" h="979170">
                <a:moveTo>
                  <a:pt x="3667505" y="887730"/>
                </a:moveTo>
                <a:lnTo>
                  <a:pt x="3665982" y="886206"/>
                </a:lnTo>
                <a:lnTo>
                  <a:pt x="3659124" y="881634"/>
                </a:lnTo>
                <a:lnTo>
                  <a:pt x="3653790" y="889254"/>
                </a:lnTo>
                <a:lnTo>
                  <a:pt x="3659886" y="893826"/>
                </a:lnTo>
                <a:lnTo>
                  <a:pt x="3659886" y="894207"/>
                </a:lnTo>
                <a:lnTo>
                  <a:pt x="3660648" y="894588"/>
                </a:lnTo>
                <a:lnTo>
                  <a:pt x="3667505" y="887730"/>
                </a:lnTo>
                <a:close/>
              </a:path>
              <a:path w="3702050" h="979170">
                <a:moveTo>
                  <a:pt x="3659886" y="894207"/>
                </a:moveTo>
                <a:lnTo>
                  <a:pt x="3659886" y="893826"/>
                </a:lnTo>
                <a:lnTo>
                  <a:pt x="3659124" y="893826"/>
                </a:lnTo>
                <a:lnTo>
                  <a:pt x="3659886" y="894207"/>
                </a:lnTo>
                <a:close/>
              </a:path>
              <a:path w="3702050" h="979170">
                <a:moveTo>
                  <a:pt x="3681222" y="902208"/>
                </a:moveTo>
                <a:lnTo>
                  <a:pt x="3678936" y="899922"/>
                </a:lnTo>
                <a:lnTo>
                  <a:pt x="3674364" y="894588"/>
                </a:lnTo>
                <a:lnTo>
                  <a:pt x="3667505" y="901446"/>
                </a:lnTo>
                <a:lnTo>
                  <a:pt x="3672078" y="906018"/>
                </a:lnTo>
                <a:lnTo>
                  <a:pt x="3672078" y="906780"/>
                </a:lnTo>
                <a:lnTo>
                  <a:pt x="3673602" y="908304"/>
                </a:lnTo>
                <a:lnTo>
                  <a:pt x="3681222" y="902208"/>
                </a:lnTo>
                <a:close/>
              </a:path>
              <a:path w="3702050" h="979170">
                <a:moveTo>
                  <a:pt x="3672078" y="906780"/>
                </a:moveTo>
                <a:lnTo>
                  <a:pt x="3672078" y="906018"/>
                </a:lnTo>
                <a:lnTo>
                  <a:pt x="3671316" y="906018"/>
                </a:lnTo>
                <a:lnTo>
                  <a:pt x="3672078" y="906780"/>
                </a:lnTo>
                <a:close/>
              </a:path>
              <a:path w="3702050" h="979170">
                <a:moveTo>
                  <a:pt x="3691890" y="918972"/>
                </a:moveTo>
                <a:lnTo>
                  <a:pt x="3689604" y="915924"/>
                </a:lnTo>
                <a:lnTo>
                  <a:pt x="3686555" y="910590"/>
                </a:lnTo>
                <a:lnTo>
                  <a:pt x="3678174" y="915162"/>
                </a:lnTo>
                <a:lnTo>
                  <a:pt x="3681984" y="920496"/>
                </a:lnTo>
                <a:lnTo>
                  <a:pt x="3681984" y="921639"/>
                </a:lnTo>
                <a:lnTo>
                  <a:pt x="3682746" y="923544"/>
                </a:lnTo>
                <a:lnTo>
                  <a:pt x="3691890" y="918972"/>
                </a:lnTo>
                <a:close/>
              </a:path>
              <a:path w="3702050" h="979170">
                <a:moveTo>
                  <a:pt x="3681984" y="921639"/>
                </a:moveTo>
                <a:lnTo>
                  <a:pt x="3681984" y="920496"/>
                </a:lnTo>
                <a:lnTo>
                  <a:pt x="3681222" y="919734"/>
                </a:lnTo>
                <a:lnTo>
                  <a:pt x="3681984" y="921639"/>
                </a:lnTo>
                <a:close/>
              </a:path>
              <a:path w="3702050" h="979170">
                <a:moveTo>
                  <a:pt x="3698748" y="938022"/>
                </a:moveTo>
                <a:lnTo>
                  <a:pt x="3697224" y="933450"/>
                </a:lnTo>
                <a:lnTo>
                  <a:pt x="3695700" y="928116"/>
                </a:lnTo>
                <a:lnTo>
                  <a:pt x="3686555" y="931926"/>
                </a:lnTo>
                <a:lnTo>
                  <a:pt x="3688079" y="936498"/>
                </a:lnTo>
                <a:lnTo>
                  <a:pt x="3689604" y="940308"/>
                </a:lnTo>
                <a:lnTo>
                  <a:pt x="3698748" y="938022"/>
                </a:lnTo>
                <a:close/>
              </a:path>
              <a:path w="3702050" h="979170">
                <a:moveTo>
                  <a:pt x="3701796" y="957834"/>
                </a:moveTo>
                <a:lnTo>
                  <a:pt x="3701034" y="953262"/>
                </a:lnTo>
                <a:lnTo>
                  <a:pt x="3700272" y="947928"/>
                </a:lnTo>
                <a:lnTo>
                  <a:pt x="3691128" y="949452"/>
                </a:lnTo>
                <a:lnTo>
                  <a:pt x="3691890" y="954024"/>
                </a:lnTo>
                <a:lnTo>
                  <a:pt x="3691890" y="957834"/>
                </a:lnTo>
                <a:lnTo>
                  <a:pt x="3701796" y="957834"/>
                </a:lnTo>
                <a:close/>
              </a:path>
              <a:path w="3702050" h="979170">
                <a:moveTo>
                  <a:pt x="3701796" y="976884"/>
                </a:moveTo>
                <a:lnTo>
                  <a:pt x="3701796" y="967740"/>
                </a:lnTo>
                <a:lnTo>
                  <a:pt x="3692651" y="967740"/>
                </a:lnTo>
                <a:lnTo>
                  <a:pt x="3692651" y="976884"/>
                </a:lnTo>
                <a:lnTo>
                  <a:pt x="3701796" y="976884"/>
                </a:lnTo>
                <a:close/>
              </a:path>
              <a:path w="3702050" h="979170">
                <a:moveTo>
                  <a:pt x="9144" y="979170"/>
                </a:moveTo>
                <a:lnTo>
                  <a:pt x="9144" y="973836"/>
                </a:lnTo>
                <a:lnTo>
                  <a:pt x="0" y="973836"/>
                </a:lnTo>
                <a:lnTo>
                  <a:pt x="0" y="979170"/>
                </a:lnTo>
                <a:lnTo>
                  <a:pt x="9144" y="9791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958338" y="4434062"/>
            <a:ext cx="68008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8</a:t>
            </a:r>
            <a:r>
              <a:rPr sz="1600" spc="-5" dirty="0">
                <a:latin typeface="Arial"/>
                <a:cs typeface="Arial"/>
              </a:rPr>
              <a:t> bytes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253489" y="4373880"/>
            <a:ext cx="1460500" cy="462915"/>
          </a:xfrm>
          <a:custGeom>
            <a:avLst/>
            <a:gdLst/>
            <a:ahLst/>
            <a:cxnLst/>
            <a:rect l="l" t="t" r="r" b="b"/>
            <a:pathLst>
              <a:path w="1460500" h="462914">
                <a:moveTo>
                  <a:pt x="1460245" y="0"/>
                </a:moveTo>
                <a:lnTo>
                  <a:pt x="1442323" y="0"/>
                </a:lnTo>
                <a:lnTo>
                  <a:pt x="1443989" y="5333"/>
                </a:lnTo>
                <a:lnTo>
                  <a:pt x="1460245" y="0"/>
                </a:lnTo>
                <a:close/>
              </a:path>
              <a:path w="1460500" h="462914">
                <a:moveTo>
                  <a:pt x="1408176" y="16763"/>
                </a:moveTo>
                <a:lnTo>
                  <a:pt x="1404366" y="4571"/>
                </a:lnTo>
                <a:lnTo>
                  <a:pt x="1355598" y="19811"/>
                </a:lnTo>
                <a:lnTo>
                  <a:pt x="1359408" y="32003"/>
                </a:lnTo>
                <a:lnTo>
                  <a:pt x="1408176" y="16763"/>
                </a:lnTo>
                <a:close/>
              </a:path>
              <a:path w="1460500" h="462914">
                <a:moveTo>
                  <a:pt x="1322832" y="43433"/>
                </a:moveTo>
                <a:lnTo>
                  <a:pt x="1319022" y="31241"/>
                </a:lnTo>
                <a:lnTo>
                  <a:pt x="1271016" y="46481"/>
                </a:lnTo>
                <a:lnTo>
                  <a:pt x="1274826" y="58673"/>
                </a:lnTo>
                <a:lnTo>
                  <a:pt x="1322832" y="43433"/>
                </a:lnTo>
                <a:close/>
              </a:path>
              <a:path w="1460500" h="462914">
                <a:moveTo>
                  <a:pt x="1238250" y="70103"/>
                </a:moveTo>
                <a:lnTo>
                  <a:pt x="1234440" y="57911"/>
                </a:lnTo>
                <a:lnTo>
                  <a:pt x="1186434" y="73913"/>
                </a:lnTo>
                <a:lnTo>
                  <a:pt x="1190244" y="85343"/>
                </a:lnTo>
                <a:lnTo>
                  <a:pt x="1238250" y="70103"/>
                </a:lnTo>
                <a:close/>
              </a:path>
              <a:path w="1460500" h="462914">
                <a:moveTo>
                  <a:pt x="1153668" y="97535"/>
                </a:moveTo>
                <a:lnTo>
                  <a:pt x="1149858" y="85343"/>
                </a:lnTo>
                <a:lnTo>
                  <a:pt x="1101090" y="100583"/>
                </a:lnTo>
                <a:lnTo>
                  <a:pt x="1104900" y="112775"/>
                </a:lnTo>
                <a:lnTo>
                  <a:pt x="1153668" y="97535"/>
                </a:lnTo>
                <a:close/>
              </a:path>
              <a:path w="1460500" h="462914">
                <a:moveTo>
                  <a:pt x="1069086" y="124205"/>
                </a:moveTo>
                <a:lnTo>
                  <a:pt x="1065276" y="112013"/>
                </a:lnTo>
                <a:lnTo>
                  <a:pt x="1016507" y="127253"/>
                </a:lnTo>
                <a:lnTo>
                  <a:pt x="1020318" y="139445"/>
                </a:lnTo>
                <a:lnTo>
                  <a:pt x="1069086" y="124205"/>
                </a:lnTo>
                <a:close/>
              </a:path>
              <a:path w="1460500" h="462914">
                <a:moveTo>
                  <a:pt x="984504" y="150875"/>
                </a:moveTo>
                <a:lnTo>
                  <a:pt x="980694" y="138683"/>
                </a:lnTo>
                <a:lnTo>
                  <a:pt x="931926" y="154685"/>
                </a:lnTo>
                <a:lnTo>
                  <a:pt x="935735" y="166115"/>
                </a:lnTo>
                <a:lnTo>
                  <a:pt x="984504" y="150875"/>
                </a:lnTo>
                <a:close/>
              </a:path>
              <a:path w="1460500" h="462914">
                <a:moveTo>
                  <a:pt x="899160" y="178307"/>
                </a:moveTo>
                <a:lnTo>
                  <a:pt x="895350" y="166115"/>
                </a:lnTo>
                <a:lnTo>
                  <a:pt x="847344" y="181355"/>
                </a:lnTo>
                <a:lnTo>
                  <a:pt x="851154" y="193547"/>
                </a:lnTo>
                <a:lnTo>
                  <a:pt x="899160" y="178307"/>
                </a:lnTo>
                <a:close/>
              </a:path>
              <a:path w="1460500" h="462914">
                <a:moveTo>
                  <a:pt x="814578" y="204977"/>
                </a:moveTo>
                <a:lnTo>
                  <a:pt x="810768" y="192785"/>
                </a:lnTo>
                <a:lnTo>
                  <a:pt x="762762" y="208025"/>
                </a:lnTo>
                <a:lnTo>
                  <a:pt x="766572" y="220217"/>
                </a:lnTo>
                <a:lnTo>
                  <a:pt x="814578" y="204977"/>
                </a:lnTo>
                <a:close/>
              </a:path>
              <a:path w="1460500" h="462914">
                <a:moveTo>
                  <a:pt x="729996" y="231647"/>
                </a:moveTo>
                <a:lnTo>
                  <a:pt x="726185" y="219455"/>
                </a:lnTo>
                <a:lnTo>
                  <a:pt x="677418" y="234695"/>
                </a:lnTo>
                <a:lnTo>
                  <a:pt x="681228" y="246887"/>
                </a:lnTo>
                <a:lnTo>
                  <a:pt x="729996" y="231647"/>
                </a:lnTo>
                <a:close/>
              </a:path>
              <a:path w="1460500" h="462914">
                <a:moveTo>
                  <a:pt x="645413" y="258317"/>
                </a:moveTo>
                <a:lnTo>
                  <a:pt x="641604" y="246887"/>
                </a:lnTo>
                <a:lnTo>
                  <a:pt x="592835" y="262127"/>
                </a:lnTo>
                <a:lnTo>
                  <a:pt x="596646" y="274319"/>
                </a:lnTo>
                <a:lnTo>
                  <a:pt x="645413" y="258317"/>
                </a:lnTo>
                <a:close/>
              </a:path>
              <a:path w="1460500" h="462914">
                <a:moveTo>
                  <a:pt x="560832" y="285749"/>
                </a:moveTo>
                <a:lnTo>
                  <a:pt x="557022" y="273557"/>
                </a:lnTo>
                <a:lnTo>
                  <a:pt x="508253" y="288797"/>
                </a:lnTo>
                <a:lnTo>
                  <a:pt x="512063" y="300989"/>
                </a:lnTo>
                <a:lnTo>
                  <a:pt x="560832" y="285749"/>
                </a:lnTo>
                <a:close/>
              </a:path>
              <a:path w="1460500" h="462914">
                <a:moveTo>
                  <a:pt x="475488" y="312419"/>
                </a:moveTo>
                <a:lnTo>
                  <a:pt x="471678" y="300227"/>
                </a:lnTo>
                <a:lnTo>
                  <a:pt x="423671" y="315467"/>
                </a:lnTo>
                <a:lnTo>
                  <a:pt x="427481" y="327659"/>
                </a:lnTo>
                <a:lnTo>
                  <a:pt x="475488" y="312419"/>
                </a:lnTo>
                <a:close/>
              </a:path>
              <a:path w="1460500" h="462914">
                <a:moveTo>
                  <a:pt x="390906" y="339089"/>
                </a:moveTo>
                <a:lnTo>
                  <a:pt x="387095" y="327659"/>
                </a:lnTo>
                <a:lnTo>
                  <a:pt x="339089" y="342899"/>
                </a:lnTo>
                <a:lnTo>
                  <a:pt x="342900" y="355091"/>
                </a:lnTo>
                <a:lnTo>
                  <a:pt x="390906" y="339089"/>
                </a:lnTo>
                <a:close/>
              </a:path>
              <a:path w="1460500" h="462914">
                <a:moveTo>
                  <a:pt x="306324" y="366521"/>
                </a:moveTo>
                <a:lnTo>
                  <a:pt x="302513" y="354329"/>
                </a:lnTo>
                <a:lnTo>
                  <a:pt x="253745" y="369569"/>
                </a:lnTo>
                <a:lnTo>
                  <a:pt x="258318" y="381761"/>
                </a:lnTo>
                <a:lnTo>
                  <a:pt x="306324" y="366521"/>
                </a:lnTo>
                <a:close/>
              </a:path>
              <a:path w="1460500" h="462914">
                <a:moveTo>
                  <a:pt x="221742" y="393191"/>
                </a:moveTo>
                <a:lnTo>
                  <a:pt x="217931" y="380999"/>
                </a:lnTo>
                <a:lnTo>
                  <a:pt x="169163" y="396239"/>
                </a:lnTo>
                <a:lnTo>
                  <a:pt x="172974" y="408431"/>
                </a:lnTo>
                <a:lnTo>
                  <a:pt x="221742" y="393191"/>
                </a:lnTo>
                <a:close/>
              </a:path>
              <a:path w="1460500" h="462914">
                <a:moveTo>
                  <a:pt x="137160" y="419861"/>
                </a:moveTo>
                <a:lnTo>
                  <a:pt x="133350" y="407669"/>
                </a:lnTo>
                <a:lnTo>
                  <a:pt x="84581" y="423671"/>
                </a:lnTo>
                <a:lnTo>
                  <a:pt x="88392" y="435863"/>
                </a:lnTo>
                <a:lnTo>
                  <a:pt x="137160" y="419861"/>
                </a:lnTo>
                <a:close/>
              </a:path>
              <a:path w="1460500" h="462914">
                <a:moveTo>
                  <a:pt x="51816" y="447293"/>
                </a:moveTo>
                <a:lnTo>
                  <a:pt x="48006" y="435101"/>
                </a:lnTo>
                <a:lnTo>
                  <a:pt x="0" y="450341"/>
                </a:lnTo>
                <a:lnTo>
                  <a:pt x="3810" y="462533"/>
                </a:lnTo>
                <a:lnTo>
                  <a:pt x="51816" y="447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0277" y="4373879"/>
            <a:ext cx="564515" cy="475615"/>
          </a:xfrm>
          <a:custGeom>
            <a:avLst/>
            <a:gdLst/>
            <a:ahLst/>
            <a:cxnLst/>
            <a:rect l="l" t="t" r="r" b="b"/>
            <a:pathLst>
              <a:path w="564514" h="475614">
                <a:moveTo>
                  <a:pt x="23746" y="3048"/>
                </a:moveTo>
                <a:lnTo>
                  <a:pt x="20130" y="0"/>
                </a:lnTo>
                <a:lnTo>
                  <a:pt x="0" y="0"/>
                </a:lnTo>
                <a:lnTo>
                  <a:pt x="15364" y="12954"/>
                </a:lnTo>
                <a:lnTo>
                  <a:pt x="23746" y="3048"/>
                </a:lnTo>
                <a:close/>
              </a:path>
              <a:path w="564514" h="475614">
                <a:moveTo>
                  <a:pt x="90802" y="60960"/>
                </a:moveTo>
                <a:lnTo>
                  <a:pt x="52702" y="28194"/>
                </a:lnTo>
                <a:lnTo>
                  <a:pt x="44320" y="37338"/>
                </a:lnTo>
                <a:lnTo>
                  <a:pt x="82420" y="70866"/>
                </a:lnTo>
                <a:lnTo>
                  <a:pt x="90802" y="60960"/>
                </a:lnTo>
                <a:close/>
              </a:path>
              <a:path w="564514" h="475614">
                <a:moveTo>
                  <a:pt x="158620" y="118872"/>
                </a:moveTo>
                <a:lnTo>
                  <a:pt x="119758" y="86106"/>
                </a:lnTo>
                <a:lnTo>
                  <a:pt x="111376" y="95250"/>
                </a:lnTo>
                <a:lnTo>
                  <a:pt x="150238" y="128778"/>
                </a:lnTo>
                <a:lnTo>
                  <a:pt x="158620" y="118872"/>
                </a:lnTo>
                <a:close/>
              </a:path>
              <a:path w="564514" h="475614">
                <a:moveTo>
                  <a:pt x="225676" y="176784"/>
                </a:moveTo>
                <a:lnTo>
                  <a:pt x="187576" y="144018"/>
                </a:lnTo>
                <a:lnTo>
                  <a:pt x="179194" y="153162"/>
                </a:lnTo>
                <a:lnTo>
                  <a:pt x="218056" y="186690"/>
                </a:lnTo>
                <a:lnTo>
                  <a:pt x="225676" y="176784"/>
                </a:lnTo>
                <a:close/>
              </a:path>
              <a:path w="564514" h="475614">
                <a:moveTo>
                  <a:pt x="293494" y="234696"/>
                </a:moveTo>
                <a:lnTo>
                  <a:pt x="254632" y="201168"/>
                </a:lnTo>
                <a:lnTo>
                  <a:pt x="247012" y="211074"/>
                </a:lnTo>
                <a:lnTo>
                  <a:pt x="285112" y="243840"/>
                </a:lnTo>
                <a:lnTo>
                  <a:pt x="293494" y="234696"/>
                </a:lnTo>
                <a:close/>
              </a:path>
              <a:path w="564514" h="475614">
                <a:moveTo>
                  <a:pt x="361312" y="292608"/>
                </a:moveTo>
                <a:lnTo>
                  <a:pt x="322450" y="259080"/>
                </a:lnTo>
                <a:lnTo>
                  <a:pt x="314068" y="268986"/>
                </a:lnTo>
                <a:lnTo>
                  <a:pt x="352930" y="301752"/>
                </a:lnTo>
                <a:lnTo>
                  <a:pt x="361312" y="292608"/>
                </a:lnTo>
                <a:close/>
              </a:path>
              <a:path w="564514" h="475614">
                <a:moveTo>
                  <a:pt x="428368" y="349758"/>
                </a:moveTo>
                <a:lnTo>
                  <a:pt x="390268" y="316992"/>
                </a:lnTo>
                <a:lnTo>
                  <a:pt x="381886" y="326898"/>
                </a:lnTo>
                <a:lnTo>
                  <a:pt x="420748" y="359664"/>
                </a:lnTo>
                <a:lnTo>
                  <a:pt x="428368" y="349758"/>
                </a:lnTo>
                <a:close/>
              </a:path>
              <a:path w="564514" h="475614">
                <a:moveTo>
                  <a:pt x="496186" y="407670"/>
                </a:moveTo>
                <a:lnTo>
                  <a:pt x="457324" y="374904"/>
                </a:lnTo>
                <a:lnTo>
                  <a:pt x="449704" y="384810"/>
                </a:lnTo>
                <a:lnTo>
                  <a:pt x="487804" y="417576"/>
                </a:lnTo>
                <a:lnTo>
                  <a:pt x="496186" y="407670"/>
                </a:lnTo>
                <a:close/>
              </a:path>
              <a:path w="564514" h="475614">
                <a:moveTo>
                  <a:pt x="564004" y="465582"/>
                </a:moveTo>
                <a:lnTo>
                  <a:pt x="525142" y="432816"/>
                </a:lnTo>
                <a:lnTo>
                  <a:pt x="516760" y="442722"/>
                </a:lnTo>
                <a:lnTo>
                  <a:pt x="555622" y="475488"/>
                </a:lnTo>
                <a:lnTo>
                  <a:pt x="564004" y="465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7200" y="5352288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27582" y="5352288"/>
            <a:ext cx="1028700" cy="86995"/>
          </a:xfrm>
          <a:custGeom>
            <a:avLst/>
            <a:gdLst/>
            <a:ahLst/>
            <a:cxnLst/>
            <a:rect l="l" t="t" r="r" b="b"/>
            <a:pathLst>
              <a:path w="1028700" h="86995">
                <a:moveTo>
                  <a:pt x="0" y="0"/>
                </a:moveTo>
                <a:lnTo>
                  <a:pt x="0" y="86867"/>
                </a:lnTo>
                <a:lnTo>
                  <a:pt x="1028700" y="86867"/>
                </a:lnTo>
                <a:lnTo>
                  <a:pt x="1028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20724" y="5353050"/>
            <a:ext cx="1042669" cy="93345"/>
          </a:xfrm>
          <a:custGeom>
            <a:avLst/>
            <a:gdLst/>
            <a:ahLst/>
            <a:cxnLst/>
            <a:rect l="l" t="t" r="r" b="b"/>
            <a:pathLst>
              <a:path w="1042669" h="93345">
                <a:moveTo>
                  <a:pt x="13715" y="79248"/>
                </a:moveTo>
                <a:lnTo>
                  <a:pt x="13715" y="0"/>
                </a:lnTo>
                <a:lnTo>
                  <a:pt x="0" y="0"/>
                </a:lnTo>
                <a:lnTo>
                  <a:pt x="0" y="92963"/>
                </a:lnTo>
                <a:lnTo>
                  <a:pt x="6857" y="92963"/>
                </a:lnTo>
                <a:lnTo>
                  <a:pt x="6857" y="79248"/>
                </a:lnTo>
                <a:lnTo>
                  <a:pt x="13715" y="79248"/>
                </a:lnTo>
                <a:close/>
              </a:path>
              <a:path w="1042669" h="93345">
                <a:moveTo>
                  <a:pt x="1035557" y="79248"/>
                </a:moveTo>
                <a:lnTo>
                  <a:pt x="6857" y="79248"/>
                </a:lnTo>
                <a:lnTo>
                  <a:pt x="13715" y="86105"/>
                </a:lnTo>
                <a:lnTo>
                  <a:pt x="13715" y="92963"/>
                </a:lnTo>
                <a:lnTo>
                  <a:pt x="1028700" y="92963"/>
                </a:lnTo>
                <a:lnTo>
                  <a:pt x="1028700" y="86105"/>
                </a:lnTo>
                <a:lnTo>
                  <a:pt x="1035557" y="79248"/>
                </a:lnTo>
                <a:close/>
              </a:path>
              <a:path w="1042669" h="93345">
                <a:moveTo>
                  <a:pt x="13715" y="92963"/>
                </a:moveTo>
                <a:lnTo>
                  <a:pt x="13715" y="86105"/>
                </a:lnTo>
                <a:lnTo>
                  <a:pt x="6857" y="79248"/>
                </a:lnTo>
                <a:lnTo>
                  <a:pt x="6857" y="92963"/>
                </a:lnTo>
                <a:lnTo>
                  <a:pt x="13715" y="92963"/>
                </a:lnTo>
                <a:close/>
              </a:path>
              <a:path w="1042669" h="93345">
                <a:moveTo>
                  <a:pt x="1042415" y="92963"/>
                </a:moveTo>
                <a:lnTo>
                  <a:pt x="1042415" y="0"/>
                </a:lnTo>
                <a:lnTo>
                  <a:pt x="1028700" y="0"/>
                </a:lnTo>
                <a:lnTo>
                  <a:pt x="1028700" y="79248"/>
                </a:lnTo>
                <a:lnTo>
                  <a:pt x="1035557" y="79248"/>
                </a:lnTo>
                <a:lnTo>
                  <a:pt x="1035557" y="92963"/>
                </a:lnTo>
                <a:lnTo>
                  <a:pt x="1042415" y="92963"/>
                </a:lnTo>
                <a:close/>
              </a:path>
              <a:path w="1042669" h="93345">
                <a:moveTo>
                  <a:pt x="1035557" y="92963"/>
                </a:moveTo>
                <a:lnTo>
                  <a:pt x="1035557" y="79248"/>
                </a:lnTo>
                <a:lnTo>
                  <a:pt x="1028700" y="86105"/>
                </a:lnTo>
                <a:lnTo>
                  <a:pt x="1028700" y="92963"/>
                </a:lnTo>
                <a:lnTo>
                  <a:pt x="1035557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56282" y="5352288"/>
            <a:ext cx="1017269" cy="86995"/>
          </a:xfrm>
          <a:custGeom>
            <a:avLst/>
            <a:gdLst/>
            <a:ahLst/>
            <a:cxnLst/>
            <a:rect l="l" t="t" r="r" b="b"/>
            <a:pathLst>
              <a:path w="1017270" h="86995">
                <a:moveTo>
                  <a:pt x="0" y="0"/>
                </a:moveTo>
                <a:lnTo>
                  <a:pt x="0" y="86867"/>
                </a:lnTo>
                <a:lnTo>
                  <a:pt x="1017269" y="86867"/>
                </a:lnTo>
                <a:lnTo>
                  <a:pt x="10172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49423" y="5353050"/>
            <a:ext cx="1031875" cy="93345"/>
          </a:xfrm>
          <a:custGeom>
            <a:avLst/>
            <a:gdLst/>
            <a:ahLst/>
            <a:cxnLst/>
            <a:rect l="l" t="t" r="r" b="b"/>
            <a:pathLst>
              <a:path w="1031875" h="93345">
                <a:moveTo>
                  <a:pt x="13715" y="79248"/>
                </a:moveTo>
                <a:lnTo>
                  <a:pt x="13715" y="0"/>
                </a:lnTo>
                <a:lnTo>
                  <a:pt x="0" y="0"/>
                </a:lnTo>
                <a:lnTo>
                  <a:pt x="0" y="92963"/>
                </a:lnTo>
                <a:lnTo>
                  <a:pt x="6857" y="92963"/>
                </a:lnTo>
                <a:lnTo>
                  <a:pt x="6857" y="79248"/>
                </a:lnTo>
                <a:lnTo>
                  <a:pt x="13715" y="79248"/>
                </a:lnTo>
                <a:close/>
              </a:path>
              <a:path w="1031875" h="93345">
                <a:moveTo>
                  <a:pt x="1024127" y="79248"/>
                </a:moveTo>
                <a:lnTo>
                  <a:pt x="6857" y="79248"/>
                </a:lnTo>
                <a:lnTo>
                  <a:pt x="13715" y="86105"/>
                </a:lnTo>
                <a:lnTo>
                  <a:pt x="13715" y="92963"/>
                </a:lnTo>
                <a:lnTo>
                  <a:pt x="1017269" y="92963"/>
                </a:lnTo>
                <a:lnTo>
                  <a:pt x="1017269" y="86105"/>
                </a:lnTo>
                <a:lnTo>
                  <a:pt x="1024127" y="79248"/>
                </a:lnTo>
                <a:close/>
              </a:path>
              <a:path w="1031875" h="93345">
                <a:moveTo>
                  <a:pt x="13715" y="92963"/>
                </a:moveTo>
                <a:lnTo>
                  <a:pt x="13715" y="86105"/>
                </a:lnTo>
                <a:lnTo>
                  <a:pt x="6857" y="79248"/>
                </a:lnTo>
                <a:lnTo>
                  <a:pt x="6857" y="92963"/>
                </a:lnTo>
                <a:lnTo>
                  <a:pt x="13715" y="92963"/>
                </a:lnTo>
                <a:close/>
              </a:path>
              <a:path w="1031875" h="93345">
                <a:moveTo>
                  <a:pt x="1031747" y="92963"/>
                </a:moveTo>
                <a:lnTo>
                  <a:pt x="1031747" y="0"/>
                </a:lnTo>
                <a:lnTo>
                  <a:pt x="1017269" y="0"/>
                </a:lnTo>
                <a:lnTo>
                  <a:pt x="1017269" y="79248"/>
                </a:lnTo>
                <a:lnTo>
                  <a:pt x="1024127" y="79248"/>
                </a:lnTo>
                <a:lnTo>
                  <a:pt x="1024127" y="92963"/>
                </a:lnTo>
                <a:lnTo>
                  <a:pt x="1031747" y="92963"/>
                </a:lnTo>
                <a:close/>
              </a:path>
              <a:path w="1031875" h="93345">
                <a:moveTo>
                  <a:pt x="1024127" y="92963"/>
                </a:moveTo>
                <a:lnTo>
                  <a:pt x="1024127" y="79248"/>
                </a:lnTo>
                <a:lnTo>
                  <a:pt x="1017269" y="86105"/>
                </a:lnTo>
                <a:lnTo>
                  <a:pt x="1017269" y="92963"/>
                </a:lnTo>
                <a:lnTo>
                  <a:pt x="1024127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65932" y="5352288"/>
            <a:ext cx="2037080" cy="86995"/>
          </a:xfrm>
          <a:custGeom>
            <a:avLst/>
            <a:gdLst/>
            <a:ahLst/>
            <a:cxnLst/>
            <a:rect l="l" t="t" r="r" b="b"/>
            <a:pathLst>
              <a:path w="2037079" h="86995">
                <a:moveTo>
                  <a:pt x="0" y="0"/>
                </a:moveTo>
                <a:lnTo>
                  <a:pt x="0" y="86867"/>
                </a:lnTo>
                <a:lnTo>
                  <a:pt x="2036826" y="86867"/>
                </a:lnTo>
                <a:lnTo>
                  <a:pt x="20368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59073" y="5353050"/>
            <a:ext cx="2051050" cy="93345"/>
          </a:xfrm>
          <a:custGeom>
            <a:avLst/>
            <a:gdLst/>
            <a:ahLst/>
            <a:cxnLst/>
            <a:rect l="l" t="t" r="r" b="b"/>
            <a:pathLst>
              <a:path w="2051050" h="93345">
                <a:moveTo>
                  <a:pt x="13715" y="79248"/>
                </a:moveTo>
                <a:lnTo>
                  <a:pt x="13715" y="0"/>
                </a:lnTo>
                <a:lnTo>
                  <a:pt x="0" y="0"/>
                </a:lnTo>
                <a:lnTo>
                  <a:pt x="0" y="92963"/>
                </a:lnTo>
                <a:lnTo>
                  <a:pt x="6858" y="92963"/>
                </a:lnTo>
                <a:lnTo>
                  <a:pt x="6858" y="79248"/>
                </a:lnTo>
                <a:lnTo>
                  <a:pt x="13715" y="79248"/>
                </a:lnTo>
                <a:close/>
              </a:path>
              <a:path w="2051050" h="93345">
                <a:moveTo>
                  <a:pt x="2043684" y="79248"/>
                </a:moveTo>
                <a:lnTo>
                  <a:pt x="6858" y="79248"/>
                </a:lnTo>
                <a:lnTo>
                  <a:pt x="13715" y="86105"/>
                </a:lnTo>
                <a:lnTo>
                  <a:pt x="13715" y="92963"/>
                </a:lnTo>
                <a:lnTo>
                  <a:pt x="2036064" y="92963"/>
                </a:lnTo>
                <a:lnTo>
                  <a:pt x="2036064" y="86105"/>
                </a:lnTo>
                <a:lnTo>
                  <a:pt x="2043684" y="79248"/>
                </a:lnTo>
                <a:close/>
              </a:path>
              <a:path w="2051050" h="93345">
                <a:moveTo>
                  <a:pt x="13715" y="92963"/>
                </a:moveTo>
                <a:lnTo>
                  <a:pt x="13715" y="86105"/>
                </a:lnTo>
                <a:lnTo>
                  <a:pt x="6858" y="79248"/>
                </a:lnTo>
                <a:lnTo>
                  <a:pt x="6858" y="92963"/>
                </a:lnTo>
                <a:lnTo>
                  <a:pt x="13715" y="92963"/>
                </a:lnTo>
                <a:close/>
              </a:path>
              <a:path w="2051050" h="93345">
                <a:moveTo>
                  <a:pt x="2050542" y="92963"/>
                </a:moveTo>
                <a:lnTo>
                  <a:pt x="2050542" y="0"/>
                </a:lnTo>
                <a:lnTo>
                  <a:pt x="2036064" y="0"/>
                </a:lnTo>
                <a:lnTo>
                  <a:pt x="2036064" y="79248"/>
                </a:lnTo>
                <a:lnTo>
                  <a:pt x="2043684" y="79248"/>
                </a:lnTo>
                <a:lnTo>
                  <a:pt x="2043684" y="92963"/>
                </a:lnTo>
                <a:lnTo>
                  <a:pt x="2050542" y="92963"/>
                </a:lnTo>
                <a:close/>
              </a:path>
              <a:path w="2051050" h="93345">
                <a:moveTo>
                  <a:pt x="2043684" y="92963"/>
                </a:moveTo>
                <a:lnTo>
                  <a:pt x="2043684" y="79248"/>
                </a:lnTo>
                <a:lnTo>
                  <a:pt x="2036064" y="86105"/>
                </a:lnTo>
                <a:lnTo>
                  <a:pt x="2036064" y="92963"/>
                </a:lnTo>
                <a:lnTo>
                  <a:pt x="2043684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27582" y="5439155"/>
            <a:ext cx="4075429" cy="603885"/>
          </a:xfrm>
          <a:custGeom>
            <a:avLst/>
            <a:gdLst/>
            <a:ahLst/>
            <a:cxnLst/>
            <a:rect l="l" t="t" r="r" b="b"/>
            <a:pathLst>
              <a:path w="4075429" h="603885">
                <a:moveTo>
                  <a:pt x="0" y="0"/>
                </a:moveTo>
                <a:lnTo>
                  <a:pt x="0" y="603503"/>
                </a:lnTo>
                <a:lnTo>
                  <a:pt x="4075176" y="603503"/>
                </a:lnTo>
                <a:lnTo>
                  <a:pt x="4075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20724" y="5432297"/>
            <a:ext cx="4089400" cy="617220"/>
          </a:xfrm>
          <a:custGeom>
            <a:avLst/>
            <a:gdLst/>
            <a:ahLst/>
            <a:cxnLst/>
            <a:rect l="l" t="t" r="r" b="b"/>
            <a:pathLst>
              <a:path w="4089400" h="617220">
                <a:moveTo>
                  <a:pt x="4088892" y="617220"/>
                </a:moveTo>
                <a:lnTo>
                  <a:pt x="4088891" y="0"/>
                </a:lnTo>
                <a:lnTo>
                  <a:pt x="0" y="0"/>
                </a:lnTo>
                <a:lnTo>
                  <a:pt x="0" y="617220"/>
                </a:lnTo>
                <a:lnTo>
                  <a:pt x="6858" y="617220"/>
                </a:lnTo>
                <a:lnTo>
                  <a:pt x="6857" y="13716"/>
                </a:lnTo>
                <a:lnTo>
                  <a:pt x="13715" y="6858"/>
                </a:lnTo>
                <a:lnTo>
                  <a:pt x="13715" y="13716"/>
                </a:lnTo>
                <a:lnTo>
                  <a:pt x="4074413" y="13716"/>
                </a:lnTo>
                <a:lnTo>
                  <a:pt x="4074413" y="6858"/>
                </a:lnTo>
                <a:lnTo>
                  <a:pt x="4082033" y="13716"/>
                </a:lnTo>
                <a:lnTo>
                  <a:pt x="4082034" y="617220"/>
                </a:lnTo>
                <a:lnTo>
                  <a:pt x="4088892" y="617220"/>
                </a:lnTo>
                <a:close/>
              </a:path>
              <a:path w="4089400" h="617220">
                <a:moveTo>
                  <a:pt x="13715" y="13716"/>
                </a:moveTo>
                <a:lnTo>
                  <a:pt x="13715" y="6858"/>
                </a:lnTo>
                <a:lnTo>
                  <a:pt x="6857" y="13716"/>
                </a:lnTo>
                <a:lnTo>
                  <a:pt x="13715" y="13716"/>
                </a:lnTo>
                <a:close/>
              </a:path>
              <a:path w="4089400" h="617220">
                <a:moveTo>
                  <a:pt x="13715" y="602742"/>
                </a:moveTo>
                <a:lnTo>
                  <a:pt x="13715" y="13716"/>
                </a:lnTo>
                <a:lnTo>
                  <a:pt x="6857" y="13716"/>
                </a:lnTo>
                <a:lnTo>
                  <a:pt x="6857" y="602742"/>
                </a:lnTo>
                <a:lnTo>
                  <a:pt x="13715" y="602742"/>
                </a:lnTo>
                <a:close/>
              </a:path>
              <a:path w="4089400" h="617220">
                <a:moveTo>
                  <a:pt x="4082034" y="602742"/>
                </a:moveTo>
                <a:lnTo>
                  <a:pt x="6857" y="602742"/>
                </a:lnTo>
                <a:lnTo>
                  <a:pt x="13715" y="610362"/>
                </a:lnTo>
                <a:lnTo>
                  <a:pt x="13715" y="617220"/>
                </a:lnTo>
                <a:lnTo>
                  <a:pt x="4074413" y="617220"/>
                </a:lnTo>
                <a:lnTo>
                  <a:pt x="4074414" y="610362"/>
                </a:lnTo>
                <a:lnTo>
                  <a:pt x="4082034" y="602742"/>
                </a:lnTo>
                <a:close/>
              </a:path>
              <a:path w="4089400" h="617220">
                <a:moveTo>
                  <a:pt x="13715" y="617220"/>
                </a:moveTo>
                <a:lnTo>
                  <a:pt x="13715" y="610362"/>
                </a:lnTo>
                <a:lnTo>
                  <a:pt x="6857" y="602742"/>
                </a:lnTo>
                <a:lnTo>
                  <a:pt x="6858" y="617220"/>
                </a:lnTo>
                <a:lnTo>
                  <a:pt x="13715" y="617220"/>
                </a:lnTo>
                <a:close/>
              </a:path>
              <a:path w="4089400" h="617220">
                <a:moveTo>
                  <a:pt x="4082033" y="13716"/>
                </a:moveTo>
                <a:lnTo>
                  <a:pt x="4074413" y="6858"/>
                </a:lnTo>
                <a:lnTo>
                  <a:pt x="4074413" y="13716"/>
                </a:lnTo>
                <a:lnTo>
                  <a:pt x="4082033" y="13716"/>
                </a:lnTo>
                <a:close/>
              </a:path>
              <a:path w="4089400" h="617220">
                <a:moveTo>
                  <a:pt x="4082034" y="602742"/>
                </a:moveTo>
                <a:lnTo>
                  <a:pt x="4082033" y="13716"/>
                </a:lnTo>
                <a:lnTo>
                  <a:pt x="4074413" y="13716"/>
                </a:lnTo>
                <a:lnTo>
                  <a:pt x="4074413" y="602742"/>
                </a:lnTo>
                <a:lnTo>
                  <a:pt x="4082034" y="602742"/>
                </a:lnTo>
                <a:close/>
              </a:path>
              <a:path w="4089400" h="617220">
                <a:moveTo>
                  <a:pt x="4082034" y="617220"/>
                </a:moveTo>
                <a:lnTo>
                  <a:pt x="4082034" y="602742"/>
                </a:lnTo>
                <a:lnTo>
                  <a:pt x="4074414" y="610362"/>
                </a:lnTo>
                <a:lnTo>
                  <a:pt x="4074413" y="617220"/>
                </a:lnTo>
                <a:lnTo>
                  <a:pt x="4082034" y="617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252726" y="5600710"/>
            <a:ext cx="222186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20" dirty="0">
                <a:latin typeface="Arial"/>
                <a:cs typeface="Arial"/>
              </a:rPr>
              <a:t>Unuse</a:t>
            </a:r>
            <a:r>
              <a:rPr sz="1700" b="1" spc="-15" dirty="0">
                <a:latin typeface="Arial"/>
                <a:cs typeface="Arial"/>
              </a:rPr>
              <a:t>d</a:t>
            </a:r>
            <a:r>
              <a:rPr sz="1700" b="1" spc="10" dirty="0">
                <a:latin typeface="Arial"/>
                <a:cs typeface="Arial"/>
              </a:rPr>
              <a:t> </a:t>
            </a:r>
            <a:r>
              <a:rPr sz="1700" b="1" spc="-15" dirty="0">
                <a:latin typeface="Arial"/>
                <a:cs typeface="Arial"/>
              </a:rPr>
              <a:t>(Se</a:t>
            </a:r>
            <a:r>
              <a:rPr sz="1700" b="1" spc="-10" dirty="0">
                <a:latin typeface="Arial"/>
                <a:cs typeface="Arial"/>
              </a:rPr>
              <a:t>t</a:t>
            </a:r>
            <a:r>
              <a:rPr sz="1700" b="1" spc="10" dirty="0">
                <a:latin typeface="Arial"/>
                <a:cs typeface="Arial"/>
              </a:rPr>
              <a:t> </a:t>
            </a:r>
            <a:r>
              <a:rPr sz="1700" b="1" spc="-15" dirty="0">
                <a:latin typeface="Arial"/>
                <a:cs typeface="Arial"/>
              </a:rPr>
              <a:t>to</a:t>
            </a:r>
            <a:r>
              <a:rPr sz="1700" b="1" dirty="0">
                <a:latin typeface="Arial"/>
                <a:cs typeface="Arial"/>
              </a:rPr>
              <a:t> </a:t>
            </a:r>
            <a:r>
              <a:rPr sz="1700" b="1" spc="-15" dirty="0">
                <a:latin typeface="Arial"/>
                <a:cs typeface="Arial"/>
              </a:rPr>
              <a:t>00..</a:t>
            </a:r>
            <a:r>
              <a:rPr sz="1700" b="1" dirty="0">
                <a:latin typeface="Arial"/>
                <a:cs typeface="Arial"/>
              </a:rPr>
              <a:t>.</a:t>
            </a:r>
            <a:r>
              <a:rPr sz="1700" b="1" spc="-15" dirty="0">
                <a:latin typeface="Arial"/>
                <a:cs typeface="Arial"/>
              </a:rPr>
              <a:t>0)</a:t>
            </a:r>
            <a:endParaRPr sz="17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739384" y="5353050"/>
            <a:ext cx="3702050" cy="462915"/>
          </a:xfrm>
          <a:custGeom>
            <a:avLst/>
            <a:gdLst/>
            <a:ahLst/>
            <a:cxnLst/>
            <a:rect l="l" t="t" r="r" b="b"/>
            <a:pathLst>
              <a:path w="3702050" h="462914">
                <a:moveTo>
                  <a:pt x="3701796" y="16764"/>
                </a:moveTo>
                <a:lnTo>
                  <a:pt x="3701796" y="7620"/>
                </a:lnTo>
                <a:lnTo>
                  <a:pt x="3692651" y="7620"/>
                </a:lnTo>
                <a:lnTo>
                  <a:pt x="3692651" y="16764"/>
                </a:lnTo>
                <a:lnTo>
                  <a:pt x="3701796" y="16764"/>
                </a:lnTo>
                <a:close/>
              </a:path>
              <a:path w="3702050" h="462914">
                <a:moveTo>
                  <a:pt x="3701796" y="35814"/>
                </a:moveTo>
                <a:lnTo>
                  <a:pt x="3701796" y="26670"/>
                </a:lnTo>
                <a:lnTo>
                  <a:pt x="3692651" y="26670"/>
                </a:lnTo>
                <a:lnTo>
                  <a:pt x="3692651" y="35814"/>
                </a:lnTo>
                <a:lnTo>
                  <a:pt x="3701796" y="35814"/>
                </a:lnTo>
                <a:close/>
              </a:path>
              <a:path w="3702050" h="462914">
                <a:moveTo>
                  <a:pt x="3701796" y="54864"/>
                </a:moveTo>
                <a:lnTo>
                  <a:pt x="3701796" y="45720"/>
                </a:lnTo>
                <a:lnTo>
                  <a:pt x="3692651" y="45720"/>
                </a:lnTo>
                <a:lnTo>
                  <a:pt x="3692651" y="54864"/>
                </a:lnTo>
                <a:lnTo>
                  <a:pt x="3701796" y="54864"/>
                </a:lnTo>
                <a:close/>
              </a:path>
              <a:path w="3702050" h="462914">
                <a:moveTo>
                  <a:pt x="3701796" y="73914"/>
                </a:moveTo>
                <a:lnTo>
                  <a:pt x="3701796" y="64770"/>
                </a:lnTo>
                <a:lnTo>
                  <a:pt x="3692651" y="64770"/>
                </a:lnTo>
                <a:lnTo>
                  <a:pt x="3692651" y="73914"/>
                </a:lnTo>
                <a:lnTo>
                  <a:pt x="3701796" y="73914"/>
                </a:lnTo>
                <a:close/>
              </a:path>
              <a:path w="3702050" h="462914">
                <a:moveTo>
                  <a:pt x="3701796" y="92964"/>
                </a:moveTo>
                <a:lnTo>
                  <a:pt x="3701796" y="83820"/>
                </a:lnTo>
                <a:lnTo>
                  <a:pt x="3692651" y="83820"/>
                </a:lnTo>
                <a:lnTo>
                  <a:pt x="3692651" y="92964"/>
                </a:lnTo>
                <a:lnTo>
                  <a:pt x="3701796" y="92964"/>
                </a:lnTo>
                <a:close/>
              </a:path>
              <a:path w="3702050" h="462914">
                <a:moveTo>
                  <a:pt x="3701796" y="112014"/>
                </a:moveTo>
                <a:lnTo>
                  <a:pt x="3701796" y="102870"/>
                </a:lnTo>
                <a:lnTo>
                  <a:pt x="3692651" y="102870"/>
                </a:lnTo>
                <a:lnTo>
                  <a:pt x="3692651" y="112014"/>
                </a:lnTo>
                <a:lnTo>
                  <a:pt x="3701796" y="112014"/>
                </a:lnTo>
                <a:close/>
              </a:path>
              <a:path w="3702050" h="462914">
                <a:moveTo>
                  <a:pt x="3701796" y="131064"/>
                </a:moveTo>
                <a:lnTo>
                  <a:pt x="3701796" y="121920"/>
                </a:lnTo>
                <a:lnTo>
                  <a:pt x="3692651" y="121920"/>
                </a:lnTo>
                <a:lnTo>
                  <a:pt x="3692651" y="131064"/>
                </a:lnTo>
                <a:lnTo>
                  <a:pt x="3701796" y="131064"/>
                </a:lnTo>
                <a:close/>
              </a:path>
              <a:path w="3702050" h="462914">
                <a:moveTo>
                  <a:pt x="3701796" y="150114"/>
                </a:moveTo>
                <a:lnTo>
                  <a:pt x="3701796" y="140970"/>
                </a:lnTo>
                <a:lnTo>
                  <a:pt x="3692651" y="140970"/>
                </a:lnTo>
                <a:lnTo>
                  <a:pt x="3692651" y="150114"/>
                </a:lnTo>
                <a:lnTo>
                  <a:pt x="3701796" y="150114"/>
                </a:lnTo>
                <a:close/>
              </a:path>
              <a:path w="3702050" h="462914">
                <a:moveTo>
                  <a:pt x="3701796" y="169164"/>
                </a:moveTo>
                <a:lnTo>
                  <a:pt x="3701796" y="160020"/>
                </a:lnTo>
                <a:lnTo>
                  <a:pt x="3692651" y="160020"/>
                </a:lnTo>
                <a:lnTo>
                  <a:pt x="3692651" y="169164"/>
                </a:lnTo>
                <a:lnTo>
                  <a:pt x="3701796" y="169164"/>
                </a:lnTo>
                <a:close/>
              </a:path>
              <a:path w="3702050" h="462914">
                <a:moveTo>
                  <a:pt x="3701796" y="188214"/>
                </a:moveTo>
                <a:lnTo>
                  <a:pt x="3701796" y="179070"/>
                </a:lnTo>
                <a:lnTo>
                  <a:pt x="3692651" y="179070"/>
                </a:lnTo>
                <a:lnTo>
                  <a:pt x="3692651" y="188214"/>
                </a:lnTo>
                <a:lnTo>
                  <a:pt x="3701796" y="188214"/>
                </a:lnTo>
                <a:close/>
              </a:path>
              <a:path w="3702050" h="462914">
                <a:moveTo>
                  <a:pt x="3701796" y="207264"/>
                </a:moveTo>
                <a:lnTo>
                  <a:pt x="3701796" y="198120"/>
                </a:lnTo>
                <a:lnTo>
                  <a:pt x="3692651" y="198120"/>
                </a:lnTo>
                <a:lnTo>
                  <a:pt x="3692651" y="207264"/>
                </a:lnTo>
                <a:lnTo>
                  <a:pt x="3701796" y="207264"/>
                </a:lnTo>
                <a:close/>
              </a:path>
              <a:path w="3702050" h="462914">
                <a:moveTo>
                  <a:pt x="3701796" y="226314"/>
                </a:moveTo>
                <a:lnTo>
                  <a:pt x="3701796" y="217170"/>
                </a:lnTo>
                <a:lnTo>
                  <a:pt x="3692651" y="217170"/>
                </a:lnTo>
                <a:lnTo>
                  <a:pt x="3692651" y="226314"/>
                </a:lnTo>
                <a:lnTo>
                  <a:pt x="3701796" y="226314"/>
                </a:lnTo>
                <a:close/>
              </a:path>
              <a:path w="3702050" h="462914">
                <a:moveTo>
                  <a:pt x="3701796" y="245364"/>
                </a:moveTo>
                <a:lnTo>
                  <a:pt x="3701796" y="236220"/>
                </a:lnTo>
                <a:lnTo>
                  <a:pt x="3692651" y="236220"/>
                </a:lnTo>
                <a:lnTo>
                  <a:pt x="3692651" y="245364"/>
                </a:lnTo>
                <a:lnTo>
                  <a:pt x="3701796" y="245364"/>
                </a:lnTo>
                <a:close/>
              </a:path>
              <a:path w="3702050" h="462914">
                <a:moveTo>
                  <a:pt x="3701796" y="264414"/>
                </a:moveTo>
                <a:lnTo>
                  <a:pt x="3701796" y="255270"/>
                </a:lnTo>
                <a:lnTo>
                  <a:pt x="3692651" y="255270"/>
                </a:lnTo>
                <a:lnTo>
                  <a:pt x="3692651" y="264414"/>
                </a:lnTo>
                <a:lnTo>
                  <a:pt x="3701796" y="264414"/>
                </a:lnTo>
                <a:close/>
              </a:path>
              <a:path w="3702050" h="462914">
                <a:moveTo>
                  <a:pt x="3701796" y="283464"/>
                </a:moveTo>
                <a:lnTo>
                  <a:pt x="3701796" y="274320"/>
                </a:lnTo>
                <a:lnTo>
                  <a:pt x="3692651" y="274320"/>
                </a:lnTo>
                <a:lnTo>
                  <a:pt x="3692651" y="283464"/>
                </a:lnTo>
                <a:lnTo>
                  <a:pt x="3701796" y="283464"/>
                </a:lnTo>
                <a:close/>
              </a:path>
              <a:path w="3702050" h="462914">
                <a:moveTo>
                  <a:pt x="3701796" y="302514"/>
                </a:moveTo>
                <a:lnTo>
                  <a:pt x="3701796" y="293370"/>
                </a:lnTo>
                <a:lnTo>
                  <a:pt x="3692651" y="293370"/>
                </a:lnTo>
                <a:lnTo>
                  <a:pt x="3692651" y="302514"/>
                </a:lnTo>
                <a:lnTo>
                  <a:pt x="3701796" y="302514"/>
                </a:lnTo>
                <a:close/>
              </a:path>
              <a:path w="3702050" h="462914">
                <a:moveTo>
                  <a:pt x="3701796" y="321564"/>
                </a:moveTo>
                <a:lnTo>
                  <a:pt x="3701796" y="312420"/>
                </a:lnTo>
                <a:lnTo>
                  <a:pt x="3692651" y="312420"/>
                </a:lnTo>
                <a:lnTo>
                  <a:pt x="3692651" y="321564"/>
                </a:lnTo>
                <a:lnTo>
                  <a:pt x="3701796" y="321564"/>
                </a:lnTo>
                <a:close/>
              </a:path>
              <a:path w="3702050" h="462914">
                <a:moveTo>
                  <a:pt x="3701796" y="340614"/>
                </a:moveTo>
                <a:lnTo>
                  <a:pt x="3701796" y="331470"/>
                </a:lnTo>
                <a:lnTo>
                  <a:pt x="3692651" y="331470"/>
                </a:lnTo>
                <a:lnTo>
                  <a:pt x="3692651" y="340614"/>
                </a:lnTo>
                <a:lnTo>
                  <a:pt x="3701796" y="340614"/>
                </a:lnTo>
                <a:close/>
              </a:path>
              <a:path w="3702050" h="462914">
                <a:moveTo>
                  <a:pt x="3701796" y="359664"/>
                </a:moveTo>
                <a:lnTo>
                  <a:pt x="3701796" y="350520"/>
                </a:lnTo>
                <a:lnTo>
                  <a:pt x="3692651" y="350520"/>
                </a:lnTo>
                <a:lnTo>
                  <a:pt x="3692651" y="359664"/>
                </a:lnTo>
                <a:lnTo>
                  <a:pt x="3701796" y="359664"/>
                </a:lnTo>
                <a:close/>
              </a:path>
              <a:path w="3702050" h="462914">
                <a:moveTo>
                  <a:pt x="3701796" y="369570"/>
                </a:moveTo>
                <a:lnTo>
                  <a:pt x="3691890" y="368808"/>
                </a:lnTo>
                <a:lnTo>
                  <a:pt x="3691890" y="371856"/>
                </a:lnTo>
                <a:lnTo>
                  <a:pt x="3691128" y="377952"/>
                </a:lnTo>
                <a:lnTo>
                  <a:pt x="3700272" y="379476"/>
                </a:lnTo>
                <a:lnTo>
                  <a:pt x="3701034" y="373380"/>
                </a:lnTo>
                <a:lnTo>
                  <a:pt x="3701796" y="369570"/>
                </a:lnTo>
                <a:close/>
              </a:path>
              <a:path w="3702050" h="462914">
                <a:moveTo>
                  <a:pt x="3697986" y="389382"/>
                </a:moveTo>
                <a:lnTo>
                  <a:pt x="3688841" y="387096"/>
                </a:lnTo>
                <a:lnTo>
                  <a:pt x="3688079" y="390144"/>
                </a:lnTo>
                <a:lnTo>
                  <a:pt x="3688079" y="389382"/>
                </a:lnTo>
                <a:lnTo>
                  <a:pt x="3686555" y="395478"/>
                </a:lnTo>
                <a:lnTo>
                  <a:pt x="3694938" y="398526"/>
                </a:lnTo>
                <a:lnTo>
                  <a:pt x="3697224" y="392430"/>
                </a:lnTo>
                <a:lnTo>
                  <a:pt x="3697986" y="389382"/>
                </a:lnTo>
                <a:close/>
              </a:path>
              <a:path w="3702050" h="462914">
                <a:moveTo>
                  <a:pt x="3681984" y="413766"/>
                </a:moveTo>
                <a:lnTo>
                  <a:pt x="3681984" y="405384"/>
                </a:lnTo>
                <a:lnTo>
                  <a:pt x="3678174" y="411480"/>
                </a:lnTo>
                <a:lnTo>
                  <a:pt x="3681984" y="413766"/>
                </a:lnTo>
                <a:close/>
              </a:path>
              <a:path w="3702050" h="462914">
                <a:moveTo>
                  <a:pt x="3691128" y="407670"/>
                </a:moveTo>
                <a:lnTo>
                  <a:pt x="3682746" y="403860"/>
                </a:lnTo>
                <a:lnTo>
                  <a:pt x="3681222" y="406146"/>
                </a:lnTo>
                <a:lnTo>
                  <a:pt x="3681984" y="405384"/>
                </a:lnTo>
                <a:lnTo>
                  <a:pt x="3681984" y="413766"/>
                </a:lnTo>
                <a:lnTo>
                  <a:pt x="3685794" y="416052"/>
                </a:lnTo>
                <a:lnTo>
                  <a:pt x="3689604" y="409956"/>
                </a:lnTo>
                <a:lnTo>
                  <a:pt x="3691128" y="407670"/>
                </a:lnTo>
                <a:close/>
              </a:path>
              <a:path w="3702050" h="462914">
                <a:moveTo>
                  <a:pt x="3666744" y="438912"/>
                </a:moveTo>
                <a:lnTo>
                  <a:pt x="3659886" y="432054"/>
                </a:lnTo>
                <a:lnTo>
                  <a:pt x="3653028" y="437388"/>
                </a:lnTo>
                <a:lnTo>
                  <a:pt x="3658362" y="445008"/>
                </a:lnTo>
                <a:lnTo>
                  <a:pt x="3665982" y="439674"/>
                </a:lnTo>
                <a:lnTo>
                  <a:pt x="3666744" y="438912"/>
                </a:lnTo>
                <a:close/>
              </a:path>
              <a:path w="3702050" h="462914">
                <a:moveTo>
                  <a:pt x="3680460" y="424434"/>
                </a:moveTo>
                <a:lnTo>
                  <a:pt x="3672840" y="419100"/>
                </a:lnTo>
                <a:lnTo>
                  <a:pt x="3672078" y="419862"/>
                </a:lnTo>
                <a:lnTo>
                  <a:pt x="3666744" y="425958"/>
                </a:lnTo>
                <a:lnTo>
                  <a:pt x="3673602" y="432054"/>
                </a:lnTo>
                <a:lnTo>
                  <a:pt x="3678936" y="425958"/>
                </a:lnTo>
                <a:lnTo>
                  <a:pt x="3680460" y="424434"/>
                </a:lnTo>
                <a:close/>
              </a:path>
              <a:path w="3702050" h="462914">
                <a:moveTo>
                  <a:pt x="3649979" y="450342"/>
                </a:moveTo>
                <a:lnTo>
                  <a:pt x="3645408" y="441960"/>
                </a:lnTo>
                <a:lnTo>
                  <a:pt x="3637026" y="445770"/>
                </a:lnTo>
                <a:lnTo>
                  <a:pt x="3637788" y="445770"/>
                </a:lnTo>
                <a:lnTo>
                  <a:pt x="3640836" y="454914"/>
                </a:lnTo>
                <a:lnTo>
                  <a:pt x="3640836" y="454152"/>
                </a:lnTo>
                <a:lnTo>
                  <a:pt x="3649979" y="450342"/>
                </a:lnTo>
                <a:close/>
              </a:path>
              <a:path w="3702050" h="462914">
                <a:moveTo>
                  <a:pt x="3630929" y="457962"/>
                </a:moveTo>
                <a:lnTo>
                  <a:pt x="3628644" y="448818"/>
                </a:lnTo>
                <a:lnTo>
                  <a:pt x="3620262" y="451104"/>
                </a:lnTo>
                <a:lnTo>
                  <a:pt x="3621024" y="451104"/>
                </a:lnTo>
                <a:lnTo>
                  <a:pt x="3621024" y="455676"/>
                </a:lnTo>
                <a:lnTo>
                  <a:pt x="3621786" y="460248"/>
                </a:lnTo>
                <a:lnTo>
                  <a:pt x="3622548" y="460248"/>
                </a:lnTo>
                <a:lnTo>
                  <a:pt x="3630929" y="457962"/>
                </a:lnTo>
                <a:close/>
              </a:path>
              <a:path w="3702050" h="462914">
                <a:moveTo>
                  <a:pt x="3621024" y="455676"/>
                </a:moveTo>
                <a:lnTo>
                  <a:pt x="3621024" y="451104"/>
                </a:lnTo>
                <a:lnTo>
                  <a:pt x="3620262" y="451104"/>
                </a:lnTo>
                <a:lnTo>
                  <a:pt x="3621024" y="455676"/>
                </a:lnTo>
                <a:close/>
              </a:path>
              <a:path w="3702050" h="462914">
                <a:moveTo>
                  <a:pt x="3611879" y="461772"/>
                </a:moveTo>
                <a:lnTo>
                  <a:pt x="3611117" y="452628"/>
                </a:lnTo>
                <a:lnTo>
                  <a:pt x="3601974" y="452628"/>
                </a:lnTo>
                <a:lnTo>
                  <a:pt x="3602736" y="462534"/>
                </a:lnTo>
                <a:lnTo>
                  <a:pt x="3611879" y="461772"/>
                </a:lnTo>
                <a:close/>
              </a:path>
              <a:path w="3702050" h="462914">
                <a:moveTo>
                  <a:pt x="3602736" y="462534"/>
                </a:moveTo>
                <a:lnTo>
                  <a:pt x="3601974" y="452628"/>
                </a:lnTo>
                <a:lnTo>
                  <a:pt x="3601974" y="462534"/>
                </a:lnTo>
                <a:lnTo>
                  <a:pt x="3602736" y="462534"/>
                </a:lnTo>
                <a:close/>
              </a:path>
              <a:path w="3702050" h="462914">
                <a:moveTo>
                  <a:pt x="3592067" y="462534"/>
                </a:moveTo>
                <a:lnTo>
                  <a:pt x="3592067" y="452628"/>
                </a:lnTo>
                <a:lnTo>
                  <a:pt x="3582923" y="452628"/>
                </a:lnTo>
                <a:lnTo>
                  <a:pt x="3582923" y="462534"/>
                </a:lnTo>
                <a:lnTo>
                  <a:pt x="3592067" y="462534"/>
                </a:lnTo>
                <a:close/>
              </a:path>
              <a:path w="3702050" h="462914">
                <a:moveTo>
                  <a:pt x="3573017" y="462534"/>
                </a:moveTo>
                <a:lnTo>
                  <a:pt x="3573017" y="452628"/>
                </a:lnTo>
                <a:lnTo>
                  <a:pt x="3563873" y="452628"/>
                </a:lnTo>
                <a:lnTo>
                  <a:pt x="3563873" y="462534"/>
                </a:lnTo>
                <a:lnTo>
                  <a:pt x="3573017" y="462534"/>
                </a:lnTo>
                <a:close/>
              </a:path>
              <a:path w="3702050" h="462914">
                <a:moveTo>
                  <a:pt x="3553967" y="462534"/>
                </a:moveTo>
                <a:lnTo>
                  <a:pt x="3553967" y="452628"/>
                </a:lnTo>
                <a:lnTo>
                  <a:pt x="3544823" y="452628"/>
                </a:lnTo>
                <a:lnTo>
                  <a:pt x="3544823" y="462534"/>
                </a:lnTo>
                <a:lnTo>
                  <a:pt x="3553967" y="462534"/>
                </a:lnTo>
                <a:close/>
              </a:path>
              <a:path w="3702050" h="462914">
                <a:moveTo>
                  <a:pt x="3534917" y="462534"/>
                </a:moveTo>
                <a:lnTo>
                  <a:pt x="3534917" y="452628"/>
                </a:lnTo>
                <a:lnTo>
                  <a:pt x="3525773" y="452628"/>
                </a:lnTo>
                <a:lnTo>
                  <a:pt x="3525773" y="462534"/>
                </a:lnTo>
                <a:lnTo>
                  <a:pt x="3534917" y="462534"/>
                </a:lnTo>
                <a:close/>
              </a:path>
              <a:path w="3702050" h="462914">
                <a:moveTo>
                  <a:pt x="3515867" y="462534"/>
                </a:moveTo>
                <a:lnTo>
                  <a:pt x="3515867" y="452628"/>
                </a:lnTo>
                <a:lnTo>
                  <a:pt x="3506723" y="452628"/>
                </a:lnTo>
                <a:lnTo>
                  <a:pt x="3506723" y="462534"/>
                </a:lnTo>
                <a:lnTo>
                  <a:pt x="3515867" y="462534"/>
                </a:lnTo>
                <a:close/>
              </a:path>
              <a:path w="3702050" h="462914">
                <a:moveTo>
                  <a:pt x="3496817" y="462534"/>
                </a:moveTo>
                <a:lnTo>
                  <a:pt x="3496817" y="452628"/>
                </a:lnTo>
                <a:lnTo>
                  <a:pt x="3487673" y="452628"/>
                </a:lnTo>
                <a:lnTo>
                  <a:pt x="3487673" y="462534"/>
                </a:lnTo>
                <a:lnTo>
                  <a:pt x="3496817" y="462534"/>
                </a:lnTo>
                <a:close/>
              </a:path>
              <a:path w="3702050" h="462914">
                <a:moveTo>
                  <a:pt x="3477767" y="462534"/>
                </a:moveTo>
                <a:lnTo>
                  <a:pt x="3477767" y="452628"/>
                </a:lnTo>
                <a:lnTo>
                  <a:pt x="3468623" y="452628"/>
                </a:lnTo>
                <a:lnTo>
                  <a:pt x="3468623" y="462534"/>
                </a:lnTo>
                <a:lnTo>
                  <a:pt x="3477767" y="462534"/>
                </a:lnTo>
                <a:close/>
              </a:path>
              <a:path w="3702050" h="462914">
                <a:moveTo>
                  <a:pt x="3458717" y="462534"/>
                </a:moveTo>
                <a:lnTo>
                  <a:pt x="3458717" y="452628"/>
                </a:lnTo>
                <a:lnTo>
                  <a:pt x="3449573" y="452628"/>
                </a:lnTo>
                <a:lnTo>
                  <a:pt x="3449573" y="462534"/>
                </a:lnTo>
                <a:lnTo>
                  <a:pt x="3458717" y="462534"/>
                </a:lnTo>
                <a:close/>
              </a:path>
              <a:path w="3702050" h="462914">
                <a:moveTo>
                  <a:pt x="3439667" y="462534"/>
                </a:moveTo>
                <a:lnTo>
                  <a:pt x="3439667" y="452628"/>
                </a:lnTo>
                <a:lnTo>
                  <a:pt x="3430523" y="452628"/>
                </a:lnTo>
                <a:lnTo>
                  <a:pt x="3430523" y="462534"/>
                </a:lnTo>
                <a:lnTo>
                  <a:pt x="3439667" y="462534"/>
                </a:lnTo>
                <a:close/>
              </a:path>
              <a:path w="3702050" h="462914">
                <a:moveTo>
                  <a:pt x="3420617" y="462534"/>
                </a:moveTo>
                <a:lnTo>
                  <a:pt x="3420617" y="452628"/>
                </a:lnTo>
                <a:lnTo>
                  <a:pt x="3411473" y="452628"/>
                </a:lnTo>
                <a:lnTo>
                  <a:pt x="3411473" y="462534"/>
                </a:lnTo>
                <a:lnTo>
                  <a:pt x="3420617" y="462534"/>
                </a:lnTo>
                <a:close/>
              </a:path>
              <a:path w="3702050" h="462914">
                <a:moveTo>
                  <a:pt x="3401567" y="462534"/>
                </a:moveTo>
                <a:lnTo>
                  <a:pt x="3401567" y="452628"/>
                </a:lnTo>
                <a:lnTo>
                  <a:pt x="3392423" y="452628"/>
                </a:lnTo>
                <a:lnTo>
                  <a:pt x="3392423" y="462534"/>
                </a:lnTo>
                <a:lnTo>
                  <a:pt x="3401567" y="462534"/>
                </a:lnTo>
                <a:close/>
              </a:path>
              <a:path w="3702050" h="462914">
                <a:moveTo>
                  <a:pt x="3382517" y="462534"/>
                </a:moveTo>
                <a:lnTo>
                  <a:pt x="3382517" y="452628"/>
                </a:lnTo>
                <a:lnTo>
                  <a:pt x="3373373" y="452628"/>
                </a:lnTo>
                <a:lnTo>
                  <a:pt x="3373373" y="462534"/>
                </a:lnTo>
                <a:lnTo>
                  <a:pt x="3382517" y="462534"/>
                </a:lnTo>
                <a:close/>
              </a:path>
              <a:path w="3702050" h="462914">
                <a:moveTo>
                  <a:pt x="3363467" y="462534"/>
                </a:moveTo>
                <a:lnTo>
                  <a:pt x="3363467" y="452628"/>
                </a:lnTo>
                <a:lnTo>
                  <a:pt x="3354323" y="452628"/>
                </a:lnTo>
                <a:lnTo>
                  <a:pt x="3354323" y="462534"/>
                </a:lnTo>
                <a:lnTo>
                  <a:pt x="3363467" y="462534"/>
                </a:lnTo>
                <a:close/>
              </a:path>
              <a:path w="3702050" h="462914">
                <a:moveTo>
                  <a:pt x="3344417" y="462534"/>
                </a:moveTo>
                <a:lnTo>
                  <a:pt x="3344417" y="452628"/>
                </a:lnTo>
                <a:lnTo>
                  <a:pt x="3335273" y="452628"/>
                </a:lnTo>
                <a:lnTo>
                  <a:pt x="3335273" y="462534"/>
                </a:lnTo>
                <a:lnTo>
                  <a:pt x="3344417" y="462534"/>
                </a:lnTo>
                <a:close/>
              </a:path>
              <a:path w="3702050" h="462914">
                <a:moveTo>
                  <a:pt x="3325367" y="462534"/>
                </a:moveTo>
                <a:lnTo>
                  <a:pt x="3325367" y="452628"/>
                </a:lnTo>
                <a:lnTo>
                  <a:pt x="3316223" y="452628"/>
                </a:lnTo>
                <a:lnTo>
                  <a:pt x="3316223" y="462534"/>
                </a:lnTo>
                <a:lnTo>
                  <a:pt x="3325367" y="462534"/>
                </a:lnTo>
                <a:close/>
              </a:path>
              <a:path w="3702050" h="462914">
                <a:moveTo>
                  <a:pt x="3306317" y="462534"/>
                </a:moveTo>
                <a:lnTo>
                  <a:pt x="3306317" y="452628"/>
                </a:lnTo>
                <a:lnTo>
                  <a:pt x="3297173" y="452628"/>
                </a:lnTo>
                <a:lnTo>
                  <a:pt x="3297173" y="462534"/>
                </a:lnTo>
                <a:lnTo>
                  <a:pt x="3306317" y="462534"/>
                </a:lnTo>
                <a:close/>
              </a:path>
              <a:path w="3702050" h="462914">
                <a:moveTo>
                  <a:pt x="3287267" y="462534"/>
                </a:moveTo>
                <a:lnTo>
                  <a:pt x="3287267" y="452628"/>
                </a:lnTo>
                <a:lnTo>
                  <a:pt x="3278123" y="452628"/>
                </a:lnTo>
                <a:lnTo>
                  <a:pt x="3278123" y="462534"/>
                </a:lnTo>
                <a:lnTo>
                  <a:pt x="3287267" y="462534"/>
                </a:lnTo>
                <a:close/>
              </a:path>
              <a:path w="3702050" h="462914">
                <a:moveTo>
                  <a:pt x="3268217" y="462534"/>
                </a:moveTo>
                <a:lnTo>
                  <a:pt x="3268217" y="452628"/>
                </a:lnTo>
                <a:lnTo>
                  <a:pt x="3259073" y="452628"/>
                </a:lnTo>
                <a:lnTo>
                  <a:pt x="3259073" y="462534"/>
                </a:lnTo>
                <a:lnTo>
                  <a:pt x="3268217" y="462534"/>
                </a:lnTo>
                <a:close/>
              </a:path>
              <a:path w="3702050" h="462914">
                <a:moveTo>
                  <a:pt x="3249168" y="462534"/>
                </a:moveTo>
                <a:lnTo>
                  <a:pt x="3249168" y="452628"/>
                </a:lnTo>
                <a:lnTo>
                  <a:pt x="3240023" y="452628"/>
                </a:lnTo>
                <a:lnTo>
                  <a:pt x="3240023" y="462534"/>
                </a:lnTo>
                <a:lnTo>
                  <a:pt x="3249168" y="462534"/>
                </a:lnTo>
                <a:close/>
              </a:path>
              <a:path w="3702050" h="462914">
                <a:moveTo>
                  <a:pt x="3230118" y="462534"/>
                </a:moveTo>
                <a:lnTo>
                  <a:pt x="3230118" y="452628"/>
                </a:lnTo>
                <a:lnTo>
                  <a:pt x="3220973" y="452628"/>
                </a:lnTo>
                <a:lnTo>
                  <a:pt x="3220973" y="462534"/>
                </a:lnTo>
                <a:lnTo>
                  <a:pt x="3230118" y="462534"/>
                </a:lnTo>
                <a:close/>
              </a:path>
              <a:path w="3702050" h="462914">
                <a:moveTo>
                  <a:pt x="3211068" y="462534"/>
                </a:moveTo>
                <a:lnTo>
                  <a:pt x="3211068" y="452628"/>
                </a:lnTo>
                <a:lnTo>
                  <a:pt x="3201923" y="452628"/>
                </a:lnTo>
                <a:lnTo>
                  <a:pt x="3201923" y="462534"/>
                </a:lnTo>
                <a:lnTo>
                  <a:pt x="3211068" y="462534"/>
                </a:lnTo>
                <a:close/>
              </a:path>
              <a:path w="3702050" h="462914">
                <a:moveTo>
                  <a:pt x="3192018" y="462534"/>
                </a:moveTo>
                <a:lnTo>
                  <a:pt x="3192018" y="452628"/>
                </a:lnTo>
                <a:lnTo>
                  <a:pt x="3182873" y="452628"/>
                </a:lnTo>
                <a:lnTo>
                  <a:pt x="3182873" y="462534"/>
                </a:lnTo>
                <a:lnTo>
                  <a:pt x="3192018" y="462534"/>
                </a:lnTo>
                <a:close/>
              </a:path>
              <a:path w="3702050" h="462914">
                <a:moveTo>
                  <a:pt x="3172968" y="462534"/>
                </a:moveTo>
                <a:lnTo>
                  <a:pt x="3172968" y="452628"/>
                </a:lnTo>
                <a:lnTo>
                  <a:pt x="3163823" y="452628"/>
                </a:lnTo>
                <a:lnTo>
                  <a:pt x="3163823" y="462534"/>
                </a:lnTo>
                <a:lnTo>
                  <a:pt x="3172968" y="462534"/>
                </a:lnTo>
                <a:close/>
              </a:path>
              <a:path w="3702050" h="462914">
                <a:moveTo>
                  <a:pt x="3153918" y="462534"/>
                </a:moveTo>
                <a:lnTo>
                  <a:pt x="3153918" y="452628"/>
                </a:lnTo>
                <a:lnTo>
                  <a:pt x="3144773" y="452628"/>
                </a:lnTo>
                <a:lnTo>
                  <a:pt x="3144773" y="462534"/>
                </a:lnTo>
                <a:lnTo>
                  <a:pt x="3153918" y="462534"/>
                </a:lnTo>
                <a:close/>
              </a:path>
              <a:path w="3702050" h="462914">
                <a:moveTo>
                  <a:pt x="3134868" y="462534"/>
                </a:moveTo>
                <a:lnTo>
                  <a:pt x="3134868" y="452628"/>
                </a:lnTo>
                <a:lnTo>
                  <a:pt x="3125723" y="452628"/>
                </a:lnTo>
                <a:lnTo>
                  <a:pt x="3125723" y="462534"/>
                </a:lnTo>
                <a:lnTo>
                  <a:pt x="3134868" y="462534"/>
                </a:lnTo>
                <a:close/>
              </a:path>
              <a:path w="3702050" h="462914">
                <a:moveTo>
                  <a:pt x="3115818" y="462534"/>
                </a:moveTo>
                <a:lnTo>
                  <a:pt x="3115818" y="452628"/>
                </a:lnTo>
                <a:lnTo>
                  <a:pt x="3106673" y="452628"/>
                </a:lnTo>
                <a:lnTo>
                  <a:pt x="3106673" y="462534"/>
                </a:lnTo>
                <a:lnTo>
                  <a:pt x="3115818" y="462534"/>
                </a:lnTo>
                <a:close/>
              </a:path>
              <a:path w="3702050" h="462914">
                <a:moveTo>
                  <a:pt x="3096768" y="462534"/>
                </a:moveTo>
                <a:lnTo>
                  <a:pt x="3096768" y="452628"/>
                </a:lnTo>
                <a:lnTo>
                  <a:pt x="3087623" y="452628"/>
                </a:lnTo>
                <a:lnTo>
                  <a:pt x="3087623" y="462534"/>
                </a:lnTo>
                <a:lnTo>
                  <a:pt x="3096768" y="462534"/>
                </a:lnTo>
                <a:close/>
              </a:path>
              <a:path w="3702050" h="462914">
                <a:moveTo>
                  <a:pt x="3077718" y="462534"/>
                </a:moveTo>
                <a:lnTo>
                  <a:pt x="3077718" y="452628"/>
                </a:lnTo>
                <a:lnTo>
                  <a:pt x="3068573" y="452628"/>
                </a:lnTo>
                <a:lnTo>
                  <a:pt x="3068573" y="462534"/>
                </a:lnTo>
                <a:lnTo>
                  <a:pt x="3077718" y="462534"/>
                </a:lnTo>
                <a:close/>
              </a:path>
              <a:path w="3702050" h="462914">
                <a:moveTo>
                  <a:pt x="3058668" y="462534"/>
                </a:moveTo>
                <a:lnTo>
                  <a:pt x="3058668" y="452628"/>
                </a:lnTo>
                <a:lnTo>
                  <a:pt x="3049523" y="452628"/>
                </a:lnTo>
                <a:lnTo>
                  <a:pt x="3049523" y="462534"/>
                </a:lnTo>
                <a:lnTo>
                  <a:pt x="3058668" y="462534"/>
                </a:lnTo>
                <a:close/>
              </a:path>
              <a:path w="3702050" h="462914">
                <a:moveTo>
                  <a:pt x="3039618" y="462534"/>
                </a:moveTo>
                <a:lnTo>
                  <a:pt x="3039618" y="452628"/>
                </a:lnTo>
                <a:lnTo>
                  <a:pt x="3030473" y="452628"/>
                </a:lnTo>
                <a:lnTo>
                  <a:pt x="3030473" y="462534"/>
                </a:lnTo>
                <a:lnTo>
                  <a:pt x="3039618" y="462534"/>
                </a:lnTo>
                <a:close/>
              </a:path>
              <a:path w="3702050" h="462914">
                <a:moveTo>
                  <a:pt x="3020568" y="462534"/>
                </a:moveTo>
                <a:lnTo>
                  <a:pt x="3020568" y="452628"/>
                </a:lnTo>
                <a:lnTo>
                  <a:pt x="3011423" y="452628"/>
                </a:lnTo>
                <a:lnTo>
                  <a:pt x="3011423" y="462534"/>
                </a:lnTo>
                <a:lnTo>
                  <a:pt x="3020568" y="462534"/>
                </a:lnTo>
                <a:close/>
              </a:path>
              <a:path w="3702050" h="462914">
                <a:moveTo>
                  <a:pt x="3001518" y="462534"/>
                </a:moveTo>
                <a:lnTo>
                  <a:pt x="3001518" y="452628"/>
                </a:lnTo>
                <a:lnTo>
                  <a:pt x="2992373" y="452628"/>
                </a:lnTo>
                <a:lnTo>
                  <a:pt x="2992373" y="462534"/>
                </a:lnTo>
                <a:lnTo>
                  <a:pt x="3001518" y="462534"/>
                </a:lnTo>
                <a:close/>
              </a:path>
              <a:path w="3702050" h="462914">
                <a:moveTo>
                  <a:pt x="2982468" y="462534"/>
                </a:moveTo>
                <a:lnTo>
                  <a:pt x="2982468" y="452628"/>
                </a:lnTo>
                <a:lnTo>
                  <a:pt x="2973323" y="452628"/>
                </a:lnTo>
                <a:lnTo>
                  <a:pt x="2973323" y="462534"/>
                </a:lnTo>
                <a:lnTo>
                  <a:pt x="2982468" y="462534"/>
                </a:lnTo>
                <a:close/>
              </a:path>
              <a:path w="3702050" h="462914">
                <a:moveTo>
                  <a:pt x="2963418" y="462534"/>
                </a:moveTo>
                <a:lnTo>
                  <a:pt x="2963418" y="452628"/>
                </a:lnTo>
                <a:lnTo>
                  <a:pt x="2954273" y="452628"/>
                </a:lnTo>
                <a:lnTo>
                  <a:pt x="2954273" y="462534"/>
                </a:lnTo>
                <a:lnTo>
                  <a:pt x="2963418" y="462534"/>
                </a:lnTo>
                <a:close/>
              </a:path>
              <a:path w="3702050" h="462914">
                <a:moveTo>
                  <a:pt x="2944368" y="462534"/>
                </a:moveTo>
                <a:lnTo>
                  <a:pt x="2944368" y="452628"/>
                </a:lnTo>
                <a:lnTo>
                  <a:pt x="2935223" y="452628"/>
                </a:lnTo>
                <a:lnTo>
                  <a:pt x="2935223" y="462534"/>
                </a:lnTo>
                <a:lnTo>
                  <a:pt x="2944368" y="462534"/>
                </a:lnTo>
                <a:close/>
              </a:path>
              <a:path w="3702050" h="462914">
                <a:moveTo>
                  <a:pt x="2925318" y="462534"/>
                </a:moveTo>
                <a:lnTo>
                  <a:pt x="2925318" y="452628"/>
                </a:lnTo>
                <a:lnTo>
                  <a:pt x="2916173" y="452628"/>
                </a:lnTo>
                <a:lnTo>
                  <a:pt x="2916173" y="462534"/>
                </a:lnTo>
                <a:lnTo>
                  <a:pt x="2925318" y="462534"/>
                </a:lnTo>
                <a:close/>
              </a:path>
              <a:path w="3702050" h="462914">
                <a:moveTo>
                  <a:pt x="2906268" y="462534"/>
                </a:moveTo>
                <a:lnTo>
                  <a:pt x="2906268" y="452628"/>
                </a:lnTo>
                <a:lnTo>
                  <a:pt x="2897123" y="452628"/>
                </a:lnTo>
                <a:lnTo>
                  <a:pt x="2897123" y="462534"/>
                </a:lnTo>
                <a:lnTo>
                  <a:pt x="2906268" y="462534"/>
                </a:lnTo>
                <a:close/>
              </a:path>
              <a:path w="3702050" h="462914">
                <a:moveTo>
                  <a:pt x="2887218" y="462534"/>
                </a:moveTo>
                <a:lnTo>
                  <a:pt x="2887218" y="452628"/>
                </a:lnTo>
                <a:lnTo>
                  <a:pt x="2878073" y="452628"/>
                </a:lnTo>
                <a:lnTo>
                  <a:pt x="2878073" y="462534"/>
                </a:lnTo>
                <a:lnTo>
                  <a:pt x="2887218" y="462534"/>
                </a:lnTo>
                <a:close/>
              </a:path>
              <a:path w="3702050" h="462914">
                <a:moveTo>
                  <a:pt x="2868168" y="462534"/>
                </a:moveTo>
                <a:lnTo>
                  <a:pt x="2868168" y="452628"/>
                </a:lnTo>
                <a:lnTo>
                  <a:pt x="2859023" y="452628"/>
                </a:lnTo>
                <a:lnTo>
                  <a:pt x="2859023" y="462534"/>
                </a:lnTo>
                <a:lnTo>
                  <a:pt x="2868168" y="462534"/>
                </a:lnTo>
                <a:close/>
              </a:path>
              <a:path w="3702050" h="462914">
                <a:moveTo>
                  <a:pt x="2849118" y="462534"/>
                </a:moveTo>
                <a:lnTo>
                  <a:pt x="2849118" y="452628"/>
                </a:lnTo>
                <a:lnTo>
                  <a:pt x="2839973" y="452628"/>
                </a:lnTo>
                <a:lnTo>
                  <a:pt x="2839973" y="462534"/>
                </a:lnTo>
                <a:lnTo>
                  <a:pt x="2849118" y="462534"/>
                </a:lnTo>
                <a:close/>
              </a:path>
              <a:path w="3702050" h="462914">
                <a:moveTo>
                  <a:pt x="2830068" y="462534"/>
                </a:moveTo>
                <a:lnTo>
                  <a:pt x="2830068" y="452628"/>
                </a:lnTo>
                <a:lnTo>
                  <a:pt x="2820923" y="452628"/>
                </a:lnTo>
                <a:lnTo>
                  <a:pt x="2820923" y="462534"/>
                </a:lnTo>
                <a:lnTo>
                  <a:pt x="2830068" y="462534"/>
                </a:lnTo>
                <a:close/>
              </a:path>
              <a:path w="3702050" h="462914">
                <a:moveTo>
                  <a:pt x="2811018" y="462534"/>
                </a:moveTo>
                <a:lnTo>
                  <a:pt x="2811018" y="452628"/>
                </a:lnTo>
                <a:lnTo>
                  <a:pt x="2801873" y="452628"/>
                </a:lnTo>
                <a:lnTo>
                  <a:pt x="2801873" y="462534"/>
                </a:lnTo>
                <a:lnTo>
                  <a:pt x="2811018" y="462534"/>
                </a:lnTo>
                <a:close/>
              </a:path>
              <a:path w="3702050" h="462914">
                <a:moveTo>
                  <a:pt x="2791968" y="462534"/>
                </a:moveTo>
                <a:lnTo>
                  <a:pt x="2791968" y="452628"/>
                </a:lnTo>
                <a:lnTo>
                  <a:pt x="2782823" y="452628"/>
                </a:lnTo>
                <a:lnTo>
                  <a:pt x="2782823" y="462534"/>
                </a:lnTo>
                <a:lnTo>
                  <a:pt x="2791968" y="462534"/>
                </a:lnTo>
                <a:close/>
              </a:path>
              <a:path w="3702050" h="462914">
                <a:moveTo>
                  <a:pt x="2772918" y="462534"/>
                </a:moveTo>
                <a:lnTo>
                  <a:pt x="2772918" y="452628"/>
                </a:lnTo>
                <a:lnTo>
                  <a:pt x="2763773" y="452628"/>
                </a:lnTo>
                <a:lnTo>
                  <a:pt x="2763773" y="462534"/>
                </a:lnTo>
                <a:lnTo>
                  <a:pt x="2772918" y="462534"/>
                </a:lnTo>
                <a:close/>
              </a:path>
              <a:path w="3702050" h="462914">
                <a:moveTo>
                  <a:pt x="2753868" y="462534"/>
                </a:moveTo>
                <a:lnTo>
                  <a:pt x="2753868" y="452628"/>
                </a:lnTo>
                <a:lnTo>
                  <a:pt x="2744723" y="452628"/>
                </a:lnTo>
                <a:lnTo>
                  <a:pt x="2744723" y="462534"/>
                </a:lnTo>
                <a:lnTo>
                  <a:pt x="2753868" y="462534"/>
                </a:lnTo>
                <a:close/>
              </a:path>
              <a:path w="3702050" h="462914">
                <a:moveTo>
                  <a:pt x="2734818" y="462534"/>
                </a:moveTo>
                <a:lnTo>
                  <a:pt x="2734818" y="452628"/>
                </a:lnTo>
                <a:lnTo>
                  <a:pt x="2725673" y="452628"/>
                </a:lnTo>
                <a:lnTo>
                  <a:pt x="2725673" y="462534"/>
                </a:lnTo>
                <a:lnTo>
                  <a:pt x="2734818" y="462534"/>
                </a:lnTo>
                <a:close/>
              </a:path>
              <a:path w="3702050" h="462914">
                <a:moveTo>
                  <a:pt x="2715768" y="462534"/>
                </a:moveTo>
                <a:lnTo>
                  <a:pt x="2715768" y="452628"/>
                </a:lnTo>
                <a:lnTo>
                  <a:pt x="2706623" y="452628"/>
                </a:lnTo>
                <a:lnTo>
                  <a:pt x="2706623" y="462534"/>
                </a:lnTo>
                <a:lnTo>
                  <a:pt x="2715768" y="462534"/>
                </a:lnTo>
                <a:close/>
              </a:path>
              <a:path w="3702050" h="462914">
                <a:moveTo>
                  <a:pt x="2696718" y="462534"/>
                </a:moveTo>
                <a:lnTo>
                  <a:pt x="2696718" y="452628"/>
                </a:lnTo>
                <a:lnTo>
                  <a:pt x="2687573" y="452628"/>
                </a:lnTo>
                <a:lnTo>
                  <a:pt x="2687573" y="462534"/>
                </a:lnTo>
                <a:lnTo>
                  <a:pt x="2696718" y="462534"/>
                </a:lnTo>
                <a:close/>
              </a:path>
              <a:path w="3702050" h="462914">
                <a:moveTo>
                  <a:pt x="2677668" y="462534"/>
                </a:moveTo>
                <a:lnTo>
                  <a:pt x="2677668" y="452628"/>
                </a:lnTo>
                <a:lnTo>
                  <a:pt x="2668523" y="452628"/>
                </a:lnTo>
                <a:lnTo>
                  <a:pt x="2668523" y="462534"/>
                </a:lnTo>
                <a:lnTo>
                  <a:pt x="2677668" y="462534"/>
                </a:lnTo>
                <a:close/>
              </a:path>
              <a:path w="3702050" h="462914">
                <a:moveTo>
                  <a:pt x="2658618" y="462534"/>
                </a:moveTo>
                <a:lnTo>
                  <a:pt x="2658618" y="452628"/>
                </a:lnTo>
                <a:lnTo>
                  <a:pt x="2649473" y="452628"/>
                </a:lnTo>
                <a:lnTo>
                  <a:pt x="2649473" y="462534"/>
                </a:lnTo>
                <a:lnTo>
                  <a:pt x="2658618" y="462534"/>
                </a:lnTo>
                <a:close/>
              </a:path>
              <a:path w="3702050" h="462914">
                <a:moveTo>
                  <a:pt x="2639568" y="462534"/>
                </a:moveTo>
                <a:lnTo>
                  <a:pt x="2639568" y="452628"/>
                </a:lnTo>
                <a:lnTo>
                  <a:pt x="2630423" y="452628"/>
                </a:lnTo>
                <a:lnTo>
                  <a:pt x="2630423" y="462534"/>
                </a:lnTo>
                <a:lnTo>
                  <a:pt x="2639568" y="462534"/>
                </a:lnTo>
                <a:close/>
              </a:path>
              <a:path w="3702050" h="462914">
                <a:moveTo>
                  <a:pt x="2620518" y="462534"/>
                </a:moveTo>
                <a:lnTo>
                  <a:pt x="2620518" y="452628"/>
                </a:lnTo>
                <a:lnTo>
                  <a:pt x="2611373" y="452628"/>
                </a:lnTo>
                <a:lnTo>
                  <a:pt x="2611373" y="462534"/>
                </a:lnTo>
                <a:lnTo>
                  <a:pt x="2620518" y="462534"/>
                </a:lnTo>
                <a:close/>
              </a:path>
              <a:path w="3702050" h="462914">
                <a:moveTo>
                  <a:pt x="2601468" y="462534"/>
                </a:moveTo>
                <a:lnTo>
                  <a:pt x="2601468" y="452628"/>
                </a:lnTo>
                <a:lnTo>
                  <a:pt x="2592323" y="452628"/>
                </a:lnTo>
                <a:lnTo>
                  <a:pt x="2592323" y="462534"/>
                </a:lnTo>
                <a:lnTo>
                  <a:pt x="2601468" y="462534"/>
                </a:lnTo>
                <a:close/>
              </a:path>
              <a:path w="3702050" h="462914">
                <a:moveTo>
                  <a:pt x="2582418" y="462534"/>
                </a:moveTo>
                <a:lnTo>
                  <a:pt x="2582418" y="452628"/>
                </a:lnTo>
                <a:lnTo>
                  <a:pt x="2573273" y="452628"/>
                </a:lnTo>
                <a:lnTo>
                  <a:pt x="2573273" y="462534"/>
                </a:lnTo>
                <a:lnTo>
                  <a:pt x="2582418" y="462534"/>
                </a:lnTo>
                <a:close/>
              </a:path>
              <a:path w="3702050" h="462914">
                <a:moveTo>
                  <a:pt x="2563368" y="462534"/>
                </a:moveTo>
                <a:lnTo>
                  <a:pt x="2563368" y="452628"/>
                </a:lnTo>
                <a:lnTo>
                  <a:pt x="2554223" y="452628"/>
                </a:lnTo>
                <a:lnTo>
                  <a:pt x="2554223" y="462534"/>
                </a:lnTo>
                <a:lnTo>
                  <a:pt x="2563368" y="462534"/>
                </a:lnTo>
                <a:close/>
              </a:path>
              <a:path w="3702050" h="462914">
                <a:moveTo>
                  <a:pt x="2544318" y="462534"/>
                </a:moveTo>
                <a:lnTo>
                  <a:pt x="2544318" y="452628"/>
                </a:lnTo>
                <a:lnTo>
                  <a:pt x="2535173" y="452628"/>
                </a:lnTo>
                <a:lnTo>
                  <a:pt x="2535173" y="462534"/>
                </a:lnTo>
                <a:lnTo>
                  <a:pt x="2544318" y="462534"/>
                </a:lnTo>
                <a:close/>
              </a:path>
              <a:path w="3702050" h="462914">
                <a:moveTo>
                  <a:pt x="2525268" y="462534"/>
                </a:moveTo>
                <a:lnTo>
                  <a:pt x="2525268" y="452628"/>
                </a:lnTo>
                <a:lnTo>
                  <a:pt x="2516123" y="452628"/>
                </a:lnTo>
                <a:lnTo>
                  <a:pt x="2516123" y="462534"/>
                </a:lnTo>
                <a:lnTo>
                  <a:pt x="2525268" y="462534"/>
                </a:lnTo>
                <a:close/>
              </a:path>
              <a:path w="3702050" h="462914">
                <a:moveTo>
                  <a:pt x="2506218" y="462534"/>
                </a:moveTo>
                <a:lnTo>
                  <a:pt x="2506218" y="452628"/>
                </a:lnTo>
                <a:lnTo>
                  <a:pt x="2497073" y="452628"/>
                </a:lnTo>
                <a:lnTo>
                  <a:pt x="2497073" y="462534"/>
                </a:lnTo>
                <a:lnTo>
                  <a:pt x="2506218" y="462534"/>
                </a:lnTo>
                <a:close/>
              </a:path>
              <a:path w="3702050" h="462914">
                <a:moveTo>
                  <a:pt x="2487168" y="462534"/>
                </a:moveTo>
                <a:lnTo>
                  <a:pt x="2487168" y="452628"/>
                </a:lnTo>
                <a:lnTo>
                  <a:pt x="2478023" y="452628"/>
                </a:lnTo>
                <a:lnTo>
                  <a:pt x="2478023" y="462534"/>
                </a:lnTo>
                <a:lnTo>
                  <a:pt x="2487168" y="462534"/>
                </a:lnTo>
                <a:close/>
              </a:path>
              <a:path w="3702050" h="462914">
                <a:moveTo>
                  <a:pt x="2468118" y="462534"/>
                </a:moveTo>
                <a:lnTo>
                  <a:pt x="2468118" y="452628"/>
                </a:lnTo>
                <a:lnTo>
                  <a:pt x="2458973" y="452628"/>
                </a:lnTo>
                <a:lnTo>
                  <a:pt x="2458973" y="462534"/>
                </a:lnTo>
                <a:lnTo>
                  <a:pt x="2468118" y="462534"/>
                </a:lnTo>
                <a:close/>
              </a:path>
              <a:path w="3702050" h="462914">
                <a:moveTo>
                  <a:pt x="2449068" y="462534"/>
                </a:moveTo>
                <a:lnTo>
                  <a:pt x="2449068" y="452628"/>
                </a:lnTo>
                <a:lnTo>
                  <a:pt x="2439923" y="452628"/>
                </a:lnTo>
                <a:lnTo>
                  <a:pt x="2439923" y="462534"/>
                </a:lnTo>
                <a:lnTo>
                  <a:pt x="2449068" y="462534"/>
                </a:lnTo>
                <a:close/>
              </a:path>
              <a:path w="3702050" h="462914">
                <a:moveTo>
                  <a:pt x="2430018" y="462534"/>
                </a:moveTo>
                <a:lnTo>
                  <a:pt x="2430018" y="452628"/>
                </a:lnTo>
                <a:lnTo>
                  <a:pt x="2420873" y="452628"/>
                </a:lnTo>
                <a:lnTo>
                  <a:pt x="2420873" y="462534"/>
                </a:lnTo>
                <a:lnTo>
                  <a:pt x="2430018" y="462534"/>
                </a:lnTo>
                <a:close/>
              </a:path>
              <a:path w="3702050" h="462914">
                <a:moveTo>
                  <a:pt x="2410968" y="462534"/>
                </a:moveTo>
                <a:lnTo>
                  <a:pt x="2410968" y="452628"/>
                </a:lnTo>
                <a:lnTo>
                  <a:pt x="2401823" y="452628"/>
                </a:lnTo>
                <a:lnTo>
                  <a:pt x="2401823" y="462534"/>
                </a:lnTo>
                <a:lnTo>
                  <a:pt x="2410968" y="462534"/>
                </a:lnTo>
                <a:close/>
              </a:path>
              <a:path w="3702050" h="462914">
                <a:moveTo>
                  <a:pt x="2391918" y="462534"/>
                </a:moveTo>
                <a:lnTo>
                  <a:pt x="2391918" y="452628"/>
                </a:lnTo>
                <a:lnTo>
                  <a:pt x="2382773" y="452628"/>
                </a:lnTo>
                <a:lnTo>
                  <a:pt x="2382773" y="462534"/>
                </a:lnTo>
                <a:lnTo>
                  <a:pt x="2391918" y="462534"/>
                </a:lnTo>
                <a:close/>
              </a:path>
              <a:path w="3702050" h="462914">
                <a:moveTo>
                  <a:pt x="2372868" y="462534"/>
                </a:moveTo>
                <a:lnTo>
                  <a:pt x="2372868" y="452628"/>
                </a:lnTo>
                <a:lnTo>
                  <a:pt x="2363723" y="452628"/>
                </a:lnTo>
                <a:lnTo>
                  <a:pt x="2363723" y="462534"/>
                </a:lnTo>
                <a:lnTo>
                  <a:pt x="2372868" y="462534"/>
                </a:lnTo>
                <a:close/>
              </a:path>
              <a:path w="3702050" h="462914">
                <a:moveTo>
                  <a:pt x="2353818" y="462534"/>
                </a:moveTo>
                <a:lnTo>
                  <a:pt x="2353818" y="452628"/>
                </a:lnTo>
                <a:lnTo>
                  <a:pt x="2344673" y="452628"/>
                </a:lnTo>
                <a:lnTo>
                  <a:pt x="2344673" y="462534"/>
                </a:lnTo>
                <a:lnTo>
                  <a:pt x="2353818" y="462534"/>
                </a:lnTo>
                <a:close/>
              </a:path>
              <a:path w="3702050" h="462914">
                <a:moveTo>
                  <a:pt x="2334768" y="462534"/>
                </a:moveTo>
                <a:lnTo>
                  <a:pt x="2334768" y="452628"/>
                </a:lnTo>
                <a:lnTo>
                  <a:pt x="2325623" y="452628"/>
                </a:lnTo>
                <a:lnTo>
                  <a:pt x="2325623" y="462534"/>
                </a:lnTo>
                <a:lnTo>
                  <a:pt x="2334768" y="462534"/>
                </a:lnTo>
                <a:close/>
              </a:path>
              <a:path w="3702050" h="462914">
                <a:moveTo>
                  <a:pt x="2315718" y="462534"/>
                </a:moveTo>
                <a:lnTo>
                  <a:pt x="2315718" y="452628"/>
                </a:lnTo>
                <a:lnTo>
                  <a:pt x="2306573" y="452628"/>
                </a:lnTo>
                <a:lnTo>
                  <a:pt x="2306573" y="462534"/>
                </a:lnTo>
                <a:lnTo>
                  <a:pt x="2315718" y="462534"/>
                </a:lnTo>
                <a:close/>
              </a:path>
              <a:path w="3702050" h="462914">
                <a:moveTo>
                  <a:pt x="2296668" y="462534"/>
                </a:moveTo>
                <a:lnTo>
                  <a:pt x="2296668" y="452628"/>
                </a:lnTo>
                <a:lnTo>
                  <a:pt x="2287523" y="452628"/>
                </a:lnTo>
                <a:lnTo>
                  <a:pt x="2287523" y="462534"/>
                </a:lnTo>
                <a:lnTo>
                  <a:pt x="2296668" y="462534"/>
                </a:lnTo>
                <a:close/>
              </a:path>
              <a:path w="3702050" h="462914">
                <a:moveTo>
                  <a:pt x="2277618" y="462534"/>
                </a:moveTo>
                <a:lnTo>
                  <a:pt x="2277618" y="452628"/>
                </a:lnTo>
                <a:lnTo>
                  <a:pt x="2268473" y="452628"/>
                </a:lnTo>
                <a:lnTo>
                  <a:pt x="2268473" y="462534"/>
                </a:lnTo>
                <a:lnTo>
                  <a:pt x="2277618" y="462534"/>
                </a:lnTo>
                <a:close/>
              </a:path>
              <a:path w="3702050" h="462914">
                <a:moveTo>
                  <a:pt x="2258568" y="462534"/>
                </a:moveTo>
                <a:lnTo>
                  <a:pt x="2258568" y="452628"/>
                </a:lnTo>
                <a:lnTo>
                  <a:pt x="2249423" y="452628"/>
                </a:lnTo>
                <a:lnTo>
                  <a:pt x="2249423" y="462534"/>
                </a:lnTo>
                <a:lnTo>
                  <a:pt x="2258568" y="462534"/>
                </a:lnTo>
                <a:close/>
              </a:path>
              <a:path w="3702050" h="462914">
                <a:moveTo>
                  <a:pt x="2239518" y="462534"/>
                </a:moveTo>
                <a:lnTo>
                  <a:pt x="2239518" y="452628"/>
                </a:lnTo>
                <a:lnTo>
                  <a:pt x="2230373" y="452628"/>
                </a:lnTo>
                <a:lnTo>
                  <a:pt x="2230373" y="462534"/>
                </a:lnTo>
                <a:lnTo>
                  <a:pt x="2239518" y="462534"/>
                </a:lnTo>
                <a:close/>
              </a:path>
              <a:path w="3702050" h="462914">
                <a:moveTo>
                  <a:pt x="2220468" y="462534"/>
                </a:moveTo>
                <a:lnTo>
                  <a:pt x="2220468" y="452628"/>
                </a:lnTo>
                <a:lnTo>
                  <a:pt x="2211323" y="452628"/>
                </a:lnTo>
                <a:lnTo>
                  <a:pt x="2211323" y="462534"/>
                </a:lnTo>
                <a:lnTo>
                  <a:pt x="2220468" y="462534"/>
                </a:lnTo>
                <a:close/>
              </a:path>
              <a:path w="3702050" h="462914">
                <a:moveTo>
                  <a:pt x="2201418" y="462534"/>
                </a:moveTo>
                <a:lnTo>
                  <a:pt x="2201418" y="452628"/>
                </a:lnTo>
                <a:lnTo>
                  <a:pt x="2192273" y="452628"/>
                </a:lnTo>
                <a:lnTo>
                  <a:pt x="2192273" y="462534"/>
                </a:lnTo>
                <a:lnTo>
                  <a:pt x="2201418" y="462534"/>
                </a:lnTo>
                <a:close/>
              </a:path>
              <a:path w="3702050" h="462914">
                <a:moveTo>
                  <a:pt x="2182368" y="462534"/>
                </a:moveTo>
                <a:lnTo>
                  <a:pt x="2182368" y="452628"/>
                </a:lnTo>
                <a:lnTo>
                  <a:pt x="2173223" y="452628"/>
                </a:lnTo>
                <a:lnTo>
                  <a:pt x="2173223" y="462534"/>
                </a:lnTo>
                <a:lnTo>
                  <a:pt x="2182368" y="462534"/>
                </a:lnTo>
                <a:close/>
              </a:path>
              <a:path w="3702050" h="462914">
                <a:moveTo>
                  <a:pt x="2163318" y="462534"/>
                </a:moveTo>
                <a:lnTo>
                  <a:pt x="2163318" y="452628"/>
                </a:lnTo>
                <a:lnTo>
                  <a:pt x="2154174" y="452628"/>
                </a:lnTo>
                <a:lnTo>
                  <a:pt x="2154174" y="462534"/>
                </a:lnTo>
                <a:lnTo>
                  <a:pt x="2163318" y="462534"/>
                </a:lnTo>
                <a:close/>
              </a:path>
              <a:path w="3702050" h="462914">
                <a:moveTo>
                  <a:pt x="2144268" y="462534"/>
                </a:moveTo>
                <a:lnTo>
                  <a:pt x="2144268" y="452628"/>
                </a:lnTo>
                <a:lnTo>
                  <a:pt x="2135123" y="452628"/>
                </a:lnTo>
                <a:lnTo>
                  <a:pt x="2135123" y="462534"/>
                </a:lnTo>
                <a:lnTo>
                  <a:pt x="2144268" y="462534"/>
                </a:lnTo>
                <a:close/>
              </a:path>
              <a:path w="3702050" h="462914">
                <a:moveTo>
                  <a:pt x="2125218" y="462534"/>
                </a:moveTo>
                <a:lnTo>
                  <a:pt x="2125218" y="452628"/>
                </a:lnTo>
                <a:lnTo>
                  <a:pt x="2116073" y="452628"/>
                </a:lnTo>
                <a:lnTo>
                  <a:pt x="2116073" y="462534"/>
                </a:lnTo>
                <a:lnTo>
                  <a:pt x="2125218" y="462534"/>
                </a:lnTo>
                <a:close/>
              </a:path>
              <a:path w="3702050" h="462914">
                <a:moveTo>
                  <a:pt x="2106168" y="462534"/>
                </a:moveTo>
                <a:lnTo>
                  <a:pt x="2106168" y="452628"/>
                </a:lnTo>
                <a:lnTo>
                  <a:pt x="2097023" y="452628"/>
                </a:lnTo>
                <a:lnTo>
                  <a:pt x="2097023" y="462534"/>
                </a:lnTo>
                <a:lnTo>
                  <a:pt x="2106168" y="462534"/>
                </a:lnTo>
                <a:close/>
              </a:path>
              <a:path w="3702050" h="462914">
                <a:moveTo>
                  <a:pt x="2087118" y="462534"/>
                </a:moveTo>
                <a:lnTo>
                  <a:pt x="2087118" y="452628"/>
                </a:lnTo>
                <a:lnTo>
                  <a:pt x="2077973" y="452628"/>
                </a:lnTo>
                <a:lnTo>
                  <a:pt x="2077973" y="462534"/>
                </a:lnTo>
                <a:lnTo>
                  <a:pt x="2087118" y="462534"/>
                </a:lnTo>
                <a:close/>
              </a:path>
              <a:path w="3702050" h="462914">
                <a:moveTo>
                  <a:pt x="2068068" y="462534"/>
                </a:moveTo>
                <a:lnTo>
                  <a:pt x="2068068" y="452628"/>
                </a:lnTo>
                <a:lnTo>
                  <a:pt x="2058923" y="452628"/>
                </a:lnTo>
                <a:lnTo>
                  <a:pt x="2058923" y="462534"/>
                </a:lnTo>
                <a:lnTo>
                  <a:pt x="2068068" y="462534"/>
                </a:lnTo>
                <a:close/>
              </a:path>
              <a:path w="3702050" h="462914">
                <a:moveTo>
                  <a:pt x="2049018" y="462534"/>
                </a:moveTo>
                <a:lnTo>
                  <a:pt x="2049018" y="452628"/>
                </a:lnTo>
                <a:lnTo>
                  <a:pt x="2039873" y="452628"/>
                </a:lnTo>
                <a:lnTo>
                  <a:pt x="2039873" y="462534"/>
                </a:lnTo>
                <a:lnTo>
                  <a:pt x="2049018" y="462534"/>
                </a:lnTo>
                <a:close/>
              </a:path>
              <a:path w="3702050" h="462914">
                <a:moveTo>
                  <a:pt x="2029968" y="462534"/>
                </a:moveTo>
                <a:lnTo>
                  <a:pt x="2029968" y="452628"/>
                </a:lnTo>
                <a:lnTo>
                  <a:pt x="2020823" y="452628"/>
                </a:lnTo>
                <a:lnTo>
                  <a:pt x="2020823" y="462534"/>
                </a:lnTo>
                <a:lnTo>
                  <a:pt x="2029968" y="462534"/>
                </a:lnTo>
                <a:close/>
              </a:path>
              <a:path w="3702050" h="462914">
                <a:moveTo>
                  <a:pt x="2010918" y="462534"/>
                </a:moveTo>
                <a:lnTo>
                  <a:pt x="2010918" y="452628"/>
                </a:lnTo>
                <a:lnTo>
                  <a:pt x="2001773" y="452628"/>
                </a:lnTo>
                <a:lnTo>
                  <a:pt x="2001773" y="462534"/>
                </a:lnTo>
                <a:lnTo>
                  <a:pt x="2010918" y="462534"/>
                </a:lnTo>
                <a:close/>
              </a:path>
              <a:path w="3702050" h="462914">
                <a:moveTo>
                  <a:pt x="1991868" y="462534"/>
                </a:moveTo>
                <a:lnTo>
                  <a:pt x="1991868" y="452628"/>
                </a:lnTo>
                <a:lnTo>
                  <a:pt x="1982723" y="452628"/>
                </a:lnTo>
                <a:lnTo>
                  <a:pt x="1982723" y="462534"/>
                </a:lnTo>
                <a:lnTo>
                  <a:pt x="1991868" y="462534"/>
                </a:lnTo>
                <a:close/>
              </a:path>
              <a:path w="3702050" h="462914">
                <a:moveTo>
                  <a:pt x="1972818" y="462534"/>
                </a:moveTo>
                <a:lnTo>
                  <a:pt x="1972818" y="452628"/>
                </a:lnTo>
                <a:lnTo>
                  <a:pt x="1963673" y="452628"/>
                </a:lnTo>
                <a:lnTo>
                  <a:pt x="1963673" y="462534"/>
                </a:lnTo>
                <a:lnTo>
                  <a:pt x="1972818" y="462534"/>
                </a:lnTo>
                <a:close/>
              </a:path>
              <a:path w="3702050" h="462914">
                <a:moveTo>
                  <a:pt x="1953768" y="462534"/>
                </a:moveTo>
                <a:lnTo>
                  <a:pt x="1953768" y="452628"/>
                </a:lnTo>
                <a:lnTo>
                  <a:pt x="1944623" y="452628"/>
                </a:lnTo>
                <a:lnTo>
                  <a:pt x="1944623" y="462534"/>
                </a:lnTo>
                <a:lnTo>
                  <a:pt x="1953768" y="462534"/>
                </a:lnTo>
                <a:close/>
              </a:path>
              <a:path w="3702050" h="462914">
                <a:moveTo>
                  <a:pt x="1934718" y="462534"/>
                </a:moveTo>
                <a:lnTo>
                  <a:pt x="1934718" y="452628"/>
                </a:lnTo>
                <a:lnTo>
                  <a:pt x="1925573" y="452628"/>
                </a:lnTo>
                <a:lnTo>
                  <a:pt x="1925573" y="462534"/>
                </a:lnTo>
                <a:lnTo>
                  <a:pt x="1934718" y="462534"/>
                </a:lnTo>
                <a:close/>
              </a:path>
              <a:path w="3702050" h="462914">
                <a:moveTo>
                  <a:pt x="1915668" y="462534"/>
                </a:moveTo>
                <a:lnTo>
                  <a:pt x="1915668" y="452628"/>
                </a:lnTo>
                <a:lnTo>
                  <a:pt x="1906523" y="452628"/>
                </a:lnTo>
                <a:lnTo>
                  <a:pt x="1906523" y="462534"/>
                </a:lnTo>
                <a:lnTo>
                  <a:pt x="1915668" y="462534"/>
                </a:lnTo>
                <a:close/>
              </a:path>
              <a:path w="3702050" h="462914">
                <a:moveTo>
                  <a:pt x="1896618" y="462534"/>
                </a:moveTo>
                <a:lnTo>
                  <a:pt x="1896618" y="452628"/>
                </a:lnTo>
                <a:lnTo>
                  <a:pt x="1887473" y="452628"/>
                </a:lnTo>
                <a:lnTo>
                  <a:pt x="1887473" y="462534"/>
                </a:lnTo>
                <a:lnTo>
                  <a:pt x="1896618" y="462534"/>
                </a:lnTo>
                <a:close/>
              </a:path>
              <a:path w="3702050" h="462914">
                <a:moveTo>
                  <a:pt x="1877568" y="462534"/>
                </a:moveTo>
                <a:lnTo>
                  <a:pt x="1877568" y="452628"/>
                </a:lnTo>
                <a:lnTo>
                  <a:pt x="1868423" y="452628"/>
                </a:lnTo>
                <a:lnTo>
                  <a:pt x="1868423" y="462534"/>
                </a:lnTo>
                <a:lnTo>
                  <a:pt x="1877568" y="462534"/>
                </a:lnTo>
                <a:close/>
              </a:path>
              <a:path w="3702050" h="462914">
                <a:moveTo>
                  <a:pt x="1858518" y="462534"/>
                </a:moveTo>
                <a:lnTo>
                  <a:pt x="1858518" y="452628"/>
                </a:lnTo>
                <a:lnTo>
                  <a:pt x="1849373" y="452628"/>
                </a:lnTo>
                <a:lnTo>
                  <a:pt x="1849373" y="462534"/>
                </a:lnTo>
                <a:lnTo>
                  <a:pt x="1858518" y="462534"/>
                </a:lnTo>
                <a:close/>
              </a:path>
              <a:path w="3702050" h="462914">
                <a:moveTo>
                  <a:pt x="1839468" y="462534"/>
                </a:moveTo>
                <a:lnTo>
                  <a:pt x="1839468" y="452628"/>
                </a:lnTo>
                <a:lnTo>
                  <a:pt x="1830323" y="452628"/>
                </a:lnTo>
                <a:lnTo>
                  <a:pt x="1830323" y="462534"/>
                </a:lnTo>
                <a:lnTo>
                  <a:pt x="1839468" y="462534"/>
                </a:lnTo>
                <a:close/>
              </a:path>
              <a:path w="3702050" h="462914">
                <a:moveTo>
                  <a:pt x="1820418" y="462534"/>
                </a:moveTo>
                <a:lnTo>
                  <a:pt x="1820418" y="452628"/>
                </a:lnTo>
                <a:lnTo>
                  <a:pt x="1811273" y="452628"/>
                </a:lnTo>
                <a:lnTo>
                  <a:pt x="1811273" y="462534"/>
                </a:lnTo>
                <a:lnTo>
                  <a:pt x="1820418" y="462534"/>
                </a:lnTo>
                <a:close/>
              </a:path>
              <a:path w="3702050" h="462914">
                <a:moveTo>
                  <a:pt x="1801368" y="462534"/>
                </a:moveTo>
                <a:lnTo>
                  <a:pt x="1801368" y="452628"/>
                </a:lnTo>
                <a:lnTo>
                  <a:pt x="1792223" y="452628"/>
                </a:lnTo>
                <a:lnTo>
                  <a:pt x="1792223" y="462534"/>
                </a:lnTo>
                <a:lnTo>
                  <a:pt x="1801368" y="462534"/>
                </a:lnTo>
                <a:close/>
              </a:path>
              <a:path w="3702050" h="462914">
                <a:moveTo>
                  <a:pt x="1782318" y="462534"/>
                </a:moveTo>
                <a:lnTo>
                  <a:pt x="1782318" y="452628"/>
                </a:lnTo>
                <a:lnTo>
                  <a:pt x="1773173" y="452628"/>
                </a:lnTo>
                <a:lnTo>
                  <a:pt x="1773173" y="462534"/>
                </a:lnTo>
                <a:lnTo>
                  <a:pt x="1782318" y="462534"/>
                </a:lnTo>
                <a:close/>
              </a:path>
              <a:path w="3702050" h="462914">
                <a:moveTo>
                  <a:pt x="1763268" y="462534"/>
                </a:moveTo>
                <a:lnTo>
                  <a:pt x="1763268" y="452628"/>
                </a:lnTo>
                <a:lnTo>
                  <a:pt x="1754123" y="452628"/>
                </a:lnTo>
                <a:lnTo>
                  <a:pt x="1754123" y="462534"/>
                </a:lnTo>
                <a:lnTo>
                  <a:pt x="1763268" y="462534"/>
                </a:lnTo>
                <a:close/>
              </a:path>
              <a:path w="3702050" h="462914">
                <a:moveTo>
                  <a:pt x="1744218" y="462534"/>
                </a:moveTo>
                <a:lnTo>
                  <a:pt x="1744218" y="452628"/>
                </a:lnTo>
                <a:lnTo>
                  <a:pt x="1735073" y="452628"/>
                </a:lnTo>
                <a:lnTo>
                  <a:pt x="1735073" y="462534"/>
                </a:lnTo>
                <a:lnTo>
                  <a:pt x="1744218" y="462534"/>
                </a:lnTo>
                <a:close/>
              </a:path>
              <a:path w="3702050" h="462914">
                <a:moveTo>
                  <a:pt x="1725168" y="462534"/>
                </a:moveTo>
                <a:lnTo>
                  <a:pt x="1725168" y="452628"/>
                </a:lnTo>
                <a:lnTo>
                  <a:pt x="1716023" y="452628"/>
                </a:lnTo>
                <a:lnTo>
                  <a:pt x="1716023" y="462534"/>
                </a:lnTo>
                <a:lnTo>
                  <a:pt x="1725168" y="462534"/>
                </a:lnTo>
                <a:close/>
              </a:path>
              <a:path w="3702050" h="462914">
                <a:moveTo>
                  <a:pt x="1706118" y="462534"/>
                </a:moveTo>
                <a:lnTo>
                  <a:pt x="1706118" y="452628"/>
                </a:lnTo>
                <a:lnTo>
                  <a:pt x="1696973" y="452628"/>
                </a:lnTo>
                <a:lnTo>
                  <a:pt x="1696973" y="462534"/>
                </a:lnTo>
                <a:lnTo>
                  <a:pt x="1706118" y="462534"/>
                </a:lnTo>
                <a:close/>
              </a:path>
              <a:path w="3702050" h="462914">
                <a:moveTo>
                  <a:pt x="1687068" y="462534"/>
                </a:moveTo>
                <a:lnTo>
                  <a:pt x="1687068" y="452628"/>
                </a:lnTo>
                <a:lnTo>
                  <a:pt x="1677923" y="452628"/>
                </a:lnTo>
                <a:lnTo>
                  <a:pt x="1677923" y="462534"/>
                </a:lnTo>
                <a:lnTo>
                  <a:pt x="1687068" y="462534"/>
                </a:lnTo>
                <a:close/>
              </a:path>
              <a:path w="3702050" h="462914">
                <a:moveTo>
                  <a:pt x="1668018" y="462534"/>
                </a:moveTo>
                <a:lnTo>
                  <a:pt x="1668018" y="452628"/>
                </a:lnTo>
                <a:lnTo>
                  <a:pt x="1658873" y="452628"/>
                </a:lnTo>
                <a:lnTo>
                  <a:pt x="1658873" y="462534"/>
                </a:lnTo>
                <a:lnTo>
                  <a:pt x="1668018" y="462534"/>
                </a:lnTo>
                <a:close/>
              </a:path>
              <a:path w="3702050" h="462914">
                <a:moveTo>
                  <a:pt x="1648968" y="462534"/>
                </a:moveTo>
                <a:lnTo>
                  <a:pt x="1648968" y="452628"/>
                </a:lnTo>
                <a:lnTo>
                  <a:pt x="1639823" y="452628"/>
                </a:lnTo>
                <a:lnTo>
                  <a:pt x="1639823" y="462534"/>
                </a:lnTo>
                <a:lnTo>
                  <a:pt x="1648968" y="462534"/>
                </a:lnTo>
                <a:close/>
              </a:path>
              <a:path w="3702050" h="462914">
                <a:moveTo>
                  <a:pt x="1629918" y="462534"/>
                </a:moveTo>
                <a:lnTo>
                  <a:pt x="1629918" y="452628"/>
                </a:lnTo>
                <a:lnTo>
                  <a:pt x="1620773" y="452628"/>
                </a:lnTo>
                <a:lnTo>
                  <a:pt x="1620773" y="462534"/>
                </a:lnTo>
                <a:lnTo>
                  <a:pt x="1629918" y="462534"/>
                </a:lnTo>
                <a:close/>
              </a:path>
              <a:path w="3702050" h="462914">
                <a:moveTo>
                  <a:pt x="1610868" y="462534"/>
                </a:moveTo>
                <a:lnTo>
                  <a:pt x="1610868" y="452628"/>
                </a:lnTo>
                <a:lnTo>
                  <a:pt x="1601723" y="452628"/>
                </a:lnTo>
                <a:lnTo>
                  <a:pt x="1601723" y="462534"/>
                </a:lnTo>
                <a:lnTo>
                  <a:pt x="1610868" y="462534"/>
                </a:lnTo>
                <a:close/>
              </a:path>
              <a:path w="3702050" h="462914">
                <a:moveTo>
                  <a:pt x="1591818" y="462534"/>
                </a:moveTo>
                <a:lnTo>
                  <a:pt x="1591818" y="452628"/>
                </a:lnTo>
                <a:lnTo>
                  <a:pt x="1582673" y="452628"/>
                </a:lnTo>
                <a:lnTo>
                  <a:pt x="1582673" y="462534"/>
                </a:lnTo>
                <a:lnTo>
                  <a:pt x="1591818" y="462534"/>
                </a:lnTo>
                <a:close/>
              </a:path>
              <a:path w="3702050" h="462914">
                <a:moveTo>
                  <a:pt x="1572768" y="462534"/>
                </a:moveTo>
                <a:lnTo>
                  <a:pt x="1572768" y="452628"/>
                </a:lnTo>
                <a:lnTo>
                  <a:pt x="1563623" y="452628"/>
                </a:lnTo>
                <a:lnTo>
                  <a:pt x="1563623" y="462534"/>
                </a:lnTo>
                <a:lnTo>
                  <a:pt x="1572768" y="462534"/>
                </a:lnTo>
                <a:close/>
              </a:path>
              <a:path w="3702050" h="462914">
                <a:moveTo>
                  <a:pt x="1553718" y="462534"/>
                </a:moveTo>
                <a:lnTo>
                  <a:pt x="1553718" y="452628"/>
                </a:lnTo>
                <a:lnTo>
                  <a:pt x="1544573" y="452628"/>
                </a:lnTo>
                <a:lnTo>
                  <a:pt x="1544573" y="462534"/>
                </a:lnTo>
                <a:lnTo>
                  <a:pt x="1553718" y="462534"/>
                </a:lnTo>
                <a:close/>
              </a:path>
              <a:path w="3702050" h="462914">
                <a:moveTo>
                  <a:pt x="1534668" y="462534"/>
                </a:moveTo>
                <a:lnTo>
                  <a:pt x="1534668" y="452628"/>
                </a:lnTo>
                <a:lnTo>
                  <a:pt x="1525523" y="452628"/>
                </a:lnTo>
                <a:lnTo>
                  <a:pt x="1525523" y="462534"/>
                </a:lnTo>
                <a:lnTo>
                  <a:pt x="1534668" y="462534"/>
                </a:lnTo>
                <a:close/>
              </a:path>
              <a:path w="3702050" h="462914">
                <a:moveTo>
                  <a:pt x="1515618" y="462534"/>
                </a:moveTo>
                <a:lnTo>
                  <a:pt x="1515618" y="452628"/>
                </a:lnTo>
                <a:lnTo>
                  <a:pt x="1506473" y="452628"/>
                </a:lnTo>
                <a:lnTo>
                  <a:pt x="1506473" y="462534"/>
                </a:lnTo>
                <a:lnTo>
                  <a:pt x="1515618" y="462534"/>
                </a:lnTo>
                <a:close/>
              </a:path>
              <a:path w="3702050" h="462914">
                <a:moveTo>
                  <a:pt x="1496568" y="462534"/>
                </a:moveTo>
                <a:lnTo>
                  <a:pt x="1496568" y="452628"/>
                </a:lnTo>
                <a:lnTo>
                  <a:pt x="1487423" y="452628"/>
                </a:lnTo>
                <a:lnTo>
                  <a:pt x="1487423" y="462534"/>
                </a:lnTo>
                <a:lnTo>
                  <a:pt x="1496568" y="462534"/>
                </a:lnTo>
                <a:close/>
              </a:path>
              <a:path w="3702050" h="462914">
                <a:moveTo>
                  <a:pt x="1477518" y="462534"/>
                </a:moveTo>
                <a:lnTo>
                  <a:pt x="1477518" y="452628"/>
                </a:lnTo>
                <a:lnTo>
                  <a:pt x="1468373" y="452628"/>
                </a:lnTo>
                <a:lnTo>
                  <a:pt x="1468373" y="462534"/>
                </a:lnTo>
                <a:lnTo>
                  <a:pt x="1477518" y="462534"/>
                </a:lnTo>
                <a:close/>
              </a:path>
              <a:path w="3702050" h="462914">
                <a:moveTo>
                  <a:pt x="1458468" y="462534"/>
                </a:moveTo>
                <a:lnTo>
                  <a:pt x="1458468" y="452628"/>
                </a:lnTo>
                <a:lnTo>
                  <a:pt x="1449323" y="452628"/>
                </a:lnTo>
                <a:lnTo>
                  <a:pt x="1449323" y="462534"/>
                </a:lnTo>
                <a:lnTo>
                  <a:pt x="1458468" y="462534"/>
                </a:lnTo>
                <a:close/>
              </a:path>
              <a:path w="3702050" h="462914">
                <a:moveTo>
                  <a:pt x="1439418" y="462534"/>
                </a:moveTo>
                <a:lnTo>
                  <a:pt x="1439418" y="452628"/>
                </a:lnTo>
                <a:lnTo>
                  <a:pt x="1430273" y="452628"/>
                </a:lnTo>
                <a:lnTo>
                  <a:pt x="1430273" y="462534"/>
                </a:lnTo>
                <a:lnTo>
                  <a:pt x="1439418" y="462534"/>
                </a:lnTo>
                <a:close/>
              </a:path>
              <a:path w="3702050" h="462914">
                <a:moveTo>
                  <a:pt x="1420368" y="462534"/>
                </a:moveTo>
                <a:lnTo>
                  <a:pt x="1420368" y="452628"/>
                </a:lnTo>
                <a:lnTo>
                  <a:pt x="1411223" y="452628"/>
                </a:lnTo>
                <a:lnTo>
                  <a:pt x="1411223" y="462534"/>
                </a:lnTo>
                <a:lnTo>
                  <a:pt x="1420368" y="462534"/>
                </a:lnTo>
                <a:close/>
              </a:path>
              <a:path w="3702050" h="462914">
                <a:moveTo>
                  <a:pt x="1401318" y="462534"/>
                </a:moveTo>
                <a:lnTo>
                  <a:pt x="1401318" y="452628"/>
                </a:lnTo>
                <a:lnTo>
                  <a:pt x="1392173" y="452628"/>
                </a:lnTo>
                <a:lnTo>
                  <a:pt x="1392173" y="462534"/>
                </a:lnTo>
                <a:lnTo>
                  <a:pt x="1401318" y="462534"/>
                </a:lnTo>
                <a:close/>
              </a:path>
              <a:path w="3702050" h="462914">
                <a:moveTo>
                  <a:pt x="1382268" y="462534"/>
                </a:moveTo>
                <a:lnTo>
                  <a:pt x="1382268" y="452628"/>
                </a:lnTo>
                <a:lnTo>
                  <a:pt x="1373123" y="452628"/>
                </a:lnTo>
                <a:lnTo>
                  <a:pt x="1373123" y="462534"/>
                </a:lnTo>
                <a:lnTo>
                  <a:pt x="1382268" y="462534"/>
                </a:lnTo>
                <a:close/>
              </a:path>
              <a:path w="3702050" h="462914">
                <a:moveTo>
                  <a:pt x="1363218" y="462534"/>
                </a:moveTo>
                <a:lnTo>
                  <a:pt x="1363218" y="452628"/>
                </a:lnTo>
                <a:lnTo>
                  <a:pt x="1354073" y="452628"/>
                </a:lnTo>
                <a:lnTo>
                  <a:pt x="1354073" y="462534"/>
                </a:lnTo>
                <a:lnTo>
                  <a:pt x="1363218" y="462534"/>
                </a:lnTo>
                <a:close/>
              </a:path>
              <a:path w="3702050" h="462914">
                <a:moveTo>
                  <a:pt x="1344168" y="462534"/>
                </a:moveTo>
                <a:lnTo>
                  <a:pt x="1344168" y="452628"/>
                </a:lnTo>
                <a:lnTo>
                  <a:pt x="1335023" y="452628"/>
                </a:lnTo>
                <a:lnTo>
                  <a:pt x="1335023" y="462534"/>
                </a:lnTo>
                <a:lnTo>
                  <a:pt x="1344168" y="462534"/>
                </a:lnTo>
                <a:close/>
              </a:path>
              <a:path w="3702050" h="462914">
                <a:moveTo>
                  <a:pt x="1325118" y="462534"/>
                </a:moveTo>
                <a:lnTo>
                  <a:pt x="1325118" y="452628"/>
                </a:lnTo>
                <a:lnTo>
                  <a:pt x="1315973" y="452628"/>
                </a:lnTo>
                <a:lnTo>
                  <a:pt x="1315973" y="462534"/>
                </a:lnTo>
                <a:lnTo>
                  <a:pt x="1325118" y="462534"/>
                </a:lnTo>
                <a:close/>
              </a:path>
              <a:path w="3702050" h="462914">
                <a:moveTo>
                  <a:pt x="1306068" y="462534"/>
                </a:moveTo>
                <a:lnTo>
                  <a:pt x="1306068" y="452628"/>
                </a:lnTo>
                <a:lnTo>
                  <a:pt x="1296923" y="452628"/>
                </a:lnTo>
                <a:lnTo>
                  <a:pt x="1296923" y="462534"/>
                </a:lnTo>
                <a:lnTo>
                  <a:pt x="1306068" y="462534"/>
                </a:lnTo>
                <a:close/>
              </a:path>
              <a:path w="3702050" h="462914">
                <a:moveTo>
                  <a:pt x="1287018" y="462534"/>
                </a:moveTo>
                <a:lnTo>
                  <a:pt x="1287018" y="452628"/>
                </a:lnTo>
                <a:lnTo>
                  <a:pt x="1277873" y="452628"/>
                </a:lnTo>
                <a:lnTo>
                  <a:pt x="1277873" y="462534"/>
                </a:lnTo>
                <a:lnTo>
                  <a:pt x="1287018" y="462534"/>
                </a:lnTo>
                <a:close/>
              </a:path>
              <a:path w="3702050" h="462914">
                <a:moveTo>
                  <a:pt x="1267968" y="462534"/>
                </a:moveTo>
                <a:lnTo>
                  <a:pt x="1267968" y="452628"/>
                </a:lnTo>
                <a:lnTo>
                  <a:pt x="1258823" y="452628"/>
                </a:lnTo>
                <a:lnTo>
                  <a:pt x="1258823" y="462534"/>
                </a:lnTo>
                <a:lnTo>
                  <a:pt x="1267968" y="462534"/>
                </a:lnTo>
                <a:close/>
              </a:path>
              <a:path w="3702050" h="462914">
                <a:moveTo>
                  <a:pt x="1248918" y="462534"/>
                </a:moveTo>
                <a:lnTo>
                  <a:pt x="1248918" y="452628"/>
                </a:lnTo>
                <a:lnTo>
                  <a:pt x="1239773" y="452628"/>
                </a:lnTo>
                <a:lnTo>
                  <a:pt x="1239773" y="462534"/>
                </a:lnTo>
                <a:lnTo>
                  <a:pt x="1248918" y="462534"/>
                </a:lnTo>
                <a:close/>
              </a:path>
              <a:path w="3702050" h="462914">
                <a:moveTo>
                  <a:pt x="1229868" y="462534"/>
                </a:moveTo>
                <a:lnTo>
                  <a:pt x="1229868" y="452628"/>
                </a:lnTo>
                <a:lnTo>
                  <a:pt x="1220723" y="452628"/>
                </a:lnTo>
                <a:lnTo>
                  <a:pt x="1220723" y="462534"/>
                </a:lnTo>
                <a:lnTo>
                  <a:pt x="1229868" y="462534"/>
                </a:lnTo>
                <a:close/>
              </a:path>
              <a:path w="3702050" h="462914">
                <a:moveTo>
                  <a:pt x="1210818" y="462534"/>
                </a:moveTo>
                <a:lnTo>
                  <a:pt x="1210818" y="452628"/>
                </a:lnTo>
                <a:lnTo>
                  <a:pt x="1201673" y="452628"/>
                </a:lnTo>
                <a:lnTo>
                  <a:pt x="1201673" y="462534"/>
                </a:lnTo>
                <a:lnTo>
                  <a:pt x="1210818" y="462534"/>
                </a:lnTo>
                <a:close/>
              </a:path>
              <a:path w="3702050" h="462914">
                <a:moveTo>
                  <a:pt x="1191768" y="462534"/>
                </a:moveTo>
                <a:lnTo>
                  <a:pt x="1191768" y="452628"/>
                </a:lnTo>
                <a:lnTo>
                  <a:pt x="1182623" y="452628"/>
                </a:lnTo>
                <a:lnTo>
                  <a:pt x="1182623" y="462534"/>
                </a:lnTo>
                <a:lnTo>
                  <a:pt x="1191768" y="462534"/>
                </a:lnTo>
                <a:close/>
              </a:path>
              <a:path w="3702050" h="462914">
                <a:moveTo>
                  <a:pt x="1172718" y="462534"/>
                </a:moveTo>
                <a:lnTo>
                  <a:pt x="1172718" y="452628"/>
                </a:lnTo>
                <a:lnTo>
                  <a:pt x="1163573" y="452628"/>
                </a:lnTo>
                <a:lnTo>
                  <a:pt x="1163573" y="462534"/>
                </a:lnTo>
                <a:lnTo>
                  <a:pt x="1172718" y="462534"/>
                </a:lnTo>
                <a:close/>
              </a:path>
              <a:path w="3702050" h="462914">
                <a:moveTo>
                  <a:pt x="1153668" y="462534"/>
                </a:moveTo>
                <a:lnTo>
                  <a:pt x="1153668" y="452628"/>
                </a:lnTo>
                <a:lnTo>
                  <a:pt x="1144523" y="452628"/>
                </a:lnTo>
                <a:lnTo>
                  <a:pt x="1144523" y="462534"/>
                </a:lnTo>
                <a:lnTo>
                  <a:pt x="1153668" y="462534"/>
                </a:lnTo>
                <a:close/>
              </a:path>
              <a:path w="3702050" h="462914">
                <a:moveTo>
                  <a:pt x="1134618" y="462534"/>
                </a:moveTo>
                <a:lnTo>
                  <a:pt x="1134618" y="452628"/>
                </a:lnTo>
                <a:lnTo>
                  <a:pt x="1125473" y="452628"/>
                </a:lnTo>
                <a:lnTo>
                  <a:pt x="1125473" y="462534"/>
                </a:lnTo>
                <a:lnTo>
                  <a:pt x="1134618" y="462534"/>
                </a:lnTo>
                <a:close/>
              </a:path>
              <a:path w="3702050" h="462914">
                <a:moveTo>
                  <a:pt x="1115568" y="462534"/>
                </a:moveTo>
                <a:lnTo>
                  <a:pt x="1115568" y="452628"/>
                </a:lnTo>
                <a:lnTo>
                  <a:pt x="1106423" y="452628"/>
                </a:lnTo>
                <a:lnTo>
                  <a:pt x="1106423" y="462534"/>
                </a:lnTo>
                <a:lnTo>
                  <a:pt x="1115568" y="462534"/>
                </a:lnTo>
                <a:close/>
              </a:path>
              <a:path w="3702050" h="462914">
                <a:moveTo>
                  <a:pt x="1096518" y="462534"/>
                </a:moveTo>
                <a:lnTo>
                  <a:pt x="1096518" y="452628"/>
                </a:lnTo>
                <a:lnTo>
                  <a:pt x="1087373" y="452628"/>
                </a:lnTo>
                <a:lnTo>
                  <a:pt x="1087373" y="462534"/>
                </a:lnTo>
                <a:lnTo>
                  <a:pt x="1096518" y="462534"/>
                </a:lnTo>
                <a:close/>
              </a:path>
              <a:path w="3702050" h="462914">
                <a:moveTo>
                  <a:pt x="1077468" y="462534"/>
                </a:moveTo>
                <a:lnTo>
                  <a:pt x="1077468" y="452628"/>
                </a:lnTo>
                <a:lnTo>
                  <a:pt x="1068323" y="452628"/>
                </a:lnTo>
                <a:lnTo>
                  <a:pt x="1068323" y="462534"/>
                </a:lnTo>
                <a:lnTo>
                  <a:pt x="1077468" y="462534"/>
                </a:lnTo>
                <a:close/>
              </a:path>
              <a:path w="3702050" h="462914">
                <a:moveTo>
                  <a:pt x="1058418" y="462534"/>
                </a:moveTo>
                <a:lnTo>
                  <a:pt x="1058418" y="452628"/>
                </a:lnTo>
                <a:lnTo>
                  <a:pt x="1049273" y="452628"/>
                </a:lnTo>
                <a:lnTo>
                  <a:pt x="1049273" y="462534"/>
                </a:lnTo>
                <a:lnTo>
                  <a:pt x="1058418" y="462534"/>
                </a:lnTo>
                <a:close/>
              </a:path>
              <a:path w="3702050" h="462914">
                <a:moveTo>
                  <a:pt x="1039368" y="462534"/>
                </a:moveTo>
                <a:lnTo>
                  <a:pt x="1039368" y="452628"/>
                </a:lnTo>
                <a:lnTo>
                  <a:pt x="1030223" y="452628"/>
                </a:lnTo>
                <a:lnTo>
                  <a:pt x="1030223" y="462534"/>
                </a:lnTo>
                <a:lnTo>
                  <a:pt x="1039368" y="462534"/>
                </a:lnTo>
                <a:close/>
              </a:path>
              <a:path w="3702050" h="462914">
                <a:moveTo>
                  <a:pt x="1020318" y="462534"/>
                </a:moveTo>
                <a:lnTo>
                  <a:pt x="1020318" y="452628"/>
                </a:lnTo>
                <a:lnTo>
                  <a:pt x="1011173" y="452628"/>
                </a:lnTo>
                <a:lnTo>
                  <a:pt x="1011173" y="462534"/>
                </a:lnTo>
                <a:lnTo>
                  <a:pt x="1020318" y="462534"/>
                </a:lnTo>
                <a:close/>
              </a:path>
              <a:path w="3702050" h="462914">
                <a:moveTo>
                  <a:pt x="1001268" y="462534"/>
                </a:moveTo>
                <a:lnTo>
                  <a:pt x="1001268" y="452628"/>
                </a:lnTo>
                <a:lnTo>
                  <a:pt x="992123" y="452628"/>
                </a:lnTo>
                <a:lnTo>
                  <a:pt x="992123" y="462534"/>
                </a:lnTo>
                <a:lnTo>
                  <a:pt x="1001268" y="462534"/>
                </a:lnTo>
                <a:close/>
              </a:path>
              <a:path w="3702050" h="462914">
                <a:moveTo>
                  <a:pt x="982218" y="462534"/>
                </a:moveTo>
                <a:lnTo>
                  <a:pt x="982218" y="452628"/>
                </a:lnTo>
                <a:lnTo>
                  <a:pt x="973073" y="452628"/>
                </a:lnTo>
                <a:lnTo>
                  <a:pt x="973073" y="462534"/>
                </a:lnTo>
                <a:lnTo>
                  <a:pt x="982218" y="462534"/>
                </a:lnTo>
                <a:close/>
              </a:path>
              <a:path w="3702050" h="462914">
                <a:moveTo>
                  <a:pt x="963168" y="462534"/>
                </a:moveTo>
                <a:lnTo>
                  <a:pt x="963168" y="452628"/>
                </a:lnTo>
                <a:lnTo>
                  <a:pt x="954023" y="452628"/>
                </a:lnTo>
                <a:lnTo>
                  <a:pt x="954023" y="462534"/>
                </a:lnTo>
                <a:lnTo>
                  <a:pt x="963168" y="462534"/>
                </a:lnTo>
                <a:close/>
              </a:path>
              <a:path w="3702050" h="462914">
                <a:moveTo>
                  <a:pt x="944118" y="462534"/>
                </a:moveTo>
                <a:lnTo>
                  <a:pt x="944118" y="452628"/>
                </a:lnTo>
                <a:lnTo>
                  <a:pt x="934973" y="452628"/>
                </a:lnTo>
                <a:lnTo>
                  <a:pt x="934973" y="462534"/>
                </a:lnTo>
                <a:lnTo>
                  <a:pt x="944118" y="462534"/>
                </a:lnTo>
                <a:close/>
              </a:path>
              <a:path w="3702050" h="462914">
                <a:moveTo>
                  <a:pt x="925068" y="462534"/>
                </a:moveTo>
                <a:lnTo>
                  <a:pt x="925068" y="452628"/>
                </a:lnTo>
                <a:lnTo>
                  <a:pt x="915923" y="452628"/>
                </a:lnTo>
                <a:lnTo>
                  <a:pt x="915923" y="462534"/>
                </a:lnTo>
                <a:lnTo>
                  <a:pt x="925068" y="462534"/>
                </a:lnTo>
                <a:close/>
              </a:path>
              <a:path w="3702050" h="462914">
                <a:moveTo>
                  <a:pt x="906018" y="462534"/>
                </a:moveTo>
                <a:lnTo>
                  <a:pt x="906018" y="452628"/>
                </a:lnTo>
                <a:lnTo>
                  <a:pt x="896873" y="452628"/>
                </a:lnTo>
                <a:lnTo>
                  <a:pt x="896873" y="462534"/>
                </a:lnTo>
                <a:lnTo>
                  <a:pt x="906018" y="462534"/>
                </a:lnTo>
                <a:close/>
              </a:path>
              <a:path w="3702050" h="462914">
                <a:moveTo>
                  <a:pt x="886968" y="462534"/>
                </a:moveTo>
                <a:lnTo>
                  <a:pt x="886968" y="452628"/>
                </a:lnTo>
                <a:lnTo>
                  <a:pt x="877823" y="452628"/>
                </a:lnTo>
                <a:lnTo>
                  <a:pt x="877823" y="462534"/>
                </a:lnTo>
                <a:lnTo>
                  <a:pt x="886968" y="462534"/>
                </a:lnTo>
                <a:close/>
              </a:path>
              <a:path w="3702050" h="462914">
                <a:moveTo>
                  <a:pt x="867918" y="462534"/>
                </a:moveTo>
                <a:lnTo>
                  <a:pt x="867918" y="452628"/>
                </a:lnTo>
                <a:lnTo>
                  <a:pt x="858773" y="452628"/>
                </a:lnTo>
                <a:lnTo>
                  <a:pt x="858773" y="462534"/>
                </a:lnTo>
                <a:lnTo>
                  <a:pt x="867918" y="462534"/>
                </a:lnTo>
                <a:close/>
              </a:path>
              <a:path w="3702050" h="462914">
                <a:moveTo>
                  <a:pt x="848868" y="462534"/>
                </a:moveTo>
                <a:lnTo>
                  <a:pt x="848868" y="452628"/>
                </a:lnTo>
                <a:lnTo>
                  <a:pt x="839723" y="452628"/>
                </a:lnTo>
                <a:lnTo>
                  <a:pt x="839723" y="462534"/>
                </a:lnTo>
                <a:lnTo>
                  <a:pt x="848868" y="462534"/>
                </a:lnTo>
                <a:close/>
              </a:path>
              <a:path w="3702050" h="462914">
                <a:moveTo>
                  <a:pt x="829818" y="462534"/>
                </a:moveTo>
                <a:lnTo>
                  <a:pt x="829818" y="452628"/>
                </a:lnTo>
                <a:lnTo>
                  <a:pt x="820673" y="452628"/>
                </a:lnTo>
                <a:lnTo>
                  <a:pt x="820673" y="462534"/>
                </a:lnTo>
                <a:lnTo>
                  <a:pt x="829818" y="462534"/>
                </a:lnTo>
                <a:close/>
              </a:path>
              <a:path w="3702050" h="462914">
                <a:moveTo>
                  <a:pt x="810768" y="462534"/>
                </a:moveTo>
                <a:lnTo>
                  <a:pt x="810768" y="452628"/>
                </a:lnTo>
                <a:lnTo>
                  <a:pt x="801623" y="452628"/>
                </a:lnTo>
                <a:lnTo>
                  <a:pt x="801623" y="462534"/>
                </a:lnTo>
                <a:lnTo>
                  <a:pt x="810768" y="462534"/>
                </a:lnTo>
                <a:close/>
              </a:path>
              <a:path w="3702050" h="462914">
                <a:moveTo>
                  <a:pt x="791718" y="462534"/>
                </a:moveTo>
                <a:lnTo>
                  <a:pt x="791718" y="452628"/>
                </a:lnTo>
                <a:lnTo>
                  <a:pt x="782574" y="452628"/>
                </a:lnTo>
                <a:lnTo>
                  <a:pt x="782574" y="462534"/>
                </a:lnTo>
                <a:lnTo>
                  <a:pt x="791718" y="462534"/>
                </a:lnTo>
                <a:close/>
              </a:path>
              <a:path w="3702050" h="462914">
                <a:moveTo>
                  <a:pt x="772668" y="462534"/>
                </a:moveTo>
                <a:lnTo>
                  <a:pt x="772668" y="452628"/>
                </a:lnTo>
                <a:lnTo>
                  <a:pt x="763524" y="452628"/>
                </a:lnTo>
                <a:lnTo>
                  <a:pt x="763524" y="462534"/>
                </a:lnTo>
                <a:lnTo>
                  <a:pt x="772668" y="462534"/>
                </a:lnTo>
                <a:close/>
              </a:path>
              <a:path w="3702050" h="462914">
                <a:moveTo>
                  <a:pt x="753618" y="462534"/>
                </a:moveTo>
                <a:lnTo>
                  <a:pt x="753618" y="452628"/>
                </a:lnTo>
                <a:lnTo>
                  <a:pt x="744474" y="452628"/>
                </a:lnTo>
                <a:lnTo>
                  <a:pt x="744474" y="462534"/>
                </a:lnTo>
                <a:lnTo>
                  <a:pt x="753618" y="462534"/>
                </a:lnTo>
                <a:close/>
              </a:path>
              <a:path w="3702050" h="462914">
                <a:moveTo>
                  <a:pt x="734568" y="462534"/>
                </a:moveTo>
                <a:lnTo>
                  <a:pt x="734568" y="452628"/>
                </a:lnTo>
                <a:lnTo>
                  <a:pt x="725424" y="452628"/>
                </a:lnTo>
                <a:lnTo>
                  <a:pt x="725424" y="462534"/>
                </a:lnTo>
                <a:lnTo>
                  <a:pt x="734568" y="462534"/>
                </a:lnTo>
                <a:close/>
              </a:path>
              <a:path w="3702050" h="462914">
                <a:moveTo>
                  <a:pt x="715518" y="462534"/>
                </a:moveTo>
                <a:lnTo>
                  <a:pt x="715518" y="452628"/>
                </a:lnTo>
                <a:lnTo>
                  <a:pt x="706374" y="452628"/>
                </a:lnTo>
                <a:lnTo>
                  <a:pt x="706374" y="462534"/>
                </a:lnTo>
                <a:lnTo>
                  <a:pt x="715518" y="462534"/>
                </a:lnTo>
                <a:close/>
              </a:path>
              <a:path w="3702050" h="462914">
                <a:moveTo>
                  <a:pt x="696468" y="462534"/>
                </a:moveTo>
                <a:lnTo>
                  <a:pt x="696468" y="452628"/>
                </a:lnTo>
                <a:lnTo>
                  <a:pt x="687324" y="452628"/>
                </a:lnTo>
                <a:lnTo>
                  <a:pt x="687324" y="462534"/>
                </a:lnTo>
                <a:lnTo>
                  <a:pt x="696468" y="462534"/>
                </a:lnTo>
                <a:close/>
              </a:path>
              <a:path w="3702050" h="462914">
                <a:moveTo>
                  <a:pt x="677418" y="462534"/>
                </a:moveTo>
                <a:lnTo>
                  <a:pt x="677418" y="452628"/>
                </a:lnTo>
                <a:lnTo>
                  <a:pt x="668274" y="452628"/>
                </a:lnTo>
                <a:lnTo>
                  <a:pt x="668274" y="462534"/>
                </a:lnTo>
                <a:lnTo>
                  <a:pt x="677418" y="462534"/>
                </a:lnTo>
                <a:close/>
              </a:path>
              <a:path w="3702050" h="462914">
                <a:moveTo>
                  <a:pt x="658368" y="462534"/>
                </a:moveTo>
                <a:lnTo>
                  <a:pt x="658368" y="452628"/>
                </a:lnTo>
                <a:lnTo>
                  <a:pt x="649224" y="452628"/>
                </a:lnTo>
                <a:lnTo>
                  <a:pt x="649224" y="462534"/>
                </a:lnTo>
                <a:lnTo>
                  <a:pt x="658368" y="462534"/>
                </a:lnTo>
                <a:close/>
              </a:path>
              <a:path w="3702050" h="462914">
                <a:moveTo>
                  <a:pt x="639318" y="462534"/>
                </a:moveTo>
                <a:lnTo>
                  <a:pt x="639318" y="452628"/>
                </a:lnTo>
                <a:lnTo>
                  <a:pt x="630174" y="452628"/>
                </a:lnTo>
                <a:lnTo>
                  <a:pt x="630174" y="462534"/>
                </a:lnTo>
                <a:lnTo>
                  <a:pt x="639318" y="462534"/>
                </a:lnTo>
                <a:close/>
              </a:path>
              <a:path w="3702050" h="462914">
                <a:moveTo>
                  <a:pt x="620268" y="462534"/>
                </a:moveTo>
                <a:lnTo>
                  <a:pt x="620268" y="452628"/>
                </a:lnTo>
                <a:lnTo>
                  <a:pt x="611124" y="452628"/>
                </a:lnTo>
                <a:lnTo>
                  <a:pt x="611124" y="462534"/>
                </a:lnTo>
                <a:lnTo>
                  <a:pt x="620268" y="462534"/>
                </a:lnTo>
                <a:close/>
              </a:path>
              <a:path w="3702050" h="462914">
                <a:moveTo>
                  <a:pt x="601218" y="462534"/>
                </a:moveTo>
                <a:lnTo>
                  <a:pt x="601218" y="452628"/>
                </a:lnTo>
                <a:lnTo>
                  <a:pt x="592074" y="452628"/>
                </a:lnTo>
                <a:lnTo>
                  <a:pt x="592074" y="462534"/>
                </a:lnTo>
                <a:lnTo>
                  <a:pt x="601218" y="462534"/>
                </a:lnTo>
                <a:close/>
              </a:path>
              <a:path w="3702050" h="462914">
                <a:moveTo>
                  <a:pt x="582168" y="462534"/>
                </a:moveTo>
                <a:lnTo>
                  <a:pt x="582168" y="452628"/>
                </a:lnTo>
                <a:lnTo>
                  <a:pt x="573024" y="452628"/>
                </a:lnTo>
                <a:lnTo>
                  <a:pt x="573024" y="462534"/>
                </a:lnTo>
                <a:lnTo>
                  <a:pt x="582168" y="462534"/>
                </a:lnTo>
                <a:close/>
              </a:path>
              <a:path w="3702050" h="462914">
                <a:moveTo>
                  <a:pt x="563118" y="462534"/>
                </a:moveTo>
                <a:lnTo>
                  <a:pt x="563118" y="452628"/>
                </a:lnTo>
                <a:lnTo>
                  <a:pt x="553974" y="452628"/>
                </a:lnTo>
                <a:lnTo>
                  <a:pt x="553974" y="462534"/>
                </a:lnTo>
                <a:lnTo>
                  <a:pt x="563118" y="462534"/>
                </a:lnTo>
                <a:close/>
              </a:path>
              <a:path w="3702050" h="462914">
                <a:moveTo>
                  <a:pt x="544068" y="462534"/>
                </a:moveTo>
                <a:lnTo>
                  <a:pt x="544068" y="452628"/>
                </a:lnTo>
                <a:lnTo>
                  <a:pt x="534924" y="452628"/>
                </a:lnTo>
                <a:lnTo>
                  <a:pt x="534924" y="462534"/>
                </a:lnTo>
                <a:lnTo>
                  <a:pt x="544068" y="462534"/>
                </a:lnTo>
                <a:close/>
              </a:path>
              <a:path w="3702050" h="462914">
                <a:moveTo>
                  <a:pt x="525018" y="462534"/>
                </a:moveTo>
                <a:lnTo>
                  <a:pt x="525018" y="452628"/>
                </a:lnTo>
                <a:lnTo>
                  <a:pt x="515874" y="452628"/>
                </a:lnTo>
                <a:lnTo>
                  <a:pt x="515874" y="462534"/>
                </a:lnTo>
                <a:lnTo>
                  <a:pt x="525018" y="462534"/>
                </a:lnTo>
                <a:close/>
              </a:path>
              <a:path w="3702050" h="462914">
                <a:moveTo>
                  <a:pt x="505968" y="462534"/>
                </a:moveTo>
                <a:lnTo>
                  <a:pt x="505968" y="452628"/>
                </a:lnTo>
                <a:lnTo>
                  <a:pt x="496824" y="452628"/>
                </a:lnTo>
                <a:lnTo>
                  <a:pt x="496824" y="462534"/>
                </a:lnTo>
                <a:lnTo>
                  <a:pt x="505968" y="462534"/>
                </a:lnTo>
                <a:close/>
              </a:path>
              <a:path w="3702050" h="462914">
                <a:moveTo>
                  <a:pt x="486918" y="462534"/>
                </a:moveTo>
                <a:lnTo>
                  <a:pt x="486918" y="452628"/>
                </a:lnTo>
                <a:lnTo>
                  <a:pt x="477774" y="452628"/>
                </a:lnTo>
                <a:lnTo>
                  <a:pt x="477774" y="462534"/>
                </a:lnTo>
                <a:lnTo>
                  <a:pt x="486918" y="462534"/>
                </a:lnTo>
                <a:close/>
              </a:path>
              <a:path w="3702050" h="462914">
                <a:moveTo>
                  <a:pt x="467868" y="462534"/>
                </a:moveTo>
                <a:lnTo>
                  <a:pt x="467868" y="452628"/>
                </a:lnTo>
                <a:lnTo>
                  <a:pt x="458724" y="452628"/>
                </a:lnTo>
                <a:lnTo>
                  <a:pt x="458724" y="462534"/>
                </a:lnTo>
                <a:lnTo>
                  <a:pt x="467868" y="462534"/>
                </a:lnTo>
                <a:close/>
              </a:path>
              <a:path w="3702050" h="462914">
                <a:moveTo>
                  <a:pt x="448818" y="462534"/>
                </a:moveTo>
                <a:lnTo>
                  <a:pt x="448818" y="452628"/>
                </a:lnTo>
                <a:lnTo>
                  <a:pt x="439674" y="452628"/>
                </a:lnTo>
                <a:lnTo>
                  <a:pt x="439674" y="462534"/>
                </a:lnTo>
                <a:lnTo>
                  <a:pt x="448818" y="462534"/>
                </a:lnTo>
                <a:close/>
              </a:path>
              <a:path w="3702050" h="462914">
                <a:moveTo>
                  <a:pt x="429768" y="462534"/>
                </a:moveTo>
                <a:lnTo>
                  <a:pt x="429768" y="452628"/>
                </a:lnTo>
                <a:lnTo>
                  <a:pt x="420624" y="452628"/>
                </a:lnTo>
                <a:lnTo>
                  <a:pt x="420624" y="462534"/>
                </a:lnTo>
                <a:lnTo>
                  <a:pt x="429768" y="462534"/>
                </a:lnTo>
                <a:close/>
              </a:path>
              <a:path w="3702050" h="462914">
                <a:moveTo>
                  <a:pt x="410718" y="462534"/>
                </a:moveTo>
                <a:lnTo>
                  <a:pt x="410718" y="452628"/>
                </a:lnTo>
                <a:lnTo>
                  <a:pt x="401574" y="452628"/>
                </a:lnTo>
                <a:lnTo>
                  <a:pt x="401574" y="462534"/>
                </a:lnTo>
                <a:lnTo>
                  <a:pt x="410718" y="462534"/>
                </a:lnTo>
                <a:close/>
              </a:path>
              <a:path w="3702050" h="462914">
                <a:moveTo>
                  <a:pt x="391668" y="462534"/>
                </a:moveTo>
                <a:lnTo>
                  <a:pt x="391668" y="452628"/>
                </a:lnTo>
                <a:lnTo>
                  <a:pt x="382524" y="452628"/>
                </a:lnTo>
                <a:lnTo>
                  <a:pt x="382524" y="462534"/>
                </a:lnTo>
                <a:lnTo>
                  <a:pt x="391668" y="462534"/>
                </a:lnTo>
                <a:close/>
              </a:path>
              <a:path w="3702050" h="462914">
                <a:moveTo>
                  <a:pt x="372618" y="462534"/>
                </a:moveTo>
                <a:lnTo>
                  <a:pt x="372618" y="452628"/>
                </a:lnTo>
                <a:lnTo>
                  <a:pt x="363474" y="452628"/>
                </a:lnTo>
                <a:lnTo>
                  <a:pt x="363474" y="462534"/>
                </a:lnTo>
                <a:lnTo>
                  <a:pt x="372618" y="462534"/>
                </a:lnTo>
                <a:close/>
              </a:path>
              <a:path w="3702050" h="462914">
                <a:moveTo>
                  <a:pt x="353568" y="462534"/>
                </a:moveTo>
                <a:lnTo>
                  <a:pt x="353568" y="452628"/>
                </a:lnTo>
                <a:lnTo>
                  <a:pt x="344424" y="452628"/>
                </a:lnTo>
                <a:lnTo>
                  <a:pt x="344424" y="462534"/>
                </a:lnTo>
                <a:lnTo>
                  <a:pt x="353568" y="462534"/>
                </a:lnTo>
                <a:close/>
              </a:path>
              <a:path w="3702050" h="462914">
                <a:moveTo>
                  <a:pt x="334518" y="462534"/>
                </a:moveTo>
                <a:lnTo>
                  <a:pt x="334518" y="452628"/>
                </a:lnTo>
                <a:lnTo>
                  <a:pt x="325374" y="452628"/>
                </a:lnTo>
                <a:lnTo>
                  <a:pt x="325374" y="462534"/>
                </a:lnTo>
                <a:lnTo>
                  <a:pt x="334518" y="462534"/>
                </a:lnTo>
                <a:close/>
              </a:path>
              <a:path w="3702050" h="462914">
                <a:moveTo>
                  <a:pt x="315468" y="462534"/>
                </a:moveTo>
                <a:lnTo>
                  <a:pt x="315468" y="452628"/>
                </a:lnTo>
                <a:lnTo>
                  <a:pt x="306324" y="452628"/>
                </a:lnTo>
                <a:lnTo>
                  <a:pt x="306324" y="462534"/>
                </a:lnTo>
                <a:lnTo>
                  <a:pt x="315468" y="462534"/>
                </a:lnTo>
                <a:close/>
              </a:path>
              <a:path w="3702050" h="462914">
                <a:moveTo>
                  <a:pt x="296418" y="462534"/>
                </a:moveTo>
                <a:lnTo>
                  <a:pt x="296418" y="452628"/>
                </a:lnTo>
                <a:lnTo>
                  <a:pt x="287274" y="452628"/>
                </a:lnTo>
                <a:lnTo>
                  <a:pt x="287274" y="462534"/>
                </a:lnTo>
                <a:lnTo>
                  <a:pt x="296418" y="462534"/>
                </a:lnTo>
                <a:close/>
              </a:path>
              <a:path w="3702050" h="462914">
                <a:moveTo>
                  <a:pt x="277368" y="462534"/>
                </a:moveTo>
                <a:lnTo>
                  <a:pt x="277368" y="452628"/>
                </a:lnTo>
                <a:lnTo>
                  <a:pt x="268224" y="452628"/>
                </a:lnTo>
                <a:lnTo>
                  <a:pt x="268224" y="462534"/>
                </a:lnTo>
                <a:lnTo>
                  <a:pt x="277368" y="462534"/>
                </a:lnTo>
                <a:close/>
              </a:path>
              <a:path w="3702050" h="462914">
                <a:moveTo>
                  <a:pt x="258318" y="462534"/>
                </a:moveTo>
                <a:lnTo>
                  <a:pt x="258318" y="452628"/>
                </a:lnTo>
                <a:lnTo>
                  <a:pt x="249174" y="452628"/>
                </a:lnTo>
                <a:lnTo>
                  <a:pt x="249174" y="462534"/>
                </a:lnTo>
                <a:lnTo>
                  <a:pt x="258318" y="462534"/>
                </a:lnTo>
                <a:close/>
              </a:path>
              <a:path w="3702050" h="462914">
                <a:moveTo>
                  <a:pt x="239268" y="462534"/>
                </a:moveTo>
                <a:lnTo>
                  <a:pt x="239268" y="452628"/>
                </a:lnTo>
                <a:lnTo>
                  <a:pt x="230124" y="452628"/>
                </a:lnTo>
                <a:lnTo>
                  <a:pt x="230124" y="462534"/>
                </a:lnTo>
                <a:lnTo>
                  <a:pt x="239268" y="462534"/>
                </a:lnTo>
                <a:close/>
              </a:path>
              <a:path w="3702050" h="462914">
                <a:moveTo>
                  <a:pt x="220218" y="462534"/>
                </a:moveTo>
                <a:lnTo>
                  <a:pt x="220218" y="452628"/>
                </a:lnTo>
                <a:lnTo>
                  <a:pt x="211074" y="452628"/>
                </a:lnTo>
                <a:lnTo>
                  <a:pt x="211074" y="462534"/>
                </a:lnTo>
                <a:lnTo>
                  <a:pt x="220218" y="462534"/>
                </a:lnTo>
                <a:close/>
              </a:path>
              <a:path w="3702050" h="462914">
                <a:moveTo>
                  <a:pt x="201168" y="462534"/>
                </a:moveTo>
                <a:lnTo>
                  <a:pt x="201168" y="452628"/>
                </a:lnTo>
                <a:lnTo>
                  <a:pt x="192024" y="452628"/>
                </a:lnTo>
                <a:lnTo>
                  <a:pt x="192024" y="462534"/>
                </a:lnTo>
                <a:lnTo>
                  <a:pt x="201168" y="462534"/>
                </a:lnTo>
                <a:close/>
              </a:path>
              <a:path w="3702050" h="462914">
                <a:moveTo>
                  <a:pt x="182118" y="462534"/>
                </a:moveTo>
                <a:lnTo>
                  <a:pt x="182118" y="452628"/>
                </a:lnTo>
                <a:lnTo>
                  <a:pt x="172974" y="452628"/>
                </a:lnTo>
                <a:lnTo>
                  <a:pt x="172974" y="462534"/>
                </a:lnTo>
                <a:lnTo>
                  <a:pt x="182118" y="462534"/>
                </a:lnTo>
                <a:close/>
              </a:path>
              <a:path w="3702050" h="462914">
                <a:moveTo>
                  <a:pt x="163068" y="462534"/>
                </a:moveTo>
                <a:lnTo>
                  <a:pt x="163068" y="452628"/>
                </a:lnTo>
                <a:lnTo>
                  <a:pt x="153924" y="452628"/>
                </a:lnTo>
                <a:lnTo>
                  <a:pt x="153924" y="462534"/>
                </a:lnTo>
                <a:lnTo>
                  <a:pt x="163068" y="462534"/>
                </a:lnTo>
                <a:close/>
              </a:path>
              <a:path w="3702050" h="462914">
                <a:moveTo>
                  <a:pt x="144018" y="462534"/>
                </a:moveTo>
                <a:lnTo>
                  <a:pt x="144018" y="452628"/>
                </a:lnTo>
                <a:lnTo>
                  <a:pt x="134874" y="452628"/>
                </a:lnTo>
                <a:lnTo>
                  <a:pt x="134874" y="462534"/>
                </a:lnTo>
                <a:lnTo>
                  <a:pt x="144018" y="462534"/>
                </a:lnTo>
                <a:close/>
              </a:path>
              <a:path w="3702050" h="462914">
                <a:moveTo>
                  <a:pt x="124968" y="462534"/>
                </a:moveTo>
                <a:lnTo>
                  <a:pt x="124968" y="452628"/>
                </a:lnTo>
                <a:lnTo>
                  <a:pt x="115824" y="452628"/>
                </a:lnTo>
                <a:lnTo>
                  <a:pt x="115824" y="462534"/>
                </a:lnTo>
                <a:lnTo>
                  <a:pt x="124968" y="462534"/>
                </a:lnTo>
                <a:close/>
              </a:path>
              <a:path w="3702050" h="462914">
                <a:moveTo>
                  <a:pt x="99822" y="452628"/>
                </a:moveTo>
                <a:lnTo>
                  <a:pt x="96774" y="452628"/>
                </a:lnTo>
                <a:lnTo>
                  <a:pt x="96774" y="462534"/>
                </a:lnTo>
                <a:lnTo>
                  <a:pt x="99060" y="462534"/>
                </a:lnTo>
                <a:lnTo>
                  <a:pt x="99822" y="452628"/>
                </a:lnTo>
                <a:close/>
              </a:path>
              <a:path w="3702050" h="462914">
                <a:moveTo>
                  <a:pt x="105918" y="462534"/>
                </a:moveTo>
                <a:lnTo>
                  <a:pt x="105918" y="452628"/>
                </a:lnTo>
                <a:lnTo>
                  <a:pt x="99822" y="452628"/>
                </a:lnTo>
                <a:lnTo>
                  <a:pt x="99060" y="462534"/>
                </a:lnTo>
                <a:lnTo>
                  <a:pt x="105918" y="462534"/>
                </a:lnTo>
                <a:close/>
              </a:path>
              <a:path w="3702050" h="462914">
                <a:moveTo>
                  <a:pt x="81534" y="451104"/>
                </a:moveTo>
                <a:lnTo>
                  <a:pt x="79248" y="450342"/>
                </a:lnTo>
                <a:lnTo>
                  <a:pt x="76962" y="459486"/>
                </a:lnTo>
                <a:lnTo>
                  <a:pt x="79248" y="460248"/>
                </a:lnTo>
                <a:lnTo>
                  <a:pt x="80772" y="460552"/>
                </a:lnTo>
                <a:lnTo>
                  <a:pt x="80772" y="451104"/>
                </a:lnTo>
                <a:lnTo>
                  <a:pt x="81534" y="451104"/>
                </a:lnTo>
                <a:close/>
              </a:path>
              <a:path w="3702050" h="462914">
                <a:moveTo>
                  <a:pt x="87630" y="451866"/>
                </a:moveTo>
                <a:lnTo>
                  <a:pt x="80772" y="451104"/>
                </a:lnTo>
                <a:lnTo>
                  <a:pt x="80772" y="460552"/>
                </a:lnTo>
                <a:lnTo>
                  <a:pt x="86868" y="461772"/>
                </a:lnTo>
                <a:lnTo>
                  <a:pt x="87630" y="451866"/>
                </a:lnTo>
                <a:close/>
              </a:path>
              <a:path w="3702050" h="462914">
                <a:moveTo>
                  <a:pt x="64770" y="445770"/>
                </a:moveTo>
                <a:lnTo>
                  <a:pt x="61722" y="444246"/>
                </a:lnTo>
                <a:lnTo>
                  <a:pt x="57912" y="453390"/>
                </a:lnTo>
                <a:lnTo>
                  <a:pt x="60198" y="454152"/>
                </a:lnTo>
                <a:lnTo>
                  <a:pt x="64008" y="455845"/>
                </a:lnTo>
                <a:lnTo>
                  <a:pt x="64008" y="445770"/>
                </a:lnTo>
                <a:lnTo>
                  <a:pt x="64770" y="445770"/>
                </a:lnTo>
                <a:close/>
              </a:path>
              <a:path w="3702050" h="462914">
                <a:moveTo>
                  <a:pt x="70104" y="448056"/>
                </a:moveTo>
                <a:lnTo>
                  <a:pt x="64008" y="445770"/>
                </a:lnTo>
                <a:lnTo>
                  <a:pt x="64008" y="455845"/>
                </a:lnTo>
                <a:lnTo>
                  <a:pt x="67056" y="457200"/>
                </a:lnTo>
                <a:lnTo>
                  <a:pt x="70104" y="448056"/>
                </a:lnTo>
                <a:close/>
              </a:path>
              <a:path w="3702050" h="462914">
                <a:moveTo>
                  <a:pt x="49530" y="437388"/>
                </a:moveTo>
                <a:lnTo>
                  <a:pt x="46482" y="435102"/>
                </a:lnTo>
                <a:lnTo>
                  <a:pt x="40386" y="442722"/>
                </a:lnTo>
                <a:lnTo>
                  <a:pt x="43434" y="445008"/>
                </a:lnTo>
                <a:lnTo>
                  <a:pt x="48768" y="448818"/>
                </a:lnTo>
                <a:lnTo>
                  <a:pt x="48768" y="437388"/>
                </a:lnTo>
                <a:lnTo>
                  <a:pt x="49530" y="437388"/>
                </a:lnTo>
                <a:close/>
              </a:path>
              <a:path w="3702050" h="462914">
                <a:moveTo>
                  <a:pt x="54102" y="440436"/>
                </a:moveTo>
                <a:lnTo>
                  <a:pt x="48768" y="437388"/>
                </a:lnTo>
                <a:lnTo>
                  <a:pt x="48768" y="448818"/>
                </a:lnTo>
                <a:lnTo>
                  <a:pt x="54102" y="440436"/>
                </a:lnTo>
                <a:close/>
              </a:path>
              <a:path w="3702050" h="462914">
                <a:moveTo>
                  <a:pt x="39624" y="429768"/>
                </a:moveTo>
                <a:lnTo>
                  <a:pt x="35814" y="425958"/>
                </a:lnTo>
                <a:lnTo>
                  <a:pt x="35814" y="426720"/>
                </a:lnTo>
                <a:lnTo>
                  <a:pt x="32766" y="423672"/>
                </a:lnTo>
                <a:lnTo>
                  <a:pt x="25908" y="429768"/>
                </a:lnTo>
                <a:lnTo>
                  <a:pt x="28956" y="433578"/>
                </a:lnTo>
                <a:lnTo>
                  <a:pt x="32766" y="436626"/>
                </a:lnTo>
                <a:lnTo>
                  <a:pt x="39624" y="429768"/>
                </a:lnTo>
                <a:close/>
              </a:path>
              <a:path w="3702050" h="462914">
                <a:moveTo>
                  <a:pt x="25146" y="413004"/>
                </a:moveTo>
                <a:lnTo>
                  <a:pt x="22098" y="409194"/>
                </a:lnTo>
                <a:lnTo>
                  <a:pt x="13716" y="413766"/>
                </a:lnTo>
                <a:lnTo>
                  <a:pt x="16764" y="418338"/>
                </a:lnTo>
                <a:lnTo>
                  <a:pt x="19812" y="422148"/>
                </a:lnTo>
                <a:lnTo>
                  <a:pt x="24384" y="418490"/>
                </a:lnTo>
                <a:lnTo>
                  <a:pt x="24384" y="413004"/>
                </a:lnTo>
                <a:lnTo>
                  <a:pt x="25146" y="413004"/>
                </a:lnTo>
                <a:close/>
              </a:path>
              <a:path w="3702050" h="462914">
                <a:moveTo>
                  <a:pt x="27432" y="416052"/>
                </a:moveTo>
                <a:lnTo>
                  <a:pt x="24384" y="413004"/>
                </a:lnTo>
                <a:lnTo>
                  <a:pt x="24384" y="418490"/>
                </a:lnTo>
                <a:lnTo>
                  <a:pt x="27432" y="416052"/>
                </a:lnTo>
                <a:close/>
              </a:path>
              <a:path w="3702050" h="462914">
                <a:moveTo>
                  <a:pt x="16764" y="397764"/>
                </a:moveTo>
                <a:lnTo>
                  <a:pt x="14478" y="392430"/>
                </a:lnTo>
                <a:lnTo>
                  <a:pt x="5334" y="395478"/>
                </a:lnTo>
                <a:lnTo>
                  <a:pt x="7620" y="401574"/>
                </a:lnTo>
                <a:lnTo>
                  <a:pt x="9144" y="405384"/>
                </a:lnTo>
                <a:lnTo>
                  <a:pt x="16002" y="401643"/>
                </a:lnTo>
                <a:lnTo>
                  <a:pt x="16002" y="397764"/>
                </a:lnTo>
                <a:lnTo>
                  <a:pt x="16764" y="397764"/>
                </a:lnTo>
                <a:close/>
              </a:path>
              <a:path w="3702050" h="462914">
                <a:moveTo>
                  <a:pt x="17526" y="400812"/>
                </a:moveTo>
                <a:lnTo>
                  <a:pt x="16002" y="397764"/>
                </a:lnTo>
                <a:lnTo>
                  <a:pt x="16002" y="401643"/>
                </a:lnTo>
                <a:lnTo>
                  <a:pt x="17526" y="400812"/>
                </a:lnTo>
                <a:close/>
              </a:path>
              <a:path w="3702050" h="462914">
                <a:moveTo>
                  <a:pt x="12192" y="384048"/>
                </a:moveTo>
                <a:lnTo>
                  <a:pt x="9906" y="374904"/>
                </a:lnTo>
                <a:lnTo>
                  <a:pt x="762" y="376428"/>
                </a:lnTo>
                <a:lnTo>
                  <a:pt x="1524" y="383286"/>
                </a:lnTo>
                <a:lnTo>
                  <a:pt x="2286" y="386334"/>
                </a:lnTo>
                <a:lnTo>
                  <a:pt x="12192" y="384048"/>
                </a:lnTo>
                <a:close/>
              </a:path>
              <a:path w="3702050" h="462914">
                <a:moveTo>
                  <a:pt x="9144" y="362712"/>
                </a:moveTo>
                <a:lnTo>
                  <a:pt x="9144" y="356615"/>
                </a:lnTo>
                <a:lnTo>
                  <a:pt x="0" y="356615"/>
                </a:lnTo>
                <a:lnTo>
                  <a:pt x="0" y="362712"/>
                </a:lnTo>
                <a:lnTo>
                  <a:pt x="9144" y="362712"/>
                </a:lnTo>
                <a:close/>
              </a:path>
              <a:path w="3702050" h="462914">
                <a:moveTo>
                  <a:pt x="9144" y="365760"/>
                </a:moveTo>
                <a:lnTo>
                  <a:pt x="9144" y="362712"/>
                </a:lnTo>
                <a:lnTo>
                  <a:pt x="0" y="363474"/>
                </a:lnTo>
                <a:lnTo>
                  <a:pt x="0" y="366522"/>
                </a:lnTo>
                <a:lnTo>
                  <a:pt x="9144" y="365760"/>
                </a:lnTo>
                <a:close/>
              </a:path>
              <a:path w="3702050" h="462914">
                <a:moveTo>
                  <a:pt x="9144" y="347472"/>
                </a:moveTo>
                <a:lnTo>
                  <a:pt x="9144" y="337565"/>
                </a:lnTo>
                <a:lnTo>
                  <a:pt x="0" y="337565"/>
                </a:lnTo>
                <a:lnTo>
                  <a:pt x="0" y="347472"/>
                </a:lnTo>
                <a:lnTo>
                  <a:pt x="9144" y="347472"/>
                </a:lnTo>
                <a:close/>
              </a:path>
              <a:path w="3702050" h="462914">
                <a:moveTo>
                  <a:pt x="9144" y="328422"/>
                </a:moveTo>
                <a:lnTo>
                  <a:pt x="9144" y="318515"/>
                </a:lnTo>
                <a:lnTo>
                  <a:pt x="0" y="318515"/>
                </a:lnTo>
                <a:lnTo>
                  <a:pt x="0" y="328422"/>
                </a:lnTo>
                <a:lnTo>
                  <a:pt x="9144" y="328422"/>
                </a:lnTo>
                <a:close/>
              </a:path>
              <a:path w="3702050" h="462914">
                <a:moveTo>
                  <a:pt x="9144" y="309372"/>
                </a:moveTo>
                <a:lnTo>
                  <a:pt x="9144" y="299465"/>
                </a:lnTo>
                <a:lnTo>
                  <a:pt x="0" y="299465"/>
                </a:lnTo>
                <a:lnTo>
                  <a:pt x="0" y="309372"/>
                </a:lnTo>
                <a:lnTo>
                  <a:pt x="9144" y="309372"/>
                </a:lnTo>
                <a:close/>
              </a:path>
              <a:path w="3702050" h="462914">
                <a:moveTo>
                  <a:pt x="9144" y="290322"/>
                </a:moveTo>
                <a:lnTo>
                  <a:pt x="9144" y="280415"/>
                </a:lnTo>
                <a:lnTo>
                  <a:pt x="0" y="280415"/>
                </a:lnTo>
                <a:lnTo>
                  <a:pt x="0" y="290322"/>
                </a:lnTo>
                <a:lnTo>
                  <a:pt x="9144" y="290322"/>
                </a:lnTo>
                <a:close/>
              </a:path>
              <a:path w="3702050" h="462914">
                <a:moveTo>
                  <a:pt x="9144" y="271272"/>
                </a:moveTo>
                <a:lnTo>
                  <a:pt x="9144" y="261365"/>
                </a:lnTo>
                <a:lnTo>
                  <a:pt x="0" y="261365"/>
                </a:lnTo>
                <a:lnTo>
                  <a:pt x="0" y="271272"/>
                </a:lnTo>
                <a:lnTo>
                  <a:pt x="9144" y="271272"/>
                </a:lnTo>
                <a:close/>
              </a:path>
              <a:path w="3702050" h="462914">
                <a:moveTo>
                  <a:pt x="9144" y="252222"/>
                </a:moveTo>
                <a:lnTo>
                  <a:pt x="9144" y="242315"/>
                </a:lnTo>
                <a:lnTo>
                  <a:pt x="0" y="242315"/>
                </a:lnTo>
                <a:lnTo>
                  <a:pt x="0" y="252222"/>
                </a:lnTo>
                <a:lnTo>
                  <a:pt x="9144" y="252222"/>
                </a:lnTo>
                <a:close/>
              </a:path>
              <a:path w="3702050" h="462914">
                <a:moveTo>
                  <a:pt x="9144" y="233172"/>
                </a:moveTo>
                <a:lnTo>
                  <a:pt x="9144" y="223265"/>
                </a:lnTo>
                <a:lnTo>
                  <a:pt x="0" y="223265"/>
                </a:lnTo>
                <a:lnTo>
                  <a:pt x="0" y="233172"/>
                </a:lnTo>
                <a:lnTo>
                  <a:pt x="9144" y="233172"/>
                </a:lnTo>
                <a:close/>
              </a:path>
              <a:path w="3702050" h="462914">
                <a:moveTo>
                  <a:pt x="9144" y="214122"/>
                </a:moveTo>
                <a:lnTo>
                  <a:pt x="9144" y="204215"/>
                </a:lnTo>
                <a:lnTo>
                  <a:pt x="0" y="204215"/>
                </a:lnTo>
                <a:lnTo>
                  <a:pt x="0" y="214122"/>
                </a:lnTo>
                <a:lnTo>
                  <a:pt x="9144" y="214122"/>
                </a:lnTo>
                <a:close/>
              </a:path>
              <a:path w="3702050" h="462914">
                <a:moveTo>
                  <a:pt x="9144" y="195072"/>
                </a:moveTo>
                <a:lnTo>
                  <a:pt x="9144" y="185165"/>
                </a:lnTo>
                <a:lnTo>
                  <a:pt x="0" y="185165"/>
                </a:lnTo>
                <a:lnTo>
                  <a:pt x="0" y="195072"/>
                </a:lnTo>
                <a:lnTo>
                  <a:pt x="9144" y="195072"/>
                </a:lnTo>
                <a:close/>
              </a:path>
              <a:path w="3702050" h="462914">
                <a:moveTo>
                  <a:pt x="9144" y="176022"/>
                </a:moveTo>
                <a:lnTo>
                  <a:pt x="9144" y="166115"/>
                </a:lnTo>
                <a:lnTo>
                  <a:pt x="0" y="166115"/>
                </a:lnTo>
                <a:lnTo>
                  <a:pt x="0" y="176022"/>
                </a:lnTo>
                <a:lnTo>
                  <a:pt x="9144" y="176022"/>
                </a:lnTo>
                <a:close/>
              </a:path>
              <a:path w="3702050" h="462914">
                <a:moveTo>
                  <a:pt x="9144" y="156972"/>
                </a:moveTo>
                <a:lnTo>
                  <a:pt x="9144" y="147066"/>
                </a:lnTo>
                <a:lnTo>
                  <a:pt x="0" y="147066"/>
                </a:lnTo>
                <a:lnTo>
                  <a:pt x="0" y="156972"/>
                </a:lnTo>
                <a:lnTo>
                  <a:pt x="9144" y="156972"/>
                </a:lnTo>
                <a:close/>
              </a:path>
              <a:path w="3702050" h="462914">
                <a:moveTo>
                  <a:pt x="9144" y="137922"/>
                </a:moveTo>
                <a:lnTo>
                  <a:pt x="9144" y="128016"/>
                </a:lnTo>
                <a:lnTo>
                  <a:pt x="0" y="128016"/>
                </a:lnTo>
                <a:lnTo>
                  <a:pt x="0" y="137922"/>
                </a:lnTo>
                <a:lnTo>
                  <a:pt x="9144" y="137922"/>
                </a:lnTo>
                <a:close/>
              </a:path>
              <a:path w="3702050" h="462914">
                <a:moveTo>
                  <a:pt x="9144" y="118872"/>
                </a:moveTo>
                <a:lnTo>
                  <a:pt x="9144" y="108966"/>
                </a:lnTo>
                <a:lnTo>
                  <a:pt x="0" y="108966"/>
                </a:lnTo>
                <a:lnTo>
                  <a:pt x="0" y="118872"/>
                </a:lnTo>
                <a:lnTo>
                  <a:pt x="9144" y="118872"/>
                </a:lnTo>
                <a:close/>
              </a:path>
              <a:path w="3702050" h="462914">
                <a:moveTo>
                  <a:pt x="9144" y="99822"/>
                </a:moveTo>
                <a:lnTo>
                  <a:pt x="9144" y="89916"/>
                </a:lnTo>
                <a:lnTo>
                  <a:pt x="0" y="89916"/>
                </a:lnTo>
                <a:lnTo>
                  <a:pt x="0" y="99822"/>
                </a:lnTo>
                <a:lnTo>
                  <a:pt x="9144" y="99822"/>
                </a:lnTo>
                <a:close/>
              </a:path>
              <a:path w="3702050" h="462914">
                <a:moveTo>
                  <a:pt x="9144" y="80772"/>
                </a:moveTo>
                <a:lnTo>
                  <a:pt x="9144" y="70866"/>
                </a:lnTo>
                <a:lnTo>
                  <a:pt x="0" y="70866"/>
                </a:lnTo>
                <a:lnTo>
                  <a:pt x="0" y="80772"/>
                </a:lnTo>
                <a:lnTo>
                  <a:pt x="9144" y="80772"/>
                </a:lnTo>
                <a:close/>
              </a:path>
              <a:path w="3702050" h="462914">
                <a:moveTo>
                  <a:pt x="9144" y="61722"/>
                </a:moveTo>
                <a:lnTo>
                  <a:pt x="9144" y="51816"/>
                </a:lnTo>
                <a:lnTo>
                  <a:pt x="0" y="51816"/>
                </a:lnTo>
                <a:lnTo>
                  <a:pt x="0" y="61722"/>
                </a:lnTo>
                <a:lnTo>
                  <a:pt x="9144" y="61722"/>
                </a:lnTo>
                <a:close/>
              </a:path>
              <a:path w="3702050" h="462914">
                <a:moveTo>
                  <a:pt x="9144" y="42672"/>
                </a:moveTo>
                <a:lnTo>
                  <a:pt x="9144" y="32766"/>
                </a:lnTo>
                <a:lnTo>
                  <a:pt x="0" y="32766"/>
                </a:lnTo>
                <a:lnTo>
                  <a:pt x="0" y="42672"/>
                </a:lnTo>
                <a:lnTo>
                  <a:pt x="9144" y="42672"/>
                </a:lnTo>
                <a:close/>
              </a:path>
              <a:path w="3702050" h="462914">
                <a:moveTo>
                  <a:pt x="9144" y="23622"/>
                </a:moveTo>
                <a:lnTo>
                  <a:pt x="9144" y="13716"/>
                </a:lnTo>
                <a:lnTo>
                  <a:pt x="0" y="13716"/>
                </a:lnTo>
                <a:lnTo>
                  <a:pt x="0" y="23622"/>
                </a:lnTo>
                <a:lnTo>
                  <a:pt x="9144" y="23622"/>
                </a:lnTo>
                <a:close/>
              </a:path>
              <a:path w="3702050" h="462914">
                <a:moveTo>
                  <a:pt x="9144" y="4572"/>
                </a:moveTo>
                <a:lnTo>
                  <a:pt x="9144" y="0"/>
                </a:lnTo>
                <a:lnTo>
                  <a:pt x="0" y="0"/>
                </a:lnTo>
                <a:lnTo>
                  <a:pt x="0" y="4572"/>
                </a:lnTo>
                <a:lnTo>
                  <a:pt x="914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758688" y="5292862"/>
            <a:ext cx="3345179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20" dirty="0">
                <a:solidFill>
                  <a:srgbClr val="0000CC"/>
                </a:solidFill>
                <a:latin typeface="Arial"/>
                <a:cs typeface="Arial"/>
              </a:rPr>
              <a:t>No</a:t>
            </a:r>
            <a:r>
              <a:rPr sz="1700" spc="-5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1700" spc="-15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1700" spc="-5" dirty="0">
                <a:solidFill>
                  <a:srgbClr val="0000CC"/>
                </a:solidFill>
                <a:latin typeface="Arial"/>
                <a:cs typeface="Arial"/>
              </a:rPr>
              <a:t>:</a:t>
            </a:r>
            <a:r>
              <a:rPr sz="1700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700" spc="-15" dirty="0">
                <a:solidFill>
                  <a:srgbClr val="0000CC"/>
                </a:solidFill>
                <a:latin typeface="Arial"/>
                <a:cs typeface="Arial"/>
              </a:rPr>
              <a:t>bo</a:t>
            </a:r>
            <a:r>
              <a:rPr sz="1700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1700" spc="-10" dirty="0">
                <a:solidFill>
                  <a:srgbClr val="0000CC"/>
                </a:solidFill>
                <a:latin typeface="Arial"/>
                <a:cs typeface="Arial"/>
              </a:rPr>
              <a:t>h</a:t>
            </a:r>
            <a:r>
              <a:rPr sz="1700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700" spc="-20" dirty="0">
                <a:solidFill>
                  <a:srgbClr val="0000CC"/>
                </a:solidFill>
                <a:latin typeface="Arial"/>
                <a:cs typeface="Arial"/>
              </a:rPr>
              <a:t>UD</a:t>
            </a:r>
            <a:r>
              <a:rPr sz="1700" spc="-15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1700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700" spc="-15" dirty="0">
                <a:solidFill>
                  <a:srgbClr val="0000CC"/>
                </a:solidFill>
                <a:latin typeface="Arial"/>
                <a:cs typeface="Arial"/>
              </a:rPr>
              <a:t>an</a:t>
            </a:r>
            <a:r>
              <a:rPr sz="1700" spc="-10" dirty="0">
                <a:solidFill>
                  <a:srgbClr val="0000CC"/>
                </a:solidFill>
                <a:latin typeface="Arial"/>
                <a:cs typeface="Arial"/>
              </a:rPr>
              <a:t>d </a:t>
            </a:r>
            <a:r>
              <a:rPr sz="1700" spc="-20" dirty="0">
                <a:solidFill>
                  <a:srgbClr val="0000CC"/>
                </a:solidFill>
                <a:latin typeface="Arial"/>
                <a:cs typeface="Arial"/>
              </a:rPr>
              <a:t>TC</a:t>
            </a:r>
            <a:r>
              <a:rPr sz="1700" spc="-15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1700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0000CC"/>
                </a:solidFill>
                <a:latin typeface="Arial"/>
                <a:cs typeface="Arial"/>
              </a:rPr>
              <a:t>st</a:t>
            </a:r>
            <a:r>
              <a:rPr sz="1700" spc="-15" dirty="0">
                <a:solidFill>
                  <a:srgbClr val="0000CC"/>
                </a:solidFill>
                <a:latin typeface="Arial"/>
                <a:cs typeface="Arial"/>
              </a:rPr>
              <a:t>or</a:t>
            </a:r>
            <a:r>
              <a:rPr sz="1700" spc="-10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1700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1700" spc="-15" dirty="0">
                <a:solidFill>
                  <a:srgbClr val="0000CC"/>
                </a:solidFill>
                <a:latin typeface="Arial"/>
                <a:cs typeface="Arial"/>
              </a:rPr>
              <a:t>h</a:t>
            </a:r>
            <a:r>
              <a:rPr sz="1700" spc="-10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endParaRPr sz="17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758678" y="5551939"/>
            <a:ext cx="3065780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5" dirty="0">
                <a:solidFill>
                  <a:srgbClr val="0000CC"/>
                </a:solidFill>
                <a:latin typeface="Arial"/>
                <a:cs typeface="Arial"/>
              </a:rPr>
              <a:t>Por</a:t>
            </a:r>
            <a:r>
              <a:rPr sz="1700" spc="-5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170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700" spc="-20" dirty="0">
                <a:solidFill>
                  <a:srgbClr val="0000CC"/>
                </a:solidFill>
                <a:latin typeface="Arial"/>
                <a:cs typeface="Arial"/>
              </a:rPr>
              <a:t>Numbe</a:t>
            </a:r>
            <a:r>
              <a:rPr sz="1700" spc="-10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1700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0000CC"/>
                </a:solidFill>
                <a:latin typeface="Arial"/>
                <a:cs typeface="Arial"/>
              </a:rPr>
              <a:t>in</a:t>
            </a:r>
            <a:r>
              <a:rPr sz="170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1700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0000CC"/>
                </a:solidFill>
                <a:latin typeface="Arial"/>
                <a:cs typeface="Arial"/>
              </a:rPr>
              <a:t>first 8</a:t>
            </a:r>
            <a:r>
              <a:rPr sz="170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700" spc="-15" dirty="0">
                <a:solidFill>
                  <a:srgbClr val="0000CC"/>
                </a:solidFill>
                <a:latin typeface="Arial"/>
                <a:cs typeface="Arial"/>
              </a:rPr>
              <a:t>bytes!</a:t>
            </a:r>
            <a:endParaRPr sz="1700">
              <a:latin typeface="Arial"/>
              <a:cs typeface="Arial"/>
            </a:endParaRP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44</a:t>
            </a:fld>
            <a:endParaRPr lang="nb-NO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Packe</a:t>
            </a:r>
            <a:r>
              <a:rPr spc="-15" dirty="0"/>
              <a:t>t</a:t>
            </a:r>
            <a:r>
              <a:rPr spc="-10" dirty="0"/>
              <a:t> </a:t>
            </a:r>
            <a:r>
              <a:rPr spc="-25" dirty="0"/>
              <a:t>InterNe</a:t>
            </a:r>
            <a:r>
              <a:rPr spc="-15" dirty="0"/>
              <a:t>t </a:t>
            </a:r>
            <a:r>
              <a:rPr spc="-30" dirty="0"/>
              <a:t>Gophe</a:t>
            </a:r>
            <a:r>
              <a:rPr spc="-15" dirty="0"/>
              <a:t>r</a:t>
            </a:r>
            <a:r>
              <a:rPr spc="-10" dirty="0"/>
              <a:t> </a:t>
            </a:r>
            <a:r>
              <a:rPr spc="-25" dirty="0"/>
              <a:t>(PING)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6562" y="1807081"/>
            <a:ext cx="8312784" cy="439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395" marR="225425" indent="-226060">
              <a:lnSpc>
                <a:spcPct val="159700"/>
              </a:lnSpc>
              <a:buFont typeface="Arial"/>
              <a:buChar char="•"/>
              <a:tabLst>
                <a:tab pos="240665" algn="l"/>
              </a:tabLst>
            </a:pP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PING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progra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utilize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ICMP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ech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request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ech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reply </a:t>
            </a:r>
            <a:r>
              <a:rPr sz="2000" spc="-20" dirty="0">
                <a:latin typeface="Arial"/>
                <a:cs typeface="Arial"/>
              </a:rPr>
              <a:t>message</a:t>
            </a:r>
            <a:r>
              <a:rPr sz="2000" spc="-10" dirty="0"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  <a:p>
            <a:pPr marL="239395" marR="652780" indent="-226695">
              <a:lnSpc>
                <a:spcPct val="160000"/>
              </a:lnSpc>
              <a:spcBef>
                <a:spcPts val="840"/>
              </a:spcBef>
              <a:buFont typeface="Arial"/>
              <a:buChar char="•"/>
              <a:tabLst>
                <a:tab pos="240029" algn="l"/>
              </a:tabLst>
            </a:pPr>
            <a:r>
              <a:rPr sz="2000" spc="-20" dirty="0">
                <a:latin typeface="Arial"/>
                <a:cs typeface="Arial"/>
              </a:rPr>
              <a:t>P</a:t>
            </a:r>
            <a:r>
              <a:rPr sz="2000" spc="-15" dirty="0">
                <a:latin typeface="Arial"/>
                <a:cs typeface="Arial"/>
              </a:rPr>
              <a:t>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use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verify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cer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ain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hos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u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running.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used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extensively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fault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isolation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IP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networks.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239395" indent="-226695">
              <a:lnSpc>
                <a:spcPct val="100000"/>
              </a:lnSpc>
              <a:buFont typeface="Arial"/>
              <a:buChar char="•"/>
              <a:tabLst>
                <a:tab pos="240029" algn="l"/>
              </a:tabLst>
            </a:pPr>
            <a:r>
              <a:rPr sz="2000" spc="-20" dirty="0">
                <a:latin typeface="Arial"/>
                <a:cs typeface="Arial"/>
              </a:rPr>
              <a:t>P</a:t>
            </a:r>
            <a:r>
              <a:rPr sz="2000" spc="-15" dirty="0">
                <a:latin typeface="Arial"/>
                <a:cs typeface="Arial"/>
              </a:rPr>
              <a:t>ING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can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use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with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wide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variety 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 </a:t>
            </a:r>
            <a:r>
              <a:rPr sz="2000" spc="-15" dirty="0">
                <a:latin typeface="Arial"/>
                <a:cs typeface="Arial"/>
              </a:rPr>
              <a:t>options</a:t>
            </a:r>
            <a:r>
              <a:rPr sz="2000" spc="-10" dirty="0">
                <a:latin typeface="Arial"/>
                <a:cs typeface="Arial"/>
              </a:rPr>
              <a:t>, </a:t>
            </a:r>
            <a:r>
              <a:rPr sz="2000" spc="-15" dirty="0">
                <a:latin typeface="Arial"/>
                <a:cs typeface="Arial"/>
              </a:rPr>
              <a:t>e.g.</a:t>
            </a:r>
            <a:endParaRPr sz="2000">
              <a:latin typeface="Arial"/>
              <a:cs typeface="Arial"/>
            </a:endParaRPr>
          </a:p>
          <a:p>
            <a:pPr marL="579120" marR="5080" lvl="1" indent="-225425">
              <a:lnSpc>
                <a:spcPct val="160000"/>
              </a:lnSpc>
              <a:spcBef>
                <a:spcPts val="810"/>
              </a:spcBef>
              <a:buFont typeface="Arial"/>
              <a:buChar char="–"/>
              <a:tabLst>
                <a:tab pos="579755" algn="l"/>
              </a:tabLst>
            </a:pPr>
            <a:r>
              <a:rPr sz="1800" i="1" dirty="0">
                <a:solidFill>
                  <a:srgbClr val="0000CC"/>
                </a:solidFill>
                <a:latin typeface="Arial"/>
                <a:cs typeface="Arial"/>
              </a:rPr>
              <a:t>-R</a:t>
            </a:r>
            <a:r>
              <a:rPr sz="1800" i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(Record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route):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includes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RECORD_ROUTE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ECHO_REQUEST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packet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displays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buffer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returned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packets.</a:t>
            </a:r>
            <a:endParaRPr sz="1800">
              <a:latin typeface="Arial"/>
              <a:cs typeface="Arial"/>
            </a:endParaRPr>
          </a:p>
          <a:p>
            <a:pPr marL="579120" marR="274320" lvl="1" indent="-225425">
              <a:lnSpc>
                <a:spcPct val="160000"/>
              </a:lnSpc>
              <a:spcBef>
                <a:spcPts val="755"/>
              </a:spcBef>
              <a:buFont typeface="Arial"/>
              <a:buChar char="–"/>
              <a:tabLst>
                <a:tab pos="579755" algn="l"/>
              </a:tabLst>
            </a:pPr>
            <a:r>
              <a:rPr sz="1800" i="1" spc="-5" dirty="0">
                <a:solidFill>
                  <a:srgbClr val="0000CC"/>
                </a:solidFill>
                <a:latin typeface="Arial"/>
                <a:cs typeface="Arial"/>
              </a:rPr>
              <a:t>-</a:t>
            </a:r>
            <a:r>
              <a:rPr sz="1800" i="1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1800" i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00CC"/>
                </a:solidFill>
                <a:latin typeface="Arial"/>
                <a:cs typeface="Arial"/>
              </a:rPr>
              <a:t>packetsiz</a:t>
            </a:r>
            <a:r>
              <a:rPr sz="1800" i="1" spc="5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: specifie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numbe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 dat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byte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sen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 (defaul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56) </a:t>
            </a:r>
            <a:r>
              <a:rPr sz="1800" dirty="0">
                <a:latin typeface="Arial"/>
                <a:cs typeface="Arial"/>
              </a:rPr>
              <a:t>(in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newer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implementations,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used</a:t>
            </a:r>
            <a:r>
              <a:rPr sz="1800" spc="-10" dirty="0">
                <a:latin typeface="Arial"/>
                <a:cs typeface="Arial"/>
              </a:rPr>
              <a:t> to</a:t>
            </a:r>
            <a:r>
              <a:rPr sz="1800" dirty="0">
                <a:latin typeface="Arial"/>
                <a:cs typeface="Arial"/>
              </a:rPr>
              <a:t> continuously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generate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queries)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45</a:t>
            </a:fld>
            <a:endParaRPr lang="nb-NO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Ech</a:t>
            </a:r>
            <a:r>
              <a:rPr spc="-20" dirty="0"/>
              <a:t>o</a:t>
            </a:r>
            <a:r>
              <a:rPr spc="-15" dirty="0"/>
              <a:t> </a:t>
            </a:r>
            <a:r>
              <a:rPr spc="-25" dirty="0"/>
              <a:t>Reques</a:t>
            </a:r>
            <a:r>
              <a:rPr spc="-15" dirty="0"/>
              <a:t>t </a:t>
            </a:r>
            <a:r>
              <a:rPr spc="-25" dirty="0"/>
              <a:t>an</a:t>
            </a:r>
            <a:r>
              <a:rPr spc="-20" dirty="0"/>
              <a:t>d</a:t>
            </a:r>
            <a:r>
              <a:rPr spc="-15" dirty="0"/>
              <a:t> </a:t>
            </a:r>
            <a:r>
              <a:rPr spc="-25" dirty="0"/>
              <a:t>Reply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0497" y="1638679"/>
            <a:ext cx="6349365" cy="1162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5750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000" spc="-15" dirty="0">
                <a:latin typeface="Arial"/>
                <a:cs typeface="Arial"/>
              </a:rPr>
              <a:t>Ping’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are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handled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directl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y the </a:t>
            </a:r>
            <a:r>
              <a:rPr sz="2000" spc="-15" dirty="0">
                <a:latin typeface="Arial"/>
                <a:cs typeface="Arial"/>
              </a:rPr>
              <a:t>kernel.</a:t>
            </a:r>
            <a:endParaRPr sz="2000">
              <a:latin typeface="Arial"/>
              <a:cs typeface="Arial"/>
            </a:endParaRPr>
          </a:p>
          <a:p>
            <a:pPr marL="299085" indent="-28575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720" algn="l"/>
              </a:tabLst>
            </a:pPr>
            <a:r>
              <a:rPr sz="2000" spc="-20" dirty="0">
                <a:latin typeface="Arial"/>
                <a:cs typeface="Arial"/>
              </a:rPr>
              <a:t>Eac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Ping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is translated </a:t>
            </a:r>
            <a:r>
              <a:rPr sz="2000" spc="-15" dirty="0">
                <a:latin typeface="Arial"/>
                <a:cs typeface="Arial"/>
              </a:rPr>
              <a:t>into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ICMP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Ech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Reques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075"/>
              </a:spcBef>
              <a:buFont typeface="Arial"/>
              <a:buChar char="•"/>
              <a:tabLst>
                <a:tab pos="298450" algn="l"/>
              </a:tabLst>
            </a:pPr>
            <a:r>
              <a:rPr sz="2000" spc="-20" dirty="0">
                <a:latin typeface="Arial"/>
                <a:cs typeface="Arial"/>
              </a:rPr>
              <a:t>Th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Ping’ed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hos</a:t>
            </a:r>
            <a:r>
              <a:rPr sz="2000" spc="-10" dirty="0">
                <a:latin typeface="Arial"/>
                <a:cs typeface="Arial"/>
              </a:rPr>
              <a:t>t </a:t>
            </a:r>
            <a:r>
              <a:rPr sz="2000" spc="-15" dirty="0">
                <a:latin typeface="Arial"/>
                <a:cs typeface="Arial"/>
              </a:rPr>
              <a:t>responds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with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ICMP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Ech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00CC"/>
                </a:solidFill>
                <a:latin typeface="Arial"/>
                <a:cs typeface="Arial"/>
              </a:rPr>
              <a:t>Repl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y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19527" y="3080004"/>
            <a:ext cx="830580" cy="314960"/>
          </a:xfrm>
          <a:custGeom>
            <a:avLst/>
            <a:gdLst/>
            <a:ahLst/>
            <a:cxnLst/>
            <a:rect l="l" t="t" r="r" b="b"/>
            <a:pathLst>
              <a:path w="830580" h="314960">
                <a:moveTo>
                  <a:pt x="0" y="0"/>
                </a:moveTo>
                <a:lnTo>
                  <a:pt x="0" y="314706"/>
                </a:lnTo>
                <a:lnTo>
                  <a:pt x="830580" y="314706"/>
                </a:lnTo>
                <a:lnTo>
                  <a:pt x="830580" y="0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14955" y="3075432"/>
            <a:ext cx="840105" cy="319405"/>
          </a:xfrm>
          <a:custGeom>
            <a:avLst/>
            <a:gdLst/>
            <a:ahLst/>
            <a:cxnLst/>
            <a:rect l="l" t="t" r="r" b="b"/>
            <a:pathLst>
              <a:path w="840105" h="319404">
                <a:moveTo>
                  <a:pt x="839724" y="319278"/>
                </a:moveTo>
                <a:lnTo>
                  <a:pt x="839724" y="0"/>
                </a:lnTo>
                <a:lnTo>
                  <a:pt x="0" y="0"/>
                </a:lnTo>
                <a:lnTo>
                  <a:pt x="0" y="319278"/>
                </a:lnTo>
                <a:lnTo>
                  <a:pt x="4571" y="319278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830580" y="9143"/>
                </a:lnTo>
                <a:lnTo>
                  <a:pt x="830580" y="4572"/>
                </a:lnTo>
                <a:lnTo>
                  <a:pt x="835151" y="9143"/>
                </a:lnTo>
                <a:lnTo>
                  <a:pt x="835151" y="319278"/>
                </a:lnTo>
                <a:lnTo>
                  <a:pt x="839724" y="319278"/>
                </a:lnTo>
                <a:close/>
              </a:path>
              <a:path w="840105" h="319404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840105" h="319404">
                <a:moveTo>
                  <a:pt x="9143" y="319278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319278"/>
                </a:lnTo>
                <a:lnTo>
                  <a:pt x="9143" y="319278"/>
                </a:lnTo>
                <a:close/>
              </a:path>
              <a:path w="840105" h="319404">
                <a:moveTo>
                  <a:pt x="835151" y="9143"/>
                </a:moveTo>
                <a:lnTo>
                  <a:pt x="830580" y="4572"/>
                </a:lnTo>
                <a:lnTo>
                  <a:pt x="830580" y="9143"/>
                </a:lnTo>
                <a:lnTo>
                  <a:pt x="835151" y="9143"/>
                </a:lnTo>
                <a:close/>
              </a:path>
              <a:path w="840105" h="319404">
                <a:moveTo>
                  <a:pt x="835151" y="319278"/>
                </a:moveTo>
                <a:lnTo>
                  <a:pt x="835151" y="9143"/>
                </a:lnTo>
                <a:lnTo>
                  <a:pt x="830580" y="9143"/>
                </a:lnTo>
                <a:lnTo>
                  <a:pt x="830580" y="319278"/>
                </a:lnTo>
                <a:lnTo>
                  <a:pt x="835151" y="3192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49345" y="3224783"/>
            <a:ext cx="3220720" cy="170180"/>
          </a:xfrm>
          <a:custGeom>
            <a:avLst/>
            <a:gdLst/>
            <a:ahLst/>
            <a:cxnLst/>
            <a:rect l="l" t="t" r="r" b="b"/>
            <a:pathLst>
              <a:path w="3220720" h="170179">
                <a:moveTo>
                  <a:pt x="2833083" y="169925"/>
                </a:moveTo>
                <a:lnTo>
                  <a:pt x="762" y="0"/>
                </a:lnTo>
                <a:lnTo>
                  <a:pt x="0" y="12192"/>
                </a:lnTo>
                <a:lnTo>
                  <a:pt x="2618754" y="169925"/>
                </a:lnTo>
                <a:lnTo>
                  <a:pt x="2833083" y="169925"/>
                </a:lnTo>
                <a:close/>
              </a:path>
              <a:path w="3220720" h="170179">
                <a:moveTo>
                  <a:pt x="3220606" y="169925"/>
                </a:moveTo>
                <a:lnTo>
                  <a:pt x="3203448" y="160019"/>
                </a:lnTo>
                <a:lnTo>
                  <a:pt x="3202853" y="169925"/>
                </a:lnTo>
                <a:lnTo>
                  <a:pt x="3220606" y="1699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40835" y="3039617"/>
            <a:ext cx="1658874" cy="246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54902" y="3080004"/>
            <a:ext cx="798830" cy="314960"/>
          </a:xfrm>
          <a:custGeom>
            <a:avLst/>
            <a:gdLst/>
            <a:ahLst/>
            <a:cxnLst/>
            <a:rect l="l" t="t" r="r" b="b"/>
            <a:pathLst>
              <a:path w="798829" h="314960">
                <a:moveTo>
                  <a:pt x="0" y="0"/>
                </a:moveTo>
                <a:lnTo>
                  <a:pt x="0" y="314705"/>
                </a:lnTo>
                <a:lnTo>
                  <a:pt x="798576" y="314705"/>
                </a:lnTo>
                <a:lnTo>
                  <a:pt x="798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50329" y="3075432"/>
            <a:ext cx="807720" cy="319405"/>
          </a:xfrm>
          <a:custGeom>
            <a:avLst/>
            <a:gdLst/>
            <a:ahLst/>
            <a:cxnLst/>
            <a:rect l="l" t="t" r="r" b="b"/>
            <a:pathLst>
              <a:path w="807720" h="319404">
                <a:moveTo>
                  <a:pt x="807720" y="319277"/>
                </a:moveTo>
                <a:lnTo>
                  <a:pt x="807720" y="0"/>
                </a:lnTo>
                <a:lnTo>
                  <a:pt x="0" y="0"/>
                </a:lnTo>
                <a:lnTo>
                  <a:pt x="0" y="319277"/>
                </a:lnTo>
                <a:lnTo>
                  <a:pt x="4572" y="319277"/>
                </a:lnTo>
                <a:lnTo>
                  <a:pt x="4572" y="9143"/>
                </a:lnTo>
                <a:lnTo>
                  <a:pt x="9906" y="4572"/>
                </a:lnTo>
                <a:lnTo>
                  <a:pt x="9906" y="9143"/>
                </a:lnTo>
                <a:lnTo>
                  <a:pt x="798576" y="9143"/>
                </a:lnTo>
                <a:lnTo>
                  <a:pt x="798576" y="4572"/>
                </a:lnTo>
                <a:lnTo>
                  <a:pt x="803148" y="9143"/>
                </a:lnTo>
                <a:lnTo>
                  <a:pt x="803148" y="319277"/>
                </a:lnTo>
                <a:lnTo>
                  <a:pt x="807720" y="319277"/>
                </a:lnTo>
                <a:close/>
              </a:path>
              <a:path w="807720" h="319404">
                <a:moveTo>
                  <a:pt x="9906" y="9143"/>
                </a:moveTo>
                <a:lnTo>
                  <a:pt x="9906" y="4572"/>
                </a:lnTo>
                <a:lnTo>
                  <a:pt x="4572" y="9143"/>
                </a:lnTo>
                <a:lnTo>
                  <a:pt x="9906" y="9143"/>
                </a:lnTo>
                <a:close/>
              </a:path>
              <a:path w="807720" h="319404">
                <a:moveTo>
                  <a:pt x="9906" y="319277"/>
                </a:moveTo>
                <a:lnTo>
                  <a:pt x="9906" y="9143"/>
                </a:lnTo>
                <a:lnTo>
                  <a:pt x="4572" y="9143"/>
                </a:lnTo>
                <a:lnTo>
                  <a:pt x="4572" y="319277"/>
                </a:lnTo>
                <a:lnTo>
                  <a:pt x="9906" y="319277"/>
                </a:lnTo>
                <a:close/>
              </a:path>
              <a:path w="807720" h="319404">
                <a:moveTo>
                  <a:pt x="803148" y="9143"/>
                </a:moveTo>
                <a:lnTo>
                  <a:pt x="798576" y="4572"/>
                </a:lnTo>
                <a:lnTo>
                  <a:pt x="798576" y="9143"/>
                </a:lnTo>
                <a:lnTo>
                  <a:pt x="803148" y="9143"/>
                </a:lnTo>
                <a:close/>
              </a:path>
              <a:path w="807720" h="319404">
                <a:moveTo>
                  <a:pt x="803148" y="319277"/>
                </a:moveTo>
                <a:lnTo>
                  <a:pt x="803148" y="9143"/>
                </a:lnTo>
                <a:lnTo>
                  <a:pt x="798576" y="9143"/>
                </a:lnTo>
                <a:lnTo>
                  <a:pt x="798576" y="319277"/>
                </a:lnTo>
                <a:lnTo>
                  <a:pt x="803148" y="3192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9527" y="3393947"/>
            <a:ext cx="830580" cy="631190"/>
          </a:xfrm>
          <a:custGeom>
            <a:avLst/>
            <a:gdLst/>
            <a:ahLst/>
            <a:cxnLst/>
            <a:rect l="l" t="t" r="r" b="b"/>
            <a:pathLst>
              <a:path w="830580" h="631189">
                <a:moveTo>
                  <a:pt x="0" y="0"/>
                </a:moveTo>
                <a:lnTo>
                  <a:pt x="0" y="630936"/>
                </a:lnTo>
                <a:lnTo>
                  <a:pt x="830580" y="630936"/>
                </a:lnTo>
                <a:lnTo>
                  <a:pt x="830580" y="0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4955" y="3394709"/>
            <a:ext cx="840105" cy="635000"/>
          </a:xfrm>
          <a:custGeom>
            <a:avLst/>
            <a:gdLst/>
            <a:ahLst/>
            <a:cxnLst/>
            <a:rect l="l" t="t" r="r" b="b"/>
            <a:pathLst>
              <a:path w="840105" h="635000">
                <a:moveTo>
                  <a:pt x="9143" y="624840"/>
                </a:moveTo>
                <a:lnTo>
                  <a:pt x="9143" y="0"/>
                </a:lnTo>
                <a:lnTo>
                  <a:pt x="0" y="0"/>
                </a:lnTo>
                <a:lnTo>
                  <a:pt x="0" y="634746"/>
                </a:lnTo>
                <a:lnTo>
                  <a:pt x="4571" y="634746"/>
                </a:lnTo>
                <a:lnTo>
                  <a:pt x="4571" y="624840"/>
                </a:lnTo>
                <a:lnTo>
                  <a:pt x="9143" y="624840"/>
                </a:lnTo>
                <a:close/>
              </a:path>
              <a:path w="840105" h="635000">
                <a:moveTo>
                  <a:pt x="835151" y="624840"/>
                </a:moveTo>
                <a:lnTo>
                  <a:pt x="4571" y="624840"/>
                </a:lnTo>
                <a:lnTo>
                  <a:pt x="9143" y="630174"/>
                </a:lnTo>
                <a:lnTo>
                  <a:pt x="9143" y="634746"/>
                </a:lnTo>
                <a:lnTo>
                  <a:pt x="830580" y="634746"/>
                </a:lnTo>
                <a:lnTo>
                  <a:pt x="830580" y="630174"/>
                </a:lnTo>
                <a:lnTo>
                  <a:pt x="835151" y="624840"/>
                </a:lnTo>
                <a:close/>
              </a:path>
              <a:path w="840105" h="635000">
                <a:moveTo>
                  <a:pt x="9143" y="634746"/>
                </a:moveTo>
                <a:lnTo>
                  <a:pt x="9143" y="630174"/>
                </a:lnTo>
                <a:lnTo>
                  <a:pt x="4571" y="624840"/>
                </a:lnTo>
                <a:lnTo>
                  <a:pt x="4571" y="634746"/>
                </a:lnTo>
                <a:lnTo>
                  <a:pt x="9143" y="634746"/>
                </a:lnTo>
                <a:close/>
              </a:path>
              <a:path w="840105" h="635000">
                <a:moveTo>
                  <a:pt x="839724" y="634746"/>
                </a:moveTo>
                <a:lnTo>
                  <a:pt x="839724" y="0"/>
                </a:lnTo>
                <a:lnTo>
                  <a:pt x="830580" y="0"/>
                </a:lnTo>
                <a:lnTo>
                  <a:pt x="830580" y="624840"/>
                </a:lnTo>
                <a:lnTo>
                  <a:pt x="835151" y="624840"/>
                </a:lnTo>
                <a:lnTo>
                  <a:pt x="835151" y="634746"/>
                </a:lnTo>
                <a:lnTo>
                  <a:pt x="839724" y="634746"/>
                </a:lnTo>
                <a:close/>
              </a:path>
              <a:path w="840105" h="635000">
                <a:moveTo>
                  <a:pt x="835151" y="634746"/>
                </a:moveTo>
                <a:lnTo>
                  <a:pt x="835151" y="624840"/>
                </a:lnTo>
                <a:lnTo>
                  <a:pt x="830580" y="630174"/>
                </a:lnTo>
                <a:lnTo>
                  <a:pt x="830580" y="634746"/>
                </a:lnTo>
                <a:lnTo>
                  <a:pt x="835151" y="634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50845" y="3461407"/>
            <a:ext cx="5664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Host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68100" y="3394709"/>
            <a:ext cx="659130" cy="66675"/>
          </a:xfrm>
          <a:custGeom>
            <a:avLst/>
            <a:gdLst/>
            <a:ahLst/>
            <a:cxnLst/>
            <a:rect l="l" t="t" r="r" b="b"/>
            <a:pathLst>
              <a:path w="659129" h="66675">
                <a:moveTo>
                  <a:pt x="582773" y="22104"/>
                </a:moveTo>
                <a:lnTo>
                  <a:pt x="214328" y="0"/>
                </a:lnTo>
                <a:lnTo>
                  <a:pt x="0" y="0"/>
                </a:lnTo>
                <a:lnTo>
                  <a:pt x="581996" y="35055"/>
                </a:lnTo>
                <a:lnTo>
                  <a:pt x="582773" y="22104"/>
                </a:lnTo>
                <a:close/>
              </a:path>
              <a:path w="659129" h="66675">
                <a:moveTo>
                  <a:pt x="595361" y="59783"/>
                </a:moveTo>
                <a:lnTo>
                  <a:pt x="595361" y="22860"/>
                </a:lnTo>
                <a:lnTo>
                  <a:pt x="594599" y="35814"/>
                </a:lnTo>
                <a:lnTo>
                  <a:pt x="581996" y="35055"/>
                </a:lnTo>
                <a:lnTo>
                  <a:pt x="580121" y="66294"/>
                </a:lnTo>
                <a:lnTo>
                  <a:pt x="595361" y="59783"/>
                </a:lnTo>
                <a:close/>
              </a:path>
              <a:path w="659129" h="66675">
                <a:moveTo>
                  <a:pt x="595361" y="22860"/>
                </a:moveTo>
                <a:lnTo>
                  <a:pt x="582773" y="22104"/>
                </a:lnTo>
                <a:lnTo>
                  <a:pt x="581996" y="35055"/>
                </a:lnTo>
                <a:lnTo>
                  <a:pt x="594599" y="35814"/>
                </a:lnTo>
                <a:lnTo>
                  <a:pt x="595361" y="22860"/>
                </a:lnTo>
                <a:close/>
              </a:path>
              <a:path w="659129" h="66675">
                <a:moveTo>
                  <a:pt x="658607" y="32766"/>
                </a:moveTo>
                <a:lnTo>
                  <a:pt x="601852" y="0"/>
                </a:lnTo>
                <a:lnTo>
                  <a:pt x="584099" y="0"/>
                </a:lnTo>
                <a:lnTo>
                  <a:pt x="582773" y="22104"/>
                </a:lnTo>
                <a:lnTo>
                  <a:pt x="595361" y="22860"/>
                </a:lnTo>
                <a:lnTo>
                  <a:pt x="595361" y="59783"/>
                </a:lnTo>
                <a:lnTo>
                  <a:pt x="658607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54902" y="3393947"/>
            <a:ext cx="798830" cy="631190"/>
          </a:xfrm>
          <a:custGeom>
            <a:avLst/>
            <a:gdLst/>
            <a:ahLst/>
            <a:cxnLst/>
            <a:rect l="l" t="t" r="r" b="b"/>
            <a:pathLst>
              <a:path w="798829" h="631189">
                <a:moveTo>
                  <a:pt x="0" y="0"/>
                </a:moveTo>
                <a:lnTo>
                  <a:pt x="0" y="630936"/>
                </a:lnTo>
                <a:lnTo>
                  <a:pt x="798576" y="630936"/>
                </a:lnTo>
                <a:lnTo>
                  <a:pt x="798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50329" y="3394709"/>
            <a:ext cx="807720" cy="635000"/>
          </a:xfrm>
          <a:custGeom>
            <a:avLst/>
            <a:gdLst/>
            <a:ahLst/>
            <a:cxnLst/>
            <a:rect l="l" t="t" r="r" b="b"/>
            <a:pathLst>
              <a:path w="807720" h="635000">
                <a:moveTo>
                  <a:pt x="9906" y="624840"/>
                </a:moveTo>
                <a:lnTo>
                  <a:pt x="9906" y="0"/>
                </a:lnTo>
                <a:lnTo>
                  <a:pt x="0" y="0"/>
                </a:lnTo>
                <a:lnTo>
                  <a:pt x="0" y="634746"/>
                </a:lnTo>
                <a:lnTo>
                  <a:pt x="4572" y="634746"/>
                </a:lnTo>
                <a:lnTo>
                  <a:pt x="4572" y="624840"/>
                </a:lnTo>
                <a:lnTo>
                  <a:pt x="9906" y="624840"/>
                </a:lnTo>
                <a:close/>
              </a:path>
              <a:path w="807720" h="635000">
                <a:moveTo>
                  <a:pt x="803148" y="624840"/>
                </a:moveTo>
                <a:lnTo>
                  <a:pt x="4572" y="624840"/>
                </a:lnTo>
                <a:lnTo>
                  <a:pt x="9906" y="630174"/>
                </a:lnTo>
                <a:lnTo>
                  <a:pt x="9906" y="634746"/>
                </a:lnTo>
                <a:lnTo>
                  <a:pt x="798576" y="634746"/>
                </a:lnTo>
                <a:lnTo>
                  <a:pt x="798576" y="630174"/>
                </a:lnTo>
                <a:lnTo>
                  <a:pt x="803148" y="624840"/>
                </a:lnTo>
                <a:close/>
              </a:path>
              <a:path w="807720" h="635000">
                <a:moveTo>
                  <a:pt x="9906" y="634746"/>
                </a:moveTo>
                <a:lnTo>
                  <a:pt x="9906" y="630174"/>
                </a:lnTo>
                <a:lnTo>
                  <a:pt x="4572" y="624840"/>
                </a:lnTo>
                <a:lnTo>
                  <a:pt x="4572" y="634746"/>
                </a:lnTo>
                <a:lnTo>
                  <a:pt x="9906" y="634746"/>
                </a:lnTo>
                <a:close/>
              </a:path>
              <a:path w="807720" h="635000">
                <a:moveTo>
                  <a:pt x="807720" y="634746"/>
                </a:moveTo>
                <a:lnTo>
                  <a:pt x="807720" y="0"/>
                </a:lnTo>
                <a:lnTo>
                  <a:pt x="798576" y="0"/>
                </a:lnTo>
                <a:lnTo>
                  <a:pt x="798576" y="624840"/>
                </a:lnTo>
                <a:lnTo>
                  <a:pt x="803148" y="624840"/>
                </a:lnTo>
                <a:lnTo>
                  <a:pt x="803148" y="634746"/>
                </a:lnTo>
                <a:lnTo>
                  <a:pt x="807720" y="634746"/>
                </a:lnTo>
                <a:close/>
              </a:path>
              <a:path w="807720" h="635000">
                <a:moveTo>
                  <a:pt x="803148" y="634746"/>
                </a:moveTo>
                <a:lnTo>
                  <a:pt x="803148" y="624840"/>
                </a:lnTo>
                <a:lnTo>
                  <a:pt x="798576" y="630174"/>
                </a:lnTo>
                <a:lnTo>
                  <a:pt x="798576" y="634746"/>
                </a:lnTo>
                <a:lnTo>
                  <a:pt x="803148" y="634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70980" y="3461407"/>
            <a:ext cx="5664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Host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50107" y="3500628"/>
            <a:ext cx="3277870" cy="466725"/>
          </a:xfrm>
          <a:custGeom>
            <a:avLst/>
            <a:gdLst/>
            <a:ahLst/>
            <a:cxnLst/>
            <a:rect l="l" t="t" r="r" b="b"/>
            <a:pathLst>
              <a:path w="3277870" h="466725">
                <a:moveTo>
                  <a:pt x="74190" y="422028"/>
                </a:moveTo>
                <a:lnTo>
                  <a:pt x="70104" y="390906"/>
                </a:lnTo>
                <a:lnTo>
                  <a:pt x="0" y="438150"/>
                </a:lnTo>
                <a:lnTo>
                  <a:pt x="61722" y="459899"/>
                </a:lnTo>
                <a:lnTo>
                  <a:pt x="61722" y="423672"/>
                </a:lnTo>
                <a:lnTo>
                  <a:pt x="74190" y="422028"/>
                </a:lnTo>
                <a:close/>
              </a:path>
              <a:path w="3277870" h="466725">
                <a:moveTo>
                  <a:pt x="75901" y="435057"/>
                </a:moveTo>
                <a:lnTo>
                  <a:pt x="74190" y="422028"/>
                </a:lnTo>
                <a:lnTo>
                  <a:pt x="61722" y="423672"/>
                </a:lnTo>
                <a:lnTo>
                  <a:pt x="64008" y="436626"/>
                </a:lnTo>
                <a:lnTo>
                  <a:pt x="75901" y="435057"/>
                </a:lnTo>
                <a:close/>
              </a:path>
              <a:path w="3277870" h="466725">
                <a:moveTo>
                  <a:pt x="80010" y="466344"/>
                </a:moveTo>
                <a:lnTo>
                  <a:pt x="75901" y="435057"/>
                </a:lnTo>
                <a:lnTo>
                  <a:pt x="64008" y="436626"/>
                </a:lnTo>
                <a:lnTo>
                  <a:pt x="61722" y="423672"/>
                </a:lnTo>
                <a:lnTo>
                  <a:pt x="61722" y="459899"/>
                </a:lnTo>
                <a:lnTo>
                  <a:pt x="80010" y="466344"/>
                </a:lnTo>
                <a:close/>
              </a:path>
              <a:path w="3277870" h="466725">
                <a:moveTo>
                  <a:pt x="3277362" y="12953"/>
                </a:moveTo>
                <a:lnTo>
                  <a:pt x="3275838" y="0"/>
                </a:lnTo>
                <a:lnTo>
                  <a:pt x="74190" y="422028"/>
                </a:lnTo>
                <a:lnTo>
                  <a:pt x="75901" y="435057"/>
                </a:lnTo>
                <a:lnTo>
                  <a:pt x="327736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7150" y="3749040"/>
            <a:ext cx="1433830" cy="300355"/>
          </a:xfrm>
          <a:custGeom>
            <a:avLst/>
            <a:gdLst/>
            <a:ahLst/>
            <a:cxnLst/>
            <a:rect l="l" t="t" r="r" b="b"/>
            <a:pathLst>
              <a:path w="1433829" h="300354">
                <a:moveTo>
                  <a:pt x="41909" y="297179"/>
                </a:moveTo>
                <a:lnTo>
                  <a:pt x="25145" y="170687"/>
                </a:lnTo>
                <a:lnTo>
                  <a:pt x="0" y="174497"/>
                </a:lnTo>
                <a:lnTo>
                  <a:pt x="16763" y="300227"/>
                </a:lnTo>
                <a:lnTo>
                  <a:pt x="41909" y="297179"/>
                </a:lnTo>
                <a:close/>
              </a:path>
              <a:path w="1433829" h="300354">
                <a:moveTo>
                  <a:pt x="157964" y="185835"/>
                </a:moveTo>
                <a:lnTo>
                  <a:pt x="123344" y="159156"/>
                </a:lnTo>
                <a:lnTo>
                  <a:pt x="110098" y="158772"/>
                </a:lnTo>
                <a:lnTo>
                  <a:pt x="93025" y="160814"/>
                </a:lnTo>
                <a:lnTo>
                  <a:pt x="62410" y="183564"/>
                </a:lnTo>
                <a:lnTo>
                  <a:pt x="52988" y="218194"/>
                </a:lnTo>
                <a:lnTo>
                  <a:pt x="54138" y="232718"/>
                </a:lnTo>
                <a:lnTo>
                  <a:pt x="68318" y="269282"/>
                </a:lnTo>
                <a:lnTo>
                  <a:pt x="78992" y="279255"/>
                </a:lnTo>
                <a:lnTo>
                  <a:pt x="78992" y="215735"/>
                </a:lnTo>
                <a:lnTo>
                  <a:pt x="80260" y="203197"/>
                </a:lnTo>
                <a:lnTo>
                  <a:pt x="84581" y="193547"/>
                </a:lnTo>
                <a:lnTo>
                  <a:pt x="89153" y="185927"/>
                </a:lnTo>
                <a:lnTo>
                  <a:pt x="96011" y="181355"/>
                </a:lnTo>
                <a:lnTo>
                  <a:pt x="105917" y="180593"/>
                </a:lnTo>
                <a:lnTo>
                  <a:pt x="112775" y="179069"/>
                </a:lnTo>
                <a:lnTo>
                  <a:pt x="118109" y="180593"/>
                </a:lnTo>
                <a:lnTo>
                  <a:pt x="128777" y="186689"/>
                </a:lnTo>
                <a:lnTo>
                  <a:pt x="132587" y="191261"/>
                </a:lnTo>
                <a:lnTo>
                  <a:pt x="134873" y="198119"/>
                </a:lnTo>
                <a:lnTo>
                  <a:pt x="157964" y="185835"/>
                </a:lnTo>
                <a:close/>
              </a:path>
              <a:path w="1433829" h="300354">
                <a:moveTo>
                  <a:pt x="166877" y="241553"/>
                </a:moveTo>
                <a:lnTo>
                  <a:pt x="140969" y="236981"/>
                </a:lnTo>
                <a:lnTo>
                  <a:pt x="140207" y="246125"/>
                </a:lnTo>
                <a:lnTo>
                  <a:pt x="137159" y="253745"/>
                </a:lnTo>
                <a:lnTo>
                  <a:pt x="133349" y="258317"/>
                </a:lnTo>
                <a:lnTo>
                  <a:pt x="128777" y="263651"/>
                </a:lnTo>
                <a:lnTo>
                  <a:pt x="123443" y="265937"/>
                </a:lnTo>
                <a:lnTo>
                  <a:pt x="112512" y="267582"/>
                </a:lnTo>
                <a:lnTo>
                  <a:pt x="101505" y="264889"/>
                </a:lnTo>
                <a:lnTo>
                  <a:pt x="89544" y="256120"/>
                </a:lnTo>
                <a:lnTo>
                  <a:pt x="85056" y="247693"/>
                </a:lnTo>
                <a:lnTo>
                  <a:pt x="81549" y="234732"/>
                </a:lnTo>
                <a:lnTo>
                  <a:pt x="78992" y="215735"/>
                </a:lnTo>
                <a:lnTo>
                  <a:pt x="78992" y="279255"/>
                </a:lnTo>
                <a:lnTo>
                  <a:pt x="86567" y="283983"/>
                </a:lnTo>
                <a:lnTo>
                  <a:pt x="97463" y="287661"/>
                </a:lnTo>
                <a:lnTo>
                  <a:pt x="110226" y="288990"/>
                </a:lnTo>
                <a:lnTo>
                  <a:pt x="125357" y="287890"/>
                </a:lnTo>
                <a:lnTo>
                  <a:pt x="136109" y="284244"/>
                </a:lnTo>
                <a:lnTo>
                  <a:pt x="146733" y="277424"/>
                </a:lnTo>
                <a:lnTo>
                  <a:pt x="158140" y="266558"/>
                </a:lnTo>
                <a:lnTo>
                  <a:pt x="163554" y="255101"/>
                </a:lnTo>
                <a:lnTo>
                  <a:pt x="166877" y="241553"/>
                </a:lnTo>
                <a:close/>
              </a:path>
              <a:path w="1433829" h="300354">
                <a:moveTo>
                  <a:pt x="314705" y="260603"/>
                </a:moveTo>
                <a:lnTo>
                  <a:pt x="297941" y="134873"/>
                </a:lnTo>
                <a:lnTo>
                  <a:pt x="259841" y="140207"/>
                </a:lnTo>
                <a:lnTo>
                  <a:pt x="248411" y="228599"/>
                </a:lnTo>
                <a:lnTo>
                  <a:pt x="214121" y="146303"/>
                </a:lnTo>
                <a:lnTo>
                  <a:pt x="176783" y="150875"/>
                </a:lnTo>
                <a:lnTo>
                  <a:pt x="192785" y="277367"/>
                </a:lnTo>
                <a:lnTo>
                  <a:pt x="203453" y="275647"/>
                </a:lnTo>
                <a:lnTo>
                  <a:pt x="203453" y="174497"/>
                </a:lnTo>
                <a:lnTo>
                  <a:pt x="241553" y="270509"/>
                </a:lnTo>
                <a:lnTo>
                  <a:pt x="265937" y="267461"/>
                </a:lnTo>
                <a:lnTo>
                  <a:pt x="278129" y="164591"/>
                </a:lnTo>
                <a:lnTo>
                  <a:pt x="291083" y="264413"/>
                </a:lnTo>
                <a:lnTo>
                  <a:pt x="314705" y="260603"/>
                </a:lnTo>
                <a:close/>
              </a:path>
              <a:path w="1433829" h="300354">
                <a:moveTo>
                  <a:pt x="216407" y="273557"/>
                </a:moveTo>
                <a:lnTo>
                  <a:pt x="203453" y="174497"/>
                </a:lnTo>
                <a:lnTo>
                  <a:pt x="203453" y="275647"/>
                </a:lnTo>
                <a:lnTo>
                  <a:pt x="216407" y="273557"/>
                </a:lnTo>
                <a:close/>
              </a:path>
              <a:path w="1433829" h="300354">
                <a:moveTo>
                  <a:pt x="425957" y="165353"/>
                </a:moveTo>
                <a:lnTo>
                  <a:pt x="408431" y="128777"/>
                </a:lnTo>
                <a:lnTo>
                  <a:pt x="390143" y="124020"/>
                </a:lnTo>
                <a:lnTo>
                  <a:pt x="380686" y="124438"/>
                </a:lnTo>
                <a:lnTo>
                  <a:pt x="364235" y="126491"/>
                </a:lnTo>
                <a:lnTo>
                  <a:pt x="323087" y="131825"/>
                </a:lnTo>
                <a:lnTo>
                  <a:pt x="339851" y="257555"/>
                </a:lnTo>
                <a:lnTo>
                  <a:pt x="351281" y="256170"/>
                </a:lnTo>
                <a:lnTo>
                  <a:pt x="351281" y="149351"/>
                </a:lnTo>
                <a:lnTo>
                  <a:pt x="364235" y="147827"/>
                </a:lnTo>
                <a:lnTo>
                  <a:pt x="373379" y="147065"/>
                </a:lnTo>
                <a:lnTo>
                  <a:pt x="379475" y="146303"/>
                </a:lnTo>
                <a:lnTo>
                  <a:pt x="386333" y="146303"/>
                </a:lnTo>
                <a:lnTo>
                  <a:pt x="390143" y="147827"/>
                </a:lnTo>
                <a:lnTo>
                  <a:pt x="393191" y="150875"/>
                </a:lnTo>
                <a:lnTo>
                  <a:pt x="396239" y="153161"/>
                </a:lnTo>
                <a:lnTo>
                  <a:pt x="398525" y="156971"/>
                </a:lnTo>
                <a:lnTo>
                  <a:pt x="398525" y="161543"/>
                </a:lnTo>
                <a:lnTo>
                  <a:pt x="399287" y="165353"/>
                </a:lnTo>
                <a:lnTo>
                  <a:pt x="399287" y="200199"/>
                </a:lnTo>
                <a:lnTo>
                  <a:pt x="401573" y="199643"/>
                </a:lnTo>
                <a:lnTo>
                  <a:pt x="406145" y="198119"/>
                </a:lnTo>
                <a:lnTo>
                  <a:pt x="409955" y="195071"/>
                </a:lnTo>
                <a:lnTo>
                  <a:pt x="414527" y="191261"/>
                </a:lnTo>
                <a:lnTo>
                  <a:pt x="418338" y="188213"/>
                </a:lnTo>
                <a:lnTo>
                  <a:pt x="421385" y="183641"/>
                </a:lnTo>
                <a:lnTo>
                  <a:pt x="423671" y="177545"/>
                </a:lnTo>
                <a:lnTo>
                  <a:pt x="425195" y="172211"/>
                </a:lnTo>
                <a:lnTo>
                  <a:pt x="425957" y="165353"/>
                </a:lnTo>
                <a:close/>
              </a:path>
              <a:path w="1433829" h="300354">
                <a:moveTo>
                  <a:pt x="399287" y="200199"/>
                </a:moveTo>
                <a:lnTo>
                  <a:pt x="399287" y="165353"/>
                </a:lnTo>
                <a:lnTo>
                  <a:pt x="398525" y="168401"/>
                </a:lnTo>
                <a:lnTo>
                  <a:pt x="395477" y="174497"/>
                </a:lnTo>
                <a:lnTo>
                  <a:pt x="356615" y="185165"/>
                </a:lnTo>
                <a:lnTo>
                  <a:pt x="351281" y="149351"/>
                </a:lnTo>
                <a:lnTo>
                  <a:pt x="351281" y="256170"/>
                </a:lnTo>
                <a:lnTo>
                  <a:pt x="358901" y="255246"/>
                </a:lnTo>
                <a:lnTo>
                  <a:pt x="358901" y="206501"/>
                </a:lnTo>
                <a:lnTo>
                  <a:pt x="376841" y="204131"/>
                </a:lnTo>
                <a:lnTo>
                  <a:pt x="391357" y="202126"/>
                </a:lnTo>
                <a:lnTo>
                  <a:pt x="399287" y="200199"/>
                </a:lnTo>
                <a:close/>
              </a:path>
              <a:path w="1433829" h="300354">
                <a:moveTo>
                  <a:pt x="364997" y="254507"/>
                </a:moveTo>
                <a:lnTo>
                  <a:pt x="358901" y="206501"/>
                </a:lnTo>
                <a:lnTo>
                  <a:pt x="358901" y="255246"/>
                </a:lnTo>
                <a:lnTo>
                  <a:pt x="364997" y="254507"/>
                </a:lnTo>
                <a:close/>
              </a:path>
              <a:path w="1433829" h="300354">
                <a:moveTo>
                  <a:pt x="582929" y="118871"/>
                </a:moveTo>
                <a:lnTo>
                  <a:pt x="579882" y="97535"/>
                </a:lnTo>
                <a:lnTo>
                  <a:pt x="486155" y="110489"/>
                </a:lnTo>
                <a:lnTo>
                  <a:pt x="502919" y="236219"/>
                </a:lnTo>
                <a:lnTo>
                  <a:pt x="515111" y="234575"/>
                </a:lnTo>
                <a:lnTo>
                  <a:pt x="515111" y="128015"/>
                </a:lnTo>
                <a:lnTo>
                  <a:pt x="582929" y="118871"/>
                </a:lnTo>
                <a:close/>
              </a:path>
              <a:path w="1433829" h="300354">
                <a:moveTo>
                  <a:pt x="584454" y="169163"/>
                </a:moveTo>
                <a:lnTo>
                  <a:pt x="581405" y="147827"/>
                </a:lnTo>
                <a:lnTo>
                  <a:pt x="518159" y="156209"/>
                </a:lnTo>
                <a:lnTo>
                  <a:pt x="515111" y="128015"/>
                </a:lnTo>
                <a:lnTo>
                  <a:pt x="515111" y="234575"/>
                </a:lnTo>
                <a:lnTo>
                  <a:pt x="521207" y="233752"/>
                </a:lnTo>
                <a:lnTo>
                  <a:pt x="521207" y="177545"/>
                </a:lnTo>
                <a:lnTo>
                  <a:pt x="584454" y="169163"/>
                </a:lnTo>
                <a:close/>
              </a:path>
              <a:path w="1433829" h="300354">
                <a:moveTo>
                  <a:pt x="598932" y="223265"/>
                </a:moveTo>
                <a:lnTo>
                  <a:pt x="595883" y="201929"/>
                </a:lnTo>
                <a:lnTo>
                  <a:pt x="525779" y="211835"/>
                </a:lnTo>
                <a:lnTo>
                  <a:pt x="521207" y="177545"/>
                </a:lnTo>
                <a:lnTo>
                  <a:pt x="521207" y="233752"/>
                </a:lnTo>
                <a:lnTo>
                  <a:pt x="598932" y="223265"/>
                </a:lnTo>
                <a:close/>
              </a:path>
              <a:path w="1433829" h="300354">
                <a:moveTo>
                  <a:pt x="691133" y="146303"/>
                </a:moveTo>
                <a:lnTo>
                  <a:pt x="651509" y="122913"/>
                </a:lnTo>
                <a:lnTo>
                  <a:pt x="634337" y="125300"/>
                </a:lnTo>
                <a:lnTo>
                  <a:pt x="623455" y="131525"/>
                </a:lnTo>
                <a:lnTo>
                  <a:pt x="614377" y="141328"/>
                </a:lnTo>
                <a:lnTo>
                  <a:pt x="609895" y="151261"/>
                </a:lnTo>
                <a:lnTo>
                  <a:pt x="608136" y="163519"/>
                </a:lnTo>
                <a:lnTo>
                  <a:pt x="609156" y="178560"/>
                </a:lnTo>
                <a:lnTo>
                  <a:pt x="612508" y="191006"/>
                </a:lnTo>
                <a:lnTo>
                  <a:pt x="618814" y="201924"/>
                </a:lnTo>
                <a:lnTo>
                  <a:pt x="628289" y="211541"/>
                </a:lnTo>
                <a:lnTo>
                  <a:pt x="631697" y="213114"/>
                </a:lnTo>
                <a:lnTo>
                  <a:pt x="631697" y="160781"/>
                </a:lnTo>
                <a:lnTo>
                  <a:pt x="633221" y="153923"/>
                </a:lnTo>
                <a:lnTo>
                  <a:pt x="639318" y="144779"/>
                </a:lnTo>
                <a:lnTo>
                  <a:pt x="643127" y="141731"/>
                </a:lnTo>
                <a:lnTo>
                  <a:pt x="649223" y="140969"/>
                </a:lnTo>
                <a:lnTo>
                  <a:pt x="657605" y="140969"/>
                </a:lnTo>
                <a:lnTo>
                  <a:pt x="661415" y="143255"/>
                </a:lnTo>
                <a:lnTo>
                  <a:pt x="664463" y="145541"/>
                </a:lnTo>
                <a:lnTo>
                  <a:pt x="666749" y="148589"/>
                </a:lnTo>
                <a:lnTo>
                  <a:pt x="668273" y="153161"/>
                </a:lnTo>
                <a:lnTo>
                  <a:pt x="691133" y="146303"/>
                </a:lnTo>
                <a:close/>
              </a:path>
              <a:path w="1433829" h="300354">
                <a:moveTo>
                  <a:pt x="696468" y="179069"/>
                </a:moveTo>
                <a:lnTo>
                  <a:pt x="672845" y="178307"/>
                </a:lnTo>
                <a:lnTo>
                  <a:pt x="672083" y="184403"/>
                </a:lnTo>
                <a:lnTo>
                  <a:pt x="670559" y="189737"/>
                </a:lnTo>
                <a:lnTo>
                  <a:pt x="651509" y="198881"/>
                </a:lnTo>
                <a:lnTo>
                  <a:pt x="646176" y="197357"/>
                </a:lnTo>
                <a:lnTo>
                  <a:pt x="637793" y="188975"/>
                </a:lnTo>
                <a:lnTo>
                  <a:pt x="634745" y="181355"/>
                </a:lnTo>
                <a:lnTo>
                  <a:pt x="633221" y="170687"/>
                </a:lnTo>
                <a:lnTo>
                  <a:pt x="631697" y="160781"/>
                </a:lnTo>
                <a:lnTo>
                  <a:pt x="631697" y="213114"/>
                </a:lnTo>
                <a:lnTo>
                  <a:pt x="637585" y="215832"/>
                </a:lnTo>
                <a:lnTo>
                  <a:pt x="649223" y="217524"/>
                </a:lnTo>
                <a:lnTo>
                  <a:pt x="652279" y="217456"/>
                </a:lnTo>
                <a:lnTo>
                  <a:pt x="666085" y="216547"/>
                </a:lnTo>
                <a:lnTo>
                  <a:pt x="677664" y="211603"/>
                </a:lnTo>
                <a:lnTo>
                  <a:pt x="687823" y="203295"/>
                </a:lnTo>
                <a:lnTo>
                  <a:pt x="693735" y="192574"/>
                </a:lnTo>
                <a:lnTo>
                  <a:pt x="696468" y="179069"/>
                </a:lnTo>
                <a:close/>
              </a:path>
              <a:path w="1433829" h="300354">
                <a:moveTo>
                  <a:pt x="801623" y="196595"/>
                </a:moveTo>
                <a:lnTo>
                  <a:pt x="794004" y="143255"/>
                </a:lnTo>
                <a:lnTo>
                  <a:pt x="793241" y="134873"/>
                </a:lnTo>
                <a:lnTo>
                  <a:pt x="791718" y="128777"/>
                </a:lnTo>
                <a:lnTo>
                  <a:pt x="763523" y="106679"/>
                </a:lnTo>
                <a:lnTo>
                  <a:pt x="751559" y="108939"/>
                </a:lnTo>
                <a:lnTo>
                  <a:pt x="740527" y="114999"/>
                </a:lnTo>
                <a:lnTo>
                  <a:pt x="731519" y="124967"/>
                </a:lnTo>
                <a:lnTo>
                  <a:pt x="725423" y="78485"/>
                </a:lnTo>
                <a:lnTo>
                  <a:pt x="701801" y="81533"/>
                </a:lnTo>
                <a:lnTo>
                  <a:pt x="717804" y="208025"/>
                </a:lnTo>
                <a:lnTo>
                  <a:pt x="735329" y="205835"/>
                </a:lnTo>
                <a:lnTo>
                  <a:pt x="735329" y="145541"/>
                </a:lnTo>
                <a:lnTo>
                  <a:pt x="736091" y="140969"/>
                </a:lnTo>
                <a:lnTo>
                  <a:pt x="736854" y="137159"/>
                </a:lnTo>
                <a:lnTo>
                  <a:pt x="739140" y="134111"/>
                </a:lnTo>
                <a:lnTo>
                  <a:pt x="742187" y="131825"/>
                </a:lnTo>
                <a:lnTo>
                  <a:pt x="744473" y="128777"/>
                </a:lnTo>
                <a:lnTo>
                  <a:pt x="755904" y="126491"/>
                </a:lnTo>
                <a:lnTo>
                  <a:pt x="758951" y="127253"/>
                </a:lnTo>
                <a:lnTo>
                  <a:pt x="761237" y="128015"/>
                </a:lnTo>
                <a:lnTo>
                  <a:pt x="777240" y="200405"/>
                </a:lnTo>
                <a:lnTo>
                  <a:pt x="801623" y="196595"/>
                </a:lnTo>
                <a:close/>
              </a:path>
              <a:path w="1433829" h="300354">
                <a:moveTo>
                  <a:pt x="742187" y="204977"/>
                </a:moveTo>
                <a:lnTo>
                  <a:pt x="736091" y="159257"/>
                </a:lnTo>
                <a:lnTo>
                  <a:pt x="735329" y="150875"/>
                </a:lnTo>
                <a:lnTo>
                  <a:pt x="735329" y="205835"/>
                </a:lnTo>
                <a:lnTo>
                  <a:pt x="742187" y="204977"/>
                </a:lnTo>
                <a:close/>
              </a:path>
              <a:path w="1433829" h="300354">
                <a:moveTo>
                  <a:pt x="907812" y="144166"/>
                </a:moveTo>
                <a:lnTo>
                  <a:pt x="893532" y="108171"/>
                </a:lnTo>
                <a:lnTo>
                  <a:pt x="854963" y="94487"/>
                </a:lnTo>
                <a:lnTo>
                  <a:pt x="845819" y="96011"/>
                </a:lnTo>
                <a:lnTo>
                  <a:pt x="816863" y="123443"/>
                </a:lnTo>
                <a:lnTo>
                  <a:pt x="813815" y="131063"/>
                </a:lnTo>
                <a:lnTo>
                  <a:pt x="813054" y="139445"/>
                </a:lnTo>
                <a:lnTo>
                  <a:pt x="813815" y="147827"/>
                </a:lnTo>
                <a:lnTo>
                  <a:pt x="814493" y="151668"/>
                </a:lnTo>
                <a:lnTo>
                  <a:pt x="818087" y="163873"/>
                </a:lnTo>
                <a:lnTo>
                  <a:pt x="824208" y="175131"/>
                </a:lnTo>
                <a:lnTo>
                  <a:pt x="833005" y="182738"/>
                </a:lnTo>
                <a:lnTo>
                  <a:pt x="837438" y="184702"/>
                </a:lnTo>
                <a:lnTo>
                  <a:pt x="837438" y="136397"/>
                </a:lnTo>
                <a:lnTo>
                  <a:pt x="838961" y="129539"/>
                </a:lnTo>
                <a:lnTo>
                  <a:pt x="842010" y="124205"/>
                </a:lnTo>
                <a:lnTo>
                  <a:pt x="845819" y="118109"/>
                </a:lnTo>
                <a:lnTo>
                  <a:pt x="851154" y="115061"/>
                </a:lnTo>
                <a:lnTo>
                  <a:pt x="863345" y="113537"/>
                </a:lnTo>
                <a:lnTo>
                  <a:pt x="869441" y="115061"/>
                </a:lnTo>
                <a:lnTo>
                  <a:pt x="874013" y="119633"/>
                </a:lnTo>
                <a:lnTo>
                  <a:pt x="879347" y="124205"/>
                </a:lnTo>
                <a:lnTo>
                  <a:pt x="882395" y="130301"/>
                </a:lnTo>
                <a:lnTo>
                  <a:pt x="883157" y="139445"/>
                </a:lnTo>
                <a:lnTo>
                  <a:pt x="884682" y="148589"/>
                </a:lnTo>
                <a:lnTo>
                  <a:pt x="884682" y="183944"/>
                </a:lnTo>
                <a:lnTo>
                  <a:pt x="892821" y="178034"/>
                </a:lnTo>
                <a:lnTo>
                  <a:pt x="902705" y="166537"/>
                </a:lnTo>
                <a:lnTo>
                  <a:pt x="906490" y="156508"/>
                </a:lnTo>
                <a:lnTo>
                  <a:pt x="907812" y="144166"/>
                </a:lnTo>
                <a:close/>
              </a:path>
              <a:path w="1433829" h="300354">
                <a:moveTo>
                  <a:pt x="884682" y="183944"/>
                </a:moveTo>
                <a:lnTo>
                  <a:pt x="884682" y="148589"/>
                </a:lnTo>
                <a:lnTo>
                  <a:pt x="883157" y="156209"/>
                </a:lnTo>
                <a:lnTo>
                  <a:pt x="879347" y="161543"/>
                </a:lnTo>
                <a:lnTo>
                  <a:pt x="876300" y="166877"/>
                </a:lnTo>
                <a:lnTo>
                  <a:pt x="870966" y="169925"/>
                </a:lnTo>
                <a:lnTo>
                  <a:pt x="858773" y="171449"/>
                </a:lnTo>
                <a:lnTo>
                  <a:pt x="852677" y="169925"/>
                </a:lnTo>
                <a:lnTo>
                  <a:pt x="848105" y="165353"/>
                </a:lnTo>
                <a:lnTo>
                  <a:pt x="842772" y="161543"/>
                </a:lnTo>
                <a:lnTo>
                  <a:pt x="839723" y="154685"/>
                </a:lnTo>
                <a:lnTo>
                  <a:pt x="838961" y="145541"/>
                </a:lnTo>
                <a:lnTo>
                  <a:pt x="837438" y="136397"/>
                </a:lnTo>
                <a:lnTo>
                  <a:pt x="837438" y="184702"/>
                </a:lnTo>
                <a:lnTo>
                  <a:pt x="846145" y="188562"/>
                </a:lnTo>
                <a:lnTo>
                  <a:pt x="857404" y="190405"/>
                </a:lnTo>
                <a:lnTo>
                  <a:pt x="871627" y="189587"/>
                </a:lnTo>
                <a:lnTo>
                  <a:pt x="882646" y="185422"/>
                </a:lnTo>
                <a:lnTo>
                  <a:pt x="884682" y="183944"/>
                </a:lnTo>
                <a:close/>
              </a:path>
              <a:path w="1433829" h="300354">
                <a:moveTo>
                  <a:pt x="1072207" y="81600"/>
                </a:moveTo>
                <a:lnTo>
                  <a:pt x="1059942" y="44195"/>
                </a:lnTo>
                <a:lnTo>
                  <a:pt x="1033144" y="38669"/>
                </a:lnTo>
                <a:lnTo>
                  <a:pt x="1018032" y="40385"/>
                </a:lnTo>
                <a:lnTo>
                  <a:pt x="964691" y="47243"/>
                </a:lnTo>
                <a:lnTo>
                  <a:pt x="981455" y="172973"/>
                </a:lnTo>
                <a:lnTo>
                  <a:pt x="992885" y="171588"/>
                </a:lnTo>
                <a:lnTo>
                  <a:pt x="992885" y="64769"/>
                </a:lnTo>
                <a:lnTo>
                  <a:pt x="1012697" y="62483"/>
                </a:lnTo>
                <a:lnTo>
                  <a:pt x="1023366" y="60959"/>
                </a:lnTo>
                <a:lnTo>
                  <a:pt x="1029461" y="60197"/>
                </a:lnTo>
                <a:lnTo>
                  <a:pt x="1035557" y="60197"/>
                </a:lnTo>
                <a:lnTo>
                  <a:pt x="1039367" y="61721"/>
                </a:lnTo>
                <a:lnTo>
                  <a:pt x="1041654" y="64007"/>
                </a:lnTo>
                <a:lnTo>
                  <a:pt x="1044701" y="66293"/>
                </a:lnTo>
                <a:lnTo>
                  <a:pt x="1046226" y="69341"/>
                </a:lnTo>
                <a:lnTo>
                  <a:pt x="1046226" y="73913"/>
                </a:lnTo>
                <a:lnTo>
                  <a:pt x="1046988" y="77723"/>
                </a:lnTo>
                <a:lnTo>
                  <a:pt x="1046988" y="142362"/>
                </a:lnTo>
                <a:lnTo>
                  <a:pt x="1047302" y="142720"/>
                </a:lnTo>
                <a:lnTo>
                  <a:pt x="1047302" y="107157"/>
                </a:lnTo>
                <a:lnTo>
                  <a:pt x="1059073" y="101472"/>
                </a:lnTo>
                <a:lnTo>
                  <a:pt x="1068008" y="92964"/>
                </a:lnTo>
                <a:lnTo>
                  <a:pt x="1072207" y="81600"/>
                </a:lnTo>
                <a:close/>
              </a:path>
              <a:path w="1433829" h="300354">
                <a:moveTo>
                  <a:pt x="1046988" y="142362"/>
                </a:moveTo>
                <a:lnTo>
                  <a:pt x="1046988" y="77723"/>
                </a:lnTo>
                <a:lnTo>
                  <a:pt x="1045463" y="83819"/>
                </a:lnTo>
                <a:lnTo>
                  <a:pt x="1043939" y="86105"/>
                </a:lnTo>
                <a:lnTo>
                  <a:pt x="1041654" y="88391"/>
                </a:lnTo>
                <a:lnTo>
                  <a:pt x="1035557" y="91439"/>
                </a:lnTo>
                <a:lnTo>
                  <a:pt x="1027938" y="92963"/>
                </a:lnTo>
                <a:lnTo>
                  <a:pt x="997457" y="96773"/>
                </a:lnTo>
                <a:lnTo>
                  <a:pt x="992885" y="64769"/>
                </a:lnTo>
                <a:lnTo>
                  <a:pt x="992885" y="171588"/>
                </a:lnTo>
                <a:lnTo>
                  <a:pt x="999744" y="170757"/>
                </a:lnTo>
                <a:lnTo>
                  <a:pt x="999744" y="117347"/>
                </a:lnTo>
                <a:lnTo>
                  <a:pt x="1005077" y="116585"/>
                </a:lnTo>
                <a:lnTo>
                  <a:pt x="1011173" y="115823"/>
                </a:lnTo>
                <a:lnTo>
                  <a:pt x="1018032" y="115823"/>
                </a:lnTo>
                <a:lnTo>
                  <a:pt x="1042416" y="137159"/>
                </a:lnTo>
                <a:lnTo>
                  <a:pt x="1046988" y="142362"/>
                </a:lnTo>
                <a:close/>
              </a:path>
              <a:path w="1433829" h="300354">
                <a:moveTo>
                  <a:pt x="1006601" y="169925"/>
                </a:moveTo>
                <a:lnTo>
                  <a:pt x="999744" y="117347"/>
                </a:lnTo>
                <a:lnTo>
                  <a:pt x="999744" y="170757"/>
                </a:lnTo>
                <a:lnTo>
                  <a:pt x="1006601" y="169925"/>
                </a:lnTo>
                <a:close/>
              </a:path>
              <a:path w="1433829" h="300354">
                <a:moveTo>
                  <a:pt x="1094994" y="158495"/>
                </a:moveTo>
                <a:lnTo>
                  <a:pt x="1068323" y="126491"/>
                </a:lnTo>
                <a:lnTo>
                  <a:pt x="1062989" y="120395"/>
                </a:lnTo>
                <a:lnTo>
                  <a:pt x="1059073" y="117259"/>
                </a:lnTo>
                <a:lnTo>
                  <a:pt x="1054608" y="113537"/>
                </a:lnTo>
                <a:lnTo>
                  <a:pt x="1050036" y="110489"/>
                </a:lnTo>
                <a:lnTo>
                  <a:pt x="1047302" y="107157"/>
                </a:lnTo>
                <a:lnTo>
                  <a:pt x="1047302" y="142720"/>
                </a:lnTo>
                <a:lnTo>
                  <a:pt x="1064514" y="162305"/>
                </a:lnTo>
                <a:lnTo>
                  <a:pt x="1094994" y="158495"/>
                </a:lnTo>
                <a:close/>
              </a:path>
              <a:path w="1433829" h="300354">
                <a:moveTo>
                  <a:pt x="1180783" y="105082"/>
                </a:moveTo>
                <a:lnTo>
                  <a:pt x="1154775" y="61316"/>
                </a:lnTo>
                <a:lnTo>
                  <a:pt x="1143231" y="58241"/>
                </a:lnTo>
                <a:lnTo>
                  <a:pt x="1129271" y="58888"/>
                </a:lnTo>
                <a:lnTo>
                  <a:pt x="1098728" y="82205"/>
                </a:lnTo>
                <a:lnTo>
                  <a:pt x="1095475" y="105467"/>
                </a:lnTo>
                <a:lnTo>
                  <a:pt x="1097172" y="122737"/>
                </a:lnTo>
                <a:lnTo>
                  <a:pt x="1102202" y="134118"/>
                </a:lnTo>
                <a:lnTo>
                  <a:pt x="1110255" y="144619"/>
                </a:lnTo>
                <a:lnTo>
                  <a:pt x="1118616" y="149692"/>
                </a:lnTo>
                <a:lnTo>
                  <a:pt x="1118616" y="93725"/>
                </a:lnTo>
                <a:lnTo>
                  <a:pt x="1119377" y="88391"/>
                </a:lnTo>
                <a:lnTo>
                  <a:pt x="1122426" y="84581"/>
                </a:lnTo>
                <a:lnTo>
                  <a:pt x="1125473" y="80009"/>
                </a:lnTo>
                <a:lnTo>
                  <a:pt x="1129283" y="77723"/>
                </a:lnTo>
                <a:lnTo>
                  <a:pt x="1134617" y="76961"/>
                </a:lnTo>
                <a:lnTo>
                  <a:pt x="1139189" y="76199"/>
                </a:lnTo>
                <a:lnTo>
                  <a:pt x="1143761" y="77723"/>
                </a:lnTo>
                <a:lnTo>
                  <a:pt x="1151382" y="83819"/>
                </a:lnTo>
                <a:lnTo>
                  <a:pt x="1154430" y="89153"/>
                </a:lnTo>
                <a:lnTo>
                  <a:pt x="1155192" y="96011"/>
                </a:lnTo>
                <a:lnTo>
                  <a:pt x="1155192" y="109347"/>
                </a:lnTo>
                <a:lnTo>
                  <a:pt x="1180783" y="105082"/>
                </a:lnTo>
                <a:close/>
              </a:path>
              <a:path w="1433829" h="300354">
                <a:moveTo>
                  <a:pt x="1155192" y="109347"/>
                </a:moveTo>
                <a:lnTo>
                  <a:pt x="1155192" y="96011"/>
                </a:lnTo>
                <a:lnTo>
                  <a:pt x="1119377" y="100583"/>
                </a:lnTo>
                <a:lnTo>
                  <a:pt x="1118616" y="93725"/>
                </a:lnTo>
                <a:lnTo>
                  <a:pt x="1118616" y="149692"/>
                </a:lnTo>
                <a:lnTo>
                  <a:pt x="1120291" y="150709"/>
                </a:lnTo>
                <a:lnTo>
                  <a:pt x="1120902" y="150861"/>
                </a:lnTo>
                <a:lnTo>
                  <a:pt x="1120902" y="115061"/>
                </a:lnTo>
                <a:lnTo>
                  <a:pt x="1155192" y="109347"/>
                </a:lnTo>
                <a:close/>
              </a:path>
              <a:path w="1433829" h="300354">
                <a:moveTo>
                  <a:pt x="1181861" y="121157"/>
                </a:moveTo>
                <a:lnTo>
                  <a:pt x="1157477" y="120395"/>
                </a:lnTo>
                <a:lnTo>
                  <a:pt x="1156716" y="124967"/>
                </a:lnTo>
                <a:lnTo>
                  <a:pt x="1155192" y="128777"/>
                </a:lnTo>
                <a:lnTo>
                  <a:pt x="1150620" y="133349"/>
                </a:lnTo>
                <a:lnTo>
                  <a:pt x="1147572" y="134873"/>
                </a:lnTo>
                <a:lnTo>
                  <a:pt x="1143761" y="135635"/>
                </a:lnTo>
                <a:lnTo>
                  <a:pt x="1137666" y="136397"/>
                </a:lnTo>
                <a:lnTo>
                  <a:pt x="1133094" y="134873"/>
                </a:lnTo>
                <a:lnTo>
                  <a:pt x="1128522" y="131063"/>
                </a:lnTo>
                <a:lnTo>
                  <a:pt x="1124711" y="128015"/>
                </a:lnTo>
                <a:lnTo>
                  <a:pt x="1121664" y="122681"/>
                </a:lnTo>
                <a:lnTo>
                  <a:pt x="1120902" y="115061"/>
                </a:lnTo>
                <a:lnTo>
                  <a:pt x="1120902" y="150861"/>
                </a:lnTo>
                <a:lnTo>
                  <a:pt x="1132454" y="153749"/>
                </a:lnTo>
                <a:lnTo>
                  <a:pt x="1146728" y="153700"/>
                </a:lnTo>
                <a:lnTo>
                  <a:pt x="1159737" y="149767"/>
                </a:lnTo>
                <a:lnTo>
                  <a:pt x="1169670" y="143255"/>
                </a:lnTo>
                <a:lnTo>
                  <a:pt x="1175766" y="137921"/>
                </a:lnTo>
                <a:lnTo>
                  <a:pt x="1179576" y="130301"/>
                </a:lnTo>
                <a:lnTo>
                  <a:pt x="1181861" y="121157"/>
                </a:lnTo>
                <a:close/>
              </a:path>
              <a:path w="1433829" h="300354">
                <a:moveTo>
                  <a:pt x="1289165" y="97088"/>
                </a:moveTo>
                <a:lnTo>
                  <a:pt x="1278205" y="58889"/>
                </a:lnTo>
                <a:lnTo>
                  <a:pt x="1244345" y="43433"/>
                </a:lnTo>
                <a:lnTo>
                  <a:pt x="1238250" y="44195"/>
                </a:lnTo>
                <a:lnTo>
                  <a:pt x="1232916" y="46481"/>
                </a:lnTo>
                <a:lnTo>
                  <a:pt x="1228344" y="50291"/>
                </a:lnTo>
                <a:lnTo>
                  <a:pt x="1223772" y="53339"/>
                </a:lnTo>
                <a:lnTo>
                  <a:pt x="1219961" y="57911"/>
                </a:lnTo>
                <a:lnTo>
                  <a:pt x="1217676" y="62483"/>
                </a:lnTo>
                <a:lnTo>
                  <a:pt x="1216152" y="49529"/>
                </a:lnTo>
                <a:lnTo>
                  <a:pt x="1193292" y="52577"/>
                </a:lnTo>
                <a:lnTo>
                  <a:pt x="1210055" y="178307"/>
                </a:lnTo>
                <a:lnTo>
                  <a:pt x="1222248" y="176783"/>
                </a:lnTo>
                <a:lnTo>
                  <a:pt x="1222248" y="84581"/>
                </a:lnTo>
                <a:lnTo>
                  <a:pt x="1223010" y="76961"/>
                </a:lnTo>
                <a:lnTo>
                  <a:pt x="1226820" y="72389"/>
                </a:lnTo>
                <a:lnTo>
                  <a:pt x="1229867" y="67055"/>
                </a:lnTo>
                <a:lnTo>
                  <a:pt x="1234439" y="64007"/>
                </a:lnTo>
                <a:lnTo>
                  <a:pt x="1240536" y="63245"/>
                </a:lnTo>
                <a:lnTo>
                  <a:pt x="1245870" y="62483"/>
                </a:lnTo>
                <a:lnTo>
                  <a:pt x="1251204" y="64007"/>
                </a:lnTo>
                <a:lnTo>
                  <a:pt x="1259586" y="72389"/>
                </a:lnTo>
                <a:lnTo>
                  <a:pt x="1262633" y="79247"/>
                </a:lnTo>
                <a:lnTo>
                  <a:pt x="1265682" y="99059"/>
                </a:lnTo>
                <a:lnTo>
                  <a:pt x="1265682" y="135835"/>
                </a:lnTo>
                <a:lnTo>
                  <a:pt x="1274391" y="130710"/>
                </a:lnTo>
                <a:lnTo>
                  <a:pt x="1284221" y="119705"/>
                </a:lnTo>
                <a:lnTo>
                  <a:pt x="1287864" y="109645"/>
                </a:lnTo>
                <a:lnTo>
                  <a:pt x="1289165" y="97088"/>
                </a:lnTo>
                <a:close/>
              </a:path>
              <a:path w="1433829" h="300354">
                <a:moveTo>
                  <a:pt x="1265682" y="135835"/>
                </a:moveTo>
                <a:lnTo>
                  <a:pt x="1265682" y="99059"/>
                </a:lnTo>
                <a:lnTo>
                  <a:pt x="1264158" y="106679"/>
                </a:lnTo>
                <a:lnTo>
                  <a:pt x="1261110" y="112013"/>
                </a:lnTo>
                <a:lnTo>
                  <a:pt x="1258061" y="116585"/>
                </a:lnTo>
                <a:lnTo>
                  <a:pt x="1253489" y="119633"/>
                </a:lnTo>
                <a:lnTo>
                  <a:pt x="1248155" y="120395"/>
                </a:lnTo>
                <a:lnTo>
                  <a:pt x="1242060" y="121157"/>
                </a:lnTo>
                <a:lnTo>
                  <a:pt x="1236726" y="119633"/>
                </a:lnTo>
                <a:lnTo>
                  <a:pt x="1227582" y="110489"/>
                </a:lnTo>
                <a:lnTo>
                  <a:pt x="1224533" y="103631"/>
                </a:lnTo>
                <a:lnTo>
                  <a:pt x="1223010" y="92963"/>
                </a:lnTo>
                <a:lnTo>
                  <a:pt x="1222248" y="84581"/>
                </a:lnTo>
                <a:lnTo>
                  <a:pt x="1222248" y="176783"/>
                </a:lnTo>
                <a:lnTo>
                  <a:pt x="1228344" y="176021"/>
                </a:lnTo>
                <a:lnTo>
                  <a:pt x="1228344" y="128777"/>
                </a:lnTo>
                <a:lnTo>
                  <a:pt x="1233677" y="133349"/>
                </a:lnTo>
                <a:lnTo>
                  <a:pt x="1238250" y="136397"/>
                </a:lnTo>
                <a:lnTo>
                  <a:pt x="1242822" y="137921"/>
                </a:lnTo>
                <a:lnTo>
                  <a:pt x="1246632" y="139445"/>
                </a:lnTo>
                <a:lnTo>
                  <a:pt x="1251966" y="139445"/>
                </a:lnTo>
                <a:lnTo>
                  <a:pt x="1263953" y="136852"/>
                </a:lnTo>
                <a:lnTo>
                  <a:pt x="1265682" y="135835"/>
                </a:lnTo>
                <a:close/>
              </a:path>
              <a:path w="1433829" h="300354">
                <a:moveTo>
                  <a:pt x="1234439" y="175259"/>
                </a:moveTo>
                <a:lnTo>
                  <a:pt x="1228344" y="128777"/>
                </a:lnTo>
                <a:lnTo>
                  <a:pt x="1228344" y="176021"/>
                </a:lnTo>
                <a:lnTo>
                  <a:pt x="1234439" y="175259"/>
                </a:lnTo>
                <a:close/>
              </a:path>
              <a:path w="1433829" h="300354">
                <a:moveTo>
                  <a:pt x="1338072" y="126491"/>
                </a:moveTo>
                <a:lnTo>
                  <a:pt x="1321308" y="0"/>
                </a:lnTo>
                <a:lnTo>
                  <a:pt x="1296923" y="3047"/>
                </a:lnTo>
                <a:lnTo>
                  <a:pt x="1313688" y="129539"/>
                </a:lnTo>
                <a:lnTo>
                  <a:pt x="1338072" y="126491"/>
                </a:lnTo>
                <a:close/>
              </a:path>
              <a:path w="1433829" h="300354">
                <a:moveTo>
                  <a:pt x="1433322" y="20573"/>
                </a:moveTo>
                <a:lnTo>
                  <a:pt x="1408176" y="23621"/>
                </a:lnTo>
                <a:lnTo>
                  <a:pt x="1395222" y="91439"/>
                </a:lnTo>
                <a:lnTo>
                  <a:pt x="1364742" y="29717"/>
                </a:lnTo>
                <a:lnTo>
                  <a:pt x="1338833" y="32765"/>
                </a:lnTo>
                <a:lnTo>
                  <a:pt x="1386077" y="120395"/>
                </a:lnTo>
                <a:lnTo>
                  <a:pt x="1386077" y="156971"/>
                </a:lnTo>
                <a:lnTo>
                  <a:pt x="1408938" y="129539"/>
                </a:lnTo>
                <a:lnTo>
                  <a:pt x="1433322" y="20573"/>
                </a:lnTo>
                <a:close/>
              </a:path>
              <a:path w="1433829" h="300354">
                <a:moveTo>
                  <a:pt x="1386077" y="156971"/>
                </a:moveTo>
                <a:lnTo>
                  <a:pt x="1386077" y="120395"/>
                </a:lnTo>
                <a:lnTo>
                  <a:pt x="1385316" y="124967"/>
                </a:lnTo>
                <a:lnTo>
                  <a:pt x="1383792" y="129539"/>
                </a:lnTo>
                <a:lnTo>
                  <a:pt x="1379220" y="137159"/>
                </a:lnTo>
                <a:lnTo>
                  <a:pt x="1375410" y="139445"/>
                </a:lnTo>
                <a:lnTo>
                  <a:pt x="1369314" y="140207"/>
                </a:lnTo>
                <a:lnTo>
                  <a:pt x="1359408" y="140207"/>
                </a:lnTo>
                <a:lnTo>
                  <a:pt x="1363980" y="159257"/>
                </a:lnTo>
                <a:lnTo>
                  <a:pt x="1373123" y="159257"/>
                </a:lnTo>
                <a:lnTo>
                  <a:pt x="1382267" y="157733"/>
                </a:lnTo>
                <a:lnTo>
                  <a:pt x="1386077" y="156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90497" y="4289678"/>
            <a:ext cx="6946900" cy="10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sz="2000" spc="-20" dirty="0">
                <a:latin typeface="Arial"/>
                <a:cs typeface="Arial"/>
              </a:rPr>
              <a:t>Messag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format</a:t>
            </a:r>
            <a:endParaRPr sz="20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994"/>
              </a:spcBef>
              <a:buFont typeface="Arial"/>
              <a:buChar char="–"/>
              <a:tabLst>
                <a:tab pos="698500" algn="l"/>
              </a:tabLst>
            </a:pP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dentifier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 ID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querying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process.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69"/>
              </a:spcBef>
              <a:buFont typeface="Arial"/>
              <a:buChar char="–"/>
              <a:tabLst>
                <a:tab pos="698500" algn="l"/>
              </a:tabLst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equence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incremented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new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echo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5" dirty="0">
                <a:latin typeface="Arial"/>
                <a:cs typeface="Arial"/>
              </a:rPr>
              <a:t>uest.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83436" y="5506211"/>
            <a:ext cx="6816852" cy="14790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46</a:t>
            </a:fld>
            <a:endParaRPr lang="nb-NO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Soc</a:t>
            </a:r>
            <a:r>
              <a:rPr spc="-20" dirty="0"/>
              <a:t>k</a:t>
            </a:r>
            <a:r>
              <a:rPr spc="-10" dirty="0"/>
              <a:t> </a:t>
            </a:r>
            <a:r>
              <a:rPr spc="-20" dirty="0"/>
              <a:t>Traffic</a:t>
            </a:r>
            <a:r>
              <a:rPr spc="-15" dirty="0"/>
              <a:t> </a:t>
            </a:r>
            <a:r>
              <a:rPr spc="-25" dirty="0"/>
              <a:t>Generator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21333" y="1626290"/>
            <a:ext cx="3705860" cy="96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 indent="-116205">
              <a:lnSpc>
                <a:spcPct val="100000"/>
              </a:lnSpc>
              <a:buFont typeface="Arial"/>
              <a:buChar char="•"/>
              <a:tabLst>
                <a:tab pos="129539" algn="l"/>
              </a:tabLst>
            </a:pPr>
            <a:r>
              <a:rPr sz="1800" spc="-2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ock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test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program.</a:t>
            </a:r>
            <a:endParaRPr sz="1800">
              <a:latin typeface="Arial"/>
              <a:cs typeface="Arial"/>
            </a:endParaRPr>
          </a:p>
          <a:p>
            <a:pPr marL="414655" lvl="1" indent="-171450">
              <a:lnSpc>
                <a:spcPct val="100000"/>
              </a:lnSpc>
              <a:spcBef>
                <a:spcPts val="890"/>
              </a:spcBef>
              <a:buFont typeface="Arial"/>
              <a:buChar char="–"/>
              <a:tabLst>
                <a:tab pos="415290" algn="l"/>
              </a:tabLst>
            </a:pP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b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ru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cl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s a </a:t>
            </a: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  <a:p>
            <a:pPr marL="414020" lvl="1" indent="-171450">
              <a:lnSpc>
                <a:spcPct val="100000"/>
              </a:lnSpc>
              <a:spcBef>
                <a:spcPts val="855"/>
              </a:spcBef>
              <a:buFont typeface="Arial"/>
              <a:buChar char="–"/>
              <a:tabLst>
                <a:tab pos="414655" algn="l"/>
              </a:tabLst>
            </a:pPr>
            <a:r>
              <a:rPr sz="1600" dirty="0">
                <a:latin typeface="Arial"/>
                <a:cs typeface="Arial"/>
              </a:rPr>
              <a:t>Use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UDP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TC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2685" y="2807207"/>
            <a:ext cx="836294" cy="588010"/>
          </a:xfrm>
          <a:custGeom>
            <a:avLst/>
            <a:gdLst/>
            <a:ahLst/>
            <a:cxnLst/>
            <a:rect l="l" t="t" r="r" b="b"/>
            <a:pathLst>
              <a:path w="836295" h="588010">
                <a:moveTo>
                  <a:pt x="835913" y="587502"/>
                </a:moveTo>
                <a:lnTo>
                  <a:pt x="835913" y="0"/>
                </a:lnTo>
                <a:lnTo>
                  <a:pt x="0" y="0"/>
                </a:lnTo>
                <a:lnTo>
                  <a:pt x="0" y="587502"/>
                </a:lnTo>
                <a:lnTo>
                  <a:pt x="6096" y="587502"/>
                </a:lnTo>
                <a:lnTo>
                  <a:pt x="6095" y="12192"/>
                </a:lnTo>
                <a:lnTo>
                  <a:pt x="12191" y="6096"/>
                </a:lnTo>
                <a:lnTo>
                  <a:pt x="12191" y="12192"/>
                </a:lnTo>
                <a:lnTo>
                  <a:pt x="823722" y="12192"/>
                </a:lnTo>
                <a:lnTo>
                  <a:pt x="823722" y="6096"/>
                </a:lnTo>
                <a:lnTo>
                  <a:pt x="829817" y="12192"/>
                </a:lnTo>
                <a:lnTo>
                  <a:pt x="829817" y="587502"/>
                </a:lnTo>
                <a:lnTo>
                  <a:pt x="835913" y="587502"/>
                </a:lnTo>
                <a:close/>
              </a:path>
              <a:path w="836295" h="588010">
                <a:moveTo>
                  <a:pt x="12191" y="12192"/>
                </a:moveTo>
                <a:lnTo>
                  <a:pt x="12191" y="6096"/>
                </a:lnTo>
                <a:lnTo>
                  <a:pt x="6095" y="12192"/>
                </a:lnTo>
                <a:lnTo>
                  <a:pt x="12191" y="12192"/>
                </a:lnTo>
                <a:close/>
              </a:path>
              <a:path w="836295" h="588010">
                <a:moveTo>
                  <a:pt x="12192" y="587502"/>
                </a:moveTo>
                <a:lnTo>
                  <a:pt x="12191" y="12192"/>
                </a:lnTo>
                <a:lnTo>
                  <a:pt x="6095" y="12192"/>
                </a:lnTo>
                <a:lnTo>
                  <a:pt x="6096" y="587502"/>
                </a:lnTo>
                <a:lnTo>
                  <a:pt x="12192" y="587502"/>
                </a:lnTo>
                <a:close/>
              </a:path>
              <a:path w="836295" h="588010">
                <a:moveTo>
                  <a:pt x="829817" y="12192"/>
                </a:moveTo>
                <a:lnTo>
                  <a:pt x="823722" y="6096"/>
                </a:lnTo>
                <a:lnTo>
                  <a:pt x="823722" y="12192"/>
                </a:lnTo>
                <a:lnTo>
                  <a:pt x="829817" y="12192"/>
                </a:lnTo>
                <a:close/>
              </a:path>
              <a:path w="836295" h="588010">
                <a:moveTo>
                  <a:pt x="829817" y="587502"/>
                </a:moveTo>
                <a:lnTo>
                  <a:pt x="829817" y="12192"/>
                </a:lnTo>
                <a:lnTo>
                  <a:pt x="823722" y="12192"/>
                </a:lnTo>
                <a:lnTo>
                  <a:pt x="823722" y="587502"/>
                </a:lnTo>
                <a:lnTo>
                  <a:pt x="829817" y="5875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48660" y="3158131"/>
            <a:ext cx="4502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Sock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39533" y="2807207"/>
            <a:ext cx="836930" cy="588010"/>
          </a:xfrm>
          <a:custGeom>
            <a:avLst/>
            <a:gdLst/>
            <a:ahLst/>
            <a:cxnLst/>
            <a:rect l="l" t="t" r="r" b="b"/>
            <a:pathLst>
              <a:path w="836929" h="588010">
                <a:moveTo>
                  <a:pt x="836676" y="587501"/>
                </a:moveTo>
                <a:lnTo>
                  <a:pt x="836676" y="0"/>
                </a:lnTo>
                <a:lnTo>
                  <a:pt x="0" y="0"/>
                </a:lnTo>
                <a:lnTo>
                  <a:pt x="0" y="587501"/>
                </a:lnTo>
                <a:lnTo>
                  <a:pt x="6096" y="587501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823722" y="12192"/>
                </a:lnTo>
                <a:lnTo>
                  <a:pt x="823722" y="6096"/>
                </a:lnTo>
                <a:lnTo>
                  <a:pt x="829818" y="12192"/>
                </a:lnTo>
                <a:lnTo>
                  <a:pt x="829818" y="587501"/>
                </a:lnTo>
                <a:lnTo>
                  <a:pt x="836676" y="587501"/>
                </a:lnTo>
                <a:close/>
              </a:path>
              <a:path w="836929" h="58801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836929" h="588010">
                <a:moveTo>
                  <a:pt x="12192" y="587501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587501"/>
                </a:lnTo>
                <a:lnTo>
                  <a:pt x="12192" y="587501"/>
                </a:lnTo>
                <a:close/>
              </a:path>
              <a:path w="836929" h="588010">
                <a:moveTo>
                  <a:pt x="829818" y="12192"/>
                </a:moveTo>
                <a:lnTo>
                  <a:pt x="823722" y="6096"/>
                </a:lnTo>
                <a:lnTo>
                  <a:pt x="823722" y="12192"/>
                </a:lnTo>
                <a:lnTo>
                  <a:pt x="829818" y="12192"/>
                </a:lnTo>
                <a:close/>
              </a:path>
              <a:path w="836929" h="588010">
                <a:moveTo>
                  <a:pt x="829818" y="587501"/>
                </a:moveTo>
                <a:lnTo>
                  <a:pt x="829818" y="12192"/>
                </a:lnTo>
                <a:lnTo>
                  <a:pt x="823722" y="12192"/>
                </a:lnTo>
                <a:lnTo>
                  <a:pt x="823722" y="587501"/>
                </a:lnTo>
                <a:lnTo>
                  <a:pt x="829818" y="587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67042" y="3158131"/>
            <a:ext cx="5797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Server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94304" y="3035807"/>
            <a:ext cx="14604" cy="14604"/>
          </a:xfrm>
          <a:custGeom>
            <a:avLst/>
            <a:gdLst/>
            <a:ahLst/>
            <a:cxnLst/>
            <a:rect l="l" t="t" r="r" b="b"/>
            <a:pathLst>
              <a:path w="14605" h="14605">
                <a:moveTo>
                  <a:pt x="14478" y="8381"/>
                </a:moveTo>
                <a:lnTo>
                  <a:pt x="14478" y="6095"/>
                </a:lnTo>
                <a:lnTo>
                  <a:pt x="13716" y="4571"/>
                </a:lnTo>
                <a:lnTo>
                  <a:pt x="13716" y="3809"/>
                </a:lnTo>
                <a:lnTo>
                  <a:pt x="12954" y="2285"/>
                </a:lnTo>
                <a:lnTo>
                  <a:pt x="12192" y="1523"/>
                </a:lnTo>
                <a:lnTo>
                  <a:pt x="9906" y="761"/>
                </a:lnTo>
                <a:lnTo>
                  <a:pt x="9906" y="0"/>
                </a:lnTo>
                <a:lnTo>
                  <a:pt x="4572" y="0"/>
                </a:lnTo>
                <a:lnTo>
                  <a:pt x="4572" y="761"/>
                </a:lnTo>
                <a:lnTo>
                  <a:pt x="1524" y="2285"/>
                </a:lnTo>
                <a:lnTo>
                  <a:pt x="762" y="3809"/>
                </a:lnTo>
                <a:lnTo>
                  <a:pt x="762" y="4571"/>
                </a:lnTo>
                <a:lnTo>
                  <a:pt x="0" y="6095"/>
                </a:lnTo>
                <a:lnTo>
                  <a:pt x="0" y="8381"/>
                </a:lnTo>
                <a:lnTo>
                  <a:pt x="1524" y="11429"/>
                </a:lnTo>
                <a:lnTo>
                  <a:pt x="2286" y="12191"/>
                </a:lnTo>
                <a:lnTo>
                  <a:pt x="2286" y="4571"/>
                </a:lnTo>
                <a:lnTo>
                  <a:pt x="5334" y="1523"/>
                </a:lnTo>
                <a:lnTo>
                  <a:pt x="5334" y="2285"/>
                </a:lnTo>
                <a:lnTo>
                  <a:pt x="9144" y="2285"/>
                </a:lnTo>
                <a:lnTo>
                  <a:pt x="9144" y="1523"/>
                </a:lnTo>
                <a:lnTo>
                  <a:pt x="12192" y="4571"/>
                </a:lnTo>
                <a:lnTo>
                  <a:pt x="12192" y="12191"/>
                </a:lnTo>
                <a:lnTo>
                  <a:pt x="12954" y="11429"/>
                </a:lnTo>
                <a:lnTo>
                  <a:pt x="14478" y="8381"/>
                </a:lnTo>
                <a:close/>
              </a:path>
              <a:path w="14605" h="14605">
                <a:moveTo>
                  <a:pt x="5334" y="12191"/>
                </a:moveTo>
                <a:lnTo>
                  <a:pt x="2286" y="9143"/>
                </a:lnTo>
                <a:lnTo>
                  <a:pt x="2286" y="12191"/>
                </a:lnTo>
                <a:lnTo>
                  <a:pt x="3048" y="12953"/>
                </a:lnTo>
                <a:lnTo>
                  <a:pt x="4572" y="13715"/>
                </a:lnTo>
                <a:lnTo>
                  <a:pt x="4572" y="12191"/>
                </a:lnTo>
                <a:lnTo>
                  <a:pt x="5334" y="12191"/>
                </a:lnTo>
                <a:close/>
              </a:path>
              <a:path w="14605" h="14605">
                <a:moveTo>
                  <a:pt x="5334" y="2285"/>
                </a:moveTo>
                <a:lnTo>
                  <a:pt x="5334" y="1523"/>
                </a:lnTo>
                <a:lnTo>
                  <a:pt x="4572" y="2285"/>
                </a:lnTo>
                <a:lnTo>
                  <a:pt x="5334" y="2285"/>
                </a:lnTo>
                <a:close/>
              </a:path>
              <a:path w="14605" h="14605">
                <a:moveTo>
                  <a:pt x="9906" y="13715"/>
                </a:moveTo>
                <a:lnTo>
                  <a:pt x="9906" y="12191"/>
                </a:lnTo>
                <a:lnTo>
                  <a:pt x="4572" y="12191"/>
                </a:lnTo>
                <a:lnTo>
                  <a:pt x="4572" y="13715"/>
                </a:lnTo>
                <a:lnTo>
                  <a:pt x="6096" y="14477"/>
                </a:lnTo>
                <a:lnTo>
                  <a:pt x="8382" y="14477"/>
                </a:lnTo>
                <a:lnTo>
                  <a:pt x="9906" y="13715"/>
                </a:lnTo>
                <a:close/>
              </a:path>
              <a:path w="14605" h="14605">
                <a:moveTo>
                  <a:pt x="9906" y="2285"/>
                </a:moveTo>
                <a:lnTo>
                  <a:pt x="9144" y="1523"/>
                </a:lnTo>
                <a:lnTo>
                  <a:pt x="9144" y="2285"/>
                </a:lnTo>
                <a:lnTo>
                  <a:pt x="9906" y="2285"/>
                </a:lnTo>
                <a:close/>
              </a:path>
              <a:path w="14605" h="14605">
                <a:moveTo>
                  <a:pt x="12192" y="12191"/>
                </a:moveTo>
                <a:lnTo>
                  <a:pt x="12192" y="9143"/>
                </a:lnTo>
                <a:lnTo>
                  <a:pt x="9144" y="12191"/>
                </a:lnTo>
                <a:lnTo>
                  <a:pt x="9906" y="12191"/>
                </a:lnTo>
                <a:lnTo>
                  <a:pt x="9906" y="13715"/>
                </a:lnTo>
                <a:lnTo>
                  <a:pt x="11430" y="12953"/>
                </a:lnTo>
                <a:lnTo>
                  <a:pt x="12192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00400" y="3035807"/>
            <a:ext cx="832485" cy="241935"/>
          </a:xfrm>
          <a:custGeom>
            <a:avLst/>
            <a:gdLst/>
            <a:ahLst/>
            <a:cxnLst/>
            <a:rect l="l" t="t" r="r" b="b"/>
            <a:pathLst>
              <a:path w="832485" h="241935">
                <a:moveTo>
                  <a:pt x="52578" y="12953"/>
                </a:moveTo>
                <a:lnTo>
                  <a:pt x="3810" y="0"/>
                </a:lnTo>
                <a:lnTo>
                  <a:pt x="0" y="12192"/>
                </a:lnTo>
                <a:lnTo>
                  <a:pt x="49530" y="25145"/>
                </a:lnTo>
                <a:lnTo>
                  <a:pt x="52578" y="12953"/>
                </a:lnTo>
                <a:close/>
              </a:path>
              <a:path w="832485" h="241935">
                <a:moveTo>
                  <a:pt x="138684" y="35813"/>
                </a:moveTo>
                <a:lnTo>
                  <a:pt x="89916" y="22859"/>
                </a:lnTo>
                <a:lnTo>
                  <a:pt x="86106" y="35051"/>
                </a:lnTo>
                <a:lnTo>
                  <a:pt x="135636" y="48006"/>
                </a:lnTo>
                <a:lnTo>
                  <a:pt x="138684" y="35813"/>
                </a:lnTo>
                <a:close/>
              </a:path>
              <a:path w="832485" h="241935">
                <a:moveTo>
                  <a:pt x="224790" y="57911"/>
                </a:moveTo>
                <a:lnTo>
                  <a:pt x="175260" y="44957"/>
                </a:lnTo>
                <a:lnTo>
                  <a:pt x="172212" y="57149"/>
                </a:lnTo>
                <a:lnTo>
                  <a:pt x="221742" y="70103"/>
                </a:lnTo>
                <a:lnTo>
                  <a:pt x="224790" y="57911"/>
                </a:lnTo>
                <a:close/>
              </a:path>
              <a:path w="832485" h="241935">
                <a:moveTo>
                  <a:pt x="310896" y="80771"/>
                </a:moveTo>
                <a:lnTo>
                  <a:pt x="261366" y="67817"/>
                </a:lnTo>
                <a:lnTo>
                  <a:pt x="258318" y="80009"/>
                </a:lnTo>
                <a:lnTo>
                  <a:pt x="307848" y="92963"/>
                </a:lnTo>
                <a:lnTo>
                  <a:pt x="310896" y="80771"/>
                </a:lnTo>
                <a:close/>
              </a:path>
              <a:path w="832485" h="241935">
                <a:moveTo>
                  <a:pt x="397002" y="102869"/>
                </a:moveTo>
                <a:lnTo>
                  <a:pt x="347472" y="89915"/>
                </a:lnTo>
                <a:lnTo>
                  <a:pt x="344424" y="102107"/>
                </a:lnTo>
                <a:lnTo>
                  <a:pt x="393192" y="115061"/>
                </a:lnTo>
                <a:lnTo>
                  <a:pt x="397002" y="102869"/>
                </a:lnTo>
                <a:close/>
              </a:path>
              <a:path w="832485" h="241935">
                <a:moveTo>
                  <a:pt x="482346" y="125729"/>
                </a:moveTo>
                <a:lnTo>
                  <a:pt x="433578" y="112775"/>
                </a:lnTo>
                <a:lnTo>
                  <a:pt x="430530" y="124967"/>
                </a:lnTo>
                <a:lnTo>
                  <a:pt x="479298" y="137921"/>
                </a:lnTo>
                <a:lnTo>
                  <a:pt x="482346" y="125729"/>
                </a:lnTo>
                <a:close/>
              </a:path>
              <a:path w="832485" h="241935">
                <a:moveTo>
                  <a:pt x="568452" y="147827"/>
                </a:moveTo>
                <a:lnTo>
                  <a:pt x="519684" y="134873"/>
                </a:lnTo>
                <a:lnTo>
                  <a:pt x="516636" y="147827"/>
                </a:lnTo>
                <a:lnTo>
                  <a:pt x="565404" y="160019"/>
                </a:lnTo>
                <a:lnTo>
                  <a:pt x="568452" y="147827"/>
                </a:lnTo>
                <a:close/>
              </a:path>
              <a:path w="832485" h="241935">
                <a:moveTo>
                  <a:pt x="654558" y="170687"/>
                </a:moveTo>
                <a:lnTo>
                  <a:pt x="605790" y="157733"/>
                </a:lnTo>
                <a:lnTo>
                  <a:pt x="601980" y="169925"/>
                </a:lnTo>
                <a:lnTo>
                  <a:pt x="651510" y="182879"/>
                </a:lnTo>
                <a:lnTo>
                  <a:pt x="654558" y="170687"/>
                </a:lnTo>
                <a:close/>
              </a:path>
              <a:path w="832485" h="241935">
                <a:moveTo>
                  <a:pt x="740664" y="192785"/>
                </a:moveTo>
                <a:lnTo>
                  <a:pt x="691896" y="180593"/>
                </a:lnTo>
                <a:lnTo>
                  <a:pt x="688086" y="192785"/>
                </a:lnTo>
                <a:lnTo>
                  <a:pt x="737616" y="205739"/>
                </a:lnTo>
                <a:lnTo>
                  <a:pt x="740664" y="192785"/>
                </a:lnTo>
                <a:close/>
              </a:path>
              <a:path w="832485" h="241935">
                <a:moveTo>
                  <a:pt x="832104" y="224027"/>
                </a:moveTo>
                <a:lnTo>
                  <a:pt x="768096" y="167639"/>
                </a:lnTo>
                <a:lnTo>
                  <a:pt x="749046" y="241553"/>
                </a:lnTo>
                <a:lnTo>
                  <a:pt x="832104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64052" y="3252978"/>
            <a:ext cx="570230" cy="142240"/>
          </a:xfrm>
          <a:custGeom>
            <a:avLst/>
            <a:gdLst/>
            <a:ahLst/>
            <a:cxnLst/>
            <a:rect l="l" t="t" r="r" b="b"/>
            <a:pathLst>
              <a:path w="570229" h="142239">
                <a:moveTo>
                  <a:pt x="569976" y="12953"/>
                </a:moveTo>
                <a:lnTo>
                  <a:pt x="566927" y="0"/>
                </a:lnTo>
                <a:lnTo>
                  <a:pt x="517397" y="12191"/>
                </a:lnTo>
                <a:lnTo>
                  <a:pt x="520445" y="25145"/>
                </a:lnTo>
                <a:lnTo>
                  <a:pt x="569976" y="12953"/>
                </a:lnTo>
                <a:close/>
              </a:path>
              <a:path w="570229" h="142239">
                <a:moveTo>
                  <a:pt x="483869" y="34289"/>
                </a:moveTo>
                <a:lnTo>
                  <a:pt x="480822" y="21335"/>
                </a:lnTo>
                <a:lnTo>
                  <a:pt x="431291" y="33527"/>
                </a:lnTo>
                <a:lnTo>
                  <a:pt x="434339" y="45719"/>
                </a:lnTo>
                <a:lnTo>
                  <a:pt x="483869" y="34289"/>
                </a:lnTo>
                <a:close/>
              </a:path>
              <a:path w="570229" h="142239">
                <a:moveTo>
                  <a:pt x="397763" y="54863"/>
                </a:moveTo>
                <a:lnTo>
                  <a:pt x="394715" y="42671"/>
                </a:lnTo>
                <a:lnTo>
                  <a:pt x="345185" y="54863"/>
                </a:lnTo>
                <a:lnTo>
                  <a:pt x="348233" y="67055"/>
                </a:lnTo>
                <a:lnTo>
                  <a:pt x="397763" y="54863"/>
                </a:lnTo>
                <a:close/>
              </a:path>
              <a:path w="570229" h="142239">
                <a:moveTo>
                  <a:pt x="310895" y="76199"/>
                </a:moveTo>
                <a:lnTo>
                  <a:pt x="307847" y="64007"/>
                </a:lnTo>
                <a:lnTo>
                  <a:pt x="259079" y="76199"/>
                </a:lnTo>
                <a:lnTo>
                  <a:pt x="262127" y="88391"/>
                </a:lnTo>
                <a:lnTo>
                  <a:pt x="310895" y="76199"/>
                </a:lnTo>
                <a:close/>
              </a:path>
              <a:path w="570229" h="142239">
                <a:moveTo>
                  <a:pt x="224789" y="97535"/>
                </a:moveTo>
                <a:lnTo>
                  <a:pt x="221741" y="85343"/>
                </a:lnTo>
                <a:lnTo>
                  <a:pt x="172211" y="97535"/>
                </a:lnTo>
                <a:lnTo>
                  <a:pt x="175259" y="109727"/>
                </a:lnTo>
                <a:lnTo>
                  <a:pt x="224789" y="97535"/>
                </a:lnTo>
                <a:close/>
              </a:path>
              <a:path w="570229" h="142239">
                <a:moveTo>
                  <a:pt x="138683" y="118871"/>
                </a:moveTo>
                <a:lnTo>
                  <a:pt x="135635" y="106679"/>
                </a:lnTo>
                <a:lnTo>
                  <a:pt x="86105" y="118871"/>
                </a:lnTo>
                <a:lnTo>
                  <a:pt x="89153" y="131063"/>
                </a:lnTo>
                <a:lnTo>
                  <a:pt x="138683" y="118871"/>
                </a:lnTo>
                <a:close/>
              </a:path>
              <a:path w="570229" h="142239">
                <a:moveTo>
                  <a:pt x="51815" y="140207"/>
                </a:moveTo>
                <a:lnTo>
                  <a:pt x="48767" y="128015"/>
                </a:lnTo>
                <a:lnTo>
                  <a:pt x="0" y="140207"/>
                </a:lnTo>
                <a:lnTo>
                  <a:pt x="380" y="141731"/>
                </a:lnTo>
                <a:lnTo>
                  <a:pt x="45720" y="141731"/>
                </a:lnTo>
                <a:lnTo>
                  <a:pt x="51815" y="140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45257" y="3003804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97992" y="44195"/>
                </a:moveTo>
                <a:lnTo>
                  <a:pt x="697992" y="32003"/>
                </a:lnTo>
                <a:lnTo>
                  <a:pt x="0" y="32003"/>
                </a:lnTo>
                <a:lnTo>
                  <a:pt x="0" y="44196"/>
                </a:lnTo>
                <a:lnTo>
                  <a:pt x="697992" y="44195"/>
                </a:lnTo>
                <a:close/>
              </a:path>
              <a:path w="762000" h="76200">
                <a:moveTo>
                  <a:pt x="762000" y="38100"/>
                </a:moveTo>
                <a:lnTo>
                  <a:pt x="685800" y="0"/>
                </a:lnTo>
                <a:lnTo>
                  <a:pt x="685800" y="32003"/>
                </a:lnTo>
                <a:lnTo>
                  <a:pt x="697992" y="32003"/>
                </a:lnTo>
                <a:lnTo>
                  <a:pt x="697992" y="70104"/>
                </a:lnTo>
                <a:lnTo>
                  <a:pt x="762000" y="38100"/>
                </a:lnTo>
                <a:close/>
              </a:path>
              <a:path w="762000" h="76200">
                <a:moveTo>
                  <a:pt x="697992" y="70104"/>
                </a:moveTo>
                <a:lnTo>
                  <a:pt x="697992" y="44195"/>
                </a:lnTo>
                <a:lnTo>
                  <a:pt x="685800" y="44195"/>
                </a:lnTo>
                <a:lnTo>
                  <a:pt x="685800" y="76200"/>
                </a:lnTo>
                <a:lnTo>
                  <a:pt x="697992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13635" y="2920387"/>
            <a:ext cx="4019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>
                <a:latin typeface="Arial"/>
                <a:cs typeface="Arial"/>
              </a:rPr>
              <a:t>stdin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94935" y="2979404"/>
            <a:ext cx="151003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TC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Connection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32503" y="3221735"/>
            <a:ext cx="2913380" cy="76200"/>
          </a:xfrm>
          <a:custGeom>
            <a:avLst/>
            <a:gdLst/>
            <a:ahLst/>
            <a:cxnLst/>
            <a:rect l="l" t="t" r="r" b="b"/>
            <a:pathLst>
              <a:path w="2913379" h="76200">
                <a:moveTo>
                  <a:pt x="76200" y="31242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31242"/>
                </a:lnTo>
                <a:lnTo>
                  <a:pt x="76200" y="31242"/>
                </a:lnTo>
                <a:close/>
              </a:path>
              <a:path w="2913379" h="76200">
                <a:moveTo>
                  <a:pt x="2849879" y="44196"/>
                </a:moveTo>
                <a:lnTo>
                  <a:pt x="2849879" y="31242"/>
                </a:lnTo>
                <a:lnTo>
                  <a:pt x="63246" y="31242"/>
                </a:lnTo>
                <a:lnTo>
                  <a:pt x="63246" y="44196"/>
                </a:lnTo>
                <a:lnTo>
                  <a:pt x="2849879" y="44196"/>
                </a:lnTo>
                <a:close/>
              </a:path>
              <a:path w="2913379" h="76200">
                <a:moveTo>
                  <a:pt x="76200" y="76200"/>
                </a:moveTo>
                <a:lnTo>
                  <a:pt x="76200" y="44196"/>
                </a:lnTo>
                <a:lnTo>
                  <a:pt x="63246" y="44196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  <a:path w="2913379" h="76200">
                <a:moveTo>
                  <a:pt x="2913126" y="38100"/>
                </a:moveTo>
                <a:lnTo>
                  <a:pt x="2836926" y="0"/>
                </a:lnTo>
                <a:lnTo>
                  <a:pt x="2836926" y="31242"/>
                </a:lnTo>
                <a:lnTo>
                  <a:pt x="2849879" y="31242"/>
                </a:lnTo>
                <a:lnTo>
                  <a:pt x="2849879" y="69723"/>
                </a:lnTo>
                <a:lnTo>
                  <a:pt x="2913126" y="38100"/>
                </a:lnTo>
                <a:close/>
              </a:path>
              <a:path w="2913379" h="76200">
                <a:moveTo>
                  <a:pt x="2849879" y="69723"/>
                </a:moveTo>
                <a:lnTo>
                  <a:pt x="2849879" y="44196"/>
                </a:lnTo>
                <a:lnTo>
                  <a:pt x="2836926" y="44196"/>
                </a:lnTo>
                <a:lnTo>
                  <a:pt x="2836926" y="76200"/>
                </a:lnTo>
                <a:lnTo>
                  <a:pt x="2849879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02685" y="3394709"/>
            <a:ext cx="836294" cy="317500"/>
          </a:xfrm>
          <a:custGeom>
            <a:avLst/>
            <a:gdLst/>
            <a:ahLst/>
            <a:cxnLst/>
            <a:rect l="l" t="t" r="r" b="b"/>
            <a:pathLst>
              <a:path w="836295" h="317500">
                <a:moveTo>
                  <a:pt x="12191" y="304800"/>
                </a:moveTo>
                <a:lnTo>
                  <a:pt x="12191" y="0"/>
                </a:lnTo>
                <a:lnTo>
                  <a:pt x="0" y="0"/>
                </a:lnTo>
                <a:lnTo>
                  <a:pt x="0" y="316992"/>
                </a:lnTo>
                <a:lnTo>
                  <a:pt x="6095" y="316992"/>
                </a:lnTo>
                <a:lnTo>
                  <a:pt x="6095" y="304800"/>
                </a:lnTo>
                <a:lnTo>
                  <a:pt x="12191" y="304800"/>
                </a:lnTo>
                <a:close/>
              </a:path>
              <a:path w="836295" h="317500">
                <a:moveTo>
                  <a:pt x="829817" y="304800"/>
                </a:moveTo>
                <a:lnTo>
                  <a:pt x="6095" y="304800"/>
                </a:lnTo>
                <a:lnTo>
                  <a:pt x="12191" y="310896"/>
                </a:lnTo>
                <a:lnTo>
                  <a:pt x="12191" y="316992"/>
                </a:lnTo>
                <a:lnTo>
                  <a:pt x="823721" y="316992"/>
                </a:lnTo>
                <a:lnTo>
                  <a:pt x="823721" y="310896"/>
                </a:lnTo>
                <a:lnTo>
                  <a:pt x="829817" y="304800"/>
                </a:lnTo>
                <a:close/>
              </a:path>
              <a:path w="836295" h="317500">
                <a:moveTo>
                  <a:pt x="12191" y="316992"/>
                </a:moveTo>
                <a:lnTo>
                  <a:pt x="12191" y="310896"/>
                </a:lnTo>
                <a:lnTo>
                  <a:pt x="6095" y="304800"/>
                </a:lnTo>
                <a:lnTo>
                  <a:pt x="6095" y="316992"/>
                </a:lnTo>
                <a:lnTo>
                  <a:pt x="12191" y="316992"/>
                </a:lnTo>
                <a:close/>
              </a:path>
              <a:path w="836295" h="317500">
                <a:moveTo>
                  <a:pt x="835913" y="316992"/>
                </a:moveTo>
                <a:lnTo>
                  <a:pt x="835913" y="0"/>
                </a:lnTo>
                <a:lnTo>
                  <a:pt x="823721" y="0"/>
                </a:lnTo>
                <a:lnTo>
                  <a:pt x="823721" y="304800"/>
                </a:lnTo>
                <a:lnTo>
                  <a:pt x="829817" y="304800"/>
                </a:lnTo>
                <a:lnTo>
                  <a:pt x="829817" y="316992"/>
                </a:lnTo>
                <a:lnTo>
                  <a:pt x="835913" y="316992"/>
                </a:lnTo>
                <a:close/>
              </a:path>
              <a:path w="836295" h="317500">
                <a:moveTo>
                  <a:pt x="829817" y="316992"/>
                </a:moveTo>
                <a:lnTo>
                  <a:pt x="829817" y="304800"/>
                </a:lnTo>
                <a:lnTo>
                  <a:pt x="823721" y="310896"/>
                </a:lnTo>
                <a:lnTo>
                  <a:pt x="823721" y="316992"/>
                </a:lnTo>
                <a:lnTo>
                  <a:pt x="829817" y="316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39533" y="3394709"/>
            <a:ext cx="836930" cy="317500"/>
          </a:xfrm>
          <a:custGeom>
            <a:avLst/>
            <a:gdLst/>
            <a:ahLst/>
            <a:cxnLst/>
            <a:rect l="l" t="t" r="r" b="b"/>
            <a:pathLst>
              <a:path w="836929" h="317500">
                <a:moveTo>
                  <a:pt x="12192" y="304800"/>
                </a:moveTo>
                <a:lnTo>
                  <a:pt x="12192" y="0"/>
                </a:lnTo>
                <a:lnTo>
                  <a:pt x="0" y="0"/>
                </a:lnTo>
                <a:lnTo>
                  <a:pt x="0" y="316992"/>
                </a:lnTo>
                <a:lnTo>
                  <a:pt x="6096" y="316992"/>
                </a:lnTo>
                <a:lnTo>
                  <a:pt x="6096" y="304800"/>
                </a:lnTo>
                <a:lnTo>
                  <a:pt x="12192" y="304800"/>
                </a:lnTo>
                <a:close/>
              </a:path>
              <a:path w="836929" h="317500">
                <a:moveTo>
                  <a:pt x="829818" y="304800"/>
                </a:moveTo>
                <a:lnTo>
                  <a:pt x="6096" y="304800"/>
                </a:lnTo>
                <a:lnTo>
                  <a:pt x="12192" y="310896"/>
                </a:lnTo>
                <a:lnTo>
                  <a:pt x="12192" y="316992"/>
                </a:lnTo>
                <a:lnTo>
                  <a:pt x="823722" y="316992"/>
                </a:lnTo>
                <a:lnTo>
                  <a:pt x="823722" y="310896"/>
                </a:lnTo>
                <a:lnTo>
                  <a:pt x="829818" y="304800"/>
                </a:lnTo>
                <a:close/>
              </a:path>
              <a:path w="836929" h="317500">
                <a:moveTo>
                  <a:pt x="12192" y="316992"/>
                </a:moveTo>
                <a:lnTo>
                  <a:pt x="12192" y="310896"/>
                </a:lnTo>
                <a:lnTo>
                  <a:pt x="6096" y="304800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836929" h="317500">
                <a:moveTo>
                  <a:pt x="836676" y="316992"/>
                </a:moveTo>
                <a:lnTo>
                  <a:pt x="836676" y="0"/>
                </a:lnTo>
                <a:lnTo>
                  <a:pt x="823722" y="0"/>
                </a:lnTo>
                <a:lnTo>
                  <a:pt x="823722" y="304800"/>
                </a:lnTo>
                <a:lnTo>
                  <a:pt x="829818" y="304800"/>
                </a:lnTo>
                <a:lnTo>
                  <a:pt x="829818" y="316992"/>
                </a:lnTo>
                <a:lnTo>
                  <a:pt x="836676" y="316992"/>
                </a:lnTo>
                <a:close/>
              </a:path>
              <a:path w="836929" h="317500">
                <a:moveTo>
                  <a:pt x="829818" y="316992"/>
                </a:moveTo>
                <a:lnTo>
                  <a:pt x="829818" y="304800"/>
                </a:lnTo>
                <a:lnTo>
                  <a:pt x="823722" y="310896"/>
                </a:lnTo>
                <a:lnTo>
                  <a:pt x="823722" y="316992"/>
                </a:lnTo>
                <a:lnTo>
                  <a:pt x="829818" y="316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98876" y="3454908"/>
            <a:ext cx="14604" cy="14604"/>
          </a:xfrm>
          <a:custGeom>
            <a:avLst/>
            <a:gdLst/>
            <a:ahLst/>
            <a:cxnLst/>
            <a:rect l="l" t="t" r="r" b="b"/>
            <a:pathLst>
              <a:path w="14605" h="14604">
                <a:moveTo>
                  <a:pt x="14478" y="8381"/>
                </a:moveTo>
                <a:lnTo>
                  <a:pt x="14478" y="4571"/>
                </a:lnTo>
                <a:lnTo>
                  <a:pt x="13716" y="3809"/>
                </a:lnTo>
                <a:lnTo>
                  <a:pt x="12954" y="2285"/>
                </a:lnTo>
                <a:lnTo>
                  <a:pt x="12192" y="1523"/>
                </a:lnTo>
                <a:lnTo>
                  <a:pt x="10668" y="761"/>
                </a:lnTo>
                <a:lnTo>
                  <a:pt x="9906" y="0"/>
                </a:lnTo>
                <a:lnTo>
                  <a:pt x="5334" y="0"/>
                </a:lnTo>
                <a:lnTo>
                  <a:pt x="4572" y="761"/>
                </a:lnTo>
                <a:lnTo>
                  <a:pt x="1524" y="2285"/>
                </a:lnTo>
                <a:lnTo>
                  <a:pt x="762" y="3809"/>
                </a:lnTo>
                <a:lnTo>
                  <a:pt x="762" y="4571"/>
                </a:lnTo>
                <a:lnTo>
                  <a:pt x="0" y="6095"/>
                </a:lnTo>
                <a:lnTo>
                  <a:pt x="0" y="8381"/>
                </a:lnTo>
                <a:lnTo>
                  <a:pt x="1524" y="11429"/>
                </a:lnTo>
                <a:lnTo>
                  <a:pt x="2286" y="12191"/>
                </a:lnTo>
                <a:lnTo>
                  <a:pt x="2286" y="4571"/>
                </a:lnTo>
                <a:lnTo>
                  <a:pt x="5334" y="1523"/>
                </a:lnTo>
                <a:lnTo>
                  <a:pt x="5334" y="2285"/>
                </a:lnTo>
                <a:lnTo>
                  <a:pt x="9144" y="2285"/>
                </a:lnTo>
                <a:lnTo>
                  <a:pt x="9144" y="1523"/>
                </a:lnTo>
                <a:lnTo>
                  <a:pt x="12954" y="4571"/>
                </a:lnTo>
                <a:lnTo>
                  <a:pt x="12954" y="11429"/>
                </a:lnTo>
                <a:lnTo>
                  <a:pt x="14478" y="8381"/>
                </a:lnTo>
                <a:close/>
              </a:path>
              <a:path w="14605" h="14604">
                <a:moveTo>
                  <a:pt x="9906" y="13715"/>
                </a:moveTo>
                <a:lnTo>
                  <a:pt x="9906" y="12191"/>
                </a:lnTo>
                <a:lnTo>
                  <a:pt x="5334" y="12191"/>
                </a:lnTo>
                <a:lnTo>
                  <a:pt x="2286" y="9143"/>
                </a:lnTo>
                <a:lnTo>
                  <a:pt x="2286" y="12191"/>
                </a:lnTo>
                <a:lnTo>
                  <a:pt x="3048" y="12953"/>
                </a:lnTo>
                <a:lnTo>
                  <a:pt x="4572" y="13715"/>
                </a:lnTo>
                <a:lnTo>
                  <a:pt x="5334" y="13715"/>
                </a:lnTo>
                <a:lnTo>
                  <a:pt x="6858" y="14477"/>
                </a:lnTo>
                <a:lnTo>
                  <a:pt x="8382" y="14477"/>
                </a:lnTo>
                <a:lnTo>
                  <a:pt x="9906" y="13715"/>
                </a:lnTo>
                <a:close/>
              </a:path>
              <a:path w="14605" h="14604">
                <a:moveTo>
                  <a:pt x="9906" y="2285"/>
                </a:moveTo>
                <a:lnTo>
                  <a:pt x="9144" y="1523"/>
                </a:lnTo>
                <a:lnTo>
                  <a:pt x="9144" y="2285"/>
                </a:lnTo>
                <a:lnTo>
                  <a:pt x="9906" y="2285"/>
                </a:lnTo>
                <a:close/>
              </a:path>
              <a:path w="14605" h="14604">
                <a:moveTo>
                  <a:pt x="12954" y="11429"/>
                </a:moveTo>
                <a:lnTo>
                  <a:pt x="12954" y="9143"/>
                </a:lnTo>
                <a:lnTo>
                  <a:pt x="9144" y="12191"/>
                </a:lnTo>
                <a:lnTo>
                  <a:pt x="9906" y="12191"/>
                </a:lnTo>
                <a:lnTo>
                  <a:pt x="9906" y="13715"/>
                </a:lnTo>
                <a:lnTo>
                  <a:pt x="10668" y="13715"/>
                </a:lnTo>
                <a:lnTo>
                  <a:pt x="12192" y="12953"/>
                </a:lnTo>
                <a:lnTo>
                  <a:pt x="12954" y="11429"/>
                </a:lnTo>
                <a:close/>
              </a:path>
              <a:path w="14605" h="14604">
                <a:moveTo>
                  <a:pt x="12954" y="9143"/>
                </a:moveTo>
                <a:lnTo>
                  <a:pt x="12954" y="4571"/>
                </a:lnTo>
                <a:lnTo>
                  <a:pt x="12192" y="4571"/>
                </a:lnTo>
                <a:lnTo>
                  <a:pt x="12192" y="9143"/>
                </a:lnTo>
                <a:lnTo>
                  <a:pt x="12954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07257" y="3394709"/>
            <a:ext cx="302895" cy="86995"/>
          </a:xfrm>
          <a:custGeom>
            <a:avLst/>
            <a:gdLst/>
            <a:ahLst/>
            <a:cxnLst/>
            <a:rect l="l" t="t" r="r" b="b"/>
            <a:pathLst>
              <a:path w="302895" h="86995">
                <a:moveTo>
                  <a:pt x="302514" y="0"/>
                </a:moveTo>
                <a:lnTo>
                  <a:pt x="257174" y="0"/>
                </a:lnTo>
                <a:lnTo>
                  <a:pt x="259841" y="10668"/>
                </a:lnTo>
                <a:lnTo>
                  <a:pt x="302514" y="0"/>
                </a:lnTo>
                <a:close/>
              </a:path>
              <a:path w="302895" h="86995">
                <a:moveTo>
                  <a:pt x="222503" y="19812"/>
                </a:moveTo>
                <a:lnTo>
                  <a:pt x="219455" y="7620"/>
                </a:lnTo>
                <a:lnTo>
                  <a:pt x="169925" y="19812"/>
                </a:lnTo>
                <a:lnTo>
                  <a:pt x="172973" y="32004"/>
                </a:lnTo>
                <a:lnTo>
                  <a:pt x="222503" y="19812"/>
                </a:lnTo>
                <a:close/>
              </a:path>
              <a:path w="302895" h="86995">
                <a:moveTo>
                  <a:pt x="136397" y="41148"/>
                </a:moveTo>
                <a:lnTo>
                  <a:pt x="133349" y="28956"/>
                </a:lnTo>
                <a:lnTo>
                  <a:pt x="83819" y="40386"/>
                </a:lnTo>
                <a:lnTo>
                  <a:pt x="86867" y="53340"/>
                </a:lnTo>
                <a:lnTo>
                  <a:pt x="136397" y="41148"/>
                </a:lnTo>
                <a:close/>
              </a:path>
              <a:path w="302895" h="86995">
                <a:moveTo>
                  <a:pt x="83057" y="86868"/>
                </a:moveTo>
                <a:lnTo>
                  <a:pt x="64769" y="12954"/>
                </a:lnTo>
                <a:lnTo>
                  <a:pt x="0" y="67818"/>
                </a:lnTo>
                <a:lnTo>
                  <a:pt x="83057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45257" y="3419855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76200" y="32003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32003"/>
                </a:lnTo>
                <a:lnTo>
                  <a:pt x="76200" y="32003"/>
                </a:lnTo>
                <a:close/>
              </a:path>
              <a:path w="762000" h="76200">
                <a:moveTo>
                  <a:pt x="762000" y="44196"/>
                </a:moveTo>
                <a:lnTo>
                  <a:pt x="762000" y="32003"/>
                </a:lnTo>
                <a:lnTo>
                  <a:pt x="63246" y="32003"/>
                </a:lnTo>
                <a:lnTo>
                  <a:pt x="63246" y="44196"/>
                </a:lnTo>
                <a:lnTo>
                  <a:pt x="762000" y="44196"/>
                </a:lnTo>
                <a:close/>
              </a:path>
              <a:path w="762000" h="76200">
                <a:moveTo>
                  <a:pt x="76200" y="76200"/>
                </a:moveTo>
                <a:lnTo>
                  <a:pt x="76200" y="44196"/>
                </a:lnTo>
                <a:lnTo>
                  <a:pt x="63246" y="44196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20572" y="3346345"/>
            <a:ext cx="7961630" cy="3490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662930" algn="ctr">
              <a:lnSpc>
                <a:spcPct val="100000"/>
              </a:lnSpc>
            </a:pPr>
            <a:r>
              <a:rPr sz="1400" i="1" spc="-10" dirty="0">
                <a:latin typeface="Arial"/>
                <a:cs typeface="Arial"/>
              </a:rPr>
              <a:t>stdout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8905" indent="-11620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129539" algn="l"/>
              </a:tabLst>
            </a:pPr>
            <a:r>
              <a:rPr sz="1800" spc="-2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ock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operates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following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four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modes:</a:t>
            </a:r>
            <a:endParaRPr sz="1800">
              <a:latin typeface="Arial"/>
              <a:cs typeface="Arial"/>
            </a:endParaRPr>
          </a:p>
          <a:p>
            <a:pPr marL="414655" lvl="1" indent="-171450">
              <a:lnSpc>
                <a:spcPct val="100000"/>
              </a:lnSpc>
              <a:spcBef>
                <a:spcPts val="890"/>
              </a:spcBef>
              <a:buFont typeface="Arial"/>
              <a:buChar char="–"/>
              <a:tabLst>
                <a:tab pos="415290" algn="l"/>
              </a:tabLst>
            </a:pPr>
            <a:r>
              <a:rPr sz="1600" spc="-5" dirty="0">
                <a:latin typeface="Arial"/>
                <a:cs typeface="Arial"/>
              </a:rPr>
              <a:t>Intera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ti</a:t>
            </a:r>
            <a:r>
              <a:rPr sz="1600" dirty="0">
                <a:latin typeface="Arial"/>
                <a:cs typeface="Arial"/>
              </a:rPr>
              <a:t>ve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clien</a:t>
            </a:r>
            <a:r>
              <a:rPr sz="1600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528320">
              <a:lnSpc>
                <a:spcPct val="100000"/>
              </a:lnSpc>
              <a:spcBef>
                <a:spcPts val="780"/>
              </a:spcBef>
            </a:pPr>
            <a:r>
              <a:rPr sz="1400" spc="-10" dirty="0">
                <a:latin typeface="Arial"/>
                <a:cs typeface="Arial"/>
              </a:rPr>
              <a:t>&gt; 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opy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data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stdin,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send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server,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receive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data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back from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server,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copy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on screen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(stdout)</a:t>
            </a:r>
            <a:endParaRPr sz="1400">
              <a:latin typeface="Arial"/>
              <a:cs typeface="Arial"/>
            </a:endParaRPr>
          </a:p>
          <a:p>
            <a:pPr marL="414655" lvl="1" indent="-171450">
              <a:lnSpc>
                <a:spcPct val="100000"/>
              </a:lnSpc>
              <a:spcBef>
                <a:spcPts val="835"/>
              </a:spcBef>
              <a:buFont typeface="Arial"/>
              <a:buChar char="–"/>
              <a:tabLst>
                <a:tab pos="415290" algn="l"/>
              </a:tabLst>
            </a:pPr>
            <a:r>
              <a:rPr sz="1600" spc="-5" dirty="0">
                <a:latin typeface="Arial"/>
                <a:cs typeface="Arial"/>
              </a:rPr>
              <a:t>Interactiv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  <a:p>
            <a:pPr marL="528320">
              <a:lnSpc>
                <a:spcPct val="100000"/>
              </a:lnSpc>
              <a:spcBef>
                <a:spcPts val="780"/>
              </a:spcBef>
            </a:pPr>
            <a:r>
              <a:rPr sz="1400" spc="-10" dirty="0">
                <a:latin typeface="Arial"/>
                <a:cs typeface="Arial"/>
              </a:rPr>
              <a:t>&gt; 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Wait for a request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client</a:t>
            </a:r>
            <a:endParaRPr sz="1400">
              <a:latin typeface="Arial"/>
              <a:cs typeface="Arial"/>
            </a:endParaRPr>
          </a:p>
          <a:p>
            <a:pPr marL="414655" lvl="1" indent="-171450">
              <a:lnSpc>
                <a:spcPct val="100000"/>
              </a:lnSpc>
              <a:spcBef>
                <a:spcPts val="835"/>
              </a:spcBef>
              <a:buFont typeface="Arial"/>
              <a:buChar char="–"/>
              <a:tabLst>
                <a:tab pos="415290" algn="l"/>
              </a:tabLst>
            </a:pPr>
            <a:r>
              <a:rPr sz="1600" spc="-5" dirty="0">
                <a:latin typeface="Arial"/>
                <a:cs typeface="Arial"/>
              </a:rPr>
              <a:t>Sourc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  <a:p>
            <a:pPr marL="528320">
              <a:lnSpc>
                <a:spcPct val="100000"/>
              </a:lnSpc>
              <a:spcBef>
                <a:spcPts val="780"/>
              </a:spcBef>
            </a:pPr>
            <a:r>
              <a:rPr sz="1400" spc="-10" dirty="0">
                <a:latin typeface="Arial"/>
                <a:cs typeface="Arial"/>
              </a:rPr>
              <a:t>&gt; 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end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packets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specific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server</a:t>
            </a:r>
            <a:endParaRPr sz="1400">
              <a:latin typeface="Arial"/>
              <a:cs typeface="Arial"/>
            </a:endParaRPr>
          </a:p>
          <a:p>
            <a:pPr marL="414655" lvl="1" indent="-171450">
              <a:lnSpc>
                <a:spcPct val="100000"/>
              </a:lnSpc>
              <a:spcBef>
                <a:spcPts val="835"/>
              </a:spcBef>
              <a:buFont typeface="Arial"/>
              <a:buChar char="–"/>
              <a:tabLst>
                <a:tab pos="415290" algn="l"/>
              </a:tabLst>
            </a:pPr>
            <a:r>
              <a:rPr sz="1600" spc="-5" dirty="0">
                <a:latin typeface="Arial"/>
                <a:cs typeface="Arial"/>
              </a:rPr>
              <a:t>Sin</a:t>
            </a:r>
            <a:r>
              <a:rPr sz="1600" dirty="0">
                <a:latin typeface="Arial"/>
                <a:cs typeface="Arial"/>
              </a:rPr>
              <a:t>k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serv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  <a:p>
            <a:pPr marL="528320">
              <a:lnSpc>
                <a:spcPct val="100000"/>
              </a:lnSpc>
              <a:spcBef>
                <a:spcPts val="780"/>
              </a:spcBef>
            </a:pPr>
            <a:r>
              <a:rPr sz="1400" spc="-10" dirty="0">
                <a:latin typeface="Arial"/>
                <a:cs typeface="Arial"/>
              </a:rPr>
              <a:t>&gt; 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eceive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packets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client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discard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47</a:t>
            </a:fld>
            <a:endParaRPr lang="nb-NO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Multiple</a:t>
            </a:r>
            <a:r>
              <a:rPr spc="-25" dirty="0"/>
              <a:t> Access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01927" y="1880011"/>
            <a:ext cx="7584440" cy="402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75" dirty="0">
                <a:latin typeface="Arial"/>
                <a:cs typeface="Arial"/>
              </a:rPr>
              <a:t>•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etwor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topology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050">
              <a:latin typeface="Times New Roman"/>
              <a:cs typeface="Times New Roman"/>
            </a:endParaRPr>
          </a:p>
          <a:p>
            <a:pPr marL="243204">
              <a:lnSpc>
                <a:spcPct val="100000"/>
              </a:lnSpc>
            </a:pPr>
            <a:r>
              <a:rPr sz="2000" spc="220" dirty="0">
                <a:latin typeface="Arial"/>
                <a:cs typeface="Arial"/>
              </a:rPr>
              <a:t>–</a:t>
            </a:r>
            <a:r>
              <a:rPr sz="2000" spc="-15" dirty="0">
                <a:latin typeface="Arial"/>
                <a:cs typeface="Arial"/>
              </a:rPr>
              <a:t>Point-to-poin</a:t>
            </a:r>
            <a:r>
              <a:rPr sz="2000" spc="-10" dirty="0">
                <a:latin typeface="Arial"/>
                <a:cs typeface="Arial"/>
              </a:rPr>
              <a:t>t </a:t>
            </a:r>
            <a:r>
              <a:rPr sz="2000" spc="-20" dirty="0">
                <a:latin typeface="Wingdings"/>
                <a:cs typeface="Wingdings"/>
              </a:rPr>
              <a:t>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N(N-1)/2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link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connec</a:t>
            </a:r>
            <a:r>
              <a:rPr sz="2000" spc="-10" dirty="0">
                <a:latin typeface="Arial"/>
                <a:cs typeface="Arial"/>
              </a:rPr>
              <a:t>t 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nodes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950">
              <a:latin typeface="Times New Roman"/>
              <a:cs typeface="Times New Roman"/>
            </a:endParaRPr>
          </a:p>
          <a:p>
            <a:pPr marL="243204">
              <a:lnSpc>
                <a:spcPct val="100000"/>
              </a:lnSpc>
            </a:pPr>
            <a:r>
              <a:rPr sz="2000" spc="220" dirty="0">
                <a:latin typeface="Arial"/>
                <a:cs typeface="Arial"/>
              </a:rPr>
              <a:t>–</a:t>
            </a:r>
            <a:r>
              <a:rPr sz="2000" spc="-10" dirty="0">
                <a:latin typeface="Arial"/>
                <a:cs typeface="Arial"/>
              </a:rPr>
              <a:t>Broadcast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Wingdings"/>
                <a:cs typeface="Wingdings"/>
              </a:rPr>
              <a:t>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shared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medium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forms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single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domain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75" dirty="0">
                <a:latin typeface="Arial"/>
                <a:cs typeface="Arial"/>
              </a:rPr>
              <a:t>•</a:t>
            </a:r>
            <a:r>
              <a:rPr sz="2400" spc="-5" dirty="0">
                <a:latin typeface="Arial"/>
                <a:cs typeface="Arial"/>
              </a:rPr>
              <a:t>Mediu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acces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contro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(MAC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protocols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050">
              <a:latin typeface="Times New Roman"/>
              <a:cs typeface="Times New Roman"/>
            </a:endParaRPr>
          </a:p>
          <a:p>
            <a:pPr marL="243204">
              <a:lnSpc>
                <a:spcPct val="100000"/>
              </a:lnSpc>
            </a:pPr>
            <a:r>
              <a:rPr sz="2000" spc="220" dirty="0">
                <a:latin typeface="Arial"/>
                <a:cs typeface="Arial"/>
              </a:rPr>
              <a:t>–</a:t>
            </a:r>
            <a:r>
              <a:rPr sz="2000" spc="-20" dirty="0">
                <a:latin typeface="Arial"/>
                <a:cs typeface="Arial"/>
              </a:rPr>
              <a:t>Rule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to </a:t>
            </a:r>
            <a:r>
              <a:rPr sz="2000" spc="-15" dirty="0">
                <a:latin typeface="Arial"/>
                <a:cs typeface="Arial"/>
              </a:rPr>
              <a:t>share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medium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950">
              <a:latin typeface="Times New Roman"/>
              <a:cs typeface="Times New Roman"/>
            </a:endParaRPr>
          </a:p>
          <a:p>
            <a:pPr marL="243204">
              <a:lnSpc>
                <a:spcPct val="100000"/>
              </a:lnSpc>
            </a:pPr>
            <a:r>
              <a:rPr sz="2000" spc="220" dirty="0">
                <a:latin typeface="Arial"/>
                <a:cs typeface="Arial"/>
              </a:rPr>
              <a:t>–</a:t>
            </a:r>
            <a:r>
              <a:rPr sz="2000" spc="-15" dirty="0">
                <a:latin typeface="Arial"/>
                <a:cs typeface="Arial"/>
              </a:rPr>
              <a:t>Carrie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Sense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Multiple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Access/Collision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Detection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(CSMA/CD)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950">
              <a:latin typeface="Times New Roman"/>
              <a:cs typeface="Times New Roman"/>
            </a:endParaRPr>
          </a:p>
          <a:p>
            <a:pPr marL="243204">
              <a:lnSpc>
                <a:spcPct val="100000"/>
              </a:lnSpc>
            </a:pPr>
            <a:r>
              <a:rPr sz="2000" spc="-15" dirty="0">
                <a:latin typeface="Arial"/>
                <a:cs typeface="Arial"/>
              </a:rPr>
              <a:t>–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arrier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Sense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Multiple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Access/Collision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Avoidance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(CSMA/CA)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5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0"/>
              </a:lnSpc>
            </a:pPr>
            <a:r>
              <a:rPr sz="2800" spc="-5" dirty="0"/>
              <a:t>Point-to-Poin</a:t>
            </a:r>
            <a:r>
              <a:rPr sz="2800" dirty="0"/>
              <a:t>t</a:t>
            </a:r>
            <a:r>
              <a:rPr sz="2800" spc="-5" dirty="0"/>
              <a:t> Protocol</a:t>
            </a:r>
            <a:endParaRPr sz="2800"/>
          </a:p>
          <a:p>
            <a:pPr marL="95250">
              <a:lnSpc>
                <a:spcPts val="2740"/>
              </a:lnSpc>
            </a:pPr>
            <a:r>
              <a:rPr sz="2400" dirty="0"/>
              <a:t>– </a:t>
            </a:r>
            <a:r>
              <a:rPr sz="2400" spc="-20" dirty="0"/>
              <a:t>point-to-poin</a:t>
            </a:r>
            <a:r>
              <a:rPr sz="2400" spc="-10" dirty="0"/>
              <a:t>t</a:t>
            </a:r>
            <a:r>
              <a:rPr sz="2400" spc="-20" dirty="0"/>
              <a:t> networ</a:t>
            </a:r>
            <a:r>
              <a:rPr sz="2400" spc="-15" dirty="0"/>
              <a:t>k</a:t>
            </a:r>
            <a:r>
              <a:rPr sz="2400" dirty="0"/>
              <a:t> </a:t>
            </a:r>
            <a:r>
              <a:rPr sz="2400" spc="-5" dirty="0"/>
              <a:t>example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41477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buFont typeface="Arial"/>
              <a:buChar char="•"/>
              <a:tabLst>
                <a:tab pos="243204" algn="l"/>
              </a:tabLst>
            </a:pPr>
            <a:r>
              <a:rPr sz="2200" spc="-5" dirty="0"/>
              <a:t>Th</a:t>
            </a:r>
            <a:r>
              <a:rPr sz="2200" dirty="0"/>
              <a:t>e </a:t>
            </a:r>
            <a:r>
              <a:rPr sz="2200" dirty="0">
                <a:solidFill>
                  <a:srgbClr val="0000CC"/>
                </a:solidFill>
              </a:rPr>
              <a:t>Point-to-Point</a:t>
            </a:r>
            <a:r>
              <a:rPr sz="2200" spc="-10" dirty="0">
                <a:solidFill>
                  <a:srgbClr val="0000CC"/>
                </a:solidFill>
              </a:rPr>
              <a:t> </a:t>
            </a:r>
            <a:r>
              <a:rPr sz="2200" dirty="0">
                <a:solidFill>
                  <a:srgbClr val="0000CC"/>
                </a:solidFill>
              </a:rPr>
              <a:t>Protocol </a:t>
            </a:r>
            <a:r>
              <a:rPr sz="2200" spc="-5" dirty="0"/>
              <a:t>(</a:t>
            </a:r>
            <a:r>
              <a:rPr sz="2200" dirty="0">
                <a:solidFill>
                  <a:srgbClr val="0000CC"/>
                </a:solidFill>
              </a:rPr>
              <a:t>PPP</a:t>
            </a:r>
            <a:r>
              <a:rPr sz="2200" dirty="0"/>
              <a:t>)</a:t>
            </a:r>
            <a:r>
              <a:rPr sz="2200" spc="-10" dirty="0"/>
              <a:t> </a:t>
            </a:r>
            <a:r>
              <a:rPr sz="2200" dirty="0"/>
              <a:t>is</a:t>
            </a:r>
            <a:r>
              <a:rPr sz="2200" spc="-10" dirty="0"/>
              <a:t> </a:t>
            </a:r>
            <a:r>
              <a:rPr sz="2200" dirty="0"/>
              <a:t>a data</a:t>
            </a:r>
            <a:r>
              <a:rPr sz="2200" spc="5" dirty="0"/>
              <a:t> </a:t>
            </a:r>
            <a:r>
              <a:rPr sz="2200" dirty="0"/>
              <a:t>link</a:t>
            </a:r>
            <a:r>
              <a:rPr sz="2200" spc="-10" dirty="0"/>
              <a:t> </a:t>
            </a:r>
            <a:r>
              <a:rPr sz="2200" dirty="0"/>
              <a:t>protocol</a:t>
            </a:r>
            <a:endParaRPr sz="2200"/>
          </a:p>
          <a:p>
            <a:pPr marL="242570" marR="5080" indent="-22987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43204" algn="l"/>
              </a:tabLst>
            </a:pPr>
            <a:r>
              <a:rPr sz="2200" dirty="0"/>
              <a:t>The</a:t>
            </a:r>
            <a:r>
              <a:rPr sz="2200" spc="-5" dirty="0"/>
              <a:t> </a:t>
            </a:r>
            <a:r>
              <a:rPr sz="2200" dirty="0"/>
              <a:t>main</a:t>
            </a:r>
            <a:r>
              <a:rPr sz="2200" spc="-5" dirty="0"/>
              <a:t> </a:t>
            </a:r>
            <a:r>
              <a:rPr sz="2200" dirty="0"/>
              <a:t>purpose</a:t>
            </a:r>
            <a:r>
              <a:rPr sz="2200" spc="10" dirty="0"/>
              <a:t> </a:t>
            </a:r>
            <a:r>
              <a:rPr sz="2200" spc="-5" dirty="0"/>
              <a:t>o</a:t>
            </a:r>
            <a:r>
              <a:rPr sz="2200" dirty="0"/>
              <a:t>f PPP</a:t>
            </a:r>
            <a:r>
              <a:rPr sz="2200" spc="-25" dirty="0"/>
              <a:t> </a:t>
            </a:r>
            <a:r>
              <a:rPr sz="2200" dirty="0"/>
              <a:t>is</a:t>
            </a:r>
            <a:r>
              <a:rPr sz="2200" spc="-5" dirty="0"/>
              <a:t> </a:t>
            </a:r>
            <a:r>
              <a:rPr sz="2200" dirty="0">
                <a:solidFill>
                  <a:srgbClr val="0000CC"/>
                </a:solidFill>
              </a:rPr>
              <a:t>encapsulation</a:t>
            </a:r>
            <a:r>
              <a:rPr sz="2200" spc="-5" dirty="0">
                <a:solidFill>
                  <a:srgbClr val="0000CC"/>
                </a:solidFill>
              </a:rPr>
              <a:t> </a:t>
            </a:r>
            <a:r>
              <a:rPr sz="2200" spc="-5" dirty="0"/>
              <a:t>an</a:t>
            </a:r>
            <a:r>
              <a:rPr sz="2200" dirty="0"/>
              <a:t>d </a:t>
            </a:r>
            <a:r>
              <a:rPr sz="2200" dirty="0">
                <a:solidFill>
                  <a:srgbClr val="0000CC"/>
                </a:solidFill>
              </a:rPr>
              <a:t>transmission</a:t>
            </a:r>
            <a:r>
              <a:rPr sz="2200" spc="-10" dirty="0">
                <a:solidFill>
                  <a:srgbClr val="0000CC"/>
                </a:solidFill>
              </a:rPr>
              <a:t> </a:t>
            </a:r>
            <a:r>
              <a:rPr sz="2200" spc="-5" dirty="0"/>
              <a:t>o</a:t>
            </a:r>
            <a:r>
              <a:rPr sz="2200" dirty="0"/>
              <a:t>f IP datagrams,</a:t>
            </a:r>
            <a:r>
              <a:rPr sz="2200" spc="5" dirty="0"/>
              <a:t> </a:t>
            </a:r>
            <a:r>
              <a:rPr sz="2200" dirty="0"/>
              <a:t>or</a:t>
            </a:r>
            <a:r>
              <a:rPr sz="2200" spc="5" dirty="0"/>
              <a:t> </a:t>
            </a:r>
            <a:r>
              <a:rPr sz="2200" dirty="0"/>
              <a:t>other</a:t>
            </a:r>
            <a:r>
              <a:rPr sz="2200" spc="5" dirty="0"/>
              <a:t> </a:t>
            </a:r>
            <a:r>
              <a:rPr sz="2200" dirty="0"/>
              <a:t>network</a:t>
            </a:r>
            <a:r>
              <a:rPr sz="2200" spc="5" dirty="0"/>
              <a:t> </a:t>
            </a:r>
            <a:r>
              <a:rPr sz="2200" dirty="0"/>
              <a:t>layer</a:t>
            </a:r>
            <a:r>
              <a:rPr sz="2200" spc="5" dirty="0"/>
              <a:t> </a:t>
            </a:r>
            <a:r>
              <a:rPr sz="2200" dirty="0"/>
              <a:t>protocol</a:t>
            </a:r>
            <a:r>
              <a:rPr sz="2200" spc="5" dirty="0"/>
              <a:t> </a:t>
            </a:r>
            <a:r>
              <a:rPr sz="2200" dirty="0"/>
              <a:t>data,</a:t>
            </a:r>
            <a:r>
              <a:rPr sz="2200" spc="5" dirty="0"/>
              <a:t> </a:t>
            </a:r>
            <a:r>
              <a:rPr sz="2200" dirty="0"/>
              <a:t>over</a:t>
            </a:r>
            <a:r>
              <a:rPr sz="2200" spc="5" dirty="0"/>
              <a:t> </a:t>
            </a:r>
            <a:r>
              <a:rPr sz="2200" dirty="0"/>
              <a:t>a</a:t>
            </a:r>
            <a:r>
              <a:rPr sz="2200" spc="5" dirty="0"/>
              <a:t> </a:t>
            </a:r>
            <a:r>
              <a:rPr sz="2200" dirty="0"/>
              <a:t>serial</a:t>
            </a:r>
            <a:r>
              <a:rPr sz="2200" spc="-10" dirty="0"/>
              <a:t> </a:t>
            </a:r>
            <a:r>
              <a:rPr sz="2200" dirty="0"/>
              <a:t>link.</a:t>
            </a:r>
            <a:endParaRPr sz="2200"/>
          </a:p>
          <a:p>
            <a:pPr marL="242570" marR="448945" indent="-22987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43204" algn="l"/>
              </a:tabLst>
            </a:pPr>
            <a:r>
              <a:rPr sz="2200" spc="-5" dirty="0"/>
              <a:t>C</a:t>
            </a:r>
            <a:r>
              <a:rPr sz="2200" dirty="0"/>
              <a:t>urrently, PPP</a:t>
            </a:r>
            <a:r>
              <a:rPr sz="2200" spc="-25" dirty="0"/>
              <a:t> </a:t>
            </a:r>
            <a:r>
              <a:rPr sz="2200" dirty="0"/>
              <a:t>is</a:t>
            </a:r>
            <a:r>
              <a:rPr sz="2200" spc="-5" dirty="0"/>
              <a:t> </a:t>
            </a:r>
            <a:r>
              <a:rPr sz="2200" dirty="0"/>
              <a:t>used</a:t>
            </a:r>
            <a:r>
              <a:rPr sz="2200" spc="-5" dirty="0"/>
              <a:t> </a:t>
            </a:r>
            <a:r>
              <a:rPr sz="2200" dirty="0"/>
              <a:t>by</a:t>
            </a:r>
            <a:r>
              <a:rPr sz="2200" spc="-5" dirty="0"/>
              <a:t> </a:t>
            </a:r>
            <a:r>
              <a:rPr sz="2200" dirty="0"/>
              <a:t>most</a:t>
            </a:r>
            <a:r>
              <a:rPr sz="2200" spc="-5" dirty="0"/>
              <a:t> </a:t>
            </a:r>
            <a:r>
              <a:rPr sz="2200" dirty="0"/>
              <a:t>dial-up</a:t>
            </a:r>
            <a:r>
              <a:rPr sz="2200" spc="-5" dirty="0"/>
              <a:t> </a:t>
            </a:r>
            <a:r>
              <a:rPr sz="2200" dirty="0"/>
              <a:t>Internet</a:t>
            </a:r>
            <a:r>
              <a:rPr sz="2200" spc="10" dirty="0"/>
              <a:t> </a:t>
            </a:r>
            <a:r>
              <a:rPr sz="2200" dirty="0"/>
              <a:t>access,</a:t>
            </a:r>
            <a:r>
              <a:rPr sz="2200" spc="-10" dirty="0"/>
              <a:t> </a:t>
            </a:r>
            <a:r>
              <a:rPr sz="2200" dirty="0"/>
              <a:t>Digital Subscriber</a:t>
            </a:r>
            <a:r>
              <a:rPr sz="2200" spc="-15" dirty="0"/>
              <a:t> </a:t>
            </a:r>
            <a:r>
              <a:rPr sz="2200" spc="-5" dirty="0"/>
              <a:t>Loo</a:t>
            </a:r>
            <a:r>
              <a:rPr sz="2200" dirty="0"/>
              <a:t>p (DSL), </a:t>
            </a:r>
            <a:r>
              <a:rPr sz="2200" spc="-5" dirty="0"/>
              <a:t>an</a:t>
            </a:r>
            <a:r>
              <a:rPr sz="2200" dirty="0"/>
              <a:t>d cable</a:t>
            </a:r>
            <a:r>
              <a:rPr sz="2200" spc="-10" dirty="0"/>
              <a:t> </a:t>
            </a:r>
            <a:r>
              <a:rPr sz="2200" spc="-5" dirty="0"/>
              <a:t>broadban</a:t>
            </a:r>
            <a:r>
              <a:rPr sz="2200" dirty="0"/>
              <a:t>d</a:t>
            </a:r>
            <a:r>
              <a:rPr sz="2200" spc="15" dirty="0"/>
              <a:t> </a:t>
            </a:r>
            <a:r>
              <a:rPr sz="2200" dirty="0"/>
              <a:t>services.</a:t>
            </a:r>
            <a:endParaRPr sz="2200"/>
          </a:p>
        </p:txBody>
      </p:sp>
      <p:sp>
        <p:nvSpPr>
          <p:cNvPr id="6" name="object 6"/>
          <p:cNvSpPr txBox="1"/>
          <p:nvPr/>
        </p:nvSpPr>
        <p:spPr>
          <a:xfrm>
            <a:off x="819400" y="3866357"/>
            <a:ext cx="19335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buFont typeface="Arial"/>
              <a:buChar char="•"/>
              <a:tabLst>
                <a:tab pos="243204" algn="l"/>
              </a:tabLst>
            </a:pP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SL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example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25682" y="4091737"/>
            <a:ext cx="1647189" cy="282575"/>
          </a:xfrm>
          <a:custGeom>
            <a:avLst/>
            <a:gdLst/>
            <a:ahLst/>
            <a:cxnLst/>
            <a:rect l="l" t="t" r="r" b="b"/>
            <a:pathLst>
              <a:path w="1647190" h="282575">
                <a:moveTo>
                  <a:pt x="1646670" y="282142"/>
                </a:moveTo>
                <a:lnTo>
                  <a:pt x="1635410" y="242292"/>
                </a:lnTo>
                <a:lnTo>
                  <a:pt x="1615874" y="194845"/>
                </a:lnTo>
                <a:lnTo>
                  <a:pt x="1591786" y="153468"/>
                </a:lnTo>
                <a:lnTo>
                  <a:pt x="1563563" y="117604"/>
                </a:lnTo>
                <a:lnTo>
                  <a:pt x="1531621" y="86698"/>
                </a:lnTo>
                <a:lnTo>
                  <a:pt x="1496377" y="60195"/>
                </a:lnTo>
                <a:lnTo>
                  <a:pt x="1458247" y="37540"/>
                </a:lnTo>
                <a:lnTo>
                  <a:pt x="1414566" y="21124"/>
                </a:lnTo>
                <a:lnTo>
                  <a:pt x="1365150" y="10725"/>
                </a:lnTo>
                <a:lnTo>
                  <a:pt x="1312082" y="4956"/>
                </a:lnTo>
                <a:lnTo>
                  <a:pt x="1257445" y="2427"/>
                </a:lnTo>
                <a:lnTo>
                  <a:pt x="1151797" y="1535"/>
                </a:lnTo>
                <a:lnTo>
                  <a:pt x="1135560" y="1327"/>
                </a:lnTo>
                <a:lnTo>
                  <a:pt x="1119919" y="964"/>
                </a:lnTo>
                <a:lnTo>
                  <a:pt x="1104976" y="554"/>
                </a:lnTo>
                <a:lnTo>
                  <a:pt x="1090923" y="244"/>
                </a:lnTo>
                <a:lnTo>
                  <a:pt x="1077634" y="42"/>
                </a:lnTo>
                <a:lnTo>
                  <a:pt x="1052839" y="0"/>
                </a:lnTo>
                <a:lnTo>
                  <a:pt x="1041079" y="175"/>
                </a:lnTo>
                <a:lnTo>
                  <a:pt x="995332" y="2393"/>
                </a:lnTo>
                <a:lnTo>
                  <a:pt x="945561" y="7445"/>
                </a:lnTo>
                <a:lnTo>
                  <a:pt x="900708" y="13424"/>
                </a:lnTo>
                <a:lnTo>
                  <a:pt x="845599" y="21538"/>
                </a:lnTo>
                <a:lnTo>
                  <a:pt x="824258" y="25065"/>
                </a:lnTo>
                <a:lnTo>
                  <a:pt x="801267" y="28790"/>
                </a:lnTo>
                <a:lnTo>
                  <a:pt x="750995" y="36851"/>
                </a:lnTo>
                <a:lnTo>
                  <a:pt x="696115" y="45754"/>
                </a:lnTo>
                <a:lnTo>
                  <a:pt x="637957" y="55529"/>
                </a:lnTo>
                <a:lnTo>
                  <a:pt x="577851" y="66210"/>
                </a:lnTo>
                <a:lnTo>
                  <a:pt x="517128" y="77828"/>
                </a:lnTo>
                <a:lnTo>
                  <a:pt x="457118" y="90416"/>
                </a:lnTo>
                <a:lnTo>
                  <a:pt x="399152" y="104005"/>
                </a:lnTo>
                <a:lnTo>
                  <a:pt x="344560" y="118627"/>
                </a:lnTo>
                <a:lnTo>
                  <a:pt x="294673" y="134314"/>
                </a:lnTo>
                <a:lnTo>
                  <a:pt x="248049" y="151366"/>
                </a:lnTo>
                <a:lnTo>
                  <a:pt x="203227" y="170603"/>
                </a:lnTo>
                <a:lnTo>
                  <a:pt x="160133" y="191468"/>
                </a:lnTo>
                <a:lnTo>
                  <a:pt x="118694" y="213403"/>
                </a:lnTo>
                <a:lnTo>
                  <a:pt x="78836" y="235850"/>
                </a:lnTo>
                <a:lnTo>
                  <a:pt x="3575" y="280049"/>
                </a:lnTo>
                <a:lnTo>
                  <a:pt x="0" y="282142"/>
                </a:lnTo>
                <a:lnTo>
                  <a:pt x="1646670" y="282142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37273" y="4075922"/>
            <a:ext cx="129159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centra</a:t>
            </a:r>
            <a:r>
              <a:rPr sz="1600" b="1" dirty="0">
                <a:latin typeface="Arial"/>
                <a:cs typeface="Arial"/>
              </a:rPr>
              <a:t>l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office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28382" y="4161282"/>
            <a:ext cx="1135380" cy="212725"/>
          </a:xfrm>
          <a:custGeom>
            <a:avLst/>
            <a:gdLst/>
            <a:ahLst/>
            <a:cxnLst/>
            <a:rect l="l" t="t" r="r" b="b"/>
            <a:pathLst>
              <a:path w="1135379" h="212725">
                <a:moveTo>
                  <a:pt x="1135356" y="212598"/>
                </a:moveTo>
                <a:lnTo>
                  <a:pt x="567851" y="0"/>
                </a:lnTo>
                <a:lnTo>
                  <a:pt x="0" y="212598"/>
                </a:lnTo>
                <a:lnTo>
                  <a:pt x="1135356" y="212598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19366" y="4284726"/>
            <a:ext cx="397510" cy="89535"/>
          </a:xfrm>
          <a:custGeom>
            <a:avLst/>
            <a:gdLst/>
            <a:ahLst/>
            <a:cxnLst/>
            <a:rect l="l" t="t" r="r" b="b"/>
            <a:pathLst>
              <a:path w="397509" h="89535">
                <a:moveTo>
                  <a:pt x="10806" y="89153"/>
                </a:moveTo>
                <a:lnTo>
                  <a:pt x="8381" y="83820"/>
                </a:lnTo>
                <a:lnTo>
                  <a:pt x="0" y="87629"/>
                </a:lnTo>
                <a:lnTo>
                  <a:pt x="692" y="89153"/>
                </a:lnTo>
                <a:lnTo>
                  <a:pt x="10806" y="89153"/>
                </a:lnTo>
                <a:close/>
              </a:path>
              <a:path w="397509" h="89535">
                <a:moveTo>
                  <a:pt x="73151" y="65532"/>
                </a:moveTo>
                <a:lnTo>
                  <a:pt x="69341" y="57150"/>
                </a:lnTo>
                <a:lnTo>
                  <a:pt x="35051" y="72389"/>
                </a:lnTo>
                <a:lnTo>
                  <a:pt x="38861" y="80772"/>
                </a:lnTo>
                <a:lnTo>
                  <a:pt x="73151" y="65532"/>
                </a:lnTo>
                <a:close/>
              </a:path>
              <a:path w="397509" h="89535">
                <a:moveTo>
                  <a:pt x="108203" y="51053"/>
                </a:moveTo>
                <a:lnTo>
                  <a:pt x="104393" y="41910"/>
                </a:lnTo>
                <a:lnTo>
                  <a:pt x="96011" y="45720"/>
                </a:lnTo>
                <a:lnTo>
                  <a:pt x="99822" y="54101"/>
                </a:lnTo>
                <a:lnTo>
                  <a:pt x="108203" y="51053"/>
                </a:lnTo>
                <a:close/>
              </a:path>
              <a:path w="397509" h="89535">
                <a:moveTo>
                  <a:pt x="169925" y="24384"/>
                </a:moveTo>
                <a:lnTo>
                  <a:pt x="166115" y="15239"/>
                </a:lnTo>
                <a:lnTo>
                  <a:pt x="131063" y="30479"/>
                </a:lnTo>
                <a:lnTo>
                  <a:pt x="134874" y="39624"/>
                </a:lnTo>
                <a:lnTo>
                  <a:pt x="169925" y="24384"/>
                </a:lnTo>
                <a:close/>
              </a:path>
              <a:path w="397509" h="89535">
                <a:moveTo>
                  <a:pt x="204215" y="9144"/>
                </a:moveTo>
                <a:lnTo>
                  <a:pt x="200405" y="0"/>
                </a:lnTo>
                <a:lnTo>
                  <a:pt x="192024" y="3810"/>
                </a:lnTo>
                <a:lnTo>
                  <a:pt x="195833" y="12953"/>
                </a:lnTo>
                <a:lnTo>
                  <a:pt x="204215" y="9144"/>
                </a:lnTo>
                <a:close/>
              </a:path>
              <a:path w="397509" h="89535">
                <a:moveTo>
                  <a:pt x="265937" y="21336"/>
                </a:moveTo>
                <a:lnTo>
                  <a:pt x="230885" y="6096"/>
                </a:lnTo>
                <a:lnTo>
                  <a:pt x="227075" y="15239"/>
                </a:lnTo>
                <a:lnTo>
                  <a:pt x="262127" y="30479"/>
                </a:lnTo>
                <a:lnTo>
                  <a:pt x="265937" y="21336"/>
                </a:lnTo>
                <a:close/>
              </a:path>
              <a:path w="397509" h="89535">
                <a:moveTo>
                  <a:pt x="300989" y="36575"/>
                </a:moveTo>
                <a:lnTo>
                  <a:pt x="291845" y="32765"/>
                </a:lnTo>
                <a:lnTo>
                  <a:pt x="288035" y="41148"/>
                </a:lnTo>
                <a:lnTo>
                  <a:pt x="297179" y="44958"/>
                </a:lnTo>
                <a:lnTo>
                  <a:pt x="300989" y="36575"/>
                </a:lnTo>
                <a:close/>
              </a:path>
              <a:path w="397509" h="89535">
                <a:moveTo>
                  <a:pt x="361950" y="63246"/>
                </a:moveTo>
                <a:lnTo>
                  <a:pt x="326898" y="48006"/>
                </a:lnTo>
                <a:lnTo>
                  <a:pt x="323087" y="56387"/>
                </a:lnTo>
                <a:lnTo>
                  <a:pt x="358139" y="71627"/>
                </a:lnTo>
                <a:lnTo>
                  <a:pt x="361950" y="63246"/>
                </a:lnTo>
                <a:close/>
              </a:path>
              <a:path w="397509" h="89535">
                <a:moveTo>
                  <a:pt x="397001" y="78486"/>
                </a:moveTo>
                <a:lnTo>
                  <a:pt x="387857" y="74675"/>
                </a:lnTo>
                <a:lnTo>
                  <a:pt x="384048" y="83058"/>
                </a:lnTo>
                <a:lnTo>
                  <a:pt x="393191" y="86868"/>
                </a:lnTo>
                <a:lnTo>
                  <a:pt x="397001" y="784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23053" y="4136135"/>
            <a:ext cx="571500" cy="238125"/>
          </a:xfrm>
          <a:custGeom>
            <a:avLst/>
            <a:gdLst/>
            <a:ahLst/>
            <a:cxnLst/>
            <a:rect l="l" t="t" r="r" b="b"/>
            <a:pathLst>
              <a:path w="571500" h="238125">
                <a:moveTo>
                  <a:pt x="0" y="0"/>
                </a:moveTo>
                <a:lnTo>
                  <a:pt x="0" y="237743"/>
                </a:lnTo>
                <a:lnTo>
                  <a:pt x="571500" y="237743"/>
                </a:lnTo>
                <a:lnTo>
                  <a:pt x="571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10278" y="3969258"/>
            <a:ext cx="797560" cy="205104"/>
          </a:xfrm>
          <a:custGeom>
            <a:avLst/>
            <a:gdLst/>
            <a:ahLst/>
            <a:cxnLst/>
            <a:rect l="l" t="t" r="r" b="b"/>
            <a:pathLst>
              <a:path w="797560" h="205104">
                <a:moveTo>
                  <a:pt x="797052" y="204977"/>
                </a:moveTo>
                <a:lnTo>
                  <a:pt x="398526" y="0"/>
                </a:lnTo>
                <a:lnTo>
                  <a:pt x="0" y="204977"/>
                </a:lnTo>
                <a:lnTo>
                  <a:pt x="797052" y="20497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02869" y="4373879"/>
            <a:ext cx="2181860" cy="979169"/>
          </a:xfrm>
          <a:custGeom>
            <a:avLst/>
            <a:gdLst/>
            <a:ahLst/>
            <a:cxnLst/>
            <a:rect l="l" t="t" r="r" b="b"/>
            <a:pathLst>
              <a:path w="2181859" h="979170">
                <a:moveTo>
                  <a:pt x="2181700" y="151638"/>
                </a:moveTo>
                <a:lnTo>
                  <a:pt x="2181132" y="102286"/>
                </a:lnTo>
                <a:lnTo>
                  <a:pt x="2178233" y="56214"/>
                </a:lnTo>
                <a:lnTo>
                  <a:pt x="2172544" y="14415"/>
                </a:lnTo>
                <a:lnTo>
                  <a:pt x="2169482" y="0"/>
                </a:lnTo>
                <a:lnTo>
                  <a:pt x="522812" y="0"/>
                </a:lnTo>
                <a:lnTo>
                  <a:pt x="508447" y="8405"/>
                </a:lnTo>
                <a:lnTo>
                  <a:pt x="490837" y="18544"/>
                </a:lnTo>
                <a:lnTo>
                  <a:pt x="456576" y="37461"/>
                </a:lnTo>
                <a:lnTo>
                  <a:pt x="407608" y="61254"/>
                </a:lnTo>
                <a:lnTo>
                  <a:pt x="362102" y="77626"/>
                </a:lnTo>
                <a:lnTo>
                  <a:pt x="319846" y="88937"/>
                </a:lnTo>
                <a:lnTo>
                  <a:pt x="293390" y="95296"/>
                </a:lnTo>
                <a:lnTo>
                  <a:pt x="280656" y="98488"/>
                </a:lnTo>
                <a:lnTo>
                  <a:pt x="232851" y="114194"/>
                </a:lnTo>
                <a:lnTo>
                  <a:pt x="189728" y="140471"/>
                </a:lnTo>
                <a:lnTo>
                  <a:pt x="160185" y="171681"/>
                </a:lnTo>
                <a:lnTo>
                  <a:pt x="132825" y="211750"/>
                </a:lnTo>
                <a:lnTo>
                  <a:pt x="107770" y="258321"/>
                </a:lnTo>
                <a:lnTo>
                  <a:pt x="85203" y="309943"/>
                </a:lnTo>
                <a:lnTo>
                  <a:pt x="71634" y="346447"/>
                </a:lnTo>
                <a:lnTo>
                  <a:pt x="59307" y="384122"/>
                </a:lnTo>
                <a:lnTo>
                  <a:pt x="48280" y="422538"/>
                </a:lnTo>
                <a:lnTo>
                  <a:pt x="38605" y="461264"/>
                </a:lnTo>
                <a:lnTo>
                  <a:pt x="30339" y="499872"/>
                </a:lnTo>
                <a:lnTo>
                  <a:pt x="22738" y="540895"/>
                </a:lnTo>
                <a:lnTo>
                  <a:pt x="15703" y="585831"/>
                </a:lnTo>
                <a:lnTo>
                  <a:pt x="9573" y="633383"/>
                </a:lnTo>
                <a:lnTo>
                  <a:pt x="4687" y="682252"/>
                </a:lnTo>
                <a:lnTo>
                  <a:pt x="1383" y="731139"/>
                </a:lnTo>
                <a:lnTo>
                  <a:pt x="0" y="778745"/>
                </a:lnTo>
                <a:lnTo>
                  <a:pt x="133" y="801663"/>
                </a:lnTo>
                <a:lnTo>
                  <a:pt x="2264" y="844915"/>
                </a:lnTo>
                <a:lnTo>
                  <a:pt x="7161" y="883640"/>
                </a:lnTo>
                <a:lnTo>
                  <a:pt x="20433" y="930402"/>
                </a:lnTo>
                <a:lnTo>
                  <a:pt x="50993" y="967465"/>
                </a:lnTo>
                <a:lnTo>
                  <a:pt x="74761" y="979170"/>
                </a:lnTo>
                <a:lnTo>
                  <a:pt x="2025474" y="979170"/>
                </a:lnTo>
                <a:lnTo>
                  <a:pt x="2066411" y="940584"/>
                </a:lnTo>
                <a:lnTo>
                  <a:pt x="2093604" y="908648"/>
                </a:lnTo>
                <a:lnTo>
                  <a:pt x="2115387" y="875539"/>
                </a:lnTo>
                <a:lnTo>
                  <a:pt x="2131522" y="840296"/>
                </a:lnTo>
                <a:lnTo>
                  <a:pt x="2142877" y="802981"/>
                </a:lnTo>
                <a:lnTo>
                  <a:pt x="2150289" y="763860"/>
                </a:lnTo>
                <a:lnTo>
                  <a:pt x="2154594" y="723199"/>
                </a:lnTo>
                <a:lnTo>
                  <a:pt x="2156629" y="681262"/>
                </a:lnTo>
                <a:lnTo>
                  <a:pt x="2157481" y="550449"/>
                </a:lnTo>
                <a:lnTo>
                  <a:pt x="2157955" y="528265"/>
                </a:lnTo>
                <a:lnTo>
                  <a:pt x="2158803" y="506061"/>
                </a:lnTo>
                <a:lnTo>
                  <a:pt x="2160129" y="483870"/>
                </a:lnTo>
                <a:lnTo>
                  <a:pt x="2175918" y="282860"/>
                </a:lnTo>
                <a:lnTo>
                  <a:pt x="2179179" y="229647"/>
                </a:lnTo>
                <a:lnTo>
                  <a:pt x="2180393" y="203279"/>
                </a:lnTo>
                <a:lnTo>
                  <a:pt x="2181252" y="177235"/>
                </a:lnTo>
                <a:lnTo>
                  <a:pt x="2181700" y="151638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85709" y="4792119"/>
            <a:ext cx="193675" cy="193040"/>
          </a:xfrm>
          <a:custGeom>
            <a:avLst/>
            <a:gdLst/>
            <a:ahLst/>
            <a:cxnLst/>
            <a:rect l="l" t="t" r="r" b="b"/>
            <a:pathLst>
              <a:path w="193675" h="193039">
                <a:moveTo>
                  <a:pt x="193338" y="89720"/>
                </a:moveTo>
                <a:lnTo>
                  <a:pt x="182274" y="51436"/>
                </a:lnTo>
                <a:lnTo>
                  <a:pt x="156107" y="21469"/>
                </a:lnTo>
                <a:lnTo>
                  <a:pt x="117223" y="3499"/>
                </a:lnTo>
                <a:lnTo>
                  <a:pt x="85413" y="0"/>
                </a:lnTo>
                <a:lnTo>
                  <a:pt x="71354" y="2726"/>
                </a:lnTo>
                <a:lnTo>
                  <a:pt x="34606" y="22014"/>
                </a:lnTo>
                <a:lnTo>
                  <a:pt x="9375" y="54589"/>
                </a:lnTo>
                <a:lnTo>
                  <a:pt x="0" y="96110"/>
                </a:lnTo>
                <a:lnTo>
                  <a:pt x="865" y="109063"/>
                </a:lnTo>
                <a:lnTo>
                  <a:pt x="15229" y="148002"/>
                </a:lnTo>
                <a:lnTo>
                  <a:pt x="44238" y="176979"/>
                </a:lnTo>
                <a:lnTo>
                  <a:pt x="83964" y="191795"/>
                </a:lnTo>
                <a:lnTo>
                  <a:pt x="98908" y="192861"/>
                </a:lnTo>
                <a:lnTo>
                  <a:pt x="112913" y="191529"/>
                </a:lnTo>
                <a:lnTo>
                  <a:pt x="150470" y="176237"/>
                </a:lnTo>
                <a:lnTo>
                  <a:pt x="178268" y="146462"/>
                </a:lnTo>
                <a:lnTo>
                  <a:pt x="192365" y="105379"/>
                </a:lnTo>
                <a:lnTo>
                  <a:pt x="193338" y="89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80376" y="4786817"/>
            <a:ext cx="203835" cy="203200"/>
          </a:xfrm>
          <a:custGeom>
            <a:avLst/>
            <a:gdLst/>
            <a:ahLst/>
            <a:cxnLst/>
            <a:rect l="l" t="t" r="r" b="b"/>
            <a:pathLst>
              <a:path w="203834" h="203200">
                <a:moveTo>
                  <a:pt x="203454" y="101412"/>
                </a:moveTo>
                <a:lnTo>
                  <a:pt x="190183" y="51645"/>
                </a:lnTo>
                <a:lnTo>
                  <a:pt x="162972" y="20075"/>
                </a:lnTo>
                <a:lnTo>
                  <a:pt x="127375" y="3152"/>
                </a:lnTo>
                <a:lnTo>
                  <a:pt x="101484" y="0"/>
                </a:lnTo>
                <a:lnTo>
                  <a:pt x="88451" y="860"/>
                </a:lnTo>
                <a:lnTo>
                  <a:pt x="51257" y="13182"/>
                </a:lnTo>
                <a:lnTo>
                  <a:pt x="20849" y="40101"/>
                </a:lnTo>
                <a:lnTo>
                  <a:pt x="2285" y="81600"/>
                </a:lnTo>
                <a:lnTo>
                  <a:pt x="0" y="101412"/>
                </a:lnTo>
                <a:lnTo>
                  <a:pt x="762" y="112080"/>
                </a:lnTo>
                <a:lnTo>
                  <a:pt x="2286" y="121986"/>
                </a:lnTo>
                <a:lnTo>
                  <a:pt x="4572" y="131892"/>
                </a:lnTo>
                <a:lnTo>
                  <a:pt x="9906" y="144206"/>
                </a:lnTo>
                <a:lnTo>
                  <a:pt x="9906" y="101412"/>
                </a:lnTo>
                <a:lnTo>
                  <a:pt x="11429" y="82362"/>
                </a:lnTo>
                <a:lnTo>
                  <a:pt x="30144" y="43808"/>
                </a:lnTo>
                <a:lnTo>
                  <a:pt x="70902" y="14901"/>
                </a:lnTo>
                <a:lnTo>
                  <a:pt x="106932" y="9796"/>
                </a:lnTo>
                <a:lnTo>
                  <a:pt x="119008" y="11206"/>
                </a:lnTo>
                <a:lnTo>
                  <a:pt x="162768" y="32183"/>
                </a:lnTo>
                <a:lnTo>
                  <a:pt x="185704" y="63778"/>
                </a:lnTo>
                <a:lnTo>
                  <a:pt x="194310" y="101412"/>
                </a:lnTo>
                <a:lnTo>
                  <a:pt x="194310" y="142861"/>
                </a:lnTo>
                <a:lnTo>
                  <a:pt x="198028" y="133650"/>
                </a:lnTo>
                <a:lnTo>
                  <a:pt x="201781" y="118244"/>
                </a:lnTo>
                <a:lnTo>
                  <a:pt x="203454" y="101412"/>
                </a:lnTo>
                <a:close/>
              </a:path>
              <a:path w="203834" h="203200">
                <a:moveTo>
                  <a:pt x="194310" y="142861"/>
                </a:moveTo>
                <a:lnTo>
                  <a:pt x="194310" y="101412"/>
                </a:lnTo>
                <a:lnTo>
                  <a:pt x="193548" y="111318"/>
                </a:lnTo>
                <a:lnTo>
                  <a:pt x="190677" y="125656"/>
                </a:lnTo>
                <a:lnTo>
                  <a:pt x="172869" y="160597"/>
                </a:lnTo>
                <a:lnTo>
                  <a:pt x="133882" y="187847"/>
                </a:lnTo>
                <a:lnTo>
                  <a:pt x="99043" y="193311"/>
                </a:lnTo>
                <a:lnTo>
                  <a:pt x="87252" y="192210"/>
                </a:lnTo>
                <a:lnTo>
                  <a:pt x="43642" y="172828"/>
                </a:lnTo>
                <a:lnTo>
                  <a:pt x="19331" y="142194"/>
                </a:lnTo>
                <a:lnTo>
                  <a:pt x="9906" y="110556"/>
                </a:lnTo>
                <a:lnTo>
                  <a:pt x="9906" y="144206"/>
                </a:lnTo>
                <a:lnTo>
                  <a:pt x="39967" y="182276"/>
                </a:lnTo>
                <a:lnTo>
                  <a:pt x="77120" y="200133"/>
                </a:lnTo>
                <a:lnTo>
                  <a:pt x="103917" y="203009"/>
                </a:lnTo>
                <a:lnTo>
                  <a:pt x="117319" y="201829"/>
                </a:lnTo>
                <a:lnTo>
                  <a:pt x="155122" y="188194"/>
                </a:lnTo>
                <a:lnTo>
                  <a:pt x="185090" y="160056"/>
                </a:lnTo>
                <a:lnTo>
                  <a:pt x="192397" y="147597"/>
                </a:lnTo>
                <a:lnTo>
                  <a:pt x="194310" y="142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66709" y="4420332"/>
            <a:ext cx="193675" cy="193675"/>
          </a:xfrm>
          <a:custGeom>
            <a:avLst/>
            <a:gdLst/>
            <a:ahLst/>
            <a:cxnLst/>
            <a:rect l="l" t="t" r="r" b="b"/>
            <a:pathLst>
              <a:path w="193675" h="193675">
                <a:moveTo>
                  <a:pt x="193266" y="89306"/>
                </a:moveTo>
                <a:lnTo>
                  <a:pt x="181918" y="51008"/>
                </a:lnTo>
                <a:lnTo>
                  <a:pt x="155638" y="21203"/>
                </a:lnTo>
                <a:lnTo>
                  <a:pt x="116706" y="3425"/>
                </a:lnTo>
                <a:lnTo>
                  <a:pt x="84847" y="0"/>
                </a:lnTo>
                <a:lnTo>
                  <a:pt x="70871" y="2794"/>
                </a:lnTo>
                <a:lnTo>
                  <a:pt x="34357" y="22223"/>
                </a:lnTo>
                <a:lnTo>
                  <a:pt x="9304" y="54956"/>
                </a:lnTo>
                <a:lnTo>
                  <a:pt x="0" y="96803"/>
                </a:lnTo>
                <a:lnTo>
                  <a:pt x="964" y="110463"/>
                </a:lnTo>
                <a:lnTo>
                  <a:pt x="15534" y="149097"/>
                </a:lnTo>
                <a:lnTo>
                  <a:pt x="44713" y="177816"/>
                </a:lnTo>
                <a:lnTo>
                  <a:pt x="84745" y="192480"/>
                </a:lnTo>
                <a:lnTo>
                  <a:pt x="99852" y="193529"/>
                </a:lnTo>
                <a:lnTo>
                  <a:pt x="113737" y="192078"/>
                </a:lnTo>
                <a:lnTo>
                  <a:pt x="150933" y="176546"/>
                </a:lnTo>
                <a:lnTo>
                  <a:pt x="178422" y="146572"/>
                </a:lnTo>
                <a:lnTo>
                  <a:pt x="192323" y="105144"/>
                </a:lnTo>
                <a:lnTo>
                  <a:pt x="193266" y="89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61376" y="4415385"/>
            <a:ext cx="203835" cy="203200"/>
          </a:xfrm>
          <a:custGeom>
            <a:avLst/>
            <a:gdLst/>
            <a:ahLst/>
            <a:cxnLst/>
            <a:rect l="l" t="t" r="r" b="b"/>
            <a:pathLst>
              <a:path w="203834" h="203200">
                <a:moveTo>
                  <a:pt x="203454" y="100988"/>
                </a:moveTo>
                <a:lnTo>
                  <a:pt x="189982" y="51378"/>
                </a:lnTo>
                <a:lnTo>
                  <a:pt x="162686" y="19974"/>
                </a:lnTo>
                <a:lnTo>
                  <a:pt x="127180" y="3138"/>
                </a:lnTo>
                <a:lnTo>
                  <a:pt x="101398" y="0"/>
                </a:lnTo>
                <a:lnTo>
                  <a:pt x="88425" y="855"/>
                </a:lnTo>
                <a:lnTo>
                  <a:pt x="51383" y="13110"/>
                </a:lnTo>
                <a:lnTo>
                  <a:pt x="21016" y="39888"/>
                </a:lnTo>
                <a:lnTo>
                  <a:pt x="2285" y="81176"/>
                </a:lnTo>
                <a:lnTo>
                  <a:pt x="0" y="101750"/>
                </a:lnTo>
                <a:lnTo>
                  <a:pt x="762" y="112418"/>
                </a:lnTo>
                <a:lnTo>
                  <a:pt x="2286" y="122324"/>
                </a:lnTo>
                <a:lnTo>
                  <a:pt x="4572" y="132230"/>
                </a:lnTo>
                <a:lnTo>
                  <a:pt x="9906" y="144253"/>
                </a:lnTo>
                <a:lnTo>
                  <a:pt x="9906" y="100988"/>
                </a:lnTo>
                <a:lnTo>
                  <a:pt x="11429" y="82700"/>
                </a:lnTo>
                <a:lnTo>
                  <a:pt x="30113" y="43720"/>
                </a:lnTo>
                <a:lnTo>
                  <a:pt x="59530" y="19436"/>
                </a:lnTo>
                <a:lnTo>
                  <a:pt x="106908" y="9458"/>
                </a:lnTo>
                <a:lnTo>
                  <a:pt x="118989" y="10898"/>
                </a:lnTo>
                <a:lnTo>
                  <a:pt x="162770" y="32099"/>
                </a:lnTo>
                <a:lnTo>
                  <a:pt x="185710" y="63939"/>
                </a:lnTo>
                <a:lnTo>
                  <a:pt x="194310" y="101750"/>
                </a:lnTo>
                <a:lnTo>
                  <a:pt x="194310" y="142996"/>
                </a:lnTo>
                <a:lnTo>
                  <a:pt x="198230" y="133128"/>
                </a:lnTo>
                <a:lnTo>
                  <a:pt x="201884" y="117758"/>
                </a:lnTo>
                <a:lnTo>
                  <a:pt x="203454" y="100988"/>
                </a:lnTo>
                <a:close/>
              </a:path>
              <a:path w="203834" h="203200">
                <a:moveTo>
                  <a:pt x="194310" y="142996"/>
                </a:moveTo>
                <a:lnTo>
                  <a:pt x="194310" y="101750"/>
                </a:lnTo>
                <a:lnTo>
                  <a:pt x="193548" y="110894"/>
                </a:lnTo>
                <a:lnTo>
                  <a:pt x="190705" y="125209"/>
                </a:lnTo>
                <a:lnTo>
                  <a:pt x="172906" y="160219"/>
                </a:lnTo>
                <a:lnTo>
                  <a:pt x="133831" y="187745"/>
                </a:lnTo>
                <a:lnTo>
                  <a:pt x="98907" y="193415"/>
                </a:lnTo>
                <a:lnTo>
                  <a:pt x="87093" y="192360"/>
                </a:lnTo>
                <a:lnTo>
                  <a:pt x="43464" y="172955"/>
                </a:lnTo>
                <a:lnTo>
                  <a:pt x="19262" y="141971"/>
                </a:lnTo>
                <a:lnTo>
                  <a:pt x="9906" y="110894"/>
                </a:lnTo>
                <a:lnTo>
                  <a:pt x="9906" y="144253"/>
                </a:lnTo>
                <a:lnTo>
                  <a:pt x="40498" y="182544"/>
                </a:lnTo>
                <a:lnTo>
                  <a:pt x="77822" y="200203"/>
                </a:lnTo>
                <a:lnTo>
                  <a:pt x="104643" y="202915"/>
                </a:lnTo>
                <a:lnTo>
                  <a:pt x="118033" y="201653"/>
                </a:lnTo>
                <a:lnTo>
                  <a:pt x="155720" y="187796"/>
                </a:lnTo>
                <a:lnTo>
                  <a:pt x="185474" y="159531"/>
                </a:lnTo>
                <a:lnTo>
                  <a:pt x="192694" y="147063"/>
                </a:lnTo>
                <a:lnTo>
                  <a:pt x="194310" y="1429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69530" y="4558284"/>
            <a:ext cx="323850" cy="342900"/>
          </a:xfrm>
          <a:custGeom>
            <a:avLst/>
            <a:gdLst/>
            <a:ahLst/>
            <a:cxnLst/>
            <a:rect l="l" t="t" r="r" b="b"/>
            <a:pathLst>
              <a:path w="323850" h="342900">
                <a:moveTo>
                  <a:pt x="323850" y="6095"/>
                </a:moveTo>
                <a:lnTo>
                  <a:pt x="316992" y="0"/>
                </a:lnTo>
                <a:lnTo>
                  <a:pt x="0" y="336041"/>
                </a:lnTo>
                <a:lnTo>
                  <a:pt x="6858" y="342899"/>
                </a:lnTo>
                <a:lnTo>
                  <a:pt x="32385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62721" y="4534661"/>
            <a:ext cx="403225" cy="589280"/>
          </a:xfrm>
          <a:custGeom>
            <a:avLst/>
            <a:gdLst/>
            <a:ahLst/>
            <a:cxnLst/>
            <a:rect l="l" t="t" r="r" b="b"/>
            <a:pathLst>
              <a:path w="403225" h="589279">
                <a:moveTo>
                  <a:pt x="28956" y="32004"/>
                </a:moveTo>
                <a:lnTo>
                  <a:pt x="7620" y="0"/>
                </a:lnTo>
                <a:lnTo>
                  <a:pt x="0" y="5334"/>
                </a:lnTo>
                <a:lnTo>
                  <a:pt x="21336" y="37338"/>
                </a:lnTo>
                <a:lnTo>
                  <a:pt x="28956" y="32004"/>
                </a:lnTo>
                <a:close/>
              </a:path>
              <a:path w="403225" h="589279">
                <a:moveTo>
                  <a:pt x="66294" y="86868"/>
                </a:moveTo>
                <a:lnTo>
                  <a:pt x="44958" y="55626"/>
                </a:lnTo>
                <a:lnTo>
                  <a:pt x="37338" y="60960"/>
                </a:lnTo>
                <a:lnTo>
                  <a:pt x="58674" y="92202"/>
                </a:lnTo>
                <a:lnTo>
                  <a:pt x="66294" y="86868"/>
                </a:lnTo>
                <a:close/>
              </a:path>
              <a:path w="403225" h="589279">
                <a:moveTo>
                  <a:pt x="103632" y="141732"/>
                </a:moveTo>
                <a:lnTo>
                  <a:pt x="82296" y="110489"/>
                </a:lnTo>
                <a:lnTo>
                  <a:pt x="74676" y="115823"/>
                </a:lnTo>
                <a:lnTo>
                  <a:pt x="96012" y="147066"/>
                </a:lnTo>
                <a:lnTo>
                  <a:pt x="103632" y="141732"/>
                </a:lnTo>
                <a:close/>
              </a:path>
              <a:path w="403225" h="589279">
                <a:moveTo>
                  <a:pt x="140970" y="197358"/>
                </a:moveTo>
                <a:lnTo>
                  <a:pt x="119634" y="165354"/>
                </a:lnTo>
                <a:lnTo>
                  <a:pt x="112014" y="170688"/>
                </a:lnTo>
                <a:lnTo>
                  <a:pt x="133350" y="202692"/>
                </a:lnTo>
                <a:lnTo>
                  <a:pt x="140970" y="197358"/>
                </a:lnTo>
                <a:close/>
              </a:path>
              <a:path w="403225" h="589279">
                <a:moveTo>
                  <a:pt x="178308" y="252222"/>
                </a:moveTo>
                <a:lnTo>
                  <a:pt x="156972" y="220979"/>
                </a:lnTo>
                <a:lnTo>
                  <a:pt x="149352" y="226314"/>
                </a:lnTo>
                <a:lnTo>
                  <a:pt x="170688" y="257556"/>
                </a:lnTo>
                <a:lnTo>
                  <a:pt x="178308" y="252222"/>
                </a:lnTo>
                <a:close/>
              </a:path>
              <a:path w="403225" h="589279">
                <a:moveTo>
                  <a:pt x="215646" y="307848"/>
                </a:moveTo>
                <a:lnTo>
                  <a:pt x="194310" y="275844"/>
                </a:lnTo>
                <a:lnTo>
                  <a:pt x="186690" y="281178"/>
                </a:lnTo>
                <a:lnTo>
                  <a:pt x="208026" y="313182"/>
                </a:lnTo>
                <a:lnTo>
                  <a:pt x="215646" y="307848"/>
                </a:lnTo>
                <a:close/>
              </a:path>
              <a:path w="403225" h="589279">
                <a:moveTo>
                  <a:pt x="253746" y="362712"/>
                </a:moveTo>
                <a:lnTo>
                  <a:pt x="231648" y="331470"/>
                </a:lnTo>
                <a:lnTo>
                  <a:pt x="224028" y="336804"/>
                </a:lnTo>
                <a:lnTo>
                  <a:pt x="245364" y="368046"/>
                </a:lnTo>
                <a:lnTo>
                  <a:pt x="253746" y="362712"/>
                </a:lnTo>
                <a:close/>
              </a:path>
              <a:path w="403225" h="589279">
                <a:moveTo>
                  <a:pt x="291084" y="418338"/>
                </a:moveTo>
                <a:lnTo>
                  <a:pt x="269748" y="386334"/>
                </a:lnTo>
                <a:lnTo>
                  <a:pt x="261366" y="391668"/>
                </a:lnTo>
                <a:lnTo>
                  <a:pt x="282702" y="423672"/>
                </a:lnTo>
                <a:lnTo>
                  <a:pt x="291084" y="418338"/>
                </a:lnTo>
                <a:close/>
              </a:path>
              <a:path w="403225" h="589279">
                <a:moveTo>
                  <a:pt x="328422" y="473202"/>
                </a:moveTo>
                <a:lnTo>
                  <a:pt x="307086" y="441959"/>
                </a:lnTo>
                <a:lnTo>
                  <a:pt x="298704" y="447294"/>
                </a:lnTo>
                <a:lnTo>
                  <a:pt x="320040" y="478536"/>
                </a:lnTo>
                <a:lnTo>
                  <a:pt x="328422" y="473202"/>
                </a:lnTo>
                <a:close/>
              </a:path>
              <a:path w="403225" h="589279">
                <a:moveTo>
                  <a:pt x="365760" y="528828"/>
                </a:moveTo>
                <a:lnTo>
                  <a:pt x="344424" y="496823"/>
                </a:lnTo>
                <a:lnTo>
                  <a:pt x="336042" y="502158"/>
                </a:lnTo>
                <a:lnTo>
                  <a:pt x="357378" y="534162"/>
                </a:lnTo>
                <a:lnTo>
                  <a:pt x="365760" y="528828"/>
                </a:lnTo>
                <a:close/>
              </a:path>
              <a:path w="403225" h="589279">
                <a:moveTo>
                  <a:pt x="403098" y="583692"/>
                </a:moveTo>
                <a:lnTo>
                  <a:pt x="381762" y="552450"/>
                </a:lnTo>
                <a:lnTo>
                  <a:pt x="373380" y="557784"/>
                </a:lnTo>
                <a:lnTo>
                  <a:pt x="394716" y="589026"/>
                </a:lnTo>
                <a:lnTo>
                  <a:pt x="403098" y="583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60285" y="4536185"/>
            <a:ext cx="965200" cy="709930"/>
          </a:xfrm>
          <a:custGeom>
            <a:avLst/>
            <a:gdLst/>
            <a:ahLst/>
            <a:cxnLst/>
            <a:rect l="l" t="t" r="r" b="b"/>
            <a:pathLst>
              <a:path w="965200" h="709929">
                <a:moveTo>
                  <a:pt x="9143" y="704850"/>
                </a:moveTo>
                <a:lnTo>
                  <a:pt x="9143" y="666750"/>
                </a:lnTo>
                <a:lnTo>
                  <a:pt x="0" y="666750"/>
                </a:lnTo>
                <a:lnTo>
                  <a:pt x="0" y="704850"/>
                </a:lnTo>
                <a:lnTo>
                  <a:pt x="9143" y="704850"/>
                </a:lnTo>
                <a:close/>
              </a:path>
              <a:path w="965200" h="709929">
                <a:moveTo>
                  <a:pt x="9143" y="637794"/>
                </a:moveTo>
                <a:lnTo>
                  <a:pt x="9143" y="628650"/>
                </a:lnTo>
                <a:lnTo>
                  <a:pt x="0" y="628650"/>
                </a:lnTo>
                <a:lnTo>
                  <a:pt x="0" y="637794"/>
                </a:lnTo>
                <a:lnTo>
                  <a:pt x="9143" y="637794"/>
                </a:lnTo>
                <a:close/>
              </a:path>
              <a:path w="965200" h="709929">
                <a:moveTo>
                  <a:pt x="9143" y="599694"/>
                </a:moveTo>
                <a:lnTo>
                  <a:pt x="9143" y="561594"/>
                </a:lnTo>
                <a:lnTo>
                  <a:pt x="0" y="561594"/>
                </a:lnTo>
                <a:lnTo>
                  <a:pt x="0" y="599694"/>
                </a:lnTo>
                <a:lnTo>
                  <a:pt x="9143" y="599694"/>
                </a:lnTo>
                <a:close/>
              </a:path>
              <a:path w="965200" h="709929">
                <a:moveTo>
                  <a:pt x="9143" y="533400"/>
                </a:moveTo>
                <a:lnTo>
                  <a:pt x="9143" y="523493"/>
                </a:lnTo>
                <a:lnTo>
                  <a:pt x="0" y="523493"/>
                </a:lnTo>
                <a:lnTo>
                  <a:pt x="0" y="533400"/>
                </a:lnTo>
                <a:lnTo>
                  <a:pt x="9143" y="533400"/>
                </a:lnTo>
                <a:close/>
              </a:path>
              <a:path w="965200" h="709929">
                <a:moveTo>
                  <a:pt x="9143" y="495300"/>
                </a:moveTo>
                <a:lnTo>
                  <a:pt x="9143" y="457200"/>
                </a:lnTo>
                <a:lnTo>
                  <a:pt x="0" y="457200"/>
                </a:lnTo>
                <a:lnTo>
                  <a:pt x="0" y="495300"/>
                </a:lnTo>
                <a:lnTo>
                  <a:pt x="9143" y="495300"/>
                </a:lnTo>
                <a:close/>
              </a:path>
              <a:path w="965200" h="709929">
                <a:moveTo>
                  <a:pt x="9143" y="428244"/>
                </a:moveTo>
                <a:lnTo>
                  <a:pt x="9143" y="419100"/>
                </a:lnTo>
                <a:lnTo>
                  <a:pt x="0" y="419100"/>
                </a:lnTo>
                <a:lnTo>
                  <a:pt x="0" y="428244"/>
                </a:lnTo>
                <a:lnTo>
                  <a:pt x="9143" y="428244"/>
                </a:lnTo>
                <a:close/>
              </a:path>
              <a:path w="965200" h="709929">
                <a:moveTo>
                  <a:pt x="9143" y="390144"/>
                </a:moveTo>
                <a:lnTo>
                  <a:pt x="9143" y="352044"/>
                </a:lnTo>
                <a:lnTo>
                  <a:pt x="0" y="352044"/>
                </a:lnTo>
                <a:lnTo>
                  <a:pt x="0" y="390144"/>
                </a:lnTo>
                <a:lnTo>
                  <a:pt x="9143" y="390144"/>
                </a:lnTo>
                <a:close/>
              </a:path>
              <a:path w="965200" h="709929">
                <a:moveTo>
                  <a:pt x="9143" y="323850"/>
                </a:moveTo>
                <a:lnTo>
                  <a:pt x="9143" y="313943"/>
                </a:lnTo>
                <a:lnTo>
                  <a:pt x="0" y="313943"/>
                </a:lnTo>
                <a:lnTo>
                  <a:pt x="0" y="323850"/>
                </a:lnTo>
                <a:lnTo>
                  <a:pt x="9143" y="323850"/>
                </a:lnTo>
                <a:close/>
              </a:path>
              <a:path w="965200" h="709929">
                <a:moveTo>
                  <a:pt x="9143" y="285750"/>
                </a:moveTo>
                <a:lnTo>
                  <a:pt x="9143" y="247650"/>
                </a:lnTo>
                <a:lnTo>
                  <a:pt x="0" y="247650"/>
                </a:lnTo>
                <a:lnTo>
                  <a:pt x="0" y="285750"/>
                </a:lnTo>
                <a:lnTo>
                  <a:pt x="9143" y="285750"/>
                </a:lnTo>
                <a:close/>
              </a:path>
              <a:path w="965200" h="709929">
                <a:moveTo>
                  <a:pt x="9143" y="218694"/>
                </a:moveTo>
                <a:lnTo>
                  <a:pt x="9143" y="209550"/>
                </a:lnTo>
                <a:lnTo>
                  <a:pt x="0" y="209550"/>
                </a:lnTo>
                <a:lnTo>
                  <a:pt x="0" y="218694"/>
                </a:lnTo>
                <a:lnTo>
                  <a:pt x="9143" y="218694"/>
                </a:lnTo>
                <a:close/>
              </a:path>
              <a:path w="965200" h="709929">
                <a:moveTo>
                  <a:pt x="9143" y="180594"/>
                </a:moveTo>
                <a:lnTo>
                  <a:pt x="9143" y="142494"/>
                </a:lnTo>
                <a:lnTo>
                  <a:pt x="0" y="142494"/>
                </a:lnTo>
                <a:lnTo>
                  <a:pt x="0" y="180594"/>
                </a:lnTo>
                <a:lnTo>
                  <a:pt x="9143" y="180594"/>
                </a:lnTo>
                <a:close/>
              </a:path>
              <a:path w="965200" h="709929">
                <a:moveTo>
                  <a:pt x="9143" y="114300"/>
                </a:moveTo>
                <a:lnTo>
                  <a:pt x="9143" y="104394"/>
                </a:lnTo>
                <a:lnTo>
                  <a:pt x="0" y="104394"/>
                </a:lnTo>
                <a:lnTo>
                  <a:pt x="0" y="114300"/>
                </a:lnTo>
                <a:lnTo>
                  <a:pt x="9143" y="114300"/>
                </a:lnTo>
                <a:close/>
              </a:path>
              <a:path w="965200" h="709929">
                <a:moveTo>
                  <a:pt x="9143" y="76200"/>
                </a:moveTo>
                <a:lnTo>
                  <a:pt x="9143" y="38100"/>
                </a:lnTo>
                <a:lnTo>
                  <a:pt x="0" y="38100"/>
                </a:lnTo>
                <a:lnTo>
                  <a:pt x="0" y="76200"/>
                </a:lnTo>
                <a:lnTo>
                  <a:pt x="9143" y="76200"/>
                </a:lnTo>
                <a:close/>
              </a:path>
              <a:path w="965200" h="709929">
                <a:moveTo>
                  <a:pt x="9144" y="4572"/>
                </a:move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4572" y="9144"/>
                </a:lnTo>
                <a:lnTo>
                  <a:pt x="9144" y="4572"/>
                </a:lnTo>
                <a:close/>
              </a:path>
              <a:path w="965200" h="70992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965200" h="709929">
                <a:moveTo>
                  <a:pt x="76200" y="9144"/>
                </a:moveTo>
                <a:lnTo>
                  <a:pt x="76200" y="0"/>
                </a:lnTo>
                <a:lnTo>
                  <a:pt x="38100" y="0"/>
                </a:lnTo>
                <a:lnTo>
                  <a:pt x="38100" y="9144"/>
                </a:lnTo>
                <a:lnTo>
                  <a:pt x="76200" y="9144"/>
                </a:lnTo>
                <a:close/>
              </a:path>
              <a:path w="965200" h="709929">
                <a:moveTo>
                  <a:pt x="114300" y="9144"/>
                </a:moveTo>
                <a:lnTo>
                  <a:pt x="114300" y="0"/>
                </a:lnTo>
                <a:lnTo>
                  <a:pt x="104394" y="0"/>
                </a:lnTo>
                <a:lnTo>
                  <a:pt x="104394" y="9144"/>
                </a:lnTo>
                <a:lnTo>
                  <a:pt x="114300" y="9144"/>
                </a:lnTo>
                <a:close/>
              </a:path>
              <a:path w="965200" h="709929">
                <a:moveTo>
                  <a:pt x="180594" y="9144"/>
                </a:moveTo>
                <a:lnTo>
                  <a:pt x="180594" y="0"/>
                </a:lnTo>
                <a:lnTo>
                  <a:pt x="142494" y="0"/>
                </a:lnTo>
                <a:lnTo>
                  <a:pt x="142494" y="9144"/>
                </a:lnTo>
                <a:lnTo>
                  <a:pt x="180594" y="9144"/>
                </a:lnTo>
                <a:close/>
              </a:path>
              <a:path w="965200" h="709929">
                <a:moveTo>
                  <a:pt x="218693" y="9144"/>
                </a:moveTo>
                <a:lnTo>
                  <a:pt x="218693" y="0"/>
                </a:lnTo>
                <a:lnTo>
                  <a:pt x="209550" y="0"/>
                </a:lnTo>
                <a:lnTo>
                  <a:pt x="209550" y="9144"/>
                </a:lnTo>
                <a:lnTo>
                  <a:pt x="218693" y="9144"/>
                </a:lnTo>
                <a:close/>
              </a:path>
              <a:path w="965200" h="709929">
                <a:moveTo>
                  <a:pt x="285750" y="9144"/>
                </a:moveTo>
                <a:lnTo>
                  <a:pt x="285750" y="0"/>
                </a:lnTo>
                <a:lnTo>
                  <a:pt x="247650" y="0"/>
                </a:lnTo>
                <a:lnTo>
                  <a:pt x="247650" y="9144"/>
                </a:lnTo>
                <a:lnTo>
                  <a:pt x="285750" y="9144"/>
                </a:lnTo>
                <a:close/>
              </a:path>
              <a:path w="965200" h="709929">
                <a:moveTo>
                  <a:pt x="323850" y="9144"/>
                </a:moveTo>
                <a:lnTo>
                  <a:pt x="323850" y="0"/>
                </a:lnTo>
                <a:lnTo>
                  <a:pt x="313944" y="0"/>
                </a:lnTo>
                <a:lnTo>
                  <a:pt x="313944" y="9144"/>
                </a:lnTo>
                <a:lnTo>
                  <a:pt x="323850" y="9144"/>
                </a:lnTo>
                <a:close/>
              </a:path>
              <a:path w="965200" h="709929">
                <a:moveTo>
                  <a:pt x="390144" y="9144"/>
                </a:moveTo>
                <a:lnTo>
                  <a:pt x="390144" y="0"/>
                </a:lnTo>
                <a:lnTo>
                  <a:pt x="352044" y="0"/>
                </a:lnTo>
                <a:lnTo>
                  <a:pt x="352044" y="9144"/>
                </a:lnTo>
                <a:lnTo>
                  <a:pt x="390144" y="9144"/>
                </a:lnTo>
                <a:close/>
              </a:path>
              <a:path w="965200" h="709929">
                <a:moveTo>
                  <a:pt x="428243" y="9144"/>
                </a:moveTo>
                <a:lnTo>
                  <a:pt x="428243" y="0"/>
                </a:lnTo>
                <a:lnTo>
                  <a:pt x="419100" y="0"/>
                </a:lnTo>
                <a:lnTo>
                  <a:pt x="419100" y="9144"/>
                </a:lnTo>
                <a:lnTo>
                  <a:pt x="428243" y="9144"/>
                </a:lnTo>
                <a:close/>
              </a:path>
              <a:path w="965200" h="709929">
                <a:moveTo>
                  <a:pt x="495300" y="9144"/>
                </a:moveTo>
                <a:lnTo>
                  <a:pt x="495300" y="0"/>
                </a:lnTo>
                <a:lnTo>
                  <a:pt x="457200" y="0"/>
                </a:lnTo>
                <a:lnTo>
                  <a:pt x="457200" y="9144"/>
                </a:lnTo>
                <a:lnTo>
                  <a:pt x="495300" y="9144"/>
                </a:lnTo>
                <a:close/>
              </a:path>
              <a:path w="965200" h="709929">
                <a:moveTo>
                  <a:pt x="533400" y="9144"/>
                </a:moveTo>
                <a:lnTo>
                  <a:pt x="533400" y="0"/>
                </a:lnTo>
                <a:lnTo>
                  <a:pt x="523494" y="0"/>
                </a:lnTo>
                <a:lnTo>
                  <a:pt x="523494" y="9144"/>
                </a:lnTo>
                <a:lnTo>
                  <a:pt x="533400" y="9144"/>
                </a:lnTo>
                <a:close/>
              </a:path>
              <a:path w="965200" h="709929">
                <a:moveTo>
                  <a:pt x="599694" y="9144"/>
                </a:moveTo>
                <a:lnTo>
                  <a:pt x="599694" y="0"/>
                </a:lnTo>
                <a:lnTo>
                  <a:pt x="561594" y="0"/>
                </a:lnTo>
                <a:lnTo>
                  <a:pt x="561594" y="9144"/>
                </a:lnTo>
                <a:lnTo>
                  <a:pt x="599694" y="9144"/>
                </a:lnTo>
                <a:close/>
              </a:path>
              <a:path w="965200" h="709929">
                <a:moveTo>
                  <a:pt x="637793" y="9144"/>
                </a:moveTo>
                <a:lnTo>
                  <a:pt x="637793" y="0"/>
                </a:lnTo>
                <a:lnTo>
                  <a:pt x="628650" y="0"/>
                </a:lnTo>
                <a:lnTo>
                  <a:pt x="628650" y="9144"/>
                </a:lnTo>
                <a:lnTo>
                  <a:pt x="637793" y="9144"/>
                </a:lnTo>
                <a:close/>
              </a:path>
              <a:path w="965200" h="709929">
                <a:moveTo>
                  <a:pt x="704850" y="9144"/>
                </a:moveTo>
                <a:lnTo>
                  <a:pt x="704850" y="0"/>
                </a:lnTo>
                <a:lnTo>
                  <a:pt x="666750" y="0"/>
                </a:lnTo>
                <a:lnTo>
                  <a:pt x="666750" y="9144"/>
                </a:lnTo>
                <a:lnTo>
                  <a:pt x="704850" y="9144"/>
                </a:lnTo>
                <a:close/>
              </a:path>
              <a:path w="965200" h="709929">
                <a:moveTo>
                  <a:pt x="742950" y="9144"/>
                </a:moveTo>
                <a:lnTo>
                  <a:pt x="742950" y="0"/>
                </a:lnTo>
                <a:lnTo>
                  <a:pt x="733044" y="0"/>
                </a:lnTo>
                <a:lnTo>
                  <a:pt x="733044" y="9144"/>
                </a:lnTo>
                <a:lnTo>
                  <a:pt x="742950" y="9144"/>
                </a:lnTo>
                <a:close/>
              </a:path>
              <a:path w="965200" h="709929">
                <a:moveTo>
                  <a:pt x="809244" y="9144"/>
                </a:moveTo>
                <a:lnTo>
                  <a:pt x="809244" y="0"/>
                </a:lnTo>
                <a:lnTo>
                  <a:pt x="771144" y="0"/>
                </a:lnTo>
                <a:lnTo>
                  <a:pt x="771144" y="9144"/>
                </a:lnTo>
                <a:lnTo>
                  <a:pt x="809244" y="9144"/>
                </a:lnTo>
                <a:close/>
              </a:path>
              <a:path w="965200" h="709929">
                <a:moveTo>
                  <a:pt x="847343" y="9144"/>
                </a:moveTo>
                <a:lnTo>
                  <a:pt x="847343" y="0"/>
                </a:lnTo>
                <a:lnTo>
                  <a:pt x="838200" y="0"/>
                </a:lnTo>
                <a:lnTo>
                  <a:pt x="838200" y="9144"/>
                </a:lnTo>
                <a:lnTo>
                  <a:pt x="847343" y="9144"/>
                </a:lnTo>
                <a:close/>
              </a:path>
              <a:path w="965200" h="709929">
                <a:moveTo>
                  <a:pt x="914400" y="9144"/>
                </a:moveTo>
                <a:lnTo>
                  <a:pt x="914400" y="0"/>
                </a:lnTo>
                <a:lnTo>
                  <a:pt x="876300" y="0"/>
                </a:lnTo>
                <a:lnTo>
                  <a:pt x="876300" y="9144"/>
                </a:lnTo>
                <a:lnTo>
                  <a:pt x="914400" y="9144"/>
                </a:lnTo>
                <a:close/>
              </a:path>
              <a:path w="965200" h="709929">
                <a:moveTo>
                  <a:pt x="952500" y="9144"/>
                </a:moveTo>
                <a:lnTo>
                  <a:pt x="952500" y="0"/>
                </a:lnTo>
                <a:lnTo>
                  <a:pt x="942594" y="0"/>
                </a:lnTo>
                <a:lnTo>
                  <a:pt x="942594" y="9144"/>
                </a:lnTo>
                <a:lnTo>
                  <a:pt x="952500" y="9144"/>
                </a:lnTo>
                <a:close/>
              </a:path>
              <a:path w="965200" h="709929">
                <a:moveTo>
                  <a:pt x="964692" y="63246"/>
                </a:moveTo>
                <a:lnTo>
                  <a:pt x="964692" y="25146"/>
                </a:lnTo>
                <a:lnTo>
                  <a:pt x="955547" y="25146"/>
                </a:lnTo>
                <a:lnTo>
                  <a:pt x="955547" y="63246"/>
                </a:lnTo>
                <a:lnTo>
                  <a:pt x="964692" y="63246"/>
                </a:lnTo>
                <a:close/>
              </a:path>
              <a:path w="965200" h="709929">
                <a:moveTo>
                  <a:pt x="964692" y="101346"/>
                </a:moveTo>
                <a:lnTo>
                  <a:pt x="964692" y="91440"/>
                </a:lnTo>
                <a:lnTo>
                  <a:pt x="955547" y="91440"/>
                </a:lnTo>
                <a:lnTo>
                  <a:pt x="955547" y="101346"/>
                </a:lnTo>
                <a:lnTo>
                  <a:pt x="964692" y="101346"/>
                </a:lnTo>
                <a:close/>
              </a:path>
              <a:path w="965200" h="709929">
                <a:moveTo>
                  <a:pt x="964692" y="167640"/>
                </a:moveTo>
                <a:lnTo>
                  <a:pt x="964692" y="129540"/>
                </a:lnTo>
                <a:lnTo>
                  <a:pt x="955547" y="129540"/>
                </a:lnTo>
                <a:lnTo>
                  <a:pt x="955547" y="167640"/>
                </a:lnTo>
                <a:lnTo>
                  <a:pt x="964692" y="167640"/>
                </a:lnTo>
                <a:close/>
              </a:path>
              <a:path w="965200" h="709929">
                <a:moveTo>
                  <a:pt x="964692" y="205740"/>
                </a:moveTo>
                <a:lnTo>
                  <a:pt x="964692" y="196596"/>
                </a:lnTo>
                <a:lnTo>
                  <a:pt x="955547" y="196596"/>
                </a:lnTo>
                <a:lnTo>
                  <a:pt x="955547" y="205740"/>
                </a:lnTo>
                <a:lnTo>
                  <a:pt x="964692" y="205740"/>
                </a:lnTo>
                <a:close/>
              </a:path>
              <a:path w="965200" h="709929">
                <a:moveTo>
                  <a:pt x="964692" y="272796"/>
                </a:moveTo>
                <a:lnTo>
                  <a:pt x="964692" y="234696"/>
                </a:lnTo>
                <a:lnTo>
                  <a:pt x="955547" y="234696"/>
                </a:lnTo>
                <a:lnTo>
                  <a:pt x="955547" y="272796"/>
                </a:lnTo>
                <a:lnTo>
                  <a:pt x="964692" y="272796"/>
                </a:lnTo>
                <a:close/>
              </a:path>
              <a:path w="965200" h="709929">
                <a:moveTo>
                  <a:pt x="964692" y="310896"/>
                </a:moveTo>
                <a:lnTo>
                  <a:pt x="964692" y="300990"/>
                </a:lnTo>
                <a:lnTo>
                  <a:pt x="955547" y="300990"/>
                </a:lnTo>
                <a:lnTo>
                  <a:pt x="955547" y="310896"/>
                </a:lnTo>
                <a:lnTo>
                  <a:pt x="964692" y="310896"/>
                </a:lnTo>
                <a:close/>
              </a:path>
              <a:path w="965200" h="709929">
                <a:moveTo>
                  <a:pt x="964692" y="377190"/>
                </a:moveTo>
                <a:lnTo>
                  <a:pt x="964692" y="339090"/>
                </a:lnTo>
                <a:lnTo>
                  <a:pt x="955547" y="339090"/>
                </a:lnTo>
                <a:lnTo>
                  <a:pt x="955547" y="377190"/>
                </a:lnTo>
                <a:lnTo>
                  <a:pt x="964692" y="377190"/>
                </a:lnTo>
                <a:close/>
              </a:path>
              <a:path w="965200" h="709929">
                <a:moveTo>
                  <a:pt x="964692" y="415290"/>
                </a:moveTo>
                <a:lnTo>
                  <a:pt x="964692" y="406146"/>
                </a:lnTo>
                <a:lnTo>
                  <a:pt x="955547" y="406146"/>
                </a:lnTo>
                <a:lnTo>
                  <a:pt x="955547" y="415290"/>
                </a:lnTo>
                <a:lnTo>
                  <a:pt x="964692" y="415290"/>
                </a:lnTo>
                <a:close/>
              </a:path>
              <a:path w="965200" h="709929">
                <a:moveTo>
                  <a:pt x="964692" y="482346"/>
                </a:moveTo>
                <a:lnTo>
                  <a:pt x="964692" y="444246"/>
                </a:lnTo>
                <a:lnTo>
                  <a:pt x="955547" y="444246"/>
                </a:lnTo>
                <a:lnTo>
                  <a:pt x="955547" y="482346"/>
                </a:lnTo>
                <a:lnTo>
                  <a:pt x="964692" y="482346"/>
                </a:lnTo>
                <a:close/>
              </a:path>
              <a:path w="965200" h="709929">
                <a:moveTo>
                  <a:pt x="964692" y="520446"/>
                </a:moveTo>
                <a:lnTo>
                  <a:pt x="964692" y="510540"/>
                </a:lnTo>
                <a:lnTo>
                  <a:pt x="955547" y="510540"/>
                </a:lnTo>
                <a:lnTo>
                  <a:pt x="955547" y="520446"/>
                </a:lnTo>
                <a:lnTo>
                  <a:pt x="964692" y="520446"/>
                </a:lnTo>
                <a:close/>
              </a:path>
              <a:path w="965200" h="709929">
                <a:moveTo>
                  <a:pt x="964692" y="586740"/>
                </a:moveTo>
                <a:lnTo>
                  <a:pt x="964692" y="548640"/>
                </a:lnTo>
                <a:lnTo>
                  <a:pt x="955547" y="548640"/>
                </a:lnTo>
                <a:lnTo>
                  <a:pt x="955547" y="586740"/>
                </a:lnTo>
                <a:lnTo>
                  <a:pt x="964692" y="586740"/>
                </a:lnTo>
                <a:close/>
              </a:path>
              <a:path w="965200" h="709929">
                <a:moveTo>
                  <a:pt x="964692" y="624840"/>
                </a:moveTo>
                <a:lnTo>
                  <a:pt x="964692" y="615696"/>
                </a:lnTo>
                <a:lnTo>
                  <a:pt x="955547" y="615696"/>
                </a:lnTo>
                <a:lnTo>
                  <a:pt x="955547" y="624840"/>
                </a:lnTo>
                <a:lnTo>
                  <a:pt x="964692" y="624840"/>
                </a:lnTo>
                <a:close/>
              </a:path>
              <a:path w="965200" h="709929">
                <a:moveTo>
                  <a:pt x="964692" y="691896"/>
                </a:moveTo>
                <a:lnTo>
                  <a:pt x="964692" y="653796"/>
                </a:lnTo>
                <a:lnTo>
                  <a:pt x="955547" y="653796"/>
                </a:lnTo>
                <a:lnTo>
                  <a:pt x="955547" y="691896"/>
                </a:lnTo>
                <a:lnTo>
                  <a:pt x="964692" y="691896"/>
                </a:lnTo>
                <a:close/>
              </a:path>
              <a:path w="965200" h="709929">
                <a:moveTo>
                  <a:pt x="944118" y="709422"/>
                </a:moveTo>
                <a:lnTo>
                  <a:pt x="944118" y="699516"/>
                </a:lnTo>
                <a:lnTo>
                  <a:pt x="934974" y="699516"/>
                </a:lnTo>
                <a:lnTo>
                  <a:pt x="934974" y="709422"/>
                </a:lnTo>
                <a:lnTo>
                  <a:pt x="944118" y="709422"/>
                </a:lnTo>
                <a:close/>
              </a:path>
              <a:path w="965200" h="709929">
                <a:moveTo>
                  <a:pt x="906018" y="709422"/>
                </a:moveTo>
                <a:lnTo>
                  <a:pt x="906018" y="699516"/>
                </a:lnTo>
                <a:lnTo>
                  <a:pt x="867918" y="699516"/>
                </a:lnTo>
                <a:lnTo>
                  <a:pt x="867918" y="709422"/>
                </a:lnTo>
                <a:lnTo>
                  <a:pt x="906018" y="709422"/>
                </a:lnTo>
                <a:close/>
              </a:path>
              <a:path w="965200" h="709929">
                <a:moveTo>
                  <a:pt x="839724" y="709422"/>
                </a:moveTo>
                <a:lnTo>
                  <a:pt x="839724" y="699516"/>
                </a:lnTo>
                <a:lnTo>
                  <a:pt x="829817" y="699516"/>
                </a:lnTo>
                <a:lnTo>
                  <a:pt x="829817" y="709422"/>
                </a:lnTo>
                <a:lnTo>
                  <a:pt x="839724" y="709422"/>
                </a:lnTo>
                <a:close/>
              </a:path>
              <a:path w="965200" h="709929">
                <a:moveTo>
                  <a:pt x="801624" y="709422"/>
                </a:moveTo>
                <a:lnTo>
                  <a:pt x="801624" y="699516"/>
                </a:lnTo>
                <a:lnTo>
                  <a:pt x="763524" y="699516"/>
                </a:lnTo>
                <a:lnTo>
                  <a:pt x="763524" y="709422"/>
                </a:lnTo>
                <a:lnTo>
                  <a:pt x="801624" y="709422"/>
                </a:lnTo>
                <a:close/>
              </a:path>
              <a:path w="965200" h="709929">
                <a:moveTo>
                  <a:pt x="734568" y="709422"/>
                </a:moveTo>
                <a:lnTo>
                  <a:pt x="734568" y="699516"/>
                </a:lnTo>
                <a:lnTo>
                  <a:pt x="725424" y="699516"/>
                </a:lnTo>
                <a:lnTo>
                  <a:pt x="725424" y="709422"/>
                </a:lnTo>
                <a:lnTo>
                  <a:pt x="734568" y="709422"/>
                </a:lnTo>
                <a:close/>
              </a:path>
              <a:path w="965200" h="709929">
                <a:moveTo>
                  <a:pt x="696468" y="709422"/>
                </a:moveTo>
                <a:lnTo>
                  <a:pt x="696468" y="699516"/>
                </a:lnTo>
                <a:lnTo>
                  <a:pt x="658368" y="699516"/>
                </a:lnTo>
                <a:lnTo>
                  <a:pt x="658368" y="709422"/>
                </a:lnTo>
                <a:lnTo>
                  <a:pt x="696468" y="709422"/>
                </a:lnTo>
                <a:close/>
              </a:path>
              <a:path w="965200" h="709929">
                <a:moveTo>
                  <a:pt x="630174" y="709422"/>
                </a:moveTo>
                <a:lnTo>
                  <a:pt x="630174" y="699516"/>
                </a:lnTo>
                <a:lnTo>
                  <a:pt x="620267" y="699516"/>
                </a:lnTo>
                <a:lnTo>
                  <a:pt x="620267" y="709422"/>
                </a:lnTo>
                <a:lnTo>
                  <a:pt x="630174" y="709422"/>
                </a:lnTo>
                <a:close/>
              </a:path>
              <a:path w="965200" h="709929">
                <a:moveTo>
                  <a:pt x="592074" y="709422"/>
                </a:moveTo>
                <a:lnTo>
                  <a:pt x="592074" y="699516"/>
                </a:lnTo>
                <a:lnTo>
                  <a:pt x="553974" y="699516"/>
                </a:lnTo>
                <a:lnTo>
                  <a:pt x="553974" y="709422"/>
                </a:lnTo>
                <a:lnTo>
                  <a:pt x="592074" y="709422"/>
                </a:lnTo>
                <a:close/>
              </a:path>
              <a:path w="965200" h="709929">
                <a:moveTo>
                  <a:pt x="525018" y="709422"/>
                </a:moveTo>
                <a:lnTo>
                  <a:pt x="525018" y="699516"/>
                </a:lnTo>
                <a:lnTo>
                  <a:pt x="515874" y="699516"/>
                </a:lnTo>
                <a:lnTo>
                  <a:pt x="515874" y="709422"/>
                </a:lnTo>
                <a:lnTo>
                  <a:pt x="525018" y="709422"/>
                </a:lnTo>
                <a:close/>
              </a:path>
              <a:path w="965200" h="709929">
                <a:moveTo>
                  <a:pt x="486918" y="709422"/>
                </a:moveTo>
                <a:lnTo>
                  <a:pt x="486918" y="699516"/>
                </a:lnTo>
                <a:lnTo>
                  <a:pt x="448818" y="699516"/>
                </a:lnTo>
                <a:lnTo>
                  <a:pt x="448818" y="709422"/>
                </a:lnTo>
                <a:lnTo>
                  <a:pt x="486918" y="709422"/>
                </a:lnTo>
                <a:close/>
              </a:path>
              <a:path w="965200" h="709929">
                <a:moveTo>
                  <a:pt x="420624" y="709422"/>
                </a:moveTo>
                <a:lnTo>
                  <a:pt x="420624" y="699516"/>
                </a:lnTo>
                <a:lnTo>
                  <a:pt x="410717" y="699516"/>
                </a:lnTo>
                <a:lnTo>
                  <a:pt x="410717" y="709422"/>
                </a:lnTo>
                <a:lnTo>
                  <a:pt x="420624" y="709422"/>
                </a:lnTo>
                <a:close/>
              </a:path>
              <a:path w="965200" h="709929">
                <a:moveTo>
                  <a:pt x="382524" y="709422"/>
                </a:moveTo>
                <a:lnTo>
                  <a:pt x="382524" y="699516"/>
                </a:lnTo>
                <a:lnTo>
                  <a:pt x="344424" y="699516"/>
                </a:lnTo>
                <a:lnTo>
                  <a:pt x="344424" y="709422"/>
                </a:lnTo>
                <a:lnTo>
                  <a:pt x="382524" y="709422"/>
                </a:lnTo>
                <a:close/>
              </a:path>
              <a:path w="965200" h="709929">
                <a:moveTo>
                  <a:pt x="315468" y="709422"/>
                </a:moveTo>
                <a:lnTo>
                  <a:pt x="315468" y="699516"/>
                </a:lnTo>
                <a:lnTo>
                  <a:pt x="306324" y="699516"/>
                </a:lnTo>
                <a:lnTo>
                  <a:pt x="306324" y="709422"/>
                </a:lnTo>
                <a:lnTo>
                  <a:pt x="315468" y="709422"/>
                </a:lnTo>
                <a:close/>
              </a:path>
              <a:path w="965200" h="709929">
                <a:moveTo>
                  <a:pt x="277368" y="709422"/>
                </a:moveTo>
                <a:lnTo>
                  <a:pt x="277368" y="699516"/>
                </a:lnTo>
                <a:lnTo>
                  <a:pt x="239268" y="699516"/>
                </a:lnTo>
                <a:lnTo>
                  <a:pt x="239268" y="709422"/>
                </a:lnTo>
                <a:lnTo>
                  <a:pt x="277368" y="709422"/>
                </a:lnTo>
                <a:close/>
              </a:path>
              <a:path w="965200" h="709929">
                <a:moveTo>
                  <a:pt x="211074" y="709422"/>
                </a:moveTo>
                <a:lnTo>
                  <a:pt x="211074" y="699516"/>
                </a:lnTo>
                <a:lnTo>
                  <a:pt x="201167" y="699516"/>
                </a:lnTo>
                <a:lnTo>
                  <a:pt x="201167" y="709422"/>
                </a:lnTo>
                <a:lnTo>
                  <a:pt x="211074" y="709422"/>
                </a:lnTo>
                <a:close/>
              </a:path>
              <a:path w="965200" h="709929">
                <a:moveTo>
                  <a:pt x="172974" y="709422"/>
                </a:moveTo>
                <a:lnTo>
                  <a:pt x="172974" y="699516"/>
                </a:lnTo>
                <a:lnTo>
                  <a:pt x="134874" y="699516"/>
                </a:lnTo>
                <a:lnTo>
                  <a:pt x="134874" y="709422"/>
                </a:lnTo>
                <a:lnTo>
                  <a:pt x="172974" y="709422"/>
                </a:lnTo>
                <a:close/>
              </a:path>
              <a:path w="965200" h="709929">
                <a:moveTo>
                  <a:pt x="105918" y="709422"/>
                </a:moveTo>
                <a:lnTo>
                  <a:pt x="105918" y="699516"/>
                </a:lnTo>
                <a:lnTo>
                  <a:pt x="96774" y="699516"/>
                </a:lnTo>
                <a:lnTo>
                  <a:pt x="96774" y="709422"/>
                </a:lnTo>
                <a:lnTo>
                  <a:pt x="105918" y="709422"/>
                </a:lnTo>
                <a:close/>
              </a:path>
              <a:path w="965200" h="709929">
                <a:moveTo>
                  <a:pt x="67818" y="709422"/>
                </a:moveTo>
                <a:lnTo>
                  <a:pt x="67818" y="699516"/>
                </a:lnTo>
                <a:lnTo>
                  <a:pt x="29718" y="699516"/>
                </a:lnTo>
                <a:lnTo>
                  <a:pt x="29718" y="709422"/>
                </a:lnTo>
                <a:lnTo>
                  <a:pt x="67818" y="709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266431" y="4142207"/>
            <a:ext cx="985519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 marR="5080" indent="-90170">
              <a:lnSpc>
                <a:spcPts val="1630"/>
              </a:lnSpc>
            </a:pPr>
            <a:r>
              <a:rPr sz="1600" b="1" spc="-5" dirty="0">
                <a:latin typeface="Arial"/>
                <a:cs typeface="Arial"/>
              </a:rPr>
              <a:t>telephone </a:t>
            </a:r>
            <a:r>
              <a:rPr sz="1600" b="1" dirty="0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922007" y="4722876"/>
            <a:ext cx="329946" cy="454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17435" y="4718303"/>
            <a:ext cx="339090" cy="463550"/>
          </a:xfrm>
          <a:custGeom>
            <a:avLst/>
            <a:gdLst/>
            <a:ahLst/>
            <a:cxnLst/>
            <a:rect l="l" t="t" r="r" b="b"/>
            <a:pathLst>
              <a:path w="339090" h="463550">
                <a:moveTo>
                  <a:pt x="269458" y="122752"/>
                </a:moveTo>
                <a:lnTo>
                  <a:pt x="83820" y="761"/>
                </a:lnTo>
                <a:lnTo>
                  <a:pt x="80772" y="0"/>
                </a:lnTo>
                <a:lnTo>
                  <a:pt x="7620" y="1523"/>
                </a:lnTo>
                <a:lnTo>
                  <a:pt x="3810" y="2285"/>
                </a:lnTo>
                <a:lnTo>
                  <a:pt x="3048" y="6095"/>
                </a:lnTo>
                <a:lnTo>
                  <a:pt x="0" y="458723"/>
                </a:lnTo>
                <a:lnTo>
                  <a:pt x="762" y="462533"/>
                </a:lnTo>
                <a:lnTo>
                  <a:pt x="4572" y="463295"/>
                </a:lnTo>
                <a:lnTo>
                  <a:pt x="4572" y="454151"/>
                </a:lnTo>
                <a:lnTo>
                  <a:pt x="7620" y="454151"/>
                </a:lnTo>
                <a:lnTo>
                  <a:pt x="7620" y="10667"/>
                </a:lnTo>
                <a:lnTo>
                  <a:pt x="12192" y="6095"/>
                </a:lnTo>
                <a:lnTo>
                  <a:pt x="12192" y="10620"/>
                </a:lnTo>
                <a:lnTo>
                  <a:pt x="78486" y="9937"/>
                </a:lnTo>
                <a:lnTo>
                  <a:pt x="78486" y="9143"/>
                </a:lnTo>
                <a:lnTo>
                  <a:pt x="81534" y="9905"/>
                </a:lnTo>
                <a:lnTo>
                  <a:pt x="81534" y="11134"/>
                </a:lnTo>
                <a:lnTo>
                  <a:pt x="265176" y="131063"/>
                </a:lnTo>
                <a:lnTo>
                  <a:pt x="267462" y="131825"/>
                </a:lnTo>
                <a:lnTo>
                  <a:pt x="268224" y="131878"/>
                </a:lnTo>
                <a:lnTo>
                  <a:pt x="268224" y="122681"/>
                </a:lnTo>
                <a:lnTo>
                  <a:pt x="269458" y="122752"/>
                </a:lnTo>
                <a:close/>
              </a:path>
              <a:path w="339090" h="463550">
                <a:moveTo>
                  <a:pt x="9174" y="454151"/>
                </a:moveTo>
                <a:lnTo>
                  <a:pt x="4572" y="454151"/>
                </a:lnTo>
                <a:lnTo>
                  <a:pt x="9144" y="458723"/>
                </a:lnTo>
                <a:lnTo>
                  <a:pt x="9174" y="454151"/>
                </a:lnTo>
                <a:close/>
              </a:path>
              <a:path w="339090" h="463550">
                <a:moveTo>
                  <a:pt x="79674" y="454151"/>
                </a:moveTo>
                <a:lnTo>
                  <a:pt x="9174" y="454151"/>
                </a:lnTo>
                <a:lnTo>
                  <a:pt x="9144" y="458723"/>
                </a:lnTo>
                <a:lnTo>
                  <a:pt x="4572" y="454151"/>
                </a:lnTo>
                <a:lnTo>
                  <a:pt x="4572" y="463295"/>
                </a:lnTo>
                <a:lnTo>
                  <a:pt x="78486" y="463295"/>
                </a:lnTo>
                <a:lnTo>
                  <a:pt x="78486" y="454913"/>
                </a:lnTo>
                <a:lnTo>
                  <a:pt x="79674" y="454151"/>
                </a:lnTo>
                <a:close/>
              </a:path>
              <a:path w="339090" h="463550">
                <a:moveTo>
                  <a:pt x="12192" y="6095"/>
                </a:moveTo>
                <a:lnTo>
                  <a:pt x="7620" y="10667"/>
                </a:lnTo>
                <a:lnTo>
                  <a:pt x="12161" y="10621"/>
                </a:lnTo>
                <a:lnTo>
                  <a:pt x="12192" y="6095"/>
                </a:lnTo>
                <a:close/>
              </a:path>
              <a:path w="339090" h="463550">
                <a:moveTo>
                  <a:pt x="12161" y="10621"/>
                </a:moveTo>
                <a:lnTo>
                  <a:pt x="7620" y="10667"/>
                </a:lnTo>
                <a:lnTo>
                  <a:pt x="7620" y="454151"/>
                </a:lnTo>
                <a:lnTo>
                  <a:pt x="9174" y="454151"/>
                </a:lnTo>
                <a:lnTo>
                  <a:pt x="12161" y="10621"/>
                </a:lnTo>
                <a:close/>
              </a:path>
              <a:path w="339090" h="463550">
                <a:moveTo>
                  <a:pt x="12192" y="10620"/>
                </a:moveTo>
                <a:lnTo>
                  <a:pt x="12192" y="6095"/>
                </a:lnTo>
                <a:lnTo>
                  <a:pt x="12161" y="10621"/>
                </a:lnTo>
                <a:close/>
              </a:path>
              <a:path w="339090" h="463550">
                <a:moveTo>
                  <a:pt x="81534" y="9905"/>
                </a:moveTo>
                <a:lnTo>
                  <a:pt x="78486" y="9143"/>
                </a:lnTo>
                <a:lnTo>
                  <a:pt x="79674" y="9920"/>
                </a:lnTo>
                <a:lnTo>
                  <a:pt x="81534" y="9905"/>
                </a:lnTo>
                <a:close/>
              </a:path>
              <a:path w="339090" h="463550">
                <a:moveTo>
                  <a:pt x="79682" y="9925"/>
                </a:moveTo>
                <a:lnTo>
                  <a:pt x="78486" y="9143"/>
                </a:lnTo>
                <a:lnTo>
                  <a:pt x="78486" y="9937"/>
                </a:lnTo>
                <a:lnTo>
                  <a:pt x="79682" y="9925"/>
                </a:lnTo>
                <a:close/>
              </a:path>
              <a:path w="339090" h="463550">
                <a:moveTo>
                  <a:pt x="81534" y="454151"/>
                </a:moveTo>
                <a:lnTo>
                  <a:pt x="79674" y="454151"/>
                </a:lnTo>
                <a:lnTo>
                  <a:pt x="78486" y="454913"/>
                </a:lnTo>
                <a:lnTo>
                  <a:pt x="81534" y="454151"/>
                </a:lnTo>
                <a:close/>
              </a:path>
              <a:path w="339090" h="463550">
                <a:moveTo>
                  <a:pt x="81534" y="463295"/>
                </a:moveTo>
                <a:lnTo>
                  <a:pt x="81534" y="454151"/>
                </a:lnTo>
                <a:lnTo>
                  <a:pt x="78486" y="454913"/>
                </a:lnTo>
                <a:lnTo>
                  <a:pt x="78486" y="463295"/>
                </a:lnTo>
                <a:lnTo>
                  <a:pt x="81534" y="463295"/>
                </a:lnTo>
                <a:close/>
              </a:path>
              <a:path w="339090" h="463550">
                <a:moveTo>
                  <a:pt x="334518" y="339851"/>
                </a:moveTo>
                <a:lnTo>
                  <a:pt x="259842" y="339851"/>
                </a:lnTo>
                <a:lnTo>
                  <a:pt x="256794" y="340613"/>
                </a:lnTo>
                <a:lnTo>
                  <a:pt x="79674" y="454151"/>
                </a:lnTo>
                <a:lnTo>
                  <a:pt x="81534" y="454151"/>
                </a:lnTo>
                <a:lnTo>
                  <a:pt x="81534" y="463295"/>
                </a:lnTo>
                <a:lnTo>
                  <a:pt x="83820" y="463295"/>
                </a:lnTo>
                <a:lnTo>
                  <a:pt x="259842" y="349709"/>
                </a:lnTo>
                <a:lnTo>
                  <a:pt x="259842" y="348995"/>
                </a:lnTo>
                <a:lnTo>
                  <a:pt x="262128" y="348233"/>
                </a:lnTo>
                <a:lnTo>
                  <a:pt x="262128" y="348995"/>
                </a:lnTo>
                <a:lnTo>
                  <a:pt x="329946" y="348995"/>
                </a:lnTo>
                <a:lnTo>
                  <a:pt x="329946" y="344423"/>
                </a:lnTo>
                <a:lnTo>
                  <a:pt x="334518" y="339851"/>
                </a:lnTo>
                <a:close/>
              </a:path>
              <a:path w="339090" h="463550">
                <a:moveTo>
                  <a:pt x="81534" y="11134"/>
                </a:moveTo>
                <a:lnTo>
                  <a:pt x="81534" y="9905"/>
                </a:lnTo>
                <a:lnTo>
                  <a:pt x="79682" y="9925"/>
                </a:lnTo>
                <a:lnTo>
                  <a:pt x="81534" y="11134"/>
                </a:lnTo>
                <a:close/>
              </a:path>
              <a:path w="339090" h="463550">
                <a:moveTo>
                  <a:pt x="262128" y="348233"/>
                </a:moveTo>
                <a:lnTo>
                  <a:pt x="259842" y="348995"/>
                </a:lnTo>
                <a:lnTo>
                  <a:pt x="260947" y="348995"/>
                </a:lnTo>
                <a:lnTo>
                  <a:pt x="262128" y="348233"/>
                </a:lnTo>
                <a:close/>
              </a:path>
              <a:path w="339090" h="463550">
                <a:moveTo>
                  <a:pt x="260947" y="348995"/>
                </a:moveTo>
                <a:lnTo>
                  <a:pt x="259842" y="348995"/>
                </a:lnTo>
                <a:lnTo>
                  <a:pt x="259842" y="349709"/>
                </a:lnTo>
                <a:lnTo>
                  <a:pt x="260947" y="348995"/>
                </a:lnTo>
                <a:close/>
              </a:path>
              <a:path w="339090" h="463550">
                <a:moveTo>
                  <a:pt x="262128" y="348995"/>
                </a:moveTo>
                <a:lnTo>
                  <a:pt x="262128" y="348233"/>
                </a:lnTo>
                <a:lnTo>
                  <a:pt x="260947" y="348995"/>
                </a:lnTo>
                <a:lnTo>
                  <a:pt x="262128" y="348995"/>
                </a:lnTo>
                <a:close/>
              </a:path>
              <a:path w="339090" h="463550">
                <a:moveTo>
                  <a:pt x="270510" y="123443"/>
                </a:moveTo>
                <a:lnTo>
                  <a:pt x="269458" y="122752"/>
                </a:lnTo>
                <a:lnTo>
                  <a:pt x="268224" y="122681"/>
                </a:lnTo>
                <a:lnTo>
                  <a:pt x="270510" y="123443"/>
                </a:lnTo>
                <a:close/>
              </a:path>
              <a:path w="339090" h="463550">
                <a:moveTo>
                  <a:pt x="270510" y="132036"/>
                </a:moveTo>
                <a:lnTo>
                  <a:pt x="270510" y="123443"/>
                </a:lnTo>
                <a:lnTo>
                  <a:pt x="268224" y="122681"/>
                </a:lnTo>
                <a:lnTo>
                  <a:pt x="268224" y="131878"/>
                </a:lnTo>
                <a:lnTo>
                  <a:pt x="270510" y="132036"/>
                </a:lnTo>
                <a:close/>
              </a:path>
              <a:path w="339090" h="463550">
                <a:moveTo>
                  <a:pt x="339090" y="344423"/>
                </a:moveTo>
                <a:lnTo>
                  <a:pt x="339090" y="131825"/>
                </a:lnTo>
                <a:lnTo>
                  <a:pt x="337566" y="128015"/>
                </a:lnTo>
                <a:lnTo>
                  <a:pt x="334518" y="126491"/>
                </a:lnTo>
                <a:lnTo>
                  <a:pt x="269458" y="122752"/>
                </a:lnTo>
                <a:lnTo>
                  <a:pt x="270510" y="123443"/>
                </a:lnTo>
                <a:lnTo>
                  <a:pt x="270510" y="132036"/>
                </a:lnTo>
                <a:lnTo>
                  <a:pt x="329946" y="136135"/>
                </a:lnTo>
                <a:lnTo>
                  <a:pt x="329946" y="131825"/>
                </a:lnTo>
                <a:lnTo>
                  <a:pt x="333756" y="136397"/>
                </a:lnTo>
                <a:lnTo>
                  <a:pt x="333756" y="339851"/>
                </a:lnTo>
                <a:lnTo>
                  <a:pt x="334518" y="339851"/>
                </a:lnTo>
                <a:lnTo>
                  <a:pt x="334518" y="348995"/>
                </a:lnTo>
                <a:lnTo>
                  <a:pt x="337566" y="347471"/>
                </a:lnTo>
                <a:lnTo>
                  <a:pt x="339090" y="344423"/>
                </a:lnTo>
                <a:close/>
              </a:path>
              <a:path w="339090" h="463550">
                <a:moveTo>
                  <a:pt x="333756" y="136397"/>
                </a:moveTo>
                <a:lnTo>
                  <a:pt x="329946" y="131825"/>
                </a:lnTo>
                <a:lnTo>
                  <a:pt x="329946" y="136135"/>
                </a:lnTo>
                <a:lnTo>
                  <a:pt x="333756" y="136397"/>
                </a:lnTo>
                <a:close/>
              </a:path>
              <a:path w="339090" h="463550">
                <a:moveTo>
                  <a:pt x="333756" y="339851"/>
                </a:moveTo>
                <a:lnTo>
                  <a:pt x="333756" y="136397"/>
                </a:lnTo>
                <a:lnTo>
                  <a:pt x="329946" y="136135"/>
                </a:lnTo>
                <a:lnTo>
                  <a:pt x="329946" y="339851"/>
                </a:lnTo>
                <a:lnTo>
                  <a:pt x="333756" y="339851"/>
                </a:lnTo>
                <a:close/>
              </a:path>
              <a:path w="339090" h="463550">
                <a:moveTo>
                  <a:pt x="334518" y="348995"/>
                </a:moveTo>
                <a:lnTo>
                  <a:pt x="334518" y="339851"/>
                </a:lnTo>
                <a:lnTo>
                  <a:pt x="329946" y="344423"/>
                </a:lnTo>
                <a:lnTo>
                  <a:pt x="329946" y="348995"/>
                </a:lnTo>
                <a:lnTo>
                  <a:pt x="334518" y="3489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23531" y="4658105"/>
            <a:ext cx="367030" cy="407034"/>
          </a:xfrm>
          <a:custGeom>
            <a:avLst/>
            <a:gdLst/>
            <a:ahLst/>
            <a:cxnLst/>
            <a:rect l="l" t="t" r="r" b="b"/>
            <a:pathLst>
              <a:path w="367029" h="407035">
                <a:moveTo>
                  <a:pt x="366522" y="347471"/>
                </a:moveTo>
                <a:lnTo>
                  <a:pt x="366522" y="124205"/>
                </a:lnTo>
                <a:lnTo>
                  <a:pt x="286512" y="124205"/>
                </a:lnTo>
                <a:lnTo>
                  <a:pt x="108966" y="0"/>
                </a:lnTo>
                <a:lnTo>
                  <a:pt x="33527" y="0"/>
                </a:lnTo>
                <a:lnTo>
                  <a:pt x="0" y="64769"/>
                </a:lnTo>
                <a:lnTo>
                  <a:pt x="78486" y="66293"/>
                </a:lnTo>
                <a:lnTo>
                  <a:pt x="263652" y="190499"/>
                </a:lnTo>
                <a:lnTo>
                  <a:pt x="326898" y="190499"/>
                </a:lnTo>
                <a:lnTo>
                  <a:pt x="329946" y="406907"/>
                </a:lnTo>
                <a:lnTo>
                  <a:pt x="366522" y="347471"/>
                </a:lnTo>
                <a:close/>
              </a:path>
            </a:pathLst>
          </a:custGeom>
          <a:solidFill>
            <a:srgbClr val="618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18959" y="4653534"/>
            <a:ext cx="375920" cy="416559"/>
          </a:xfrm>
          <a:custGeom>
            <a:avLst/>
            <a:gdLst/>
            <a:ahLst/>
            <a:cxnLst/>
            <a:rect l="l" t="t" r="r" b="b"/>
            <a:pathLst>
              <a:path w="375920" h="416560">
                <a:moveTo>
                  <a:pt x="293042" y="124205"/>
                </a:moveTo>
                <a:lnTo>
                  <a:pt x="116586" y="761"/>
                </a:lnTo>
                <a:lnTo>
                  <a:pt x="113538" y="0"/>
                </a:lnTo>
                <a:lnTo>
                  <a:pt x="38100" y="0"/>
                </a:lnTo>
                <a:lnTo>
                  <a:pt x="35814" y="761"/>
                </a:lnTo>
                <a:lnTo>
                  <a:pt x="33528" y="2285"/>
                </a:lnTo>
                <a:lnTo>
                  <a:pt x="762" y="67055"/>
                </a:lnTo>
                <a:lnTo>
                  <a:pt x="0" y="70103"/>
                </a:lnTo>
                <a:lnTo>
                  <a:pt x="762" y="72389"/>
                </a:lnTo>
                <a:lnTo>
                  <a:pt x="2286" y="73913"/>
                </a:lnTo>
                <a:lnTo>
                  <a:pt x="4572" y="74675"/>
                </a:lnTo>
                <a:lnTo>
                  <a:pt x="5334" y="74683"/>
                </a:lnTo>
                <a:lnTo>
                  <a:pt x="5334" y="64769"/>
                </a:lnTo>
                <a:lnTo>
                  <a:pt x="12620" y="64912"/>
                </a:lnTo>
                <a:lnTo>
                  <a:pt x="38100" y="15690"/>
                </a:lnTo>
                <a:lnTo>
                  <a:pt x="38100" y="9143"/>
                </a:lnTo>
                <a:lnTo>
                  <a:pt x="42672" y="6857"/>
                </a:lnTo>
                <a:lnTo>
                  <a:pt x="42672" y="9143"/>
                </a:lnTo>
                <a:lnTo>
                  <a:pt x="111252" y="9143"/>
                </a:lnTo>
                <a:lnTo>
                  <a:pt x="111252" y="8381"/>
                </a:lnTo>
                <a:lnTo>
                  <a:pt x="113538" y="9143"/>
                </a:lnTo>
                <a:lnTo>
                  <a:pt x="113538" y="9991"/>
                </a:lnTo>
                <a:lnTo>
                  <a:pt x="288798" y="133349"/>
                </a:lnTo>
                <a:lnTo>
                  <a:pt x="291084" y="134111"/>
                </a:lnTo>
                <a:lnTo>
                  <a:pt x="291084" y="124205"/>
                </a:lnTo>
                <a:lnTo>
                  <a:pt x="293042" y="124205"/>
                </a:lnTo>
                <a:close/>
              </a:path>
              <a:path w="375920" h="416560">
                <a:moveTo>
                  <a:pt x="12620" y="64912"/>
                </a:moveTo>
                <a:lnTo>
                  <a:pt x="5334" y="64769"/>
                </a:lnTo>
                <a:lnTo>
                  <a:pt x="9144" y="71627"/>
                </a:lnTo>
                <a:lnTo>
                  <a:pt x="12620" y="64912"/>
                </a:lnTo>
                <a:close/>
              </a:path>
              <a:path w="375920" h="416560">
                <a:moveTo>
                  <a:pt x="270131" y="190499"/>
                </a:moveTo>
                <a:lnTo>
                  <a:pt x="85344" y="67055"/>
                </a:lnTo>
                <a:lnTo>
                  <a:pt x="83058" y="66293"/>
                </a:lnTo>
                <a:lnTo>
                  <a:pt x="12620" y="64912"/>
                </a:lnTo>
                <a:lnTo>
                  <a:pt x="9144" y="71627"/>
                </a:lnTo>
                <a:lnTo>
                  <a:pt x="5334" y="64769"/>
                </a:lnTo>
                <a:lnTo>
                  <a:pt x="5334" y="74683"/>
                </a:lnTo>
                <a:lnTo>
                  <a:pt x="80010" y="75408"/>
                </a:lnTo>
                <a:lnTo>
                  <a:pt x="80010" y="74675"/>
                </a:lnTo>
                <a:lnTo>
                  <a:pt x="83058" y="75437"/>
                </a:lnTo>
                <a:lnTo>
                  <a:pt x="83058" y="76712"/>
                </a:lnTo>
                <a:lnTo>
                  <a:pt x="265938" y="198881"/>
                </a:lnTo>
                <a:lnTo>
                  <a:pt x="268224" y="199643"/>
                </a:lnTo>
                <a:lnTo>
                  <a:pt x="268224" y="190499"/>
                </a:lnTo>
                <a:lnTo>
                  <a:pt x="270131" y="190499"/>
                </a:lnTo>
                <a:close/>
              </a:path>
              <a:path w="375920" h="416560">
                <a:moveTo>
                  <a:pt x="42672" y="6857"/>
                </a:moveTo>
                <a:lnTo>
                  <a:pt x="38100" y="9143"/>
                </a:lnTo>
                <a:lnTo>
                  <a:pt x="41488" y="9143"/>
                </a:lnTo>
                <a:lnTo>
                  <a:pt x="42672" y="6857"/>
                </a:lnTo>
                <a:close/>
              </a:path>
              <a:path w="375920" h="416560">
                <a:moveTo>
                  <a:pt x="41488" y="9143"/>
                </a:moveTo>
                <a:lnTo>
                  <a:pt x="38100" y="9143"/>
                </a:lnTo>
                <a:lnTo>
                  <a:pt x="38100" y="15690"/>
                </a:lnTo>
                <a:lnTo>
                  <a:pt x="41488" y="9143"/>
                </a:lnTo>
                <a:close/>
              </a:path>
              <a:path w="375920" h="416560">
                <a:moveTo>
                  <a:pt x="42672" y="9143"/>
                </a:moveTo>
                <a:lnTo>
                  <a:pt x="42672" y="6857"/>
                </a:lnTo>
                <a:lnTo>
                  <a:pt x="41488" y="9143"/>
                </a:lnTo>
                <a:lnTo>
                  <a:pt x="42672" y="9143"/>
                </a:lnTo>
                <a:close/>
              </a:path>
              <a:path w="375920" h="416560">
                <a:moveTo>
                  <a:pt x="83058" y="75437"/>
                </a:moveTo>
                <a:lnTo>
                  <a:pt x="80010" y="74675"/>
                </a:lnTo>
                <a:lnTo>
                  <a:pt x="81122" y="75419"/>
                </a:lnTo>
                <a:lnTo>
                  <a:pt x="83058" y="75437"/>
                </a:lnTo>
                <a:close/>
              </a:path>
              <a:path w="375920" h="416560">
                <a:moveTo>
                  <a:pt x="81122" y="75419"/>
                </a:moveTo>
                <a:lnTo>
                  <a:pt x="80010" y="74675"/>
                </a:lnTo>
                <a:lnTo>
                  <a:pt x="80010" y="75408"/>
                </a:lnTo>
                <a:lnTo>
                  <a:pt x="81122" y="75419"/>
                </a:lnTo>
                <a:close/>
              </a:path>
              <a:path w="375920" h="416560">
                <a:moveTo>
                  <a:pt x="83058" y="76712"/>
                </a:moveTo>
                <a:lnTo>
                  <a:pt x="83058" y="75437"/>
                </a:lnTo>
                <a:lnTo>
                  <a:pt x="81122" y="75419"/>
                </a:lnTo>
                <a:lnTo>
                  <a:pt x="83058" y="76712"/>
                </a:lnTo>
                <a:close/>
              </a:path>
              <a:path w="375920" h="416560">
                <a:moveTo>
                  <a:pt x="113538" y="9143"/>
                </a:moveTo>
                <a:lnTo>
                  <a:pt x="111252" y="8381"/>
                </a:lnTo>
                <a:lnTo>
                  <a:pt x="112334" y="9143"/>
                </a:lnTo>
                <a:lnTo>
                  <a:pt x="113538" y="9143"/>
                </a:lnTo>
                <a:close/>
              </a:path>
              <a:path w="375920" h="416560">
                <a:moveTo>
                  <a:pt x="112334" y="9143"/>
                </a:moveTo>
                <a:lnTo>
                  <a:pt x="111252" y="8381"/>
                </a:lnTo>
                <a:lnTo>
                  <a:pt x="111252" y="9143"/>
                </a:lnTo>
                <a:lnTo>
                  <a:pt x="112334" y="9143"/>
                </a:lnTo>
                <a:close/>
              </a:path>
              <a:path w="375920" h="416560">
                <a:moveTo>
                  <a:pt x="113538" y="9991"/>
                </a:moveTo>
                <a:lnTo>
                  <a:pt x="113538" y="9143"/>
                </a:lnTo>
                <a:lnTo>
                  <a:pt x="112334" y="9143"/>
                </a:lnTo>
                <a:lnTo>
                  <a:pt x="113538" y="9991"/>
                </a:lnTo>
                <a:close/>
              </a:path>
              <a:path w="375920" h="416560">
                <a:moveTo>
                  <a:pt x="271272" y="191261"/>
                </a:moveTo>
                <a:lnTo>
                  <a:pt x="270131" y="190499"/>
                </a:lnTo>
                <a:lnTo>
                  <a:pt x="268224" y="190499"/>
                </a:lnTo>
                <a:lnTo>
                  <a:pt x="271272" y="191261"/>
                </a:lnTo>
                <a:close/>
              </a:path>
              <a:path w="375920" h="416560">
                <a:moveTo>
                  <a:pt x="271272" y="199643"/>
                </a:moveTo>
                <a:lnTo>
                  <a:pt x="271272" y="191261"/>
                </a:lnTo>
                <a:lnTo>
                  <a:pt x="268224" y="190499"/>
                </a:lnTo>
                <a:lnTo>
                  <a:pt x="268224" y="199643"/>
                </a:lnTo>
                <a:lnTo>
                  <a:pt x="271272" y="199643"/>
                </a:lnTo>
                <a:close/>
              </a:path>
              <a:path w="375920" h="416560">
                <a:moveTo>
                  <a:pt x="339605" y="393973"/>
                </a:moveTo>
                <a:lnTo>
                  <a:pt x="336804" y="195071"/>
                </a:lnTo>
                <a:lnTo>
                  <a:pt x="335280" y="192023"/>
                </a:lnTo>
                <a:lnTo>
                  <a:pt x="331470" y="190499"/>
                </a:lnTo>
                <a:lnTo>
                  <a:pt x="270131" y="190499"/>
                </a:lnTo>
                <a:lnTo>
                  <a:pt x="271272" y="191261"/>
                </a:lnTo>
                <a:lnTo>
                  <a:pt x="271272" y="199643"/>
                </a:lnTo>
                <a:lnTo>
                  <a:pt x="326898" y="199643"/>
                </a:lnTo>
                <a:lnTo>
                  <a:pt x="326898" y="195071"/>
                </a:lnTo>
                <a:lnTo>
                  <a:pt x="331470" y="199643"/>
                </a:lnTo>
                <a:lnTo>
                  <a:pt x="331470" y="407193"/>
                </a:lnTo>
                <a:lnTo>
                  <a:pt x="339605" y="393973"/>
                </a:lnTo>
                <a:close/>
              </a:path>
              <a:path w="375920" h="416560">
                <a:moveTo>
                  <a:pt x="294132" y="124967"/>
                </a:moveTo>
                <a:lnTo>
                  <a:pt x="293042" y="124205"/>
                </a:lnTo>
                <a:lnTo>
                  <a:pt x="291084" y="124205"/>
                </a:lnTo>
                <a:lnTo>
                  <a:pt x="294132" y="124967"/>
                </a:lnTo>
                <a:close/>
              </a:path>
              <a:path w="375920" h="416560">
                <a:moveTo>
                  <a:pt x="294132" y="134111"/>
                </a:moveTo>
                <a:lnTo>
                  <a:pt x="294132" y="124967"/>
                </a:lnTo>
                <a:lnTo>
                  <a:pt x="291084" y="124205"/>
                </a:lnTo>
                <a:lnTo>
                  <a:pt x="291084" y="134111"/>
                </a:lnTo>
                <a:lnTo>
                  <a:pt x="294132" y="134111"/>
                </a:lnTo>
                <a:close/>
              </a:path>
              <a:path w="375920" h="416560">
                <a:moveTo>
                  <a:pt x="375666" y="352043"/>
                </a:moveTo>
                <a:lnTo>
                  <a:pt x="375666" y="128777"/>
                </a:lnTo>
                <a:lnTo>
                  <a:pt x="374904" y="125729"/>
                </a:lnTo>
                <a:lnTo>
                  <a:pt x="371094" y="124205"/>
                </a:lnTo>
                <a:lnTo>
                  <a:pt x="293042" y="124205"/>
                </a:lnTo>
                <a:lnTo>
                  <a:pt x="294132" y="124967"/>
                </a:lnTo>
                <a:lnTo>
                  <a:pt x="294132" y="134111"/>
                </a:lnTo>
                <a:lnTo>
                  <a:pt x="366522" y="134111"/>
                </a:lnTo>
                <a:lnTo>
                  <a:pt x="366522" y="128777"/>
                </a:lnTo>
                <a:lnTo>
                  <a:pt x="371094" y="134111"/>
                </a:lnTo>
                <a:lnTo>
                  <a:pt x="371094" y="360652"/>
                </a:lnTo>
                <a:lnTo>
                  <a:pt x="374904" y="354329"/>
                </a:lnTo>
                <a:lnTo>
                  <a:pt x="375666" y="352043"/>
                </a:lnTo>
                <a:close/>
              </a:path>
              <a:path w="375920" h="416560">
                <a:moveTo>
                  <a:pt x="331470" y="199643"/>
                </a:moveTo>
                <a:lnTo>
                  <a:pt x="326898" y="195071"/>
                </a:lnTo>
                <a:lnTo>
                  <a:pt x="326962" y="199643"/>
                </a:lnTo>
                <a:lnTo>
                  <a:pt x="331470" y="199643"/>
                </a:lnTo>
                <a:close/>
              </a:path>
              <a:path w="375920" h="416560">
                <a:moveTo>
                  <a:pt x="326962" y="199643"/>
                </a:moveTo>
                <a:lnTo>
                  <a:pt x="326898" y="195071"/>
                </a:lnTo>
                <a:lnTo>
                  <a:pt x="326898" y="199643"/>
                </a:lnTo>
                <a:close/>
              </a:path>
              <a:path w="375920" h="416560">
                <a:moveTo>
                  <a:pt x="331470" y="407193"/>
                </a:moveTo>
                <a:lnTo>
                  <a:pt x="331470" y="199643"/>
                </a:lnTo>
                <a:lnTo>
                  <a:pt x="326962" y="199643"/>
                </a:lnTo>
                <a:lnTo>
                  <a:pt x="329946" y="411479"/>
                </a:lnTo>
                <a:lnTo>
                  <a:pt x="330708" y="413003"/>
                </a:lnTo>
                <a:lnTo>
                  <a:pt x="330708" y="408431"/>
                </a:lnTo>
                <a:lnTo>
                  <a:pt x="331470" y="407193"/>
                </a:lnTo>
                <a:close/>
              </a:path>
              <a:path w="375920" h="416560">
                <a:moveTo>
                  <a:pt x="339852" y="411479"/>
                </a:moveTo>
                <a:lnTo>
                  <a:pt x="339605" y="393973"/>
                </a:lnTo>
                <a:lnTo>
                  <a:pt x="330708" y="408431"/>
                </a:lnTo>
                <a:lnTo>
                  <a:pt x="339852" y="411479"/>
                </a:lnTo>
                <a:close/>
              </a:path>
              <a:path w="375920" h="416560">
                <a:moveTo>
                  <a:pt x="339852" y="412501"/>
                </a:moveTo>
                <a:lnTo>
                  <a:pt x="339852" y="411479"/>
                </a:lnTo>
                <a:lnTo>
                  <a:pt x="330708" y="408431"/>
                </a:lnTo>
                <a:lnTo>
                  <a:pt x="330708" y="413003"/>
                </a:lnTo>
                <a:lnTo>
                  <a:pt x="331470" y="414528"/>
                </a:lnTo>
                <a:lnTo>
                  <a:pt x="333756" y="416051"/>
                </a:lnTo>
                <a:lnTo>
                  <a:pt x="336804" y="415289"/>
                </a:lnTo>
                <a:lnTo>
                  <a:pt x="339090" y="413766"/>
                </a:lnTo>
                <a:lnTo>
                  <a:pt x="339852" y="412501"/>
                </a:lnTo>
                <a:close/>
              </a:path>
              <a:path w="375920" h="416560">
                <a:moveTo>
                  <a:pt x="367284" y="348995"/>
                </a:moveTo>
                <a:lnTo>
                  <a:pt x="339605" y="393973"/>
                </a:lnTo>
                <a:lnTo>
                  <a:pt x="339852" y="411479"/>
                </a:lnTo>
                <a:lnTo>
                  <a:pt x="339852" y="412501"/>
                </a:lnTo>
                <a:lnTo>
                  <a:pt x="366522" y="368240"/>
                </a:lnTo>
                <a:lnTo>
                  <a:pt x="366522" y="352043"/>
                </a:lnTo>
                <a:lnTo>
                  <a:pt x="367284" y="348995"/>
                </a:lnTo>
                <a:close/>
              </a:path>
              <a:path w="375920" h="416560">
                <a:moveTo>
                  <a:pt x="371094" y="134111"/>
                </a:moveTo>
                <a:lnTo>
                  <a:pt x="366522" y="128777"/>
                </a:lnTo>
                <a:lnTo>
                  <a:pt x="366522" y="134111"/>
                </a:lnTo>
                <a:lnTo>
                  <a:pt x="371094" y="134111"/>
                </a:lnTo>
                <a:close/>
              </a:path>
              <a:path w="375920" h="416560">
                <a:moveTo>
                  <a:pt x="371094" y="360652"/>
                </a:moveTo>
                <a:lnTo>
                  <a:pt x="371094" y="134111"/>
                </a:lnTo>
                <a:lnTo>
                  <a:pt x="366522" y="134111"/>
                </a:lnTo>
                <a:lnTo>
                  <a:pt x="366522" y="350234"/>
                </a:lnTo>
                <a:lnTo>
                  <a:pt x="367284" y="348995"/>
                </a:lnTo>
                <a:lnTo>
                  <a:pt x="367284" y="366975"/>
                </a:lnTo>
                <a:lnTo>
                  <a:pt x="371094" y="360652"/>
                </a:lnTo>
                <a:close/>
              </a:path>
              <a:path w="375920" h="416560">
                <a:moveTo>
                  <a:pt x="367284" y="366975"/>
                </a:moveTo>
                <a:lnTo>
                  <a:pt x="367284" y="348995"/>
                </a:lnTo>
                <a:lnTo>
                  <a:pt x="366522" y="352043"/>
                </a:lnTo>
                <a:lnTo>
                  <a:pt x="366522" y="368240"/>
                </a:lnTo>
                <a:lnTo>
                  <a:pt x="367284" y="366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44333" y="4779264"/>
            <a:ext cx="44450" cy="73660"/>
          </a:xfrm>
          <a:custGeom>
            <a:avLst/>
            <a:gdLst/>
            <a:ahLst/>
            <a:cxnLst/>
            <a:rect l="l" t="t" r="r" b="b"/>
            <a:pathLst>
              <a:path w="44450" h="73660">
                <a:moveTo>
                  <a:pt x="44196" y="4572"/>
                </a:moveTo>
                <a:lnTo>
                  <a:pt x="35052" y="0"/>
                </a:lnTo>
                <a:lnTo>
                  <a:pt x="0" y="68580"/>
                </a:lnTo>
                <a:lnTo>
                  <a:pt x="8382" y="73152"/>
                </a:lnTo>
                <a:lnTo>
                  <a:pt x="4419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93129" y="4915661"/>
            <a:ext cx="1228090" cy="76200"/>
          </a:xfrm>
          <a:custGeom>
            <a:avLst/>
            <a:gdLst/>
            <a:ahLst/>
            <a:cxnLst/>
            <a:rect l="l" t="t" r="r" b="b"/>
            <a:pathLst>
              <a:path w="1228090" h="76200">
                <a:moveTo>
                  <a:pt x="1164336" y="43434"/>
                </a:moveTo>
                <a:lnTo>
                  <a:pt x="1164336" y="33528"/>
                </a:lnTo>
                <a:lnTo>
                  <a:pt x="0" y="42672"/>
                </a:lnTo>
                <a:lnTo>
                  <a:pt x="0" y="52578"/>
                </a:lnTo>
                <a:lnTo>
                  <a:pt x="1164336" y="43434"/>
                </a:lnTo>
                <a:close/>
              </a:path>
              <a:path w="1228090" h="76200">
                <a:moveTo>
                  <a:pt x="1227582" y="38100"/>
                </a:moveTo>
                <a:lnTo>
                  <a:pt x="1151382" y="0"/>
                </a:lnTo>
                <a:lnTo>
                  <a:pt x="1151382" y="33629"/>
                </a:lnTo>
                <a:lnTo>
                  <a:pt x="1164336" y="33528"/>
                </a:lnTo>
                <a:lnTo>
                  <a:pt x="1164336" y="69723"/>
                </a:lnTo>
                <a:lnTo>
                  <a:pt x="1227582" y="38100"/>
                </a:lnTo>
                <a:close/>
              </a:path>
              <a:path w="1228090" h="76200">
                <a:moveTo>
                  <a:pt x="1164336" y="69723"/>
                </a:moveTo>
                <a:lnTo>
                  <a:pt x="1164336" y="43434"/>
                </a:lnTo>
                <a:lnTo>
                  <a:pt x="1151382" y="43535"/>
                </a:lnTo>
                <a:lnTo>
                  <a:pt x="1151382" y="76200"/>
                </a:lnTo>
                <a:lnTo>
                  <a:pt x="1164336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44868" y="4772405"/>
            <a:ext cx="273685" cy="146685"/>
          </a:xfrm>
          <a:custGeom>
            <a:avLst/>
            <a:gdLst/>
            <a:ahLst/>
            <a:cxnLst/>
            <a:rect l="l" t="t" r="r" b="b"/>
            <a:pathLst>
              <a:path w="273684" h="146685">
                <a:moveTo>
                  <a:pt x="200141" y="97760"/>
                </a:moveTo>
                <a:lnTo>
                  <a:pt x="56388" y="761"/>
                </a:lnTo>
                <a:lnTo>
                  <a:pt x="54102" y="0"/>
                </a:lnTo>
                <a:lnTo>
                  <a:pt x="0" y="0"/>
                </a:lnTo>
                <a:lnTo>
                  <a:pt x="0" y="9144"/>
                </a:lnTo>
                <a:lnTo>
                  <a:pt x="51053" y="9143"/>
                </a:lnTo>
                <a:lnTo>
                  <a:pt x="51053" y="8381"/>
                </a:lnTo>
                <a:lnTo>
                  <a:pt x="54102" y="9143"/>
                </a:lnTo>
                <a:lnTo>
                  <a:pt x="54101" y="10453"/>
                </a:lnTo>
                <a:lnTo>
                  <a:pt x="198500" y="108588"/>
                </a:lnTo>
                <a:lnTo>
                  <a:pt x="200141" y="97760"/>
                </a:lnTo>
                <a:close/>
              </a:path>
              <a:path w="273684" h="146685">
                <a:moveTo>
                  <a:pt x="54102" y="9143"/>
                </a:moveTo>
                <a:lnTo>
                  <a:pt x="51053" y="8381"/>
                </a:lnTo>
                <a:lnTo>
                  <a:pt x="52175" y="9143"/>
                </a:lnTo>
                <a:lnTo>
                  <a:pt x="54102" y="9143"/>
                </a:lnTo>
                <a:close/>
              </a:path>
              <a:path w="273684" h="146685">
                <a:moveTo>
                  <a:pt x="52175" y="9143"/>
                </a:moveTo>
                <a:lnTo>
                  <a:pt x="51053" y="8381"/>
                </a:lnTo>
                <a:lnTo>
                  <a:pt x="51053" y="9143"/>
                </a:lnTo>
                <a:lnTo>
                  <a:pt x="52175" y="9143"/>
                </a:lnTo>
                <a:close/>
              </a:path>
              <a:path w="273684" h="146685">
                <a:moveTo>
                  <a:pt x="54101" y="10453"/>
                </a:moveTo>
                <a:lnTo>
                  <a:pt x="54102" y="9143"/>
                </a:lnTo>
                <a:lnTo>
                  <a:pt x="52175" y="9143"/>
                </a:lnTo>
                <a:lnTo>
                  <a:pt x="54101" y="10453"/>
                </a:lnTo>
                <a:close/>
              </a:path>
              <a:path w="273684" h="146685">
                <a:moveTo>
                  <a:pt x="213360" y="139704"/>
                </a:moveTo>
                <a:lnTo>
                  <a:pt x="213360" y="106679"/>
                </a:lnTo>
                <a:lnTo>
                  <a:pt x="208026" y="115061"/>
                </a:lnTo>
                <a:lnTo>
                  <a:pt x="198500" y="108588"/>
                </a:lnTo>
                <a:lnTo>
                  <a:pt x="192786" y="146303"/>
                </a:lnTo>
                <a:lnTo>
                  <a:pt x="213360" y="139704"/>
                </a:lnTo>
                <a:close/>
              </a:path>
              <a:path w="273684" h="146685">
                <a:moveTo>
                  <a:pt x="213360" y="106679"/>
                </a:moveTo>
                <a:lnTo>
                  <a:pt x="200141" y="97760"/>
                </a:lnTo>
                <a:lnTo>
                  <a:pt x="198500" y="108588"/>
                </a:lnTo>
                <a:lnTo>
                  <a:pt x="208026" y="115061"/>
                </a:lnTo>
                <a:lnTo>
                  <a:pt x="213360" y="106679"/>
                </a:lnTo>
                <a:close/>
              </a:path>
              <a:path w="273684" h="146685">
                <a:moveTo>
                  <a:pt x="273558" y="120395"/>
                </a:moveTo>
                <a:lnTo>
                  <a:pt x="204215" y="70865"/>
                </a:lnTo>
                <a:lnTo>
                  <a:pt x="200141" y="97760"/>
                </a:lnTo>
                <a:lnTo>
                  <a:pt x="213360" y="106679"/>
                </a:lnTo>
                <a:lnTo>
                  <a:pt x="213360" y="139704"/>
                </a:lnTo>
                <a:lnTo>
                  <a:pt x="273558" y="120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44868" y="4987290"/>
            <a:ext cx="273685" cy="146685"/>
          </a:xfrm>
          <a:custGeom>
            <a:avLst/>
            <a:gdLst/>
            <a:ahLst/>
            <a:cxnLst/>
            <a:rect l="l" t="t" r="r" b="b"/>
            <a:pathLst>
              <a:path w="273684" h="146685">
                <a:moveTo>
                  <a:pt x="52183" y="136398"/>
                </a:moveTo>
                <a:lnTo>
                  <a:pt x="0" y="136398"/>
                </a:lnTo>
                <a:lnTo>
                  <a:pt x="0" y="146304"/>
                </a:lnTo>
                <a:lnTo>
                  <a:pt x="51053" y="146304"/>
                </a:lnTo>
                <a:lnTo>
                  <a:pt x="51053" y="137160"/>
                </a:lnTo>
                <a:lnTo>
                  <a:pt x="52183" y="136398"/>
                </a:lnTo>
                <a:close/>
              </a:path>
              <a:path w="273684" h="146685">
                <a:moveTo>
                  <a:pt x="54102" y="136398"/>
                </a:moveTo>
                <a:lnTo>
                  <a:pt x="52183" y="136398"/>
                </a:lnTo>
                <a:lnTo>
                  <a:pt x="51053" y="137160"/>
                </a:lnTo>
                <a:lnTo>
                  <a:pt x="54102" y="136398"/>
                </a:lnTo>
                <a:close/>
              </a:path>
              <a:path w="273684" h="146685">
                <a:moveTo>
                  <a:pt x="54102" y="146304"/>
                </a:moveTo>
                <a:lnTo>
                  <a:pt x="54102" y="136398"/>
                </a:lnTo>
                <a:lnTo>
                  <a:pt x="51053" y="137160"/>
                </a:lnTo>
                <a:lnTo>
                  <a:pt x="51053" y="146304"/>
                </a:lnTo>
                <a:lnTo>
                  <a:pt x="54102" y="146304"/>
                </a:lnTo>
                <a:close/>
              </a:path>
              <a:path w="273684" h="146685">
                <a:moveTo>
                  <a:pt x="200209" y="48497"/>
                </a:moveTo>
                <a:lnTo>
                  <a:pt x="198546" y="37638"/>
                </a:lnTo>
                <a:lnTo>
                  <a:pt x="52183" y="136398"/>
                </a:lnTo>
                <a:lnTo>
                  <a:pt x="54102" y="136398"/>
                </a:lnTo>
                <a:lnTo>
                  <a:pt x="54102" y="146304"/>
                </a:lnTo>
                <a:lnTo>
                  <a:pt x="56388" y="145542"/>
                </a:lnTo>
                <a:lnTo>
                  <a:pt x="200209" y="48497"/>
                </a:lnTo>
                <a:close/>
              </a:path>
              <a:path w="273684" h="146685">
                <a:moveTo>
                  <a:pt x="273558" y="25908"/>
                </a:moveTo>
                <a:lnTo>
                  <a:pt x="192786" y="0"/>
                </a:lnTo>
                <a:lnTo>
                  <a:pt x="198546" y="37638"/>
                </a:lnTo>
                <a:lnTo>
                  <a:pt x="208026" y="31242"/>
                </a:lnTo>
                <a:lnTo>
                  <a:pt x="213360" y="39624"/>
                </a:lnTo>
                <a:lnTo>
                  <a:pt x="213360" y="68245"/>
                </a:lnTo>
                <a:lnTo>
                  <a:pt x="273558" y="25908"/>
                </a:lnTo>
                <a:close/>
              </a:path>
              <a:path w="273684" h="146685">
                <a:moveTo>
                  <a:pt x="213360" y="39624"/>
                </a:moveTo>
                <a:lnTo>
                  <a:pt x="208026" y="31242"/>
                </a:lnTo>
                <a:lnTo>
                  <a:pt x="198546" y="37638"/>
                </a:lnTo>
                <a:lnTo>
                  <a:pt x="200209" y="48497"/>
                </a:lnTo>
                <a:lnTo>
                  <a:pt x="213360" y="39624"/>
                </a:lnTo>
                <a:close/>
              </a:path>
              <a:path w="273684" h="146685">
                <a:moveTo>
                  <a:pt x="213360" y="68245"/>
                </a:moveTo>
                <a:lnTo>
                  <a:pt x="213360" y="39624"/>
                </a:lnTo>
                <a:lnTo>
                  <a:pt x="200209" y="48497"/>
                </a:lnTo>
                <a:lnTo>
                  <a:pt x="204215" y="74676"/>
                </a:lnTo>
                <a:lnTo>
                  <a:pt x="213360" y="68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49952" y="4533900"/>
            <a:ext cx="1991360" cy="262255"/>
          </a:xfrm>
          <a:custGeom>
            <a:avLst/>
            <a:gdLst/>
            <a:ahLst/>
            <a:cxnLst/>
            <a:rect l="l" t="t" r="r" b="b"/>
            <a:pathLst>
              <a:path w="1991359" h="262254">
                <a:moveTo>
                  <a:pt x="9905" y="252984"/>
                </a:moveTo>
                <a:lnTo>
                  <a:pt x="9905" y="0"/>
                </a:lnTo>
                <a:lnTo>
                  <a:pt x="0" y="0"/>
                </a:lnTo>
                <a:lnTo>
                  <a:pt x="0" y="257556"/>
                </a:lnTo>
                <a:lnTo>
                  <a:pt x="1523" y="260604"/>
                </a:lnTo>
                <a:lnTo>
                  <a:pt x="5333" y="262128"/>
                </a:lnTo>
                <a:lnTo>
                  <a:pt x="5333" y="252984"/>
                </a:lnTo>
                <a:lnTo>
                  <a:pt x="9905" y="252984"/>
                </a:lnTo>
                <a:close/>
              </a:path>
              <a:path w="1991359" h="262254">
                <a:moveTo>
                  <a:pt x="1991105" y="262127"/>
                </a:moveTo>
                <a:lnTo>
                  <a:pt x="1991105" y="252983"/>
                </a:lnTo>
                <a:lnTo>
                  <a:pt x="5333" y="252984"/>
                </a:lnTo>
                <a:lnTo>
                  <a:pt x="9905" y="257556"/>
                </a:lnTo>
                <a:lnTo>
                  <a:pt x="9906" y="262128"/>
                </a:lnTo>
                <a:lnTo>
                  <a:pt x="1991105" y="262127"/>
                </a:lnTo>
                <a:close/>
              </a:path>
              <a:path w="1991359" h="262254">
                <a:moveTo>
                  <a:pt x="9906" y="262128"/>
                </a:moveTo>
                <a:lnTo>
                  <a:pt x="9905" y="257556"/>
                </a:lnTo>
                <a:lnTo>
                  <a:pt x="5333" y="252984"/>
                </a:lnTo>
                <a:lnTo>
                  <a:pt x="5333" y="262128"/>
                </a:lnTo>
                <a:lnTo>
                  <a:pt x="9906" y="262128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94626" y="4899278"/>
            <a:ext cx="378460" cy="0"/>
          </a:xfrm>
          <a:custGeom>
            <a:avLst/>
            <a:gdLst/>
            <a:ahLst/>
            <a:cxnLst/>
            <a:rect l="l" t="t" r="r" b="b"/>
            <a:pathLst>
              <a:path w="378459">
                <a:moveTo>
                  <a:pt x="0" y="0"/>
                </a:moveTo>
                <a:lnTo>
                  <a:pt x="377951" y="0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94626" y="4962905"/>
            <a:ext cx="211454" cy="390525"/>
          </a:xfrm>
          <a:custGeom>
            <a:avLst/>
            <a:gdLst/>
            <a:ahLst/>
            <a:cxnLst/>
            <a:rect l="l" t="t" r="r" b="b"/>
            <a:pathLst>
              <a:path w="211454" h="390525">
                <a:moveTo>
                  <a:pt x="211074" y="390144"/>
                </a:moveTo>
                <a:lnTo>
                  <a:pt x="211074" y="4571"/>
                </a:lnTo>
                <a:lnTo>
                  <a:pt x="210311" y="1523"/>
                </a:lnTo>
                <a:lnTo>
                  <a:pt x="206502" y="0"/>
                </a:lnTo>
                <a:lnTo>
                  <a:pt x="0" y="0"/>
                </a:lnTo>
                <a:lnTo>
                  <a:pt x="0" y="9144"/>
                </a:lnTo>
                <a:lnTo>
                  <a:pt x="201930" y="9143"/>
                </a:lnTo>
                <a:lnTo>
                  <a:pt x="201930" y="4571"/>
                </a:lnTo>
                <a:lnTo>
                  <a:pt x="206502" y="9143"/>
                </a:lnTo>
                <a:lnTo>
                  <a:pt x="206502" y="390144"/>
                </a:lnTo>
                <a:lnTo>
                  <a:pt x="211074" y="390144"/>
                </a:lnTo>
                <a:close/>
              </a:path>
              <a:path w="211454" h="390525">
                <a:moveTo>
                  <a:pt x="206502" y="9143"/>
                </a:moveTo>
                <a:lnTo>
                  <a:pt x="201930" y="4571"/>
                </a:lnTo>
                <a:lnTo>
                  <a:pt x="201930" y="9143"/>
                </a:lnTo>
                <a:lnTo>
                  <a:pt x="206502" y="9143"/>
                </a:lnTo>
                <a:close/>
              </a:path>
              <a:path w="211454" h="390525">
                <a:moveTo>
                  <a:pt x="206502" y="390144"/>
                </a:moveTo>
                <a:lnTo>
                  <a:pt x="206502" y="9143"/>
                </a:lnTo>
                <a:lnTo>
                  <a:pt x="201930" y="9143"/>
                </a:lnTo>
                <a:lnTo>
                  <a:pt x="201930" y="390144"/>
                </a:lnTo>
                <a:lnTo>
                  <a:pt x="206502" y="390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79013" y="5242559"/>
            <a:ext cx="43815" cy="110489"/>
          </a:xfrm>
          <a:custGeom>
            <a:avLst/>
            <a:gdLst/>
            <a:ahLst/>
            <a:cxnLst/>
            <a:rect l="l" t="t" r="r" b="b"/>
            <a:pathLst>
              <a:path w="43814" h="110489">
                <a:moveTo>
                  <a:pt x="43734" y="3048"/>
                </a:moveTo>
                <a:lnTo>
                  <a:pt x="34590" y="0"/>
                </a:lnTo>
                <a:lnTo>
                  <a:pt x="0" y="110490"/>
                </a:lnTo>
                <a:lnTo>
                  <a:pt x="10098" y="110490"/>
                </a:lnTo>
                <a:lnTo>
                  <a:pt x="43734" y="304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29255" y="4572000"/>
            <a:ext cx="1978660" cy="781050"/>
          </a:xfrm>
          <a:custGeom>
            <a:avLst/>
            <a:gdLst/>
            <a:ahLst/>
            <a:cxnLst/>
            <a:rect l="l" t="t" r="r" b="b"/>
            <a:pathLst>
              <a:path w="1978660" h="781050">
                <a:moveTo>
                  <a:pt x="0" y="0"/>
                </a:moveTo>
                <a:lnTo>
                  <a:pt x="0" y="781050"/>
                </a:lnTo>
                <a:lnTo>
                  <a:pt x="1978151" y="781050"/>
                </a:lnTo>
                <a:lnTo>
                  <a:pt x="1978151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14650" y="5124069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374390" y="5249059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DSL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70503" y="5085588"/>
            <a:ext cx="614680" cy="146050"/>
          </a:xfrm>
          <a:custGeom>
            <a:avLst/>
            <a:gdLst/>
            <a:ahLst/>
            <a:cxnLst/>
            <a:rect l="l" t="t" r="r" b="b"/>
            <a:pathLst>
              <a:path w="614679" h="146050">
                <a:moveTo>
                  <a:pt x="0" y="0"/>
                </a:moveTo>
                <a:lnTo>
                  <a:pt x="0" y="145541"/>
                </a:lnTo>
                <a:lnTo>
                  <a:pt x="614172" y="145541"/>
                </a:lnTo>
                <a:lnTo>
                  <a:pt x="614172" y="0"/>
                </a:lnTo>
                <a:lnTo>
                  <a:pt x="0" y="0"/>
                </a:lnTo>
                <a:close/>
              </a:path>
            </a:pathLst>
          </a:custGeom>
          <a:solidFill>
            <a:srgbClr val="618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65932" y="5080253"/>
            <a:ext cx="624205" cy="155575"/>
          </a:xfrm>
          <a:custGeom>
            <a:avLst/>
            <a:gdLst/>
            <a:ahLst/>
            <a:cxnLst/>
            <a:rect l="l" t="t" r="r" b="b"/>
            <a:pathLst>
              <a:path w="624204" h="155575">
                <a:moveTo>
                  <a:pt x="624077" y="155448"/>
                </a:moveTo>
                <a:lnTo>
                  <a:pt x="624077" y="0"/>
                </a:lnTo>
                <a:lnTo>
                  <a:pt x="0" y="0"/>
                </a:lnTo>
                <a:lnTo>
                  <a:pt x="0" y="155448"/>
                </a:lnTo>
                <a:lnTo>
                  <a:pt x="4571" y="155448"/>
                </a:lnTo>
                <a:lnTo>
                  <a:pt x="4571" y="9906"/>
                </a:lnTo>
                <a:lnTo>
                  <a:pt x="9143" y="5334"/>
                </a:lnTo>
                <a:lnTo>
                  <a:pt x="9143" y="9906"/>
                </a:lnTo>
                <a:lnTo>
                  <a:pt x="614171" y="9906"/>
                </a:lnTo>
                <a:lnTo>
                  <a:pt x="614171" y="5334"/>
                </a:lnTo>
                <a:lnTo>
                  <a:pt x="618743" y="9906"/>
                </a:lnTo>
                <a:lnTo>
                  <a:pt x="618743" y="155448"/>
                </a:lnTo>
                <a:lnTo>
                  <a:pt x="624077" y="155448"/>
                </a:lnTo>
                <a:close/>
              </a:path>
              <a:path w="624204" h="155575">
                <a:moveTo>
                  <a:pt x="9143" y="9906"/>
                </a:moveTo>
                <a:lnTo>
                  <a:pt x="9143" y="5334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624204" h="155575">
                <a:moveTo>
                  <a:pt x="9143" y="146304"/>
                </a:moveTo>
                <a:lnTo>
                  <a:pt x="9143" y="9906"/>
                </a:lnTo>
                <a:lnTo>
                  <a:pt x="4571" y="9906"/>
                </a:lnTo>
                <a:lnTo>
                  <a:pt x="4571" y="146304"/>
                </a:lnTo>
                <a:lnTo>
                  <a:pt x="9143" y="146304"/>
                </a:lnTo>
                <a:close/>
              </a:path>
              <a:path w="624204" h="155575">
                <a:moveTo>
                  <a:pt x="618743" y="146304"/>
                </a:moveTo>
                <a:lnTo>
                  <a:pt x="4571" y="146304"/>
                </a:lnTo>
                <a:lnTo>
                  <a:pt x="9143" y="150875"/>
                </a:lnTo>
                <a:lnTo>
                  <a:pt x="9143" y="155448"/>
                </a:lnTo>
                <a:lnTo>
                  <a:pt x="614171" y="155448"/>
                </a:lnTo>
                <a:lnTo>
                  <a:pt x="614171" y="150875"/>
                </a:lnTo>
                <a:lnTo>
                  <a:pt x="618743" y="146304"/>
                </a:lnTo>
                <a:close/>
              </a:path>
              <a:path w="624204" h="155575">
                <a:moveTo>
                  <a:pt x="9143" y="155448"/>
                </a:moveTo>
                <a:lnTo>
                  <a:pt x="9143" y="150875"/>
                </a:lnTo>
                <a:lnTo>
                  <a:pt x="4571" y="146304"/>
                </a:lnTo>
                <a:lnTo>
                  <a:pt x="4571" y="155448"/>
                </a:lnTo>
                <a:lnTo>
                  <a:pt x="9143" y="155448"/>
                </a:lnTo>
                <a:close/>
              </a:path>
              <a:path w="624204" h="155575">
                <a:moveTo>
                  <a:pt x="618743" y="9906"/>
                </a:moveTo>
                <a:lnTo>
                  <a:pt x="614171" y="5334"/>
                </a:lnTo>
                <a:lnTo>
                  <a:pt x="614171" y="9906"/>
                </a:lnTo>
                <a:lnTo>
                  <a:pt x="618743" y="9906"/>
                </a:lnTo>
                <a:close/>
              </a:path>
              <a:path w="624204" h="155575">
                <a:moveTo>
                  <a:pt x="618743" y="146304"/>
                </a:moveTo>
                <a:lnTo>
                  <a:pt x="618743" y="9906"/>
                </a:lnTo>
                <a:lnTo>
                  <a:pt x="614171" y="9906"/>
                </a:lnTo>
                <a:lnTo>
                  <a:pt x="614171" y="146304"/>
                </a:lnTo>
                <a:lnTo>
                  <a:pt x="618743" y="146304"/>
                </a:lnTo>
                <a:close/>
              </a:path>
              <a:path w="624204" h="155575">
                <a:moveTo>
                  <a:pt x="618743" y="155448"/>
                </a:moveTo>
                <a:lnTo>
                  <a:pt x="618743" y="146304"/>
                </a:lnTo>
                <a:lnTo>
                  <a:pt x="614171" y="150875"/>
                </a:lnTo>
                <a:lnTo>
                  <a:pt x="614171" y="155448"/>
                </a:lnTo>
                <a:lnTo>
                  <a:pt x="618743" y="155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21558" y="5129784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18287"/>
                </a:moveTo>
                <a:lnTo>
                  <a:pt x="38100" y="18287"/>
                </a:lnTo>
              </a:path>
            </a:pathLst>
          </a:custGeom>
          <a:ln w="3784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71850" y="5129784"/>
            <a:ext cx="40005" cy="36830"/>
          </a:xfrm>
          <a:custGeom>
            <a:avLst/>
            <a:gdLst/>
            <a:ahLst/>
            <a:cxnLst/>
            <a:rect l="l" t="t" r="r" b="b"/>
            <a:pathLst>
              <a:path w="40004" h="36829">
                <a:moveTo>
                  <a:pt x="0" y="18287"/>
                </a:moveTo>
                <a:lnTo>
                  <a:pt x="39624" y="18287"/>
                </a:lnTo>
              </a:path>
            </a:pathLst>
          </a:custGeom>
          <a:ln w="37845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25190" y="5127497"/>
            <a:ext cx="39370" cy="36830"/>
          </a:xfrm>
          <a:custGeom>
            <a:avLst/>
            <a:gdLst/>
            <a:ahLst/>
            <a:cxnLst/>
            <a:rect l="l" t="t" r="r" b="b"/>
            <a:pathLst>
              <a:path w="39370" h="36829">
                <a:moveTo>
                  <a:pt x="0" y="18287"/>
                </a:moveTo>
                <a:lnTo>
                  <a:pt x="38862" y="18287"/>
                </a:lnTo>
              </a:path>
            </a:pathLst>
          </a:custGeom>
          <a:ln w="3784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77005" y="5127497"/>
            <a:ext cx="40005" cy="36830"/>
          </a:xfrm>
          <a:custGeom>
            <a:avLst/>
            <a:gdLst/>
            <a:ahLst/>
            <a:cxnLst/>
            <a:rect l="l" t="t" r="r" b="b"/>
            <a:pathLst>
              <a:path w="40004" h="36829">
                <a:moveTo>
                  <a:pt x="0" y="18287"/>
                </a:moveTo>
                <a:lnTo>
                  <a:pt x="39624" y="18287"/>
                </a:lnTo>
              </a:path>
            </a:pathLst>
          </a:custGeom>
          <a:ln w="3784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70503" y="5010150"/>
            <a:ext cx="605155" cy="71755"/>
          </a:xfrm>
          <a:custGeom>
            <a:avLst/>
            <a:gdLst/>
            <a:ahLst/>
            <a:cxnLst/>
            <a:rect l="l" t="t" r="r" b="b"/>
            <a:pathLst>
              <a:path w="605154" h="71754">
                <a:moveTo>
                  <a:pt x="605028" y="71627"/>
                </a:moveTo>
                <a:lnTo>
                  <a:pt x="454152" y="0"/>
                </a:lnTo>
                <a:lnTo>
                  <a:pt x="151638" y="0"/>
                </a:lnTo>
                <a:lnTo>
                  <a:pt x="0" y="71627"/>
                </a:lnTo>
                <a:lnTo>
                  <a:pt x="605028" y="71627"/>
                </a:lnTo>
                <a:close/>
              </a:path>
            </a:pathLst>
          </a:custGeom>
          <a:solidFill>
            <a:srgbClr val="618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49167" y="5005578"/>
            <a:ext cx="647700" cy="81915"/>
          </a:xfrm>
          <a:custGeom>
            <a:avLst/>
            <a:gdLst/>
            <a:ahLst/>
            <a:cxnLst/>
            <a:rect l="l" t="t" r="r" b="b"/>
            <a:pathLst>
              <a:path w="647700" h="81914">
                <a:moveTo>
                  <a:pt x="647700" y="81534"/>
                </a:moveTo>
                <a:lnTo>
                  <a:pt x="476250" y="0"/>
                </a:lnTo>
                <a:lnTo>
                  <a:pt x="171450" y="0"/>
                </a:lnTo>
                <a:lnTo>
                  <a:pt x="0" y="81534"/>
                </a:lnTo>
                <a:lnTo>
                  <a:pt x="21335" y="81534"/>
                </a:lnTo>
                <a:lnTo>
                  <a:pt x="21336" y="71628"/>
                </a:lnTo>
                <a:lnTo>
                  <a:pt x="42882" y="71628"/>
                </a:lnTo>
                <a:lnTo>
                  <a:pt x="174498" y="9144"/>
                </a:lnTo>
                <a:lnTo>
                  <a:pt x="174498" y="9906"/>
                </a:lnTo>
                <a:lnTo>
                  <a:pt x="473202" y="9906"/>
                </a:lnTo>
                <a:lnTo>
                  <a:pt x="473202" y="9144"/>
                </a:lnTo>
                <a:lnTo>
                  <a:pt x="475488" y="9906"/>
                </a:lnTo>
                <a:lnTo>
                  <a:pt x="475488" y="10223"/>
                </a:lnTo>
                <a:lnTo>
                  <a:pt x="605481" y="71628"/>
                </a:lnTo>
                <a:lnTo>
                  <a:pt x="626364" y="71628"/>
                </a:lnTo>
                <a:lnTo>
                  <a:pt x="626364" y="81534"/>
                </a:lnTo>
                <a:lnTo>
                  <a:pt x="647700" y="81534"/>
                </a:lnTo>
                <a:close/>
              </a:path>
              <a:path w="647700" h="81914">
                <a:moveTo>
                  <a:pt x="42882" y="71628"/>
                </a:moveTo>
                <a:lnTo>
                  <a:pt x="21336" y="71628"/>
                </a:lnTo>
                <a:lnTo>
                  <a:pt x="23622" y="80772"/>
                </a:lnTo>
                <a:lnTo>
                  <a:pt x="42882" y="71628"/>
                </a:lnTo>
                <a:close/>
              </a:path>
              <a:path w="647700" h="81914">
                <a:moveTo>
                  <a:pt x="626364" y="81534"/>
                </a:moveTo>
                <a:lnTo>
                  <a:pt x="626364" y="71628"/>
                </a:lnTo>
                <a:lnTo>
                  <a:pt x="624840" y="80772"/>
                </a:lnTo>
                <a:lnTo>
                  <a:pt x="605481" y="71628"/>
                </a:lnTo>
                <a:lnTo>
                  <a:pt x="42882" y="71628"/>
                </a:lnTo>
                <a:lnTo>
                  <a:pt x="23622" y="80772"/>
                </a:lnTo>
                <a:lnTo>
                  <a:pt x="21336" y="71628"/>
                </a:lnTo>
                <a:lnTo>
                  <a:pt x="21335" y="81534"/>
                </a:lnTo>
                <a:lnTo>
                  <a:pt x="626364" y="81534"/>
                </a:lnTo>
                <a:close/>
              </a:path>
              <a:path w="647700" h="81914">
                <a:moveTo>
                  <a:pt x="174498" y="9906"/>
                </a:moveTo>
                <a:lnTo>
                  <a:pt x="174498" y="9144"/>
                </a:lnTo>
                <a:lnTo>
                  <a:pt x="172974" y="9906"/>
                </a:lnTo>
                <a:lnTo>
                  <a:pt x="174498" y="9906"/>
                </a:lnTo>
                <a:close/>
              </a:path>
              <a:path w="647700" h="81914">
                <a:moveTo>
                  <a:pt x="475488" y="9906"/>
                </a:moveTo>
                <a:lnTo>
                  <a:pt x="473202" y="9144"/>
                </a:lnTo>
                <a:lnTo>
                  <a:pt x="474815" y="9906"/>
                </a:lnTo>
                <a:lnTo>
                  <a:pt x="475488" y="9906"/>
                </a:lnTo>
                <a:close/>
              </a:path>
              <a:path w="647700" h="81914">
                <a:moveTo>
                  <a:pt x="474815" y="9906"/>
                </a:moveTo>
                <a:lnTo>
                  <a:pt x="473202" y="9144"/>
                </a:lnTo>
                <a:lnTo>
                  <a:pt x="473202" y="9906"/>
                </a:lnTo>
                <a:lnTo>
                  <a:pt x="474815" y="9906"/>
                </a:lnTo>
                <a:close/>
              </a:path>
              <a:path w="647700" h="81914">
                <a:moveTo>
                  <a:pt x="475488" y="10223"/>
                </a:moveTo>
                <a:lnTo>
                  <a:pt x="475488" y="9906"/>
                </a:lnTo>
                <a:lnTo>
                  <a:pt x="474815" y="9906"/>
                </a:lnTo>
                <a:lnTo>
                  <a:pt x="475488" y="10223"/>
                </a:lnTo>
                <a:close/>
              </a:path>
              <a:path w="647700" h="81914">
                <a:moveTo>
                  <a:pt x="626364" y="71628"/>
                </a:moveTo>
                <a:lnTo>
                  <a:pt x="605481" y="71628"/>
                </a:lnTo>
                <a:lnTo>
                  <a:pt x="624840" y="80772"/>
                </a:lnTo>
                <a:lnTo>
                  <a:pt x="626364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46554" y="4373879"/>
            <a:ext cx="2498725" cy="255270"/>
          </a:xfrm>
          <a:custGeom>
            <a:avLst/>
            <a:gdLst/>
            <a:ahLst/>
            <a:cxnLst/>
            <a:rect l="l" t="t" r="r" b="b"/>
            <a:pathLst>
              <a:path w="2498725" h="255270">
                <a:moveTo>
                  <a:pt x="2498598" y="255270"/>
                </a:moveTo>
                <a:lnTo>
                  <a:pt x="1817185" y="0"/>
                </a:lnTo>
                <a:lnTo>
                  <a:pt x="681828" y="0"/>
                </a:lnTo>
                <a:lnTo>
                  <a:pt x="0" y="255270"/>
                </a:lnTo>
                <a:lnTo>
                  <a:pt x="2498598" y="25527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24705" y="5061203"/>
            <a:ext cx="167005" cy="144780"/>
          </a:xfrm>
          <a:custGeom>
            <a:avLst/>
            <a:gdLst/>
            <a:ahLst/>
            <a:cxnLst/>
            <a:rect l="l" t="t" r="r" b="b"/>
            <a:pathLst>
              <a:path w="167004" h="144779">
                <a:moveTo>
                  <a:pt x="0" y="0"/>
                </a:moveTo>
                <a:lnTo>
                  <a:pt x="0" y="144779"/>
                </a:lnTo>
                <a:lnTo>
                  <a:pt x="166877" y="144779"/>
                </a:lnTo>
                <a:lnTo>
                  <a:pt x="16687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20134" y="5056632"/>
            <a:ext cx="176530" cy="154305"/>
          </a:xfrm>
          <a:custGeom>
            <a:avLst/>
            <a:gdLst/>
            <a:ahLst/>
            <a:cxnLst/>
            <a:rect l="l" t="t" r="r" b="b"/>
            <a:pathLst>
              <a:path w="176529" h="154304">
                <a:moveTo>
                  <a:pt x="176022" y="153924"/>
                </a:moveTo>
                <a:lnTo>
                  <a:pt x="176022" y="0"/>
                </a:lnTo>
                <a:lnTo>
                  <a:pt x="0" y="0"/>
                </a:lnTo>
                <a:lnTo>
                  <a:pt x="0" y="153924"/>
                </a:lnTo>
                <a:lnTo>
                  <a:pt x="4571" y="153924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166115" y="9144"/>
                </a:lnTo>
                <a:lnTo>
                  <a:pt x="166115" y="4572"/>
                </a:lnTo>
                <a:lnTo>
                  <a:pt x="171450" y="9144"/>
                </a:lnTo>
                <a:lnTo>
                  <a:pt x="171450" y="153924"/>
                </a:lnTo>
                <a:lnTo>
                  <a:pt x="176022" y="153924"/>
                </a:lnTo>
                <a:close/>
              </a:path>
              <a:path w="176529" h="154304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176529" h="154304">
                <a:moveTo>
                  <a:pt x="9143" y="144018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144018"/>
                </a:lnTo>
                <a:lnTo>
                  <a:pt x="9143" y="144018"/>
                </a:lnTo>
                <a:close/>
              </a:path>
              <a:path w="176529" h="154304">
                <a:moveTo>
                  <a:pt x="171450" y="144018"/>
                </a:moveTo>
                <a:lnTo>
                  <a:pt x="4571" y="144018"/>
                </a:lnTo>
                <a:lnTo>
                  <a:pt x="9143" y="149352"/>
                </a:lnTo>
                <a:lnTo>
                  <a:pt x="9143" y="153924"/>
                </a:lnTo>
                <a:lnTo>
                  <a:pt x="166115" y="153924"/>
                </a:lnTo>
                <a:lnTo>
                  <a:pt x="166115" y="149352"/>
                </a:lnTo>
                <a:lnTo>
                  <a:pt x="171450" y="144018"/>
                </a:lnTo>
                <a:close/>
              </a:path>
              <a:path w="176529" h="154304">
                <a:moveTo>
                  <a:pt x="9143" y="153924"/>
                </a:moveTo>
                <a:lnTo>
                  <a:pt x="9143" y="149352"/>
                </a:lnTo>
                <a:lnTo>
                  <a:pt x="4571" y="144018"/>
                </a:lnTo>
                <a:lnTo>
                  <a:pt x="4571" y="153924"/>
                </a:lnTo>
                <a:lnTo>
                  <a:pt x="9143" y="153924"/>
                </a:lnTo>
                <a:close/>
              </a:path>
              <a:path w="176529" h="154304">
                <a:moveTo>
                  <a:pt x="171450" y="9144"/>
                </a:moveTo>
                <a:lnTo>
                  <a:pt x="166115" y="4572"/>
                </a:lnTo>
                <a:lnTo>
                  <a:pt x="166115" y="9144"/>
                </a:lnTo>
                <a:lnTo>
                  <a:pt x="171450" y="9144"/>
                </a:lnTo>
                <a:close/>
              </a:path>
              <a:path w="176529" h="154304">
                <a:moveTo>
                  <a:pt x="171450" y="144018"/>
                </a:moveTo>
                <a:lnTo>
                  <a:pt x="171450" y="9144"/>
                </a:lnTo>
                <a:lnTo>
                  <a:pt x="166115" y="9144"/>
                </a:lnTo>
                <a:lnTo>
                  <a:pt x="166115" y="144018"/>
                </a:lnTo>
                <a:lnTo>
                  <a:pt x="171450" y="144018"/>
                </a:lnTo>
                <a:close/>
              </a:path>
              <a:path w="176529" h="154304">
                <a:moveTo>
                  <a:pt x="171450" y="153924"/>
                </a:moveTo>
                <a:lnTo>
                  <a:pt x="171450" y="144018"/>
                </a:lnTo>
                <a:lnTo>
                  <a:pt x="166115" y="149352"/>
                </a:lnTo>
                <a:lnTo>
                  <a:pt x="166115" y="153924"/>
                </a:lnTo>
                <a:lnTo>
                  <a:pt x="171450" y="15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98926" y="4612385"/>
            <a:ext cx="611505" cy="440055"/>
          </a:xfrm>
          <a:custGeom>
            <a:avLst/>
            <a:gdLst/>
            <a:ahLst/>
            <a:cxnLst/>
            <a:rect l="l" t="t" r="r" b="b"/>
            <a:pathLst>
              <a:path w="611504" h="440054">
                <a:moveTo>
                  <a:pt x="611123" y="439674"/>
                </a:moveTo>
                <a:lnTo>
                  <a:pt x="611123" y="211074"/>
                </a:lnTo>
                <a:lnTo>
                  <a:pt x="610361" y="208026"/>
                </a:lnTo>
                <a:lnTo>
                  <a:pt x="608075" y="206502"/>
                </a:lnTo>
                <a:lnTo>
                  <a:pt x="3809" y="0"/>
                </a:lnTo>
                <a:lnTo>
                  <a:pt x="0" y="9144"/>
                </a:lnTo>
                <a:lnTo>
                  <a:pt x="601979" y="214605"/>
                </a:lnTo>
                <a:lnTo>
                  <a:pt x="601979" y="211074"/>
                </a:lnTo>
                <a:lnTo>
                  <a:pt x="605027" y="215646"/>
                </a:lnTo>
                <a:lnTo>
                  <a:pt x="605027" y="439674"/>
                </a:lnTo>
                <a:lnTo>
                  <a:pt x="611123" y="439674"/>
                </a:lnTo>
                <a:close/>
              </a:path>
              <a:path w="611504" h="440054">
                <a:moveTo>
                  <a:pt x="605027" y="215646"/>
                </a:moveTo>
                <a:lnTo>
                  <a:pt x="601979" y="211074"/>
                </a:lnTo>
                <a:lnTo>
                  <a:pt x="601979" y="214605"/>
                </a:lnTo>
                <a:lnTo>
                  <a:pt x="605027" y="215646"/>
                </a:lnTo>
                <a:close/>
              </a:path>
              <a:path w="611504" h="440054">
                <a:moveTo>
                  <a:pt x="605027" y="439674"/>
                </a:moveTo>
                <a:lnTo>
                  <a:pt x="605027" y="215646"/>
                </a:lnTo>
                <a:lnTo>
                  <a:pt x="601979" y="214605"/>
                </a:lnTo>
                <a:lnTo>
                  <a:pt x="601979" y="439674"/>
                </a:lnTo>
                <a:lnTo>
                  <a:pt x="605027" y="439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61359" y="4413503"/>
            <a:ext cx="490220" cy="370840"/>
          </a:xfrm>
          <a:custGeom>
            <a:avLst/>
            <a:gdLst/>
            <a:ahLst/>
            <a:cxnLst/>
            <a:rect l="l" t="t" r="r" b="b"/>
            <a:pathLst>
              <a:path w="490220" h="370839">
                <a:moveTo>
                  <a:pt x="489965" y="163663"/>
                </a:moveTo>
                <a:lnTo>
                  <a:pt x="489965" y="85323"/>
                </a:lnTo>
                <a:lnTo>
                  <a:pt x="485279" y="75617"/>
                </a:lnTo>
                <a:lnTo>
                  <a:pt x="458724" y="44196"/>
                </a:lnTo>
                <a:lnTo>
                  <a:pt x="420624" y="23622"/>
                </a:lnTo>
                <a:lnTo>
                  <a:pt x="405860" y="17215"/>
                </a:lnTo>
                <a:lnTo>
                  <a:pt x="388266" y="11463"/>
                </a:lnTo>
                <a:lnTo>
                  <a:pt x="368046" y="6407"/>
                </a:lnTo>
                <a:lnTo>
                  <a:pt x="346045" y="2208"/>
                </a:lnTo>
                <a:lnTo>
                  <a:pt x="330364" y="0"/>
                </a:lnTo>
                <a:lnTo>
                  <a:pt x="168844" y="0"/>
                </a:lnTo>
                <a:lnTo>
                  <a:pt x="112337" y="11482"/>
                </a:lnTo>
                <a:lnTo>
                  <a:pt x="68094" y="28195"/>
                </a:lnTo>
                <a:lnTo>
                  <a:pt x="32978" y="51450"/>
                </a:lnTo>
                <a:lnTo>
                  <a:pt x="9912" y="81806"/>
                </a:lnTo>
                <a:lnTo>
                  <a:pt x="0" y="119635"/>
                </a:lnTo>
                <a:lnTo>
                  <a:pt x="0" y="146839"/>
                </a:lnTo>
                <a:lnTo>
                  <a:pt x="41070" y="172893"/>
                </a:lnTo>
                <a:lnTo>
                  <a:pt x="54571" y="171523"/>
                </a:lnTo>
                <a:lnTo>
                  <a:pt x="67641" y="168699"/>
                </a:lnTo>
                <a:lnTo>
                  <a:pt x="80772" y="165354"/>
                </a:lnTo>
                <a:lnTo>
                  <a:pt x="91440" y="160782"/>
                </a:lnTo>
                <a:lnTo>
                  <a:pt x="103425" y="155698"/>
                </a:lnTo>
                <a:lnTo>
                  <a:pt x="113892" y="149451"/>
                </a:lnTo>
                <a:lnTo>
                  <a:pt x="122682" y="142494"/>
                </a:lnTo>
                <a:lnTo>
                  <a:pt x="127254" y="137922"/>
                </a:lnTo>
                <a:lnTo>
                  <a:pt x="130302" y="134112"/>
                </a:lnTo>
                <a:lnTo>
                  <a:pt x="130302" y="85344"/>
                </a:lnTo>
                <a:lnTo>
                  <a:pt x="133350" y="79248"/>
                </a:lnTo>
                <a:lnTo>
                  <a:pt x="145247" y="112177"/>
                </a:lnTo>
                <a:lnTo>
                  <a:pt x="145247" y="370332"/>
                </a:lnTo>
                <a:lnTo>
                  <a:pt x="158024" y="370332"/>
                </a:lnTo>
                <a:lnTo>
                  <a:pt x="158024" y="236220"/>
                </a:lnTo>
                <a:lnTo>
                  <a:pt x="158833" y="222849"/>
                </a:lnTo>
                <a:lnTo>
                  <a:pt x="170916" y="185041"/>
                </a:lnTo>
                <a:lnTo>
                  <a:pt x="197475" y="155049"/>
                </a:lnTo>
                <a:lnTo>
                  <a:pt x="204978" y="150535"/>
                </a:lnTo>
                <a:lnTo>
                  <a:pt x="204978" y="73914"/>
                </a:lnTo>
                <a:lnTo>
                  <a:pt x="207264" y="70866"/>
                </a:lnTo>
                <a:lnTo>
                  <a:pt x="219153" y="69944"/>
                </a:lnTo>
                <a:lnTo>
                  <a:pt x="233170" y="70568"/>
                </a:lnTo>
                <a:lnTo>
                  <a:pt x="262202" y="70845"/>
                </a:lnTo>
                <a:lnTo>
                  <a:pt x="265194" y="70779"/>
                </a:lnTo>
                <a:lnTo>
                  <a:pt x="271272" y="70104"/>
                </a:lnTo>
                <a:lnTo>
                  <a:pt x="290322" y="70104"/>
                </a:lnTo>
                <a:lnTo>
                  <a:pt x="293370" y="70866"/>
                </a:lnTo>
                <a:lnTo>
                  <a:pt x="294894" y="73914"/>
                </a:lnTo>
                <a:lnTo>
                  <a:pt x="294894" y="151152"/>
                </a:lnTo>
                <a:lnTo>
                  <a:pt x="306728" y="159638"/>
                </a:lnTo>
                <a:lnTo>
                  <a:pt x="331629" y="194252"/>
                </a:lnTo>
                <a:lnTo>
                  <a:pt x="339909" y="236267"/>
                </a:lnTo>
                <a:lnTo>
                  <a:pt x="339909" y="370332"/>
                </a:lnTo>
                <a:lnTo>
                  <a:pt x="354195" y="370332"/>
                </a:lnTo>
                <a:lnTo>
                  <a:pt x="354195" y="118432"/>
                </a:lnTo>
                <a:lnTo>
                  <a:pt x="361950" y="78486"/>
                </a:lnTo>
                <a:lnTo>
                  <a:pt x="366522" y="79248"/>
                </a:lnTo>
                <a:lnTo>
                  <a:pt x="368808" y="85344"/>
                </a:lnTo>
                <a:lnTo>
                  <a:pt x="368808" y="134112"/>
                </a:lnTo>
                <a:lnTo>
                  <a:pt x="381762" y="147066"/>
                </a:lnTo>
                <a:lnTo>
                  <a:pt x="393198" y="154196"/>
                </a:lnTo>
                <a:lnTo>
                  <a:pt x="403125" y="158917"/>
                </a:lnTo>
                <a:lnTo>
                  <a:pt x="419100" y="165354"/>
                </a:lnTo>
                <a:lnTo>
                  <a:pt x="425196" y="166878"/>
                </a:lnTo>
                <a:lnTo>
                  <a:pt x="431292" y="169164"/>
                </a:lnTo>
                <a:lnTo>
                  <a:pt x="446821" y="172392"/>
                </a:lnTo>
                <a:lnTo>
                  <a:pt x="460256" y="173415"/>
                </a:lnTo>
                <a:lnTo>
                  <a:pt x="471671" y="172402"/>
                </a:lnTo>
                <a:lnTo>
                  <a:pt x="481140" y="169524"/>
                </a:lnTo>
                <a:lnTo>
                  <a:pt x="488739" y="164952"/>
                </a:lnTo>
                <a:lnTo>
                  <a:pt x="489965" y="163663"/>
                </a:lnTo>
                <a:close/>
              </a:path>
              <a:path w="490220" h="370839">
                <a:moveTo>
                  <a:pt x="145247" y="370332"/>
                </a:moveTo>
                <a:lnTo>
                  <a:pt x="145247" y="112177"/>
                </a:lnTo>
                <a:lnTo>
                  <a:pt x="145004" y="125297"/>
                </a:lnTo>
                <a:lnTo>
                  <a:pt x="143583" y="136406"/>
                </a:lnTo>
                <a:lnTo>
                  <a:pt x="140517" y="146542"/>
                </a:lnTo>
                <a:lnTo>
                  <a:pt x="135340" y="156741"/>
                </a:lnTo>
                <a:lnTo>
                  <a:pt x="127584" y="168040"/>
                </a:lnTo>
                <a:lnTo>
                  <a:pt x="114300" y="185166"/>
                </a:lnTo>
                <a:lnTo>
                  <a:pt x="107442" y="194310"/>
                </a:lnTo>
                <a:lnTo>
                  <a:pt x="84128" y="226147"/>
                </a:lnTo>
                <a:lnTo>
                  <a:pt x="59710" y="282479"/>
                </a:lnTo>
                <a:lnTo>
                  <a:pt x="48006" y="321564"/>
                </a:lnTo>
                <a:lnTo>
                  <a:pt x="46482" y="337566"/>
                </a:lnTo>
                <a:lnTo>
                  <a:pt x="47244" y="350520"/>
                </a:lnTo>
                <a:lnTo>
                  <a:pt x="50985" y="363380"/>
                </a:lnTo>
                <a:lnTo>
                  <a:pt x="58665" y="370332"/>
                </a:lnTo>
                <a:lnTo>
                  <a:pt x="145247" y="370332"/>
                </a:lnTo>
                <a:close/>
              </a:path>
              <a:path w="490220" h="370839">
                <a:moveTo>
                  <a:pt x="137160" y="117348"/>
                </a:moveTo>
                <a:lnTo>
                  <a:pt x="136398" y="113538"/>
                </a:lnTo>
                <a:lnTo>
                  <a:pt x="134112" y="105156"/>
                </a:lnTo>
                <a:lnTo>
                  <a:pt x="131826" y="94488"/>
                </a:lnTo>
                <a:lnTo>
                  <a:pt x="130302" y="85344"/>
                </a:lnTo>
                <a:lnTo>
                  <a:pt x="130302" y="134112"/>
                </a:lnTo>
                <a:lnTo>
                  <a:pt x="133350" y="129540"/>
                </a:lnTo>
                <a:lnTo>
                  <a:pt x="134874" y="125730"/>
                </a:lnTo>
                <a:lnTo>
                  <a:pt x="136398" y="121158"/>
                </a:lnTo>
                <a:lnTo>
                  <a:pt x="137160" y="117348"/>
                </a:lnTo>
                <a:close/>
              </a:path>
              <a:path w="490220" h="370839">
                <a:moveTo>
                  <a:pt x="339909" y="370332"/>
                </a:moveTo>
                <a:lnTo>
                  <a:pt x="339909" y="236267"/>
                </a:lnTo>
                <a:lnTo>
                  <a:pt x="338978" y="250624"/>
                </a:lnTo>
                <a:lnTo>
                  <a:pt x="336202" y="264696"/>
                </a:lnTo>
                <a:lnTo>
                  <a:pt x="316812" y="302428"/>
                </a:lnTo>
                <a:lnTo>
                  <a:pt x="280838" y="327620"/>
                </a:lnTo>
                <a:lnTo>
                  <a:pt x="247650" y="333756"/>
                </a:lnTo>
                <a:lnTo>
                  <a:pt x="238506" y="333756"/>
                </a:lnTo>
                <a:lnTo>
                  <a:pt x="197445" y="317347"/>
                </a:lnTo>
                <a:lnTo>
                  <a:pt x="170887" y="287292"/>
                </a:lnTo>
                <a:lnTo>
                  <a:pt x="158833" y="249544"/>
                </a:lnTo>
                <a:lnTo>
                  <a:pt x="158024" y="236220"/>
                </a:lnTo>
                <a:lnTo>
                  <a:pt x="158024" y="370332"/>
                </a:lnTo>
                <a:lnTo>
                  <a:pt x="339909" y="370332"/>
                </a:lnTo>
                <a:close/>
              </a:path>
              <a:path w="490220" h="370839">
                <a:moveTo>
                  <a:pt x="294894" y="151152"/>
                </a:moveTo>
                <a:lnTo>
                  <a:pt x="294894" y="80772"/>
                </a:lnTo>
                <a:lnTo>
                  <a:pt x="291846" y="87630"/>
                </a:lnTo>
                <a:lnTo>
                  <a:pt x="287274" y="89916"/>
                </a:lnTo>
                <a:lnTo>
                  <a:pt x="274646" y="89421"/>
                </a:lnTo>
                <a:lnTo>
                  <a:pt x="265194" y="89135"/>
                </a:lnTo>
                <a:lnTo>
                  <a:pt x="224028" y="89154"/>
                </a:lnTo>
                <a:lnTo>
                  <a:pt x="219456" y="89916"/>
                </a:lnTo>
                <a:lnTo>
                  <a:pt x="212598" y="89916"/>
                </a:lnTo>
                <a:lnTo>
                  <a:pt x="208026" y="87630"/>
                </a:lnTo>
                <a:lnTo>
                  <a:pt x="205740" y="80772"/>
                </a:lnTo>
                <a:lnTo>
                  <a:pt x="204978" y="73914"/>
                </a:lnTo>
                <a:lnTo>
                  <a:pt x="204978" y="150535"/>
                </a:lnTo>
                <a:lnTo>
                  <a:pt x="209545" y="147792"/>
                </a:lnTo>
                <a:lnTo>
                  <a:pt x="223221" y="142266"/>
                </a:lnTo>
                <a:lnTo>
                  <a:pt x="238506" y="138684"/>
                </a:lnTo>
                <a:lnTo>
                  <a:pt x="246888" y="137922"/>
                </a:lnTo>
                <a:lnTo>
                  <a:pt x="247650" y="137922"/>
                </a:lnTo>
                <a:lnTo>
                  <a:pt x="265194" y="139902"/>
                </a:lnTo>
                <a:lnTo>
                  <a:pt x="280888" y="144366"/>
                </a:lnTo>
                <a:lnTo>
                  <a:pt x="294732" y="151037"/>
                </a:lnTo>
                <a:lnTo>
                  <a:pt x="294894" y="151152"/>
                </a:lnTo>
                <a:close/>
              </a:path>
              <a:path w="490220" h="370839">
                <a:moveTo>
                  <a:pt x="453390" y="337566"/>
                </a:moveTo>
                <a:lnTo>
                  <a:pt x="444965" y="297288"/>
                </a:lnTo>
                <a:lnTo>
                  <a:pt x="431998" y="260928"/>
                </a:lnTo>
                <a:lnTo>
                  <a:pt x="415396" y="226140"/>
                </a:lnTo>
                <a:lnTo>
                  <a:pt x="393113" y="195051"/>
                </a:lnTo>
                <a:lnTo>
                  <a:pt x="384810" y="185166"/>
                </a:lnTo>
                <a:lnTo>
                  <a:pt x="377952" y="175260"/>
                </a:lnTo>
                <a:lnTo>
                  <a:pt x="358119" y="142149"/>
                </a:lnTo>
                <a:lnTo>
                  <a:pt x="354195" y="118432"/>
                </a:lnTo>
                <a:lnTo>
                  <a:pt x="354195" y="370332"/>
                </a:lnTo>
                <a:lnTo>
                  <a:pt x="441198" y="370332"/>
                </a:lnTo>
                <a:lnTo>
                  <a:pt x="445770" y="367284"/>
                </a:lnTo>
                <a:lnTo>
                  <a:pt x="450342" y="360426"/>
                </a:lnTo>
                <a:lnTo>
                  <a:pt x="452628" y="350520"/>
                </a:lnTo>
                <a:lnTo>
                  <a:pt x="453390" y="337566"/>
                </a:lnTo>
                <a:close/>
              </a:path>
              <a:path w="490220" h="370839">
                <a:moveTo>
                  <a:pt x="368808" y="134112"/>
                </a:moveTo>
                <a:lnTo>
                  <a:pt x="368808" y="85344"/>
                </a:lnTo>
                <a:lnTo>
                  <a:pt x="368046" y="94488"/>
                </a:lnTo>
                <a:lnTo>
                  <a:pt x="365760" y="105156"/>
                </a:lnTo>
                <a:lnTo>
                  <a:pt x="362712" y="113538"/>
                </a:lnTo>
                <a:lnTo>
                  <a:pt x="362712" y="121158"/>
                </a:lnTo>
                <a:lnTo>
                  <a:pt x="364236" y="125730"/>
                </a:lnTo>
                <a:lnTo>
                  <a:pt x="366522" y="129540"/>
                </a:lnTo>
                <a:lnTo>
                  <a:pt x="368808" y="134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88485" y="5123307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11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34556" y="4373879"/>
            <a:ext cx="1198880" cy="179070"/>
          </a:xfrm>
          <a:custGeom>
            <a:avLst/>
            <a:gdLst/>
            <a:ahLst/>
            <a:cxnLst/>
            <a:rect l="l" t="t" r="r" b="b"/>
            <a:pathLst>
              <a:path w="1198879" h="179070">
                <a:moveTo>
                  <a:pt x="1191490" y="169925"/>
                </a:moveTo>
                <a:lnTo>
                  <a:pt x="1159002" y="169925"/>
                </a:lnTo>
                <a:lnTo>
                  <a:pt x="1159002" y="179070"/>
                </a:lnTo>
                <a:lnTo>
                  <a:pt x="1188720" y="179070"/>
                </a:lnTo>
                <a:lnTo>
                  <a:pt x="1188720" y="176022"/>
                </a:lnTo>
                <a:lnTo>
                  <a:pt x="1191490" y="169925"/>
                </a:lnTo>
                <a:close/>
              </a:path>
              <a:path w="1198879" h="179070">
                <a:moveTo>
                  <a:pt x="1197102" y="173583"/>
                </a:moveTo>
                <a:lnTo>
                  <a:pt x="1197102" y="169925"/>
                </a:lnTo>
                <a:lnTo>
                  <a:pt x="1191490" y="169925"/>
                </a:lnTo>
                <a:lnTo>
                  <a:pt x="1188720" y="176022"/>
                </a:lnTo>
                <a:lnTo>
                  <a:pt x="1194816" y="179070"/>
                </a:lnTo>
                <a:lnTo>
                  <a:pt x="1197102" y="173583"/>
                </a:lnTo>
                <a:close/>
              </a:path>
              <a:path w="1198879" h="179070">
                <a:moveTo>
                  <a:pt x="1194816" y="179070"/>
                </a:moveTo>
                <a:lnTo>
                  <a:pt x="1188720" y="176022"/>
                </a:lnTo>
                <a:lnTo>
                  <a:pt x="1188720" y="179070"/>
                </a:lnTo>
                <a:lnTo>
                  <a:pt x="1194816" y="179070"/>
                </a:lnTo>
                <a:close/>
              </a:path>
              <a:path w="1198879" h="179070">
                <a:moveTo>
                  <a:pt x="1198626" y="169925"/>
                </a:moveTo>
                <a:lnTo>
                  <a:pt x="1192529" y="167640"/>
                </a:lnTo>
                <a:lnTo>
                  <a:pt x="1191490" y="169925"/>
                </a:lnTo>
                <a:lnTo>
                  <a:pt x="1197102" y="169925"/>
                </a:lnTo>
                <a:lnTo>
                  <a:pt x="1197102" y="173583"/>
                </a:lnTo>
                <a:lnTo>
                  <a:pt x="1198626" y="169925"/>
                </a:lnTo>
                <a:close/>
              </a:path>
              <a:path w="1198879" h="179070">
                <a:moveTo>
                  <a:pt x="1197102" y="179070"/>
                </a:moveTo>
                <a:lnTo>
                  <a:pt x="1197102" y="173583"/>
                </a:lnTo>
                <a:lnTo>
                  <a:pt x="1194816" y="179070"/>
                </a:lnTo>
                <a:lnTo>
                  <a:pt x="1197102" y="179070"/>
                </a:lnTo>
                <a:close/>
              </a:path>
              <a:path w="1198879" h="179070">
                <a:moveTo>
                  <a:pt x="1130046" y="179070"/>
                </a:moveTo>
                <a:lnTo>
                  <a:pt x="1130046" y="169925"/>
                </a:lnTo>
                <a:lnTo>
                  <a:pt x="1120901" y="169925"/>
                </a:lnTo>
                <a:lnTo>
                  <a:pt x="1120901" y="179070"/>
                </a:lnTo>
                <a:lnTo>
                  <a:pt x="1130046" y="179070"/>
                </a:lnTo>
                <a:close/>
              </a:path>
              <a:path w="1198879" h="179070">
                <a:moveTo>
                  <a:pt x="1091946" y="179070"/>
                </a:moveTo>
                <a:lnTo>
                  <a:pt x="1091946" y="169925"/>
                </a:lnTo>
                <a:lnTo>
                  <a:pt x="1053846" y="169925"/>
                </a:lnTo>
                <a:lnTo>
                  <a:pt x="1053846" y="179070"/>
                </a:lnTo>
                <a:lnTo>
                  <a:pt x="1091946" y="179070"/>
                </a:lnTo>
                <a:close/>
              </a:path>
              <a:path w="1198879" h="179070">
                <a:moveTo>
                  <a:pt x="1025651" y="179070"/>
                </a:moveTo>
                <a:lnTo>
                  <a:pt x="1025651" y="169925"/>
                </a:lnTo>
                <a:lnTo>
                  <a:pt x="1015746" y="169925"/>
                </a:lnTo>
                <a:lnTo>
                  <a:pt x="1015746" y="179070"/>
                </a:lnTo>
                <a:lnTo>
                  <a:pt x="1025651" y="179070"/>
                </a:lnTo>
                <a:close/>
              </a:path>
              <a:path w="1198879" h="179070">
                <a:moveTo>
                  <a:pt x="987551" y="179070"/>
                </a:moveTo>
                <a:lnTo>
                  <a:pt x="987551" y="169925"/>
                </a:lnTo>
                <a:lnTo>
                  <a:pt x="949451" y="169925"/>
                </a:lnTo>
                <a:lnTo>
                  <a:pt x="949451" y="179070"/>
                </a:lnTo>
                <a:lnTo>
                  <a:pt x="987551" y="179070"/>
                </a:lnTo>
                <a:close/>
              </a:path>
              <a:path w="1198879" h="179070">
                <a:moveTo>
                  <a:pt x="920496" y="179070"/>
                </a:moveTo>
                <a:lnTo>
                  <a:pt x="920496" y="169925"/>
                </a:lnTo>
                <a:lnTo>
                  <a:pt x="911351" y="169925"/>
                </a:lnTo>
                <a:lnTo>
                  <a:pt x="911351" y="179070"/>
                </a:lnTo>
                <a:lnTo>
                  <a:pt x="920496" y="179070"/>
                </a:lnTo>
                <a:close/>
              </a:path>
              <a:path w="1198879" h="179070">
                <a:moveTo>
                  <a:pt x="882396" y="179070"/>
                </a:moveTo>
                <a:lnTo>
                  <a:pt x="882396" y="169925"/>
                </a:lnTo>
                <a:lnTo>
                  <a:pt x="844296" y="169925"/>
                </a:lnTo>
                <a:lnTo>
                  <a:pt x="844296" y="179070"/>
                </a:lnTo>
                <a:lnTo>
                  <a:pt x="882396" y="179070"/>
                </a:lnTo>
                <a:close/>
              </a:path>
              <a:path w="1198879" h="179070">
                <a:moveTo>
                  <a:pt x="816101" y="179070"/>
                </a:moveTo>
                <a:lnTo>
                  <a:pt x="816101" y="169925"/>
                </a:lnTo>
                <a:lnTo>
                  <a:pt x="806196" y="169925"/>
                </a:lnTo>
                <a:lnTo>
                  <a:pt x="806196" y="179070"/>
                </a:lnTo>
                <a:lnTo>
                  <a:pt x="816101" y="179070"/>
                </a:lnTo>
                <a:close/>
              </a:path>
              <a:path w="1198879" h="179070">
                <a:moveTo>
                  <a:pt x="778001" y="179070"/>
                </a:moveTo>
                <a:lnTo>
                  <a:pt x="778001" y="169925"/>
                </a:lnTo>
                <a:lnTo>
                  <a:pt x="739901" y="169925"/>
                </a:lnTo>
                <a:lnTo>
                  <a:pt x="739901" y="179070"/>
                </a:lnTo>
                <a:lnTo>
                  <a:pt x="778001" y="179070"/>
                </a:lnTo>
                <a:close/>
              </a:path>
              <a:path w="1198879" h="179070">
                <a:moveTo>
                  <a:pt x="710946" y="179070"/>
                </a:moveTo>
                <a:lnTo>
                  <a:pt x="710946" y="169925"/>
                </a:lnTo>
                <a:lnTo>
                  <a:pt x="701801" y="169925"/>
                </a:lnTo>
                <a:lnTo>
                  <a:pt x="701801" y="179070"/>
                </a:lnTo>
                <a:lnTo>
                  <a:pt x="710946" y="179070"/>
                </a:lnTo>
                <a:close/>
              </a:path>
              <a:path w="1198879" h="179070">
                <a:moveTo>
                  <a:pt x="672846" y="179070"/>
                </a:moveTo>
                <a:lnTo>
                  <a:pt x="672846" y="169925"/>
                </a:lnTo>
                <a:lnTo>
                  <a:pt x="634746" y="169925"/>
                </a:lnTo>
                <a:lnTo>
                  <a:pt x="634746" y="179070"/>
                </a:lnTo>
                <a:lnTo>
                  <a:pt x="672846" y="179070"/>
                </a:lnTo>
                <a:close/>
              </a:path>
              <a:path w="1198879" h="179070">
                <a:moveTo>
                  <a:pt x="606551" y="179070"/>
                </a:moveTo>
                <a:lnTo>
                  <a:pt x="606551" y="169925"/>
                </a:lnTo>
                <a:lnTo>
                  <a:pt x="596646" y="169925"/>
                </a:lnTo>
                <a:lnTo>
                  <a:pt x="596646" y="179070"/>
                </a:lnTo>
                <a:lnTo>
                  <a:pt x="606551" y="179070"/>
                </a:lnTo>
                <a:close/>
              </a:path>
              <a:path w="1198879" h="179070">
                <a:moveTo>
                  <a:pt x="568451" y="179070"/>
                </a:moveTo>
                <a:lnTo>
                  <a:pt x="568451" y="169925"/>
                </a:lnTo>
                <a:lnTo>
                  <a:pt x="530351" y="169925"/>
                </a:lnTo>
                <a:lnTo>
                  <a:pt x="530351" y="179070"/>
                </a:lnTo>
                <a:lnTo>
                  <a:pt x="568451" y="179070"/>
                </a:lnTo>
                <a:close/>
              </a:path>
              <a:path w="1198879" h="179070">
                <a:moveTo>
                  <a:pt x="501396" y="179070"/>
                </a:moveTo>
                <a:lnTo>
                  <a:pt x="501396" y="169925"/>
                </a:lnTo>
                <a:lnTo>
                  <a:pt x="492251" y="169925"/>
                </a:lnTo>
                <a:lnTo>
                  <a:pt x="492251" y="179070"/>
                </a:lnTo>
                <a:lnTo>
                  <a:pt x="501396" y="179070"/>
                </a:lnTo>
                <a:close/>
              </a:path>
              <a:path w="1198879" h="179070">
                <a:moveTo>
                  <a:pt x="463296" y="179070"/>
                </a:moveTo>
                <a:lnTo>
                  <a:pt x="463296" y="169925"/>
                </a:lnTo>
                <a:lnTo>
                  <a:pt x="425196" y="169925"/>
                </a:lnTo>
                <a:lnTo>
                  <a:pt x="425196" y="179070"/>
                </a:lnTo>
                <a:lnTo>
                  <a:pt x="463296" y="179070"/>
                </a:lnTo>
                <a:close/>
              </a:path>
              <a:path w="1198879" h="179070">
                <a:moveTo>
                  <a:pt x="397001" y="179070"/>
                </a:moveTo>
                <a:lnTo>
                  <a:pt x="397001" y="169925"/>
                </a:lnTo>
                <a:lnTo>
                  <a:pt x="387096" y="169925"/>
                </a:lnTo>
                <a:lnTo>
                  <a:pt x="387096" y="179070"/>
                </a:lnTo>
                <a:lnTo>
                  <a:pt x="397001" y="179070"/>
                </a:lnTo>
                <a:close/>
              </a:path>
              <a:path w="1198879" h="179070">
                <a:moveTo>
                  <a:pt x="358901" y="179070"/>
                </a:moveTo>
                <a:lnTo>
                  <a:pt x="358901" y="169925"/>
                </a:lnTo>
                <a:lnTo>
                  <a:pt x="320801" y="169925"/>
                </a:lnTo>
                <a:lnTo>
                  <a:pt x="320801" y="179070"/>
                </a:lnTo>
                <a:lnTo>
                  <a:pt x="358901" y="179070"/>
                </a:lnTo>
                <a:close/>
              </a:path>
              <a:path w="1198879" h="179070">
                <a:moveTo>
                  <a:pt x="291846" y="179070"/>
                </a:moveTo>
                <a:lnTo>
                  <a:pt x="291846" y="169925"/>
                </a:lnTo>
                <a:lnTo>
                  <a:pt x="282701" y="169925"/>
                </a:lnTo>
                <a:lnTo>
                  <a:pt x="282701" y="179070"/>
                </a:lnTo>
                <a:lnTo>
                  <a:pt x="291846" y="179070"/>
                </a:lnTo>
                <a:close/>
              </a:path>
              <a:path w="1198879" h="179070">
                <a:moveTo>
                  <a:pt x="253746" y="179070"/>
                </a:moveTo>
                <a:lnTo>
                  <a:pt x="253746" y="169925"/>
                </a:lnTo>
                <a:lnTo>
                  <a:pt x="215646" y="169925"/>
                </a:lnTo>
                <a:lnTo>
                  <a:pt x="215646" y="179070"/>
                </a:lnTo>
                <a:lnTo>
                  <a:pt x="253746" y="179070"/>
                </a:lnTo>
                <a:close/>
              </a:path>
              <a:path w="1198879" h="179070">
                <a:moveTo>
                  <a:pt x="187451" y="179070"/>
                </a:moveTo>
                <a:lnTo>
                  <a:pt x="187451" y="169925"/>
                </a:lnTo>
                <a:lnTo>
                  <a:pt x="177546" y="169925"/>
                </a:lnTo>
                <a:lnTo>
                  <a:pt x="177546" y="179070"/>
                </a:lnTo>
                <a:lnTo>
                  <a:pt x="187451" y="179070"/>
                </a:lnTo>
                <a:close/>
              </a:path>
              <a:path w="1198879" h="179070">
                <a:moveTo>
                  <a:pt x="149351" y="179070"/>
                </a:moveTo>
                <a:lnTo>
                  <a:pt x="149351" y="169925"/>
                </a:lnTo>
                <a:lnTo>
                  <a:pt x="111251" y="169925"/>
                </a:lnTo>
                <a:lnTo>
                  <a:pt x="111251" y="179070"/>
                </a:lnTo>
                <a:lnTo>
                  <a:pt x="149351" y="179070"/>
                </a:lnTo>
                <a:close/>
              </a:path>
              <a:path w="1198879" h="179070">
                <a:moveTo>
                  <a:pt x="82296" y="179070"/>
                </a:moveTo>
                <a:lnTo>
                  <a:pt x="82296" y="169925"/>
                </a:lnTo>
                <a:lnTo>
                  <a:pt x="73151" y="169925"/>
                </a:lnTo>
                <a:lnTo>
                  <a:pt x="73151" y="179070"/>
                </a:lnTo>
                <a:lnTo>
                  <a:pt x="82296" y="179070"/>
                </a:lnTo>
                <a:close/>
              </a:path>
              <a:path w="1198879" h="179070">
                <a:moveTo>
                  <a:pt x="12953" y="169925"/>
                </a:moveTo>
                <a:lnTo>
                  <a:pt x="9144" y="161544"/>
                </a:lnTo>
                <a:lnTo>
                  <a:pt x="0" y="165354"/>
                </a:lnTo>
                <a:lnTo>
                  <a:pt x="3810" y="173736"/>
                </a:lnTo>
                <a:lnTo>
                  <a:pt x="6096" y="172783"/>
                </a:lnTo>
                <a:lnTo>
                  <a:pt x="6096" y="169925"/>
                </a:lnTo>
                <a:lnTo>
                  <a:pt x="12953" y="169925"/>
                </a:lnTo>
                <a:close/>
              </a:path>
              <a:path w="1198879" h="179070">
                <a:moveTo>
                  <a:pt x="12953" y="169925"/>
                </a:moveTo>
                <a:lnTo>
                  <a:pt x="6096" y="169925"/>
                </a:lnTo>
                <a:lnTo>
                  <a:pt x="6096" y="172783"/>
                </a:lnTo>
                <a:lnTo>
                  <a:pt x="12953" y="169925"/>
                </a:lnTo>
                <a:close/>
              </a:path>
              <a:path w="1198879" h="179070">
                <a:moveTo>
                  <a:pt x="44196" y="179070"/>
                </a:moveTo>
                <a:lnTo>
                  <a:pt x="44196" y="169925"/>
                </a:lnTo>
                <a:lnTo>
                  <a:pt x="12953" y="169925"/>
                </a:lnTo>
                <a:lnTo>
                  <a:pt x="6096" y="172783"/>
                </a:lnTo>
                <a:lnTo>
                  <a:pt x="6096" y="179070"/>
                </a:lnTo>
                <a:lnTo>
                  <a:pt x="44196" y="179070"/>
                </a:lnTo>
                <a:close/>
              </a:path>
              <a:path w="1198879" h="179070">
                <a:moveTo>
                  <a:pt x="73914" y="143256"/>
                </a:moveTo>
                <a:lnTo>
                  <a:pt x="70103" y="134874"/>
                </a:lnTo>
                <a:lnTo>
                  <a:pt x="35051" y="150114"/>
                </a:lnTo>
                <a:lnTo>
                  <a:pt x="38862" y="158496"/>
                </a:lnTo>
                <a:lnTo>
                  <a:pt x="73914" y="143256"/>
                </a:lnTo>
                <a:close/>
              </a:path>
              <a:path w="1198879" h="179070">
                <a:moveTo>
                  <a:pt x="108966" y="128778"/>
                </a:moveTo>
                <a:lnTo>
                  <a:pt x="105155" y="119634"/>
                </a:lnTo>
                <a:lnTo>
                  <a:pt x="96012" y="123444"/>
                </a:lnTo>
                <a:lnTo>
                  <a:pt x="99822" y="132587"/>
                </a:lnTo>
                <a:lnTo>
                  <a:pt x="108966" y="128778"/>
                </a:lnTo>
                <a:close/>
              </a:path>
              <a:path w="1198879" h="179070">
                <a:moveTo>
                  <a:pt x="169925" y="102108"/>
                </a:moveTo>
                <a:lnTo>
                  <a:pt x="166116" y="92964"/>
                </a:lnTo>
                <a:lnTo>
                  <a:pt x="131064" y="108204"/>
                </a:lnTo>
                <a:lnTo>
                  <a:pt x="134874" y="117348"/>
                </a:lnTo>
                <a:lnTo>
                  <a:pt x="169925" y="102108"/>
                </a:lnTo>
                <a:close/>
              </a:path>
              <a:path w="1198879" h="179070">
                <a:moveTo>
                  <a:pt x="204977" y="86868"/>
                </a:moveTo>
                <a:lnTo>
                  <a:pt x="201168" y="77724"/>
                </a:lnTo>
                <a:lnTo>
                  <a:pt x="192786" y="81534"/>
                </a:lnTo>
                <a:lnTo>
                  <a:pt x="195834" y="90678"/>
                </a:lnTo>
                <a:lnTo>
                  <a:pt x="204977" y="86868"/>
                </a:lnTo>
                <a:close/>
              </a:path>
              <a:path w="1198879" h="179070">
                <a:moveTo>
                  <a:pt x="265938" y="60198"/>
                </a:moveTo>
                <a:lnTo>
                  <a:pt x="262127" y="51054"/>
                </a:lnTo>
                <a:lnTo>
                  <a:pt x="227075" y="66294"/>
                </a:lnTo>
                <a:lnTo>
                  <a:pt x="230886" y="75437"/>
                </a:lnTo>
                <a:lnTo>
                  <a:pt x="265938" y="60198"/>
                </a:lnTo>
                <a:close/>
              </a:path>
              <a:path w="1198879" h="179070">
                <a:moveTo>
                  <a:pt x="300990" y="44958"/>
                </a:moveTo>
                <a:lnTo>
                  <a:pt x="297179" y="36575"/>
                </a:lnTo>
                <a:lnTo>
                  <a:pt x="288798" y="40386"/>
                </a:lnTo>
                <a:lnTo>
                  <a:pt x="292608" y="48768"/>
                </a:lnTo>
                <a:lnTo>
                  <a:pt x="300990" y="44958"/>
                </a:lnTo>
                <a:close/>
              </a:path>
              <a:path w="1198879" h="179070">
                <a:moveTo>
                  <a:pt x="361950" y="18287"/>
                </a:moveTo>
                <a:lnTo>
                  <a:pt x="358140" y="9906"/>
                </a:lnTo>
                <a:lnTo>
                  <a:pt x="323088" y="25146"/>
                </a:lnTo>
                <a:lnTo>
                  <a:pt x="326898" y="33528"/>
                </a:lnTo>
                <a:lnTo>
                  <a:pt x="361950" y="18287"/>
                </a:lnTo>
                <a:close/>
              </a:path>
              <a:path w="1198879" h="179070">
                <a:moveTo>
                  <a:pt x="397001" y="3048"/>
                </a:moveTo>
                <a:lnTo>
                  <a:pt x="395616" y="0"/>
                </a:lnTo>
                <a:lnTo>
                  <a:pt x="385502" y="0"/>
                </a:lnTo>
                <a:lnTo>
                  <a:pt x="388620" y="6858"/>
                </a:lnTo>
                <a:lnTo>
                  <a:pt x="397001" y="3048"/>
                </a:lnTo>
                <a:close/>
              </a:path>
              <a:path w="1198879" h="179070">
                <a:moveTo>
                  <a:pt x="842772" y="16002"/>
                </a:moveTo>
                <a:lnTo>
                  <a:pt x="807720" y="762"/>
                </a:lnTo>
                <a:lnTo>
                  <a:pt x="803910" y="9144"/>
                </a:lnTo>
                <a:lnTo>
                  <a:pt x="838962" y="24384"/>
                </a:lnTo>
                <a:lnTo>
                  <a:pt x="842772" y="16002"/>
                </a:lnTo>
                <a:close/>
              </a:path>
              <a:path w="1198879" h="179070">
                <a:moveTo>
                  <a:pt x="877824" y="30480"/>
                </a:moveTo>
                <a:lnTo>
                  <a:pt x="868679" y="26670"/>
                </a:lnTo>
                <a:lnTo>
                  <a:pt x="864870" y="35814"/>
                </a:lnTo>
                <a:lnTo>
                  <a:pt x="874014" y="39624"/>
                </a:lnTo>
                <a:lnTo>
                  <a:pt x="877824" y="30480"/>
                </a:lnTo>
                <a:close/>
              </a:path>
              <a:path w="1198879" h="179070">
                <a:moveTo>
                  <a:pt x="938784" y="57150"/>
                </a:moveTo>
                <a:lnTo>
                  <a:pt x="903732" y="41910"/>
                </a:lnTo>
                <a:lnTo>
                  <a:pt x="899922" y="51054"/>
                </a:lnTo>
                <a:lnTo>
                  <a:pt x="934974" y="66294"/>
                </a:lnTo>
                <a:lnTo>
                  <a:pt x="938784" y="57150"/>
                </a:lnTo>
                <a:close/>
              </a:path>
              <a:path w="1198879" h="179070">
                <a:moveTo>
                  <a:pt x="973836" y="72390"/>
                </a:moveTo>
                <a:lnTo>
                  <a:pt x="964692" y="68580"/>
                </a:lnTo>
                <a:lnTo>
                  <a:pt x="960882" y="77724"/>
                </a:lnTo>
                <a:lnTo>
                  <a:pt x="970026" y="81534"/>
                </a:lnTo>
                <a:lnTo>
                  <a:pt x="973836" y="72390"/>
                </a:lnTo>
                <a:close/>
              </a:path>
              <a:path w="1198879" h="179070">
                <a:moveTo>
                  <a:pt x="1034796" y="99060"/>
                </a:moveTo>
                <a:lnTo>
                  <a:pt x="999744" y="83820"/>
                </a:lnTo>
                <a:lnTo>
                  <a:pt x="995934" y="92964"/>
                </a:lnTo>
                <a:lnTo>
                  <a:pt x="1030986" y="108204"/>
                </a:lnTo>
                <a:lnTo>
                  <a:pt x="1034796" y="99060"/>
                </a:lnTo>
                <a:close/>
              </a:path>
              <a:path w="1198879" h="179070">
                <a:moveTo>
                  <a:pt x="1069848" y="114300"/>
                </a:moveTo>
                <a:lnTo>
                  <a:pt x="1061466" y="110490"/>
                </a:lnTo>
                <a:lnTo>
                  <a:pt x="1057655" y="118872"/>
                </a:lnTo>
                <a:lnTo>
                  <a:pt x="1066038" y="122682"/>
                </a:lnTo>
                <a:lnTo>
                  <a:pt x="1069848" y="114300"/>
                </a:lnTo>
                <a:close/>
              </a:path>
              <a:path w="1198879" h="179070">
                <a:moveTo>
                  <a:pt x="1130808" y="140970"/>
                </a:moveTo>
                <a:lnTo>
                  <a:pt x="1095755" y="125730"/>
                </a:lnTo>
                <a:lnTo>
                  <a:pt x="1091946" y="134112"/>
                </a:lnTo>
                <a:lnTo>
                  <a:pt x="1126998" y="149352"/>
                </a:lnTo>
                <a:lnTo>
                  <a:pt x="1130808" y="140970"/>
                </a:lnTo>
                <a:close/>
              </a:path>
              <a:path w="1198879" h="179070">
                <a:moveTo>
                  <a:pt x="1165860" y="156210"/>
                </a:moveTo>
                <a:lnTo>
                  <a:pt x="1157477" y="152400"/>
                </a:lnTo>
                <a:lnTo>
                  <a:pt x="1153668" y="160782"/>
                </a:lnTo>
                <a:lnTo>
                  <a:pt x="1162050" y="164592"/>
                </a:lnTo>
                <a:lnTo>
                  <a:pt x="1165860" y="1562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50592" y="4814315"/>
            <a:ext cx="526541" cy="5387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07564" y="4863084"/>
            <a:ext cx="313181" cy="2948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91584" y="4962905"/>
            <a:ext cx="1708150" cy="181610"/>
          </a:xfrm>
          <a:custGeom>
            <a:avLst/>
            <a:gdLst/>
            <a:ahLst/>
            <a:cxnLst/>
            <a:rect l="l" t="t" r="r" b="b"/>
            <a:pathLst>
              <a:path w="1708150" h="181610">
                <a:moveTo>
                  <a:pt x="857250" y="169164"/>
                </a:moveTo>
                <a:lnTo>
                  <a:pt x="857250" y="167640"/>
                </a:lnTo>
                <a:lnTo>
                  <a:pt x="854202" y="165354"/>
                </a:lnTo>
                <a:lnTo>
                  <a:pt x="0" y="165354"/>
                </a:lnTo>
                <a:lnTo>
                  <a:pt x="0" y="177546"/>
                </a:lnTo>
                <a:lnTo>
                  <a:pt x="844296" y="177546"/>
                </a:lnTo>
                <a:lnTo>
                  <a:pt x="844296" y="171450"/>
                </a:lnTo>
                <a:lnTo>
                  <a:pt x="850391" y="177546"/>
                </a:lnTo>
                <a:lnTo>
                  <a:pt x="850391" y="169164"/>
                </a:lnTo>
                <a:lnTo>
                  <a:pt x="857250" y="169164"/>
                </a:lnTo>
                <a:close/>
              </a:path>
              <a:path w="1708150" h="181610">
                <a:moveTo>
                  <a:pt x="850391" y="177546"/>
                </a:moveTo>
                <a:lnTo>
                  <a:pt x="844296" y="171450"/>
                </a:lnTo>
                <a:lnTo>
                  <a:pt x="844296" y="177546"/>
                </a:lnTo>
                <a:lnTo>
                  <a:pt x="850391" y="177546"/>
                </a:lnTo>
                <a:close/>
              </a:path>
              <a:path w="1708150" h="181610">
                <a:moveTo>
                  <a:pt x="857250" y="181356"/>
                </a:moveTo>
                <a:lnTo>
                  <a:pt x="857250" y="175260"/>
                </a:lnTo>
                <a:lnTo>
                  <a:pt x="850391" y="169164"/>
                </a:lnTo>
                <a:lnTo>
                  <a:pt x="850391" y="177546"/>
                </a:lnTo>
                <a:lnTo>
                  <a:pt x="844296" y="177546"/>
                </a:lnTo>
                <a:lnTo>
                  <a:pt x="844296" y="179070"/>
                </a:lnTo>
                <a:lnTo>
                  <a:pt x="847344" y="181356"/>
                </a:lnTo>
                <a:lnTo>
                  <a:pt x="857250" y="181356"/>
                </a:lnTo>
                <a:close/>
              </a:path>
              <a:path w="1708150" h="181610">
                <a:moveTo>
                  <a:pt x="1701545" y="169164"/>
                </a:moveTo>
                <a:lnTo>
                  <a:pt x="850391" y="169164"/>
                </a:lnTo>
                <a:lnTo>
                  <a:pt x="857250" y="175260"/>
                </a:lnTo>
                <a:lnTo>
                  <a:pt x="857250" y="181356"/>
                </a:lnTo>
                <a:lnTo>
                  <a:pt x="1695450" y="181356"/>
                </a:lnTo>
                <a:lnTo>
                  <a:pt x="1695450" y="175260"/>
                </a:lnTo>
                <a:lnTo>
                  <a:pt x="1701545" y="169164"/>
                </a:lnTo>
                <a:close/>
              </a:path>
              <a:path w="1708150" h="181610">
                <a:moveTo>
                  <a:pt x="1707642" y="179070"/>
                </a:moveTo>
                <a:lnTo>
                  <a:pt x="1707642" y="0"/>
                </a:lnTo>
                <a:lnTo>
                  <a:pt x="1695450" y="0"/>
                </a:lnTo>
                <a:lnTo>
                  <a:pt x="1695450" y="169164"/>
                </a:lnTo>
                <a:lnTo>
                  <a:pt x="1701545" y="169164"/>
                </a:lnTo>
                <a:lnTo>
                  <a:pt x="1701545" y="181356"/>
                </a:lnTo>
                <a:lnTo>
                  <a:pt x="1705356" y="181356"/>
                </a:lnTo>
                <a:lnTo>
                  <a:pt x="1707642" y="179070"/>
                </a:lnTo>
                <a:close/>
              </a:path>
              <a:path w="1708150" h="181610">
                <a:moveTo>
                  <a:pt x="1701545" y="181356"/>
                </a:moveTo>
                <a:lnTo>
                  <a:pt x="1701545" y="169164"/>
                </a:lnTo>
                <a:lnTo>
                  <a:pt x="1695450" y="175260"/>
                </a:lnTo>
                <a:lnTo>
                  <a:pt x="1695450" y="181356"/>
                </a:lnTo>
                <a:lnTo>
                  <a:pt x="1701545" y="181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23053" y="4373117"/>
            <a:ext cx="571500" cy="254635"/>
          </a:xfrm>
          <a:custGeom>
            <a:avLst/>
            <a:gdLst/>
            <a:ahLst/>
            <a:cxnLst/>
            <a:rect l="l" t="t" r="r" b="b"/>
            <a:pathLst>
              <a:path w="571500" h="254635">
                <a:moveTo>
                  <a:pt x="0" y="0"/>
                </a:moveTo>
                <a:lnTo>
                  <a:pt x="0" y="254508"/>
                </a:lnTo>
                <a:lnTo>
                  <a:pt x="571500" y="254508"/>
                </a:lnTo>
                <a:lnTo>
                  <a:pt x="571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7200" y="5352288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77631" y="5353050"/>
            <a:ext cx="1950720" cy="192405"/>
          </a:xfrm>
          <a:custGeom>
            <a:avLst/>
            <a:gdLst/>
            <a:ahLst/>
            <a:cxnLst/>
            <a:rect l="l" t="t" r="r" b="b"/>
            <a:pathLst>
              <a:path w="1950720" h="192404">
                <a:moveTo>
                  <a:pt x="1950712" y="0"/>
                </a:moveTo>
                <a:lnTo>
                  <a:pt x="0" y="0"/>
                </a:lnTo>
                <a:lnTo>
                  <a:pt x="7047" y="2371"/>
                </a:lnTo>
                <a:lnTo>
                  <a:pt x="56553" y="10471"/>
                </a:lnTo>
                <a:lnTo>
                  <a:pt x="84172" y="12624"/>
                </a:lnTo>
                <a:lnTo>
                  <a:pt x="98555" y="13746"/>
                </a:lnTo>
                <a:lnTo>
                  <a:pt x="143498" y="19078"/>
                </a:lnTo>
                <a:lnTo>
                  <a:pt x="190273" y="30480"/>
                </a:lnTo>
                <a:lnTo>
                  <a:pt x="238282" y="48534"/>
                </a:lnTo>
                <a:lnTo>
                  <a:pt x="288775" y="69989"/>
                </a:lnTo>
                <a:lnTo>
                  <a:pt x="306267" y="77594"/>
                </a:lnTo>
                <a:lnTo>
                  <a:pt x="324129" y="85319"/>
                </a:lnTo>
                <a:lnTo>
                  <a:pt x="361057" y="100869"/>
                </a:lnTo>
                <a:lnTo>
                  <a:pt x="399744" y="116122"/>
                </a:lnTo>
                <a:lnTo>
                  <a:pt x="440379" y="130561"/>
                </a:lnTo>
                <a:lnTo>
                  <a:pt x="483150" y="143670"/>
                </a:lnTo>
                <a:lnTo>
                  <a:pt x="528243" y="154932"/>
                </a:lnTo>
                <a:lnTo>
                  <a:pt x="575845" y="163830"/>
                </a:lnTo>
                <a:lnTo>
                  <a:pt x="627398" y="170559"/>
                </a:lnTo>
                <a:lnTo>
                  <a:pt x="683129" y="175784"/>
                </a:lnTo>
                <a:lnTo>
                  <a:pt x="742097" y="179692"/>
                </a:lnTo>
                <a:lnTo>
                  <a:pt x="803360" y="182471"/>
                </a:lnTo>
                <a:lnTo>
                  <a:pt x="865977" y="184308"/>
                </a:lnTo>
                <a:lnTo>
                  <a:pt x="929005" y="185391"/>
                </a:lnTo>
                <a:lnTo>
                  <a:pt x="991503" y="185907"/>
                </a:lnTo>
                <a:lnTo>
                  <a:pt x="1166395" y="185928"/>
                </a:lnTo>
                <a:lnTo>
                  <a:pt x="1192983" y="186093"/>
                </a:lnTo>
                <a:lnTo>
                  <a:pt x="1219256" y="186543"/>
                </a:lnTo>
                <a:lnTo>
                  <a:pt x="1245222" y="187208"/>
                </a:lnTo>
                <a:lnTo>
                  <a:pt x="1270887" y="188018"/>
                </a:lnTo>
                <a:lnTo>
                  <a:pt x="1321338" y="189795"/>
                </a:lnTo>
                <a:lnTo>
                  <a:pt x="1346137" y="190623"/>
                </a:lnTo>
                <a:lnTo>
                  <a:pt x="1370660" y="191316"/>
                </a:lnTo>
                <a:lnTo>
                  <a:pt x="1394913" y="191807"/>
                </a:lnTo>
                <a:lnTo>
                  <a:pt x="1442636" y="191898"/>
                </a:lnTo>
                <a:lnTo>
                  <a:pt x="1466117" y="191359"/>
                </a:lnTo>
                <a:lnTo>
                  <a:pt x="1512353" y="188765"/>
                </a:lnTo>
                <a:lnTo>
                  <a:pt x="1557661" y="183684"/>
                </a:lnTo>
                <a:lnTo>
                  <a:pt x="1602091" y="175558"/>
                </a:lnTo>
                <a:lnTo>
                  <a:pt x="1645693" y="163830"/>
                </a:lnTo>
                <a:lnTo>
                  <a:pt x="1689675" y="148663"/>
                </a:lnTo>
                <a:lnTo>
                  <a:pt x="1734287" y="130734"/>
                </a:lnTo>
                <a:lnTo>
                  <a:pt x="1778835" y="110255"/>
                </a:lnTo>
                <a:lnTo>
                  <a:pt x="1822624" y="87434"/>
                </a:lnTo>
                <a:lnTo>
                  <a:pt x="1864959" y="62484"/>
                </a:lnTo>
                <a:lnTo>
                  <a:pt x="1905145" y="35612"/>
                </a:lnTo>
                <a:lnTo>
                  <a:pt x="1942488" y="7031"/>
                </a:lnTo>
                <a:lnTo>
                  <a:pt x="1950712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456410" y="5503723"/>
            <a:ext cx="2130754" cy="82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50935" y="5838444"/>
            <a:ext cx="173990" cy="128905"/>
          </a:xfrm>
          <a:custGeom>
            <a:avLst/>
            <a:gdLst/>
            <a:ahLst/>
            <a:cxnLst/>
            <a:rect l="l" t="t" r="r" b="b"/>
            <a:pathLst>
              <a:path w="173990" h="128904">
                <a:moveTo>
                  <a:pt x="173736" y="7620"/>
                </a:moveTo>
                <a:lnTo>
                  <a:pt x="168402" y="0"/>
                </a:lnTo>
                <a:lnTo>
                  <a:pt x="0" y="120396"/>
                </a:lnTo>
                <a:lnTo>
                  <a:pt x="5334" y="128778"/>
                </a:lnTo>
                <a:lnTo>
                  <a:pt x="17373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20430" y="608228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253592" y="5935979"/>
            <a:ext cx="362585" cy="396240"/>
          </a:xfrm>
          <a:custGeom>
            <a:avLst/>
            <a:gdLst/>
            <a:ahLst/>
            <a:cxnLst/>
            <a:rect l="l" t="t" r="r" b="b"/>
            <a:pathLst>
              <a:path w="362584" h="396239">
                <a:moveTo>
                  <a:pt x="362341" y="6096"/>
                </a:moveTo>
                <a:lnTo>
                  <a:pt x="355483" y="0"/>
                </a:lnTo>
                <a:lnTo>
                  <a:pt x="0" y="396239"/>
                </a:lnTo>
                <a:lnTo>
                  <a:pt x="12326" y="396239"/>
                </a:lnTo>
                <a:lnTo>
                  <a:pt x="362341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750808" y="5937503"/>
            <a:ext cx="0" cy="271780"/>
          </a:xfrm>
          <a:custGeom>
            <a:avLst/>
            <a:gdLst/>
            <a:ahLst/>
            <a:cxnLst/>
            <a:rect l="l" t="t" r="r" b="b"/>
            <a:pathLst>
              <a:path h="271779">
                <a:moveTo>
                  <a:pt x="0" y="0"/>
                </a:moveTo>
                <a:lnTo>
                  <a:pt x="0" y="271272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10193" y="5812535"/>
            <a:ext cx="527303" cy="1310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404859" y="5808083"/>
            <a:ext cx="537210" cy="140970"/>
          </a:xfrm>
          <a:custGeom>
            <a:avLst/>
            <a:gdLst/>
            <a:ahLst/>
            <a:cxnLst/>
            <a:rect l="l" t="t" r="r" b="b"/>
            <a:pathLst>
              <a:path w="537209" h="140970">
                <a:moveTo>
                  <a:pt x="762" y="74556"/>
                </a:moveTo>
                <a:lnTo>
                  <a:pt x="761" y="66174"/>
                </a:lnTo>
                <a:lnTo>
                  <a:pt x="0" y="69984"/>
                </a:lnTo>
                <a:lnTo>
                  <a:pt x="0" y="70746"/>
                </a:lnTo>
                <a:lnTo>
                  <a:pt x="762" y="74556"/>
                </a:lnTo>
                <a:close/>
              </a:path>
              <a:path w="537209" h="140970">
                <a:moveTo>
                  <a:pt x="2286" y="78366"/>
                </a:moveTo>
                <a:lnTo>
                  <a:pt x="2285" y="62364"/>
                </a:lnTo>
                <a:lnTo>
                  <a:pt x="761" y="65412"/>
                </a:lnTo>
                <a:lnTo>
                  <a:pt x="762" y="75318"/>
                </a:lnTo>
                <a:lnTo>
                  <a:pt x="2286" y="78366"/>
                </a:lnTo>
                <a:close/>
              </a:path>
              <a:path w="537209" h="140970">
                <a:moveTo>
                  <a:pt x="537210" y="70746"/>
                </a:moveTo>
                <a:lnTo>
                  <a:pt x="537210" y="66174"/>
                </a:lnTo>
                <a:lnTo>
                  <a:pt x="536448" y="65412"/>
                </a:lnTo>
                <a:lnTo>
                  <a:pt x="535686" y="62364"/>
                </a:lnTo>
                <a:lnTo>
                  <a:pt x="497846" y="32761"/>
                </a:lnTo>
                <a:lnTo>
                  <a:pt x="447573" y="17518"/>
                </a:lnTo>
                <a:lnTo>
                  <a:pt x="396155" y="8125"/>
                </a:lnTo>
                <a:lnTo>
                  <a:pt x="345697" y="2831"/>
                </a:lnTo>
                <a:lnTo>
                  <a:pt x="295656" y="642"/>
                </a:lnTo>
                <a:lnTo>
                  <a:pt x="277165" y="114"/>
                </a:lnTo>
                <a:lnTo>
                  <a:pt x="234615" y="846"/>
                </a:lnTo>
                <a:lnTo>
                  <a:pt x="189212" y="2974"/>
                </a:lnTo>
                <a:lnTo>
                  <a:pt x="151256" y="6909"/>
                </a:lnTo>
                <a:lnTo>
                  <a:pt x="113508" y="12574"/>
                </a:lnTo>
                <a:lnTo>
                  <a:pt x="76261" y="20806"/>
                </a:lnTo>
                <a:lnTo>
                  <a:pt x="62959" y="24550"/>
                </a:lnTo>
                <a:lnTo>
                  <a:pt x="55626" y="26550"/>
                </a:lnTo>
                <a:lnTo>
                  <a:pt x="48768" y="29598"/>
                </a:lnTo>
                <a:lnTo>
                  <a:pt x="41148" y="31884"/>
                </a:lnTo>
                <a:lnTo>
                  <a:pt x="28956" y="37980"/>
                </a:lnTo>
                <a:lnTo>
                  <a:pt x="18287" y="44076"/>
                </a:lnTo>
                <a:lnTo>
                  <a:pt x="13715" y="47124"/>
                </a:lnTo>
                <a:lnTo>
                  <a:pt x="6857" y="53982"/>
                </a:lnTo>
                <a:lnTo>
                  <a:pt x="4571" y="57792"/>
                </a:lnTo>
                <a:lnTo>
                  <a:pt x="3809" y="58554"/>
                </a:lnTo>
                <a:lnTo>
                  <a:pt x="2285" y="61602"/>
                </a:lnTo>
                <a:lnTo>
                  <a:pt x="2286" y="79128"/>
                </a:lnTo>
                <a:lnTo>
                  <a:pt x="7899" y="87339"/>
                </a:lnTo>
                <a:lnTo>
                  <a:pt x="9906" y="89171"/>
                </a:lnTo>
                <a:lnTo>
                  <a:pt x="9906" y="68460"/>
                </a:lnTo>
                <a:lnTo>
                  <a:pt x="10668" y="65412"/>
                </a:lnTo>
                <a:lnTo>
                  <a:pt x="10668" y="66174"/>
                </a:lnTo>
                <a:lnTo>
                  <a:pt x="12192" y="62364"/>
                </a:lnTo>
                <a:lnTo>
                  <a:pt x="12192" y="63126"/>
                </a:lnTo>
                <a:lnTo>
                  <a:pt x="62959" y="34356"/>
                </a:lnTo>
                <a:lnTo>
                  <a:pt x="112430" y="22255"/>
                </a:lnTo>
                <a:lnTo>
                  <a:pt x="171569" y="14167"/>
                </a:lnTo>
                <a:lnTo>
                  <a:pt x="235751" y="10163"/>
                </a:lnTo>
                <a:lnTo>
                  <a:pt x="264682" y="9725"/>
                </a:lnTo>
                <a:lnTo>
                  <a:pt x="277165" y="9789"/>
                </a:lnTo>
                <a:lnTo>
                  <a:pt x="334730" y="11684"/>
                </a:lnTo>
                <a:lnTo>
                  <a:pt x="396863" y="17738"/>
                </a:lnTo>
                <a:lnTo>
                  <a:pt x="451528" y="27823"/>
                </a:lnTo>
                <a:lnTo>
                  <a:pt x="494984" y="41937"/>
                </a:lnTo>
                <a:lnTo>
                  <a:pt x="525780" y="63126"/>
                </a:lnTo>
                <a:lnTo>
                  <a:pt x="525780" y="63634"/>
                </a:lnTo>
                <a:lnTo>
                  <a:pt x="527304" y="66174"/>
                </a:lnTo>
                <a:lnTo>
                  <a:pt x="527304" y="66936"/>
                </a:lnTo>
                <a:lnTo>
                  <a:pt x="528066" y="68460"/>
                </a:lnTo>
                <a:lnTo>
                  <a:pt x="528066" y="89279"/>
                </a:lnTo>
                <a:lnTo>
                  <a:pt x="529776" y="87732"/>
                </a:lnTo>
                <a:lnTo>
                  <a:pt x="535110" y="79620"/>
                </a:lnTo>
                <a:lnTo>
                  <a:pt x="537210" y="70746"/>
                </a:lnTo>
                <a:close/>
              </a:path>
              <a:path w="537209" h="140970">
                <a:moveTo>
                  <a:pt x="525780" y="91347"/>
                </a:moveTo>
                <a:lnTo>
                  <a:pt x="525780" y="77604"/>
                </a:lnTo>
                <a:lnTo>
                  <a:pt x="523494" y="80652"/>
                </a:lnTo>
                <a:lnTo>
                  <a:pt x="510997" y="90257"/>
                </a:lnTo>
                <a:lnTo>
                  <a:pt x="474167" y="106430"/>
                </a:lnTo>
                <a:lnTo>
                  <a:pt x="424588" y="118553"/>
                </a:lnTo>
                <a:lnTo>
                  <a:pt x="365900" y="126630"/>
                </a:lnTo>
                <a:lnTo>
                  <a:pt x="302031" y="130649"/>
                </a:lnTo>
                <a:lnTo>
                  <a:pt x="264682" y="131100"/>
                </a:lnTo>
                <a:lnTo>
                  <a:pt x="235751" y="130653"/>
                </a:lnTo>
                <a:lnTo>
                  <a:pt x="171258" y="126568"/>
                </a:lnTo>
                <a:lnTo>
                  <a:pt x="112835" y="118517"/>
                </a:lnTo>
                <a:lnTo>
                  <a:pt x="63188" y="106396"/>
                </a:lnTo>
                <a:lnTo>
                  <a:pt x="26266" y="90241"/>
                </a:lnTo>
                <a:lnTo>
                  <a:pt x="12192" y="77604"/>
                </a:lnTo>
                <a:lnTo>
                  <a:pt x="12192" y="78366"/>
                </a:lnTo>
                <a:lnTo>
                  <a:pt x="10668" y="74556"/>
                </a:lnTo>
                <a:lnTo>
                  <a:pt x="10668" y="75318"/>
                </a:lnTo>
                <a:lnTo>
                  <a:pt x="9906" y="72270"/>
                </a:lnTo>
                <a:lnTo>
                  <a:pt x="39243" y="107811"/>
                </a:lnTo>
                <a:lnTo>
                  <a:pt x="86648" y="122647"/>
                </a:lnTo>
                <a:lnTo>
                  <a:pt x="142494" y="132563"/>
                </a:lnTo>
                <a:lnTo>
                  <a:pt x="180875" y="136841"/>
                </a:lnTo>
                <a:lnTo>
                  <a:pt x="234615" y="140307"/>
                </a:lnTo>
                <a:lnTo>
                  <a:pt x="264682" y="140978"/>
                </a:lnTo>
                <a:lnTo>
                  <a:pt x="277165" y="140906"/>
                </a:lnTo>
                <a:lnTo>
                  <a:pt x="287581" y="140600"/>
                </a:lnTo>
                <a:lnTo>
                  <a:pt x="295656" y="140088"/>
                </a:lnTo>
                <a:lnTo>
                  <a:pt x="322326" y="139326"/>
                </a:lnTo>
                <a:lnTo>
                  <a:pt x="363649" y="136417"/>
                </a:lnTo>
                <a:lnTo>
                  <a:pt x="404279" y="131339"/>
                </a:lnTo>
                <a:lnTo>
                  <a:pt x="452940" y="122063"/>
                </a:lnTo>
                <a:lnTo>
                  <a:pt x="498487" y="107793"/>
                </a:lnTo>
                <a:lnTo>
                  <a:pt x="521619" y="95112"/>
                </a:lnTo>
                <a:lnTo>
                  <a:pt x="525780" y="91347"/>
                </a:lnTo>
                <a:close/>
              </a:path>
              <a:path w="537209" h="140970">
                <a:moveTo>
                  <a:pt x="525780" y="63634"/>
                </a:moveTo>
                <a:lnTo>
                  <a:pt x="525780" y="63126"/>
                </a:lnTo>
                <a:lnTo>
                  <a:pt x="525018" y="62364"/>
                </a:lnTo>
                <a:lnTo>
                  <a:pt x="525780" y="63634"/>
                </a:lnTo>
                <a:close/>
              </a:path>
              <a:path w="537209" h="140970">
                <a:moveTo>
                  <a:pt x="527304" y="89968"/>
                </a:moveTo>
                <a:lnTo>
                  <a:pt x="527304" y="74556"/>
                </a:lnTo>
                <a:lnTo>
                  <a:pt x="525018" y="78366"/>
                </a:lnTo>
                <a:lnTo>
                  <a:pt x="525780" y="77604"/>
                </a:lnTo>
                <a:lnTo>
                  <a:pt x="525780" y="91347"/>
                </a:lnTo>
                <a:lnTo>
                  <a:pt x="527304" y="89968"/>
                </a:lnTo>
                <a:close/>
              </a:path>
              <a:path w="537209" h="140970">
                <a:moveTo>
                  <a:pt x="527304" y="66936"/>
                </a:moveTo>
                <a:lnTo>
                  <a:pt x="527304" y="66174"/>
                </a:lnTo>
                <a:lnTo>
                  <a:pt x="526542" y="65412"/>
                </a:lnTo>
                <a:lnTo>
                  <a:pt x="527304" y="66936"/>
                </a:lnTo>
                <a:close/>
              </a:path>
              <a:path w="537209" h="140970">
                <a:moveTo>
                  <a:pt x="528066" y="89279"/>
                </a:moveTo>
                <a:lnTo>
                  <a:pt x="528066" y="72270"/>
                </a:lnTo>
                <a:lnTo>
                  <a:pt x="526542" y="75318"/>
                </a:lnTo>
                <a:lnTo>
                  <a:pt x="527304" y="74556"/>
                </a:lnTo>
                <a:lnTo>
                  <a:pt x="527304" y="89968"/>
                </a:lnTo>
                <a:lnTo>
                  <a:pt x="528066" y="89279"/>
                </a:lnTo>
                <a:close/>
              </a:path>
              <a:path w="537209" h="140970">
                <a:moveTo>
                  <a:pt x="528066" y="69984"/>
                </a:moveTo>
                <a:lnTo>
                  <a:pt x="528066" y="68460"/>
                </a:lnTo>
                <a:lnTo>
                  <a:pt x="527304" y="67698"/>
                </a:lnTo>
                <a:lnTo>
                  <a:pt x="527970" y="70365"/>
                </a:lnTo>
                <a:lnTo>
                  <a:pt x="528066" y="69984"/>
                </a:lnTo>
                <a:close/>
              </a:path>
              <a:path w="537209" h="140970">
                <a:moveTo>
                  <a:pt x="528066" y="72270"/>
                </a:moveTo>
                <a:lnTo>
                  <a:pt x="528066" y="70746"/>
                </a:lnTo>
                <a:lnTo>
                  <a:pt x="527970" y="70365"/>
                </a:lnTo>
                <a:lnTo>
                  <a:pt x="527304" y="73032"/>
                </a:lnTo>
                <a:lnTo>
                  <a:pt x="528066" y="72270"/>
                </a:lnTo>
                <a:close/>
              </a:path>
              <a:path w="537209" h="140970">
                <a:moveTo>
                  <a:pt x="528066" y="70746"/>
                </a:moveTo>
                <a:lnTo>
                  <a:pt x="528066" y="69984"/>
                </a:lnTo>
                <a:lnTo>
                  <a:pt x="527970" y="70365"/>
                </a:lnTo>
                <a:lnTo>
                  <a:pt x="528066" y="70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10193" y="5798058"/>
            <a:ext cx="529590" cy="815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07907" y="5708903"/>
            <a:ext cx="527303" cy="1531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03335" y="5704428"/>
            <a:ext cx="536575" cy="162560"/>
          </a:xfrm>
          <a:custGeom>
            <a:avLst/>
            <a:gdLst/>
            <a:ahLst/>
            <a:cxnLst/>
            <a:rect l="l" t="t" r="r" b="b"/>
            <a:pathLst>
              <a:path w="536575" h="162560">
                <a:moveTo>
                  <a:pt x="536427" y="79373"/>
                </a:moveTo>
                <a:lnTo>
                  <a:pt x="504894" y="41801"/>
                </a:lnTo>
                <a:lnTo>
                  <a:pt x="466933" y="26006"/>
                </a:lnTo>
                <a:lnTo>
                  <a:pt x="423953" y="14683"/>
                </a:lnTo>
                <a:lnTo>
                  <a:pt x="383530" y="7351"/>
                </a:lnTo>
                <a:lnTo>
                  <a:pt x="321564" y="1427"/>
                </a:lnTo>
                <a:lnTo>
                  <a:pt x="248432" y="0"/>
                </a:lnTo>
                <a:lnTo>
                  <a:pt x="235916" y="309"/>
                </a:lnTo>
                <a:lnTo>
                  <a:pt x="197542" y="2465"/>
                </a:lnTo>
                <a:lnTo>
                  <a:pt x="158701" y="6606"/>
                </a:lnTo>
                <a:lnTo>
                  <a:pt x="120343" y="12922"/>
                </a:lnTo>
                <a:lnTo>
                  <a:pt x="71628" y="25049"/>
                </a:lnTo>
                <a:lnTo>
                  <a:pt x="36118" y="39440"/>
                </a:lnTo>
                <a:lnTo>
                  <a:pt x="5292" y="64437"/>
                </a:lnTo>
                <a:lnTo>
                  <a:pt x="0" y="76103"/>
                </a:lnTo>
                <a:lnTo>
                  <a:pt x="0" y="86771"/>
                </a:lnTo>
                <a:lnTo>
                  <a:pt x="8245" y="101115"/>
                </a:lnTo>
                <a:lnTo>
                  <a:pt x="9144" y="101953"/>
                </a:lnTo>
                <a:lnTo>
                  <a:pt x="9144" y="78389"/>
                </a:lnTo>
                <a:lnTo>
                  <a:pt x="9906" y="76484"/>
                </a:lnTo>
                <a:lnTo>
                  <a:pt x="9906" y="75341"/>
                </a:lnTo>
                <a:lnTo>
                  <a:pt x="12192" y="71531"/>
                </a:lnTo>
                <a:lnTo>
                  <a:pt x="57773" y="39915"/>
                </a:lnTo>
                <a:lnTo>
                  <a:pt x="107514" y="25039"/>
                </a:lnTo>
                <a:lnTo>
                  <a:pt x="167805" y="15133"/>
                </a:lnTo>
                <a:lnTo>
                  <a:pt x="234421" y="10202"/>
                </a:lnTo>
                <a:lnTo>
                  <a:pt x="268781" y="9605"/>
                </a:lnTo>
                <a:lnTo>
                  <a:pt x="303137" y="10253"/>
                </a:lnTo>
                <a:lnTo>
                  <a:pt x="369725" y="15292"/>
                </a:lnTo>
                <a:lnTo>
                  <a:pt x="429960" y="25324"/>
                </a:lnTo>
                <a:lnTo>
                  <a:pt x="479615" y="40356"/>
                </a:lnTo>
                <a:lnTo>
                  <a:pt x="514465" y="60395"/>
                </a:lnTo>
                <a:lnTo>
                  <a:pt x="526542" y="75341"/>
                </a:lnTo>
                <a:lnTo>
                  <a:pt x="526542" y="76484"/>
                </a:lnTo>
                <a:lnTo>
                  <a:pt x="527304" y="78389"/>
                </a:lnTo>
                <a:lnTo>
                  <a:pt x="527304" y="102283"/>
                </a:lnTo>
                <a:lnTo>
                  <a:pt x="530352" y="98963"/>
                </a:lnTo>
                <a:lnTo>
                  <a:pt x="532638" y="95153"/>
                </a:lnTo>
                <a:lnTo>
                  <a:pt x="533400" y="95153"/>
                </a:lnTo>
                <a:lnTo>
                  <a:pt x="534924" y="91343"/>
                </a:lnTo>
                <a:lnTo>
                  <a:pt x="535448" y="88734"/>
                </a:lnTo>
                <a:lnTo>
                  <a:pt x="536427" y="79373"/>
                </a:lnTo>
                <a:close/>
              </a:path>
              <a:path w="536575" h="162560">
                <a:moveTo>
                  <a:pt x="9906" y="77627"/>
                </a:moveTo>
                <a:lnTo>
                  <a:pt x="9144" y="78389"/>
                </a:lnTo>
                <a:lnTo>
                  <a:pt x="9144" y="80675"/>
                </a:lnTo>
                <a:lnTo>
                  <a:pt x="9220" y="81056"/>
                </a:lnTo>
                <a:lnTo>
                  <a:pt x="9906" y="77627"/>
                </a:lnTo>
                <a:close/>
              </a:path>
              <a:path w="536575" h="162560">
                <a:moveTo>
                  <a:pt x="9220" y="81056"/>
                </a:moveTo>
                <a:lnTo>
                  <a:pt x="9144" y="80675"/>
                </a:lnTo>
                <a:lnTo>
                  <a:pt x="9144" y="81437"/>
                </a:lnTo>
                <a:lnTo>
                  <a:pt x="9220" y="81056"/>
                </a:lnTo>
                <a:close/>
              </a:path>
              <a:path w="536575" h="162560">
                <a:moveTo>
                  <a:pt x="9906" y="84485"/>
                </a:moveTo>
                <a:lnTo>
                  <a:pt x="9220" y="81056"/>
                </a:lnTo>
                <a:lnTo>
                  <a:pt x="9144" y="81437"/>
                </a:lnTo>
                <a:lnTo>
                  <a:pt x="9144" y="83723"/>
                </a:lnTo>
                <a:lnTo>
                  <a:pt x="9906" y="84485"/>
                </a:lnTo>
                <a:close/>
              </a:path>
              <a:path w="536575" h="162560">
                <a:moveTo>
                  <a:pt x="10668" y="87533"/>
                </a:moveTo>
                <a:lnTo>
                  <a:pt x="9144" y="83723"/>
                </a:lnTo>
                <a:lnTo>
                  <a:pt x="9144" y="101953"/>
                </a:lnTo>
                <a:lnTo>
                  <a:pt x="9906" y="102664"/>
                </a:lnTo>
                <a:lnTo>
                  <a:pt x="9906" y="87533"/>
                </a:lnTo>
                <a:lnTo>
                  <a:pt x="10668" y="87533"/>
                </a:lnTo>
                <a:close/>
              </a:path>
              <a:path w="536575" h="162560">
                <a:moveTo>
                  <a:pt x="10668" y="74579"/>
                </a:moveTo>
                <a:lnTo>
                  <a:pt x="9906" y="75341"/>
                </a:lnTo>
                <a:lnTo>
                  <a:pt x="9906" y="76484"/>
                </a:lnTo>
                <a:lnTo>
                  <a:pt x="10668" y="74579"/>
                </a:lnTo>
                <a:close/>
              </a:path>
              <a:path w="536575" h="162560">
                <a:moveTo>
                  <a:pt x="525018" y="104773"/>
                </a:moveTo>
                <a:lnTo>
                  <a:pt x="525018" y="90581"/>
                </a:lnTo>
                <a:lnTo>
                  <a:pt x="522731" y="94391"/>
                </a:lnTo>
                <a:lnTo>
                  <a:pt x="510511" y="105540"/>
                </a:lnTo>
                <a:lnTo>
                  <a:pt x="473565" y="124342"/>
                </a:lnTo>
                <a:lnTo>
                  <a:pt x="423197" y="138450"/>
                </a:lnTo>
                <a:lnTo>
                  <a:pt x="363309" y="147823"/>
                </a:lnTo>
                <a:lnTo>
                  <a:pt x="297802" y="152422"/>
                </a:lnTo>
                <a:lnTo>
                  <a:pt x="264161" y="152918"/>
                </a:lnTo>
                <a:lnTo>
                  <a:pt x="230578" y="152206"/>
                </a:lnTo>
                <a:lnTo>
                  <a:pt x="165539" y="147135"/>
                </a:lnTo>
                <a:lnTo>
                  <a:pt x="106585" y="137170"/>
                </a:lnTo>
                <a:lnTo>
                  <a:pt x="57618" y="122271"/>
                </a:lnTo>
                <a:lnTo>
                  <a:pt x="22541" y="102396"/>
                </a:lnTo>
                <a:lnTo>
                  <a:pt x="9906" y="87533"/>
                </a:lnTo>
                <a:lnTo>
                  <a:pt x="9906" y="102664"/>
                </a:lnTo>
                <a:lnTo>
                  <a:pt x="63422" y="134906"/>
                </a:lnTo>
                <a:lnTo>
                  <a:pt x="119668" y="149909"/>
                </a:lnTo>
                <a:lnTo>
                  <a:pt x="185970" y="159058"/>
                </a:lnTo>
                <a:lnTo>
                  <a:pt x="257603" y="162495"/>
                </a:lnTo>
                <a:lnTo>
                  <a:pt x="293942" y="162116"/>
                </a:lnTo>
                <a:lnTo>
                  <a:pt x="364712" y="157251"/>
                </a:lnTo>
                <a:lnTo>
                  <a:pt x="429000" y="147029"/>
                </a:lnTo>
                <a:lnTo>
                  <a:pt x="482080" y="131591"/>
                </a:lnTo>
                <a:lnTo>
                  <a:pt x="519229" y="111078"/>
                </a:lnTo>
                <a:lnTo>
                  <a:pt x="525018" y="104773"/>
                </a:lnTo>
                <a:close/>
              </a:path>
              <a:path w="536575" h="162560">
                <a:moveTo>
                  <a:pt x="526542" y="103113"/>
                </a:moveTo>
                <a:lnTo>
                  <a:pt x="526542" y="87533"/>
                </a:lnTo>
                <a:lnTo>
                  <a:pt x="524256" y="91343"/>
                </a:lnTo>
                <a:lnTo>
                  <a:pt x="525018" y="90581"/>
                </a:lnTo>
                <a:lnTo>
                  <a:pt x="525018" y="104773"/>
                </a:lnTo>
                <a:lnTo>
                  <a:pt x="526542" y="103113"/>
                </a:lnTo>
                <a:close/>
              </a:path>
              <a:path w="536575" h="162560">
                <a:moveTo>
                  <a:pt x="526542" y="76484"/>
                </a:moveTo>
                <a:lnTo>
                  <a:pt x="526542" y="75341"/>
                </a:lnTo>
                <a:lnTo>
                  <a:pt x="525780" y="74579"/>
                </a:lnTo>
                <a:lnTo>
                  <a:pt x="526542" y="76484"/>
                </a:lnTo>
                <a:close/>
              </a:path>
              <a:path w="536575" h="162560">
                <a:moveTo>
                  <a:pt x="527304" y="102283"/>
                </a:moveTo>
                <a:lnTo>
                  <a:pt x="527304" y="83723"/>
                </a:lnTo>
                <a:lnTo>
                  <a:pt x="525780" y="87533"/>
                </a:lnTo>
                <a:lnTo>
                  <a:pt x="526542" y="87533"/>
                </a:lnTo>
                <a:lnTo>
                  <a:pt x="526542" y="103113"/>
                </a:lnTo>
                <a:lnTo>
                  <a:pt x="527304" y="102283"/>
                </a:lnTo>
                <a:close/>
              </a:path>
              <a:path w="536575" h="162560">
                <a:moveTo>
                  <a:pt x="527304" y="80675"/>
                </a:moveTo>
                <a:lnTo>
                  <a:pt x="527304" y="78389"/>
                </a:lnTo>
                <a:lnTo>
                  <a:pt x="526542" y="77627"/>
                </a:lnTo>
                <a:lnTo>
                  <a:pt x="527227" y="81056"/>
                </a:lnTo>
                <a:lnTo>
                  <a:pt x="527304" y="80675"/>
                </a:lnTo>
                <a:close/>
              </a:path>
              <a:path w="536575" h="162560">
                <a:moveTo>
                  <a:pt x="527304" y="83723"/>
                </a:moveTo>
                <a:lnTo>
                  <a:pt x="527304" y="81437"/>
                </a:lnTo>
                <a:lnTo>
                  <a:pt x="527227" y="81056"/>
                </a:lnTo>
                <a:lnTo>
                  <a:pt x="526542" y="84485"/>
                </a:lnTo>
                <a:lnTo>
                  <a:pt x="527304" y="83723"/>
                </a:lnTo>
                <a:close/>
              </a:path>
              <a:path w="536575" h="162560">
                <a:moveTo>
                  <a:pt x="527304" y="81437"/>
                </a:moveTo>
                <a:lnTo>
                  <a:pt x="527304" y="80675"/>
                </a:lnTo>
                <a:lnTo>
                  <a:pt x="527227" y="81056"/>
                </a:lnTo>
                <a:lnTo>
                  <a:pt x="527304" y="81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513826" y="5742432"/>
            <a:ext cx="298450" cy="85090"/>
          </a:xfrm>
          <a:custGeom>
            <a:avLst/>
            <a:gdLst/>
            <a:ahLst/>
            <a:cxnLst/>
            <a:rect l="l" t="t" r="r" b="b"/>
            <a:pathLst>
              <a:path w="298450" h="85089">
                <a:moveTo>
                  <a:pt x="90333" y="71627"/>
                </a:moveTo>
                <a:lnTo>
                  <a:pt x="0" y="71627"/>
                </a:lnTo>
                <a:lnTo>
                  <a:pt x="0" y="84581"/>
                </a:lnTo>
                <a:lnTo>
                  <a:pt x="88392" y="84581"/>
                </a:lnTo>
                <a:lnTo>
                  <a:pt x="88392" y="73151"/>
                </a:lnTo>
                <a:lnTo>
                  <a:pt x="90333" y="71627"/>
                </a:lnTo>
                <a:close/>
              </a:path>
              <a:path w="298450" h="85089">
                <a:moveTo>
                  <a:pt x="92202" y="71627"/>
                </a:moveTo>
                <a:lnTo>
                  <a:pt x="90333" y="71627"/>
                </a:lnTo>
                <a:lnTo>
                  <a:pt x="88392" y="73151"/>
                </a:lnTo>
                <a:lnTo>
                  <a:pt x="92202" y="71627"/>
                </a:lnTo>
                <a:close/>
              </a:path>
              <a:path w="298450" h="85089">
                <a:moveTo>
                  <a:pt x="92202" y="84581"/>
                </a:moveTo>
                <a:lnTo>
                  <a:pt x="92202" y="71627"/>
                </a:lnTo>
                <a:lnTo>
                  <a:pt x="88392" y="73151"/>
                </a:lnTo>
                <a:lnTo>
                  <a:pt x="88392" y="84581"/>
                </a:lnTo>
                <a:lnTo>
                  <a:pt x="92202" y="84581"/>
                </a:lnTo>
                <a:close/>
              </a:path>
              <a:path w="298450" h="85089">
                <a:moveTo>
                  <a:pt x="297942" y="12191"/>
                </a:moveTo>
                <a:lnTo>
                  <a:pt x="297942" y="0"/>
                </a:lnTo>
                <a:lnTo>
                  <a:pt x="182118" y="0"/>
                </a:lnTo>
                <a:lnTo>
                  <a:pt x="180594" y="761"/>
                </a:lnTo>
                <a:lnTo>
                  <a:pt x="90333" y="71627"/>
                </a:lnTo>
                <a:lnTo>
                  <a:pt x="92202" y="71627"/>
                </a:lnTo>
                <a:lnTo>
                  <a:pt x="92202" y="84581"/>
                </a:lnTo>
                <a:lnTo>
                  <a:pt x="93726" y="84581"/>
                </a:lnTo>
                <a:lnTo>
                  <a:pt x="95250" y="83819"/>
                </a:lnTo>
                <a:lnTo>
                  <a:pt x="96012" y="83057"/>
                </a:lnTo>
                <a:lnTo>
                  <a:pt x="184404" y="14389"/>
                </a:lnTo>
                <a:lnTo>
                  <a:pt x="184404" y="12191"/>
                </a:lnTo>
                <a:lnTo>
                  <a:pt x="188214" y="11429"/>
                </a:lnTo>
                <a:lnTo>
                  <a:pt x="188214" y="12191"/>
                </a:lnTo>
                <a:lnTo>
                  <a:pt x="297942" y="12191"/>
                </a:lnTo>
                <a:close/>
              </a:path>
              <a:path w="298450" h="85089">
                <a:moveTo>
                  <a:pt x="188214" y="11429"/>
                </a:moveTo>
                <a:lnTo>
                  <a:pt x="184404" y="12191"/>
                </a:lnTo>
                <a:lnTo>
                  <a:pt x="187233" y="12191"/>
                </a:lnTo>
                <a:lnTo>
                  <a:pt x="188214" y="11429"/>
                </a:lnTo>
                <a:close/>
              </a:path>
              <a:path w="298450" h="85089">
                <a:moveTo>
                  <a:pt x="187233" y="12191"/>
                </a:moveTo>
                <a:lnTo>
                  <a:pt x="184404" y="12191"/>
                </a:lnTo>
                <a:lnTo>
                  <a:pt x="184404" y="14389"/>
                </a:lnTo>
                <a:lnTo>
                  <a:pt x="187233" y="12191"/>
                </a:lnTo>
                <a:close/>
              </a:path>
              <a:path w="298450" h="85089">
                <a:moveTo>
                  <a:pt x="188214" y="12191"/>
                </a:moveTo>
                <a:lnTo>
                  <a:pt x="188214" y="11429"/>
                </a:lnTo>
                <a:lnTo>
                  <a:pt x="187233" y="12191"/>
                </a:lnTo>
                <a:lnTo>
                  <a:pt x="188214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26780" y="5742432"/>
            <a:ext cx="272415" cy="85090"/>
          </a:xfrm>
          <a:custGeom>
            <a:avLst/>
            <a:gdLst/>
            <a:ahLst/>
            <a:cxnLst/>
            <a:rect l="l" t="t" r="r" b="b"/>
            <a:pathLst>
              <a:path w="272415" h="85089">
                <a:moveTo>
                  <a:pt x="187034" y="71627"/>
                </a:moveTo>
                <a:lnTo>
                  <a:pt x="96774" y="761"/>
                </a:lnTo>
                <a:lnTo>
                  <a:pt x="95250" y="0"/>
                </a:lnTo>
                <a:lnTo>
                  <a:pt x="0" y="0"/>
                </a:lnTo>
                <a:lnTo>
                  <a:pt x="0" y="12192"/>
                </a:lnTo>
                <a:lnTo>
                  <a:pt x="89154" y="12191"/>
                </a:lnTo>
                <a:lnTo>
                  <a:pt x="89154" y="11429"/>
                </a:lnTo>
                <a:lnTo>
                  <a:pt x="92964" y="12191"/>
                </a:lnTo>
                <a:lnTo>
                  <a:pt x="92964" y="14389"/>
                </a:lnTo>
                <a:lnTo>
                  <a:pt x="181356" y="83057"/>
                </a:lnTo>
                <a:lnTo>
                  <a:pt x="182118" y="83819"/>
                </a:lnTo>
                <a:lnTo>
                  <a:pt x="183642" y="84581"/>
                </a:lnTo>
                <a:lnTo>
                  <a:pt x="185165" y="84581"/>
                </a:lnTo>
                <a:lnTo>
                  <a:pt x="185166" y="71627"/>
                </a:lnTo>
                <a:lnTo>
                  <a:pt x="187034" y="71627"/>
                </a:lnTo>
                <a:close/>
              </a:path>
              <a:path w="272415" h="85089">
                <a:moveTo>
                  <a:pt x="92964" y="12191"/>
                </a:moveTo>
                <a:lnTo>
                  <a:pt x="89154" y="11429"/>
                </a:lnTo>
                <a:lnTo>
                  <a:pt x="90134" y="12191"/>
                </a:lnTo>
                <a:lnTo>
                  <a:pt x="92964" y="12191"/>
                </a:lnTo>
                <a:close/>
              </a:path>
              <a:path w="272415" h="85089">
                <a:moveTo>
                  <a:pt x="90134" y="12191"/>
                </a:moveTo>
                <a:lnTo>
                  <a:pt x="89154" y="11429"/>
                </a:lnTo>
                <a:lnTo>
                  <a:pt x="89154" y="12191"/>
                </a:lnTo>
                <a:lnTo>
                  <a:pt x="90134" y="12191"/>
                </a:lnTo>
                <a:close/>
              </a:path>
              <a:path w="272415" h="85089">
                <a:moveTo>
                  <a:pt x="92964" y="14389"/>
                </a:moveTo>
                <a:lnTo>
                  <a:pt x="92964" y="12191"/>
                </a:lnTo>
                <a:lnTo>
                  <a:pt x="90134" y="12191"/>
                </a:lnTo>
                <a:lnTo>
                  <a:pt x="92964" y="14389"/>
                </a:lnTo>
                <a:close/>
              </a:path>
              <a:path w="272415" h="85089">
                <a:moveTo>
                  <a:pt x="188976" y="73151"/>
                </a:moveTo>
                <a:lnTo>
                  <a:pt x="187034" y="71627"/>
                </a:lnTo>
                <a:lnTo>
                  <a:pt x="185166" y="71627"/>
                </a:lnTo>
                <a:lnTo>
                  <a:pt x="188976" y="73151"/>
                </a:lnTo>
                <a:close/>
              </a:path>
              <a:path w="272415" h="85089">
                <a:moveTo>
                  <a:pt x="188976" y="84581"/>
                </a:moveTo>
                <a:lnTo>
                  <a:pt x="188976" y="73151"/>
                </a:lnTo>
                <a:lnTo>
                  <a:pt x="185166" y="71627"/>
                </a:lnTo>
                <a:lnTo>
                  <a:pt x="185165" y="84581"/>
                </a:lnTo>
                <a:lnTo>
                  <a:pt x="188976" y="84581"/>
                </a:lnTo>
                <a:close/>
              </a:path>
              <a:path w="272415" h="85089">
                <a:moveTo>
                  <a:pt x="272034" y="84581"/>
                </a:moveTo>
                <a:lnTo>
                  <a:pt x="272034" y="71627"/>
                </a:lnTo>
                <a:lnTo>
                  <a:pt x="187034" y="71627"/>
                </a:lnTo>
                <a:lnTo>
                  <a:pt x="188976" y="73151"/>
                </a:lnTo>
                <a:lnTo>
                  <a:pt x="188976" y="84581"/>
                </a:lnTo>
                <a:lnTo>
                  <a:pt x="272034" y="84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409813" y="5780532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394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935211" y="5785865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585979" y="6322368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161" y="0"/>
                </a:lnTo>
              </a:path>
            </a:pathLst>
          </a:custGeom>
          <a:ln w="20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506206" y="6208776"/>
            <a:ext cx="528827" cy="1234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501633" y="6204147"/>
            <a:ext cx="539115" cy="128270"/>
          </a:xfrm>
          <a:custGeom>
            <a:avLst/>
            <a:gdLst/>
            <a:ahLst/>
            <a:cxnLst/>
            <a:rect l="l" t="t" r="r" b="b"/>
            <a:pathLst>
              <a:path w="539115" h="128270">
                <a:moveTo>
                  <a:pt x="537972" y="89972"/>
                </a:moveTo>
                <a:lnTo>
                  <a:pt x="537972" y="79304"/>
                </a:lnTo>
                <a:lnTo>
                  <a:pt x="533950" y="69496"/>
                </a:lnTo>
                <a:lnTo>
                  <a:pt x="495332" y="37950"/>
                </a:lnTo>
                <a:lnTo>
                  <a:pt x="449768" y="21504"/>
                </a:lnTo>
                <a:lnTo>
                  <a:pt x="397542" y="10321"/>
                </a:lnTo>
                <a:lnTo>
                  <a:pt x="345463" y="3571"/>
                </a:lnTo>
                <a:lnTo>
                  <a:pt x="300341" y="425"/>
                </a:lnTo>
                <a:lnTo>
                  <a:pt x="272576" y="0"/>
                </a:lnTo>
                <a:lnTo>
                  <a:pt x="268986" y="56"/>
                </a:lnTo>
                <a:lnTo>
                  <a:pt x="215261" y="1601"/>
                </a:lnTo>
                <a:lnTo>
                  <a:pt x="170809" y="5780"/>
                </a:lnTo>
                <a:lnTo>
                  <a:pt x="126515" y="12777"/>
                </a:lnTo>
                <a:lnTo>
                  <a:pt x="80379" y="23900"/>
                </a:lnTo>
                <a:lnTo>
                  <a:pt x="39193" y="39882"/>
                </a:lnTo>
                <a:lnTo>
                  <a:pt x="3719" y="70015"/>
                </a:lnTo>
                <a:lnTo>
                  <a:pt x="0" y="79304"/>
                </a:lnTo>
                <a:lnTo>
                  <a:pt x="0" y="89972"/>
                </a:lnTo>
                <a:lnTo>
                  <a:pt x="1524" y="93782"/>
                </a:lnTo>
                <a:lnTo>
                  <a:pt x="1524" y="94544"/>
                </a:lnTo>
                <a:lnTo>
                  <a:pt x="6459" y="103719"/>
                </a:lnTo>
                <a:lnTo>
                  <a:pt x="9144" y="106865"/>
                </a:lnTo>
                <a:lnTo>
                  <a:pt x="9144" y="81590"/>
                </a:lnTo>
                <a:lnTo>
                  <a:pt x="10668" y="77780"/>
                </a:lnTo>
                <a:lnTo>
                  <a:pt x="10668" y="78542"/>
                </a:lnTo>
                <a:lnTo>
                  <a:pt x="12192" y="74732"/>
                </a:lnTo>
                <a:lnTo>
                  <a:pt x="22397" y="62431"/>
                </a:lnTo>
                <a:lnTo>
                  <a:pt x="57306" y="41683"/>
                </a:lnTo>
                <a:lnTo>
                  <a:pt x="107792" y="26109"/>
                </a:lnTo>
                <a:lnTo>
                  <a:pt x="169346" y="15752"/>
                </a:lnTo>
                <a:lnTo>
                  <a:pt x="237464" y="10654"/>
                </a:lnTo>
                <a:lnTo>
                  <a:pt x="268986" y="10148"/>
                </a:lnTo>
                <a:lnTo>
                  <a:pt x="277487" y="10198"/>
                </a:lnTo>
                <a:lnTo>
                  <a:pt x="342091" y="12963"/>
                </a:lnTo>
                <a:lnTo>
                  <a:pt x="406903" y="21201"/>
                </a:lnTo>
                <a:lnTo>
                  <a:pt x="462507" y="34849"/>
                </a:lnTo>
                <a:lnTo>
                  <a:pt x="504396" y="53948"/>
                </a:lnTo>
                <a:lnTo>
                  <a:pt x="528828" y="81590"/>
                </a:lnTo>
                <a:lnTo>
                  <a:pt x="528828" y="107183"/>
                </a:lnTo>
                <a:lnTo>
                  <a:pt x="533260" y="101734"/>
                </a:lnTo>
                <a:lnTo>
                  <a:pt x="537972" y="89972"/>
                </a:lnTo>
                <a:close/>
              </a:path>
              <a:path w="539115" h="128270">
                <a:moveTo>
                  <a:pt x="9906" y="80828"/>
                </a:moveTo>
                <a:lnTo>
                  <a:pt x="9144" y="81590"/>
                </a:lnTo>
                <a:lnTo>
                  <a:pt x="9144" y="84638"/>
                </a:lnTo>
                <a:lnTo>
                  <a:pt x="9213" y="84985"/>
                </a:lnTo>
                <a:lnTo>
                  <a:pt x="9906" y="80828"/>
                </a:lnTo>
                <a:close/>
              </a:path>
              <a:path w="539115" h="128270">
                <a:moveTo>
                  <a:pt x="9213" y="84985"/>
                </a:moveTo>
                <a:lnTo>
                  <a:pt x="9144" y="84638"/>
                </a:lnTo>
                <a:lnTo>
                  <a:pt x="9144" y="85400"/>
                </a:lnTo>
                <a:lnTo>
                  <a:pt x="9213" y="84985"/>
                </a:lnTo>
                <a:close/>
              </a:path>
              <a:path w="539115" h="128270">
                <a:moveTo>
                  <a:pt x="9906" y="88448"/>
                </a:moveTo>
                <a:lnTo>
                  <a:pt x="9213" y="84985"/>
                </a:lnTo>
                <a:lnTo>
                  <a:pt x="9144" y="85400"/>
                </a:lnTo>
                <a:lnTo>
                  <a:pt x="9144" y="87686"/>
                </a:lnTo>
                <a:lnTo>
                  <a:pt x="9906" y="88448"/>
                </a:lnTo>
                <a:close/>
              </a:path>
              <a:path w="539115" h="128270">
                <a:moveTo>
                  <a:pt x="12192" y="95306"/>
                </a:moveTo>
                <a:lnTo>
                  <a:pt x="10668" y="90734"/>
                </a:lnTo>
                <a:lnTo>
                  <a:pt x="10668" y="91496"/>
                </a:lnTo>
                <a:lnTo>
                  <a:pt x="9144" y="87686"/>
                </a:lnTo>
                <a:lnTo>
                  <a:pt x="9144" y="106865"/>
                </a:lnTo>
                <a:lnTo>
                  <a:pt x="11430" y="109544"/>
                </a:lnTo>
                <a:lnTo>
                  <a:pt x="11430" y="94544"/>
                </a:lnTo>
                <a:lnTo>
                  <a:pt x="12192" y="95306"/>
                </a:lnTo>
                <a:close/>
              </a:path>
              <a:path w="539115" h="128270">
                <a:moveTo>
                  <a:pt x="58878" y="128072"/>
                </a:moveTo>
                <a:lnTo>
                  <a:pt x="24081" y="108596"/>
                </a:lnTo>
                <a:lnTo>
                  <a:pt x="13660" y="97519"/>
                </a:lnTo>
                <a:lnTo>
                  <a:pt x="11430" y="94544"/>
                </a:lnTo>
                <a:lnTo>
                  <a:pt x="33942" y="126941"/>
                </a:lnTo>
                <a:lnTo>
                  <a:pt x="36175" y="128072"/>
                </a:lnTo>
                <a:lnTo>
                  <a:pt x="58878" y="128072"/>
                </a:lnTo>
                <a:close/>
              </a:path>
              <a:path w="539115" h="128270">
                <a:moveTo>
                  <a:pt x="528828" y="107183"/>
                </a:moveTo>
                <a:lnTo>
                  <a:pt x="528828" y="87686"/>
                </a:lnTo>
                <a:lnTo>
                  <a:pt x="527304" y="91496"/>
                </a:lnTo>
                <a:lnTo>
                  <a:pt x="521358" y="101807"/>
                </a:lnTo>
                <a:lnTo>
                  <a:pt x="480962" y="127503"/>
                </a:lnTo>
                <a:lnTo>
                  <a:pt x="479470" y="128072"/>
                </a:lnTo>
                <a:lnTo>
                  <a:pt x="501816" y="128072"/>
                </a:lnTo>
                <a:lnTo>
                  <a:pt x="502715" y="127637"/>
                </a:lnTo>
                <a:lnTo>
                  <a:pt x="514360" y="120563"/>
                </a:lnTo>
                <a:lnTo>
                  <a:pt x="524966" y="111930"/>
                </a:lnTo>
                <a:lnTo>
                  <a:pt x="528828" y="107183"/>
                </a:lnTo>
                <a:close/>
              </a:path>
              <a:path w="539115" h="128270">
                <a:moveTo>
                  <a:pt x="538734" y="85400"/>
                </a:moveTo>
                <a:lnTo>
                  <a:pt x="538734" y="84638"/>
                </a:lnTo>
                <a:lnTo>
                  <a:pt x="537972" y="80066"/>
                </a:lnTo>
                <a:lnTo>
                  <a:pt x="537972" y="89210"/>
                </a:lnTo>
                <a:lnTo>
                  <a:pt x="538734" y="8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612123" y="6243828"/>
            <a:ext cx="299720" cy="87630"/>
          </a:xfrm>
          <a:custGeom>
            <a:avLst/>
            <a:gdLst/>
            <a:ahLst/>
            <a:cxnLst/>
            <a:rect l="l" t="t" r="r" b="b"/>
            <a:pathLst>
              <a:path w="299720" h="87629">
                <a:moveTo>
                  <a:pt x="91035" y="74675"/>
                </a:moveTo>
                <a:lnTo>
                  <a:pt x="0" y="74675"/>
                </a:lnTo>
                <a:lnTo>
                  <a:pt x="0" y="87629"/>
                </a:lnTo>
                <a:lnTo>
                  <a:pt x="89154" y="87629"/>
                </a:lnTo>
                <a:lnTo>
                  <a:pt x="89154" y="76199"/>
                </a:lnTo>
                <a:lnTo>
                  <a:pt x="91035" y="74675"/>
                </a:lnTo>
                <a:close/>
              </a:path>
              <a:path w="299720" h="87629">
                <a:moveTo>
                  <a:pt x="92964" y="74675"/>
                </a:moveTo>
                <a:lnTo>
                  <a:pt x="91035" y="74675"/>
                </a:lnTo>
                <a:lnTo>
                  <a:pt x="89154" y="76199"/>
                </a:lnTo>
                <a:lnTo>
                  <a:pt x="92964" y="74675"/>
                </a:lnTo>
                <a:close/>
              </a:path>
              <a:path w="299720" h="87629">
                <a:moveTo>
                  <a:pt x="92964" y="87629"/>
                </a:moveTo>
                <a:lnTo>
                  <a:pt x="92964" y="74675"/>
                </a:lnTo>
                <a:lnTo>
                  <a:pt x="89154" y="76199"/>
                </a:lnTo>
                <a:lnTo>
                  <a:pt x="89154" y="87629"/>
                </a:lnTo>
                <a:lnTo>
                  <a:pt x="92964" y="87629"/>
                </a:lnTo>
                <a:close/>
              </a:path>
              <a:path w="299720" h="87629">
                <a:moveTo>
                  <a:pt x="299466" y="12953"/>
                </a:moveTo>
                <a:lnTo>
                  <a:pt x="299466" y="0"/>
                </a:lnTo>
                <a:lnTo>
                  <a:pt x="184404" y="0"/>
                </a:lnTo>
                <a:lnTo>
                  <a:pt x="181356" y="1523"/>
                </a:lnTo>
                <a:lnTo>
                  <a:pt x="91035" y="74675"/>
                </a:lnTo>
                <a:lnTo>
                  <a:pt x="92964" y="74675"/>
                </a:lnTo>
                <a:lnTo>
                  <a:pt x="92964" y="87629"/>
                </a:lnTo>
                <a:lnTo>
                  <a:pt x="94488" y="87629"/>
                </a:lnTo>
                <a:lnTo>
                  <a:pt x="96012" y="86867"/>
                </a:lnTo>
                <a:lnTo>
                  <a:pt x="96774" y="86105"/>
                </a:lnTo>
                <a:lnTo>
                  <a:pt x="185928" y="14490"/>
                </a:lnTo>
                <a:lnTo>
                  <a:pt x="185928" y="12953"/>
                </a:lnTo>
                <a:lnTo>
                  <a:pt x="189738" y="11429"/>
                </a:lnTo>
                <a:lnTo>
                  <a:pt x="189738" y="12953"/>
                </a:lnTo>
                <a:lnTo>
                  <a:pt x="299466" y="12953"/>
                </a:lnTo>
                <a:close/>
              </a:path>
              <a:path w="299720" h="87629">
                <a:moveTo>
                  <a:pt x="189738" y="11429"/>
                </a:moveTo>
                <a:lnTo>
                  <a:pt x="185928" y="12953"/>
                </a:lnTo>
                <a:lnTo>
                  <a:pt x="187840" y="12953"/>
                </a:lnTo>
                <a:lnTo>
                  <a:pt x="189738" y="11429"/>
                </a:lnTo>
                <a:close/>
              </a:path>
              <a:path w="299720" h="87629">
                <a:moveTo>
                  <a:pt x="187840" y="12953"/>
                </a:moveTo>
                <a:lnTo>
                  <a:pt x="185928" y="12953"/>
                </a:lnTo>
                <a:lnTo>
                  <a:pt x="185928" y="14490"/>
                </a:lnTo>
                <a:lnTo>
                  <a:pt x="187840" y="12953"/>
                </a:lnTo>
                <a:close/>
              </a:path>
              <a:path w="299720" h="87629">
                <a:moveTo>
                  <a:pt x="189738" y="12953"/>
                </a:moveTo>
                <a:lnTo>
                  <a:pt x="189738" y="11429"/>
                </a:lnTo>
                <a:lnTo>
                  <a:pt x="187840" y="12953"/>
                </a:lnTo>
                <a:lnTo>
                  <a:pt x="189738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625840" y="6243828"/>
            <a:ext cx="272415" cy="87630"/>
          </a:xfrm>
          <a:custGeom>
            <a:avLst/>
            <a:gdLst/>
            <a:ahLst/>
            <a:cxnLst/>
            <a:rect l="l" t="t" r="r" b="b"/>
            <a:pathLst>
              <a:path w="272415" h="87629">
                <a:moveTo>
                  <a:pt x="187840" y="74675"/>
                </a:moveTo>
                <a:lnTo>
                  <a:pt x="96774" y="1523"/>
                </a:lnTo>
                <a:lnTo>
                  <a:pt x="95250" y="761"/>
                </a:lnTo>
                <a:lnTo>
                  <a:pt x="94488" y="0"/>
                </a:lnTo>
                <a:lnTo>
                  <a:pt x="0" y="0"/>
                </a:lnTo>
                <a:lnTo>
                  <a:pt x="0" y="12954"/>
                </a:lnTo>
                <a:lnTo>
                  <a:pt x="89154" y="12953"/>
                </a:lnTo>
                <a:lnTo>
                  <a:pt x="89154" y="11429"/>
                </a:lnTo>
                <a:lnTo>
                  <a:pt x="92964" y="12953"/>
                </a:lnTo>
                <a:lnTo>
                  <a:pt x="92964" y="14515"/>
                </a:lnTo>
                <a:lnTo>
                  <a:pt x="181356" y="86105"/>
                </a:lnTo>
                <a:lnTo>
                  <a:pt x="182880" y="86867"/>
                </a:lnTo>
                <a:lnTo>
                  <a:pt x="183642" y="87630"/>
                </a:lnTo>
                <a:lnTo>
                  <a:pt x="185165" y="87630"/>
                </a:lnTo>
                <a:lnTo>
                  <a:pt x="185166" y="74675"/>
                </a:lnTo>
                <a:lnTo>
                  <a:pt x="187840" y="74675"/>
                </a:lnTo>
                <a:close/>
              </a:path>
              <a:path w="272415" h="87629">
                <a:moveTo>
                  <a:pt x="92964" y="12953"/>
                </a:moveTo>
                <a:lnTo>
                  <a:pt x="89154" y="11429"/>
                </a:lnTo>
                <a:lnTo>
                  <a:pt x="91035" y="12953"/>
                </a:lnTo>
                <a:lnTo>
                  <a:pt x="92964" y="12953"/>
                </a:lnTo>
                <a:close/>
              </a:path>
              <a:path w="272415" h="87629">
                <a:moveTo>
                  <a:pt x="91035" y="12953"/>
                </a:moveTo>
                <a:lnTo>
                  <a:pt x="89154" y="11429"/>
                </a:lnTo>
                <a:lnTo>
                  <a:pt x="89154" y="12953"/>
                </a:lnTo>
                <a:lnTo>
                  <a:pt x="91035" y="12953"/>
                </a:lnTo>
                <a:close/>
              </a:path>
              <a:path w="272415" h="87629">
                <a:moveTo>
                  <a:pt x="92964" y="14515"/>
                </a:moveTo>
                <a:lnTo>
                  <a:pt x="92964" y="12953"/>
                </a:lnTo>
                <a:lnTo>
                  <a:pt x="91035" y="12953"/>
                </a:lnTo>
                <a:lnTo>
                  <a:pt x="92964" y="14515"/>
                </a:lnTo>
                <a:close/>
              </a:path>
              <a:path w="272415" h="87629">
                <a:moveTo>
                  <a:pt x="189738" y="76199"/>
                </a:moveTo>
                <a:lnTo>
                  <a:pt x="187840" y="74675"/>
                </a:lnTo>
                <a:lnTo>
                  <a:pt x="185166" y="74675"/>
                </a:lnTo>
                <a:lnTo>
                  <a:pt x="189738" y="76199"/>
                </a:lnTo>
                <a:close/>
              </a:path>
              <a:path w="272415" h="87629">
                <a:moveTo>
                  <a:pt x="189738" y="87630"/>
                </a:moveTo>
                <a:lnTo>
                  <a:pt x="189738" y="76199"/>
                </a:lnTo>
                <a:lnTo>
                  <a:pt x="185166" y="74675"/>
                </a:lnTo>
                <a:lnTo>
                  <a:pt x="185165" y="87630"/>
                </a:lnTo>
                <a:lnTo>
                  <a:pt x="189738" y="87630"/>
                </a:lnTo>
                <a:close/>
              </a:path>
              <a:path w="272415" h="87629">
                <a:moveTo>
                  <a:pt x="272034" y="87630"/>
                </a:moveTo>
                <a:lnTo>
                  <a:pt x="272034" y="74675"/>
                </a:lnTo>
                <a:lnTo>
                  <a:pt x="187840" y="74675"/>
                </a:lnTo>
                <a:lnTo>
                  <a:pt x="189738" y="76199"/>
                </a:lnTo>
                <a:lnTo>
                  <a:pt x="189738" y="87630"/>
                </a:lnTo>
                <a:lnTo>
                  <a:pt x="272034" y="876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48016" y="5948171"/>
            <a:ext cx="527303" cy="1325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43443" y="5943715"/>
            <a:ext cx="536575" cy="142240"/>
          </a:xfrm>
          <a:custGeom>
            <a:avLst/>
            <a:gdLst/>
            <a:ahLst/>
            <a:cxnLst/>
            <a:rect l="l" t="t" r="r" b="b"/>
            <a:pathLst>
              <a:path w="536575" h="142239">
                <a:moveTo>
                  <a:pt x="536448" y="71512"/>
                </a:moveTo>
                <a:lnTo>
                  <a:pt x="536448" y="66178"/>
                </a:lnTo>
                <a:lnTo>
                  <a:pt x="534924" y="62368"/>
                </a:lnTo>
                <a:lnTo>
                  <a:pt x="497198" y="32799"/>
                </a:lnTo>
                <a:lnTo>
                  <a:pt x="447383" y="17704"/>
                </a:lnTo>
                <a:lnTo>
                  <a:pt x="397048" y="8494"/>
                </a:lnTo>
                <a:lnTo>
                  <a:pt x="358824" y="4105"/>
                </a:lnTo>
                <a:lnTo>
                  <a:pt x="320529" y="1495"/>
                </a:lnTo>
                <a:lnTo>
                  <a:pt x="276674" y="118"/>
                </a:lnTo>
                <a:lnTo>
                  <a:pt x="264058" y="0"/>
                </a:lnTo>
                <a:lnTo>
                  <a:pt x="240792" y="646"/>
                </a:lnTo>
                <a:lnTo>
                  <a:pt x="200800" y="2150"/>
                </a:lnTo>
                <a:lnTo>
                  <a:pt x="148183" y="7374"/>
                </a:lnTo>
                <a:lnTo>
                  <a:pt x="100317" y="15234"/>
                </a:lnTo>
                <a:lnTo>
                  <a:pt x="54259" y="27211"/>
                </a:lnTo>
                <a:lnTo>
                  <a:pt x="18117" y="43970"/>
                </a:lnTo>
                <a:lnTo>
                  <a:pt x="0" y="66178"/>
                </a:lnTo>
                <a:lnTo>
                  <a:pt x="0" y="75322"/>
                </a:lnTo>
                <a:lnTo>
                  <a:pt x="1524" y="79132"/>
                </a:lnTo>
                <a:lnTo>
                  <a:pt x="1524" y="79894"/>
                </a:lnTo>
                <a:lnTo>
                  <a:pt x="7448" y="88161"/>
                </a:lnTo>
                <a:lnTo>
                  <a:pt x="9144" y="89675"/>
                </a:lnTo>
                <a:lnTo>
                  <a:pt x="9144" y="69226"/>
                </a:lnTo>
                <a:lnTo>
                  <a:pt x="9906" y="67321"/>
                </a:lnTo>
                <a:lnTo>
                  <a:pt x="9906" y="66178"/>
                </a:lnTo>
                <a:lnTo>
                  <a:pt x="11430" y="64146"/>
                </a:lnTo>
                <a:lnTo>
                  <a:pt x="11430" y="63892"/>
                </a:lnTo>
                <a:lnTo>
                  <a:pt x="62740" y="34400"/>
                </a:lnTo>
                <a:lnTo>
                  <a:pt x="112475" y="22293"/>
                </a:lnTo>
                <a:lnTo>
                  <a:pt x="171486" y="14213"/>
                </a:lnTo>
                <a:lnTo>
                  <a:pt x="233903" y="10273"/>
                </a:lnTo>
                <a:lnTo>
                  <a:pt x="264058" y="9753"/>
                </a:lnTo>
                <a:lnTo>
                  <a:pt x="276674" y="9792"/>
                </a:lnTo>
                <a:lnTo>
                  <a:pt x="335039" y="11726"/>
                </a:lnTo>
                <a:lnTo>
                  <a:pt x="397048" y="17855"/>
                </a:lnTo>
                <a:lnTo>
                  <a:pt x="451495" y="28074"/>
                </a:lnTo>
                <a:lnTo>
                  <a:pt x="494637" y="42399"/>
                </a:lnTo>
                <a:lnTo>
                  <a:pt x="525018" y="63892"/>
                </a:lnTo>
                <a:lnTo>
                  <a:pt x="525018" y="63130"/>
                </a:lnTo>
                <a:lnTo>
                  <a:pt x="526542" y="66178"/>
                </a:lnTo>
                <a:lnTo>
                  <a:pt x="526542" y="67321"/>
                </a:lnTo>
                <a:lnTo>
                  <a:pt x="527304" y="69226"/>
                </a:lnTo>
                <a:lnTo>
                  <a:pt x="527304" y="90190"/>
                </a:lnTo>
                <a:lnTo>
                  <a:pt x="529187" y="88481"/>
                </a:lnTo>
                <a:lnTo>
                  <a:pt x="534461" y="80373"/>
                </a:lnTo>
                <a:lnTo>
                  <a:pt x="536448" y="71512"/>
                </a:lnTo>
                <a:close/>
              </a:path>
              <a:path w="536575" h="142239">
                <a:moveTo>
                  <a:pt x="9906" y="67702"/>
                </a:moveTo>
                <a:lnTo>
                  <a:pt x="9144" y="69226"/>
                </a:lnTo>
                <a:lnTo>
                  <a:pt x="9144" y="70750"/>
                </a:lnTo>
                <a:lnTo>
                  <a:pt x="9228" y="71088"/>
                </a:lnTo>
                <a:lnTo>
                  <a:pt x="9906" y="67702"/>
                </a:lnTo>
                <a:close/>
              </a:path>
              <a:path w="536575" h="142239">
                <a:moveTo>
                  <a:pt x="9228" y="71088"/>
                </a:moveTo>
                <a:lnTo>
                  <a:pt x="9144" y="70750"/>
                </a:lnTo>
                <a:lnTo>
                  <a:pt x="9144" y="71512"/>
                </a:lnTo>
                <a:lnTo>
                  <a:pt x="9228" y="71088"/>
                </a:lnTo>
                <a:close/>
              </a:path>
              <a:path w="536575" h="142239">
                <a:moveTo>
                  <a:pt x="9906" y="73798"/>
                </a:moveTo>
                <a:lnTo>
                  <a:pt x="9228" y="71088"/>
                </a:lnTo>
                <a:lnTo>
                  <a:pt x="9144" y="71512"/>
                </a:lnTo>
                <a:lnTo>
                  <a:pt x="9144" y="73036"/>
                </a:lnTo>
                <a:lnTo>
                  <a:pt x="9906" y="73798"/>
                </a:lnTo>
                <a:close/>
              </a:path>
              <a:path w="536575" h="142239">
                <a:moveTo>
                  <a:pt x="10668" y="76084"/>
                </a:moveTo>
                <a:lnTo>
                  <a:pt x="9144" y="73036"/>
                </a:lnTo>
                <a:lnTo>
                  <a:pt x="9144" y="89675"/>
                </a:lnTo>
                <a:lnTo>
                  <a:pt x="9906" y="90356"/>
                </a:lnTo>
                <a:lnTo>
                  <a:pt x="9906" y="75322"/>
                </a:lnTo>
                <a:lnTo>
                  <a:pt x="10668" y="76084"/>
                </a:lnTo>
                <a:close/>
              </a:path>
              <a:path w="536575" h="142239">
                <a:moveTo>
                  <a:pt x="10668" y="65416"/>
                </a:moveTo>
                <a:lnTo>
                  <a:pt x="9906" y="66178"/>
                </a:lnTo>
                <a:lnTo>
                  <a:pt x="9906" y="67321"/>
                </a:lnTo>
                <a:lnTo>
                  <a:pt x="10668" y="65416"/>
                </a:lnTo>
                <a:close/>
              </a:path>
              <a:path w="536575" h="142239">
                <a:moveTo>
                  <a:pt x="12192" y="79132"/>
                </a:moveTo>
                <a:lnTo>
                  <a:pt x="9906" y="75322"/>
                </a:lnTo>
                <a:lnTo>
                  <a:pt x="9906" y="90356"/>
                </a:lnTo>
                <a:lnTo>
                  <a:pt x="11430" y="91717"/>
                </a:lnTo>
                <a:lnTo>
                  <a:pt x="11430" y="78370"/>
                </a:lnTo>
                <a:lnTo>
                  <a:pt x="12192" y="79132"/>
                </a:lnTo>
                <a:close/>
              </a:path>
              <a:path w="536575" h="142239">
                <a:moveTo>
                  <a:pt x="12192" y="63130"/>
                </a:moveTo>
                <a:lnTo>
                  <a:pt x="11430" y="63892"/>
                </a:lnTo>
                <a:lnTo>
                  <a:pt x="11430" y="64146"/>
                </a:lnTo>
                <a:lnTo>
                  <a:pt x="12192" y="63130"/>
                </a:lnTo>
                <a:close/>
              </a:path>
              <a:path w="536575" h="142239">
                <a:moveTo>
                  <a:pt x="526542" y="90881"/>
                </a:moveTo>
                <a:lnTo>
                  <a:pt x="526542" y="75322"/>
                </a:lnTo>
                <a:lnTo>
                  <a:pt x="525018" y="78370"/>
                </a:lnTo>
                <a:lnTo>
                  <a:pt x="513971" y="88536"/>
                </a:lnTo>
                <a:lnTo>
                  <a:pt x="478744" y="105631"/>
                </a:lnTo>
                <a:lnTo>
                  <a:pt x="429360" y="118434"/>
                </a:lnTo>
                <a:lnTo>
                  <a:pt x="369841" y="126974"/>
                </a:lnTo>
                <a:lnTo>
                  <a:pt x="304209" y="131281"/>
                </a:lnTo>
                <a:lnTo>
                  <a:pt x="264058" y="131770"/>
                </a:lnTo>
                <a:lnTo>
                  <a:pt x="236486" y="131387"/>
                </a:lnTo>
                <a:lnTo>
                  <a:pt x="170695" y="127319"/>
                </a:lnTo>
                <a:lnTo>
                  <a:pt x="110859" y="119109"/>
                </a:lnTo>
                <a:lnTo>
                  <a:pt x="60999" y="106786"/>
                </a:lnTo>
                <a:lnTo>
                  <a:pt x="25139" y="90380"/>
                </a:lnTo>
                <a:lnTo>
                  <a:pt x="11430" y="78370"/>
                </a:lnTo>
                <a:lnTo>
                  <a:pt x="11430" y="91717"/>
                </a:lnTo>
                <a:lnTo>
                  <a:pt x="53661" y="114247"/>
                </a:lnTo>
                <a:lnTo>
                  <a:pt x="104529" y="127313"/>
                </a:lnTo>
                <a:lnTo>
                  <a:pt x="142179" y="133377"/>
                </a:lnTo>
                <a:lnTo>
                  <a:pt x="180342" y="137600"/>
                </a:lnTo>
                <a:lnTo>
                  <a:pt x="233903" y="141005"/>
                </a:lnTo>
                <a:lnTo>
                  <a:pt x="264058" y="141670"/>
                </a:lnTo>
                <a:lnTo>
                  <a:pt x="276674" y="141610"/>
                </a:lnTo>
                <a:lnTo>
                  <a:pt x="287295" y="141328"/>
                </a:lnTo>
                <a:lnTo>
                  <a:pt x="295656" y="140854"/>
                </a:lnTo>
                <a:lnTo>
                  <a:pt x="321564" y="140092"/>
                </a:lnTo>
                <a:lnTo>
                  <a:pt x="362921" y="137262"/>
                </a:lnTo>
                <a:lnTo>
                  <a:pt x="403348" y="132201"/>
                </a:lnTo>
                <a:lnTo>
                  <a:pt x="452120" y="122889"/>
                </a:lnTo>
                <a:lnTo>
                  <a:pt x="497859" y="108568"/>
                </a:lnTo>
                <a:lnTo>
                  <a:pt x="521048" y="95864"/>
                </a:lnTo>
                <a:lnTo>
                  <a:pt x="526542" y="90881"/>
                </a:lnTo>
                <a:close/>
              </a:path>
              <a:path w="536575" h="142239">
                <a:moveTo>
                  <a:pt x="526542" y="67321"/>
                </a:moveTo>
                <a:lnTo>
                  <a:pt x="526542" y="66178"/>
                </a:lnTo>
                <a:lnTo>
                  <a:pt x="525780" y="65416"/>
                </a:lnTo>
                <a:lnTo>
                  <a:pt x="526542" y="67321"/>
                </a:lnTo>
                <a:close/>
              </a:path>
              <a:path w="536575" h="142239">
                <a:moveTo>
                  <a:pt x="527304" y="90190"/>
                </a:moveTo>
                <a:lnTo>
                  <a:pt x="527304" y="73036"/>
                </a:lnTo>
                <a:lnTo>
                  <a:pt x="525780" y="76084"/>
                </a:lnTo>
                <a:lnTo>
                  <a:pt x="526542" y="75322"/>
                </a:lnTo>
                <a:lnTo>
                  <a:pt x="526542" y="90881"/>
                </a:lnTo>
                <a:lnTo>
                  <a:pt x="527304" y="90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48016" y="5933694"/>
            <a:ext cx="529590" cy="822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45730" y="5843778"/>
            <a:ext cx="527303" cy="1546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41157" y="5839254"/>
            <a:ext cx="537210" cy="164465"/>
          </a:xfrm>
          <a:custGeom>
            <a:avLst/>
            <a:gdLst/>
            <a:ahLst/>
            <a:cxnLst/>
            <a:rect l="l" t="t" r="r" b="b"/>
            <a:pathLst>
              <a:path w="537209" h="164464">
                <a:moveTo>
                  <a:pt x="536723" y="82375"/>
                </a:moveTo>
                <a:lnTo>
                  <a:pt x="515130" y="48534"/>
                </a:lnTo>
                <a:lnTo>
                  <a:pt x="478006" y="29905"/>
                </a:lnTo>
                <a:lnTo>
                  <a:pt x="432943" y="16588"/>
                </a:lnTo>
                <a:lnTo>
                  <a:pt x="388876" y="8144"/>
                </a:lnTo>
                <a:lnTo>
                  <a:pt x="347472" y="3761"/>
                </a:lnTo>
                <a:lnTo>
                  <a:pt x="321564" y="1475"/>
                </a:lnTo>
                <a:lnTo>
                  <a:pt x="298242" y="103"/>
                </a:lnTo>
                <a:lnTo>
                  <a:pt x="260902" y="0"/>
                </a:lnTo>
                <a:lnTo>
                  <a:pt x="248720" y="198"/>
                </a:lnTo>
                <a:lnTo>
                  <a:pt x="197747" y="2715"/>
                </a:lnTo>
                <a:lnTo>
                  <a:pt x="158523" y="6797"/>
                </a:lnTo>
                <a:lnTo>
                  <a:pt x="119905" y="13168"/>
                </a:lnTo>
                <a:lnTo>
                  <a:pt x="71628" y="25859"/>
                </a:lnTo>
                <a:lnTo>
                  <a:pt x="63246" y="28145"/>
                </a:lnTo>
                <a:lnTo>
                  <a:pt x="24474" y="46706"/>
                </a:lnTo>
                <a:lnTo>
                  <a:pt x="761" y="76913"/>
                </a:lnTo>
                <a:lnTo>
                  <a:pt x="0" y="77675"/>
                </a:lnTo>
                <a:lnTo>
                  <a:pt x="0" y="86819"/>
                </a:lnTo>
                <a:lnTo>
                  <a:pt x="1524" y="90629"/>
                </a:lnTo>
                <a:lnTo>
                  <a:pt x="3255" y="95252"/>
                </a:lnTo>
                <a:lnTo>
                  <a:pt x="9144" y="103356"/>
                </a:lnTo>
                <a:lnTo>
                  <a:pt x="9144" y="81485"/>
                </a:lnTo>
                <a:lnTo>
                  <a:pt x="9220" y="81866"/>
                </a:lnTo>
                <a:lnTo>
                  <a:pt x="9906" y="78437"/>
                </a:lnTo>
                <a:lnTo>
                  <a:pt x="9906" y="79199"/>
                </a:lnTo>
                <a:lnTo>
                  <a:pt x="10668" y="75389"/>
                </a:lnTo>
                <a:lnTo>
                  <a:pt x="10668" y="76151"/>
                </a:lnTo>
                <a:lnTo>
                  <a:pt x="17489" y="64673"/>
                </a:lnTo>
                <a:lnTo>
                  <a:pt x="25757" y="57793"/>
                </a:lnTo>
                <a:lnTo>
                  <a:pt x="70279" y="35891"/>
                </a:lnTo>
                <a:lnTo>
                  <a:pt x="111474" y="24647"/>
                </a:lnTo>
                <a:lnTo>
                  <a:pt x="154832" y="17080"/>
                </a:lnTo>
                <a:lnTo>
                  <a:pt x="196285" y="12501"/>
                </a:lnTo>
                <a:lnTo>
                  <a:pt x="241554" y="9857"/>
                </a:lnTo>
                <a:lnTo>
                  <a:pt x="268224" y="9095"/>
                </a:lnTo>
                <a:lnTo>
                  <a:pt x="300205" y="9961"/>
                </a:lnTo>
                <a:lnTo>
                  <a:pt x="345762" y="12855"/>
                </a:lnTo>
                <a:lnTo>
                  <a:pt x="388940" y="18120"/>
                </a:lnTo>
                <a:lnTo>
                  <a:pt x="433708" y="26607"/>
                </a:lnTo>
                <a:lnTo>
                  <a:pt x="475139" y="38896"/>
                </a:lnTo>
                <a:lnTo>
                  <a:pt x="516244" y="62127"/>
                </a:lnTo>
                <a:lnTo>
                  <a:pt x="526542" y="76151"/>
                </a:lnTo>
                <a:lnTo>
                  <a:pt x="526542" y="75389"/>
                </a:lnTo>
                <a:lnTo>
                  <a:pt x="527304" y="79199"/>
                </a:lnTo>
                <a:lnTo>
                  <a:pt x="527304" y="104176"/>
                </a:lnTo>
                <a:lnTo>
                  <a:pt x="533400" y="95963"/>
                </a:lnTo>
                <a:lnTo>
                  <a:pt x="533400" y="95201"/>
                </a:lnTo>
                <a:lnTo>
                  <a:pt x="534924" y="91391"/>
                </a:lnTo>
                <a:lnTo>
                  <a:pt x="535686" y="91391"/>
                </a:lnTo>
                <a:lnTo>
                  <a:pt x="536448" y="86819"/>
                </a:lnTo>
                <a:lnTo>
                  <a:pt x="536723" y="82375"/>
                </a:lnTo>
                <a:close/>
              </a:path>
              <a:path w="537209" h="164464">
                <a:moveTo>
                  <a:pt x="9220" y="81866"/>
                </a:moveTo>
                <a:lnTo>
                  <a:pt x="9144" y="81485"/>
                </a:lnTo>
                <a:lnTo>
                  <a:pt x="9144" y="82247"/>
                </a:lnTo>
                <a:lnTo>
                  <a:pt x="9220" y="81866"/>
                </a:lnTo>
                <a:close/>
              </a:path>
              <a:path w="537209" h="164464">
                <a:moveTo>
                  <a:pt x="527304" y="104176"/>
                </a:moveTo>
                <a:lnTo>
                  <a:pt x="527304" y="84533"/>
                </a:lnTo>
                <a:lnTo>
                  <a:pt x="526542" y="88343"/>
                </a:lnTo>
                <a:lnTo>
                  <a:pt x="526542" y="87581"/>
                </a:lnTo>
                <a:lnTo>
                  <a:pt x="525018" y="92153"/>
                </a:lnTo>
                <a:lnTo>
                  <a:pt x="525018" y="91391"/>
                </a:lnTo>
                <a:lnTo>
                  <a:pt x="522731" y="95201"/>
                </a:lnTo>
                <a:lnTo>
                  <a:pt x="473475" y="125376"/>
                </a:lnTo>
                <a:lnTo>
                  <a:pt x="423220" y="139604"/>
                </a:lnTo>
                <a:lnTo>
                  <a:pt x="363525" y="149069"/>
                </a:lnTo>
                <a:lnTo>
                  <a:pt x="299797" y="153644"/>
                </a:lnTo>
                <a:lnTo>
                  <a:pt x="260902" y="154156"/>
                </a:lnTo>
                <a:lnTo>
                  <a:pt x="231223" y="153529"/>
                </a:lnTo>
                <a:lnTo>
                  <a:pt x="166319" y="148435"/>
                </a:lnTo>
                <a:lnTo>
                  <a:pt x="107383" y="138399"/>
                </a:lnTo>
                <a:lnTo>
                  <a:pt x="58267" y="123375"/>
                </a:lnTo>
                <a:lnTo>
                  <a:pt x="22822" y="103320"/>
                </a:lnTo>
                <a:lnTo>
                  <a:pt x="10668" y="87581"/>
                </a:lnTo>
                <a:lnTo>
                  <a:pt x="10668" y="88343"/>
                </a:lnTo>
                <a:lnTo>
                  <a:pt x="9906" y="84533"/>
                </a:lnTo>
                <a:lnTo>
                  <a:pt x="9906" y="85295"/>
                </a:lnTo>
                <a:lnTo>
                  <a:pt x="9220" y="81866"/>
                </a:lnTo>
                <a:lnTo>
                  <a:pt x="9144" y="82247"/>
                </a:lnTo>
                <a:lnTo>
                  <a:pt x="9144" y="103356"/>
                </a:lnTo>
                <a:lnTo>
                  <a:pt x="10668" y="105431"/>
                </a:lnTo>
                <a:lnTo>
                  <a:pt x="44372" y="127899"/>
                </a:lnTo>
                <a:lnTo>
                  <a:pt x="89516" y="143724"/>
                </a:lnTo>
                <a:lnTo>
                  <a:pt x="126760" y="151862"/>
                </a:lnTo>
                <a:lnTo>
                  <a:pt x="164472" y="157678"/>
                </a:lnTo>
                <a:lnTo>
                  <a:pt x="214884" y="162257"/>
                </a:lnTo>
                <a:lnTo>
                  <a:pt x="241554" y="163781"/>
                </a:lnTo>
                <a:lnTo>
                  <a:pt x="268224" y="163781"/>
                </a:lnTo>
                <a:lnTo>
                  <a:pt x="288059" y="163848"/>
                </a:lnTo>
                <a:lnTo>
                  <a:pt x="327970" y="162033"/>
                </a:lnTo>
                <a:lnTo>
                  <a:pt x="375353" y="157319"/>
                </a:lnTo>
                <a:lnTo>
                  <a:pt x="424897" y="149030"/>
                </a:lnTo>
                <a:lnTo>
                  <a:pt x="471292" y="136491"/>
                </a:lnTo>
                <a:lnTo>
                  <a:pt x="509230" y="119027"/>
                </a:lnTo>
                <a:lnTo>
                  <a:pt x="527200" y="104315"/>
                </a:lnTo>
                <a:lnTo>
                  <a:pt x="527304" y="104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851647" y="5877305"/>
            <a:ext cx="299085" cy="85725"/>
          </a:xfrm>
          <a:custGeom>
            <a:avLst/>
            <a:gdLst/>
            <a:ahLst/>
            <a:cxnLst/>
            <a:rect l="l" t="t" r="r" b="b"/>
            <a:pathLst>
              <a:path w="299084" h="85725">
                <a:moveTo>
                  <a:pt x="90333" y="72389"/>
                </a:moveTo>
                <a:lnTo>
                  <a:pt x="0" y="72389"/>
                </a:lnTo>
                <a:lnTo>
                  <a:pt x="0" y="85343"/>
                </a:lnTo>
                <a:lnTo>
                  <a:pt x="88392" y="85343"/>
                </a:lnTo>
                <a:lnTo>
                  <a:pt x="88392" y="73913"/>
                </a:lnTo>
                <a:lnTo>
                  <a:pt x="90333" y="72389"/>
                </a:lnTo>
                <a:close/>
              </a:path>
              <a:path w="299084" h="85725">
                <a:moveTo>
                  <a:pt x="92202" y="72389"/>
                </a:moveTo>
                <a:lnTo>
                  <a:pt x="90333" y="72389"/>
                </a:lnTo>
                <a:lnTo>
                  <a:pt x="88392" y="73913"/>
                </a:lnTo>
                <a:lnTo>
                  <a:pt x="92202" y="72389"/>
                </a:lnTo>
                <a:close/>
              </a:path>
              <a:path w="299084" h="85725">
                <a:moveTo>
                  <a:pt x="92202" y="85343"/>
                </a:moveTo>
                <a:lnTo>
                  <a:pt x="92202" y="72389"/>
                </a:lnTo>
                <a:lnTo>
                  <a:pt x="88392" y="73913"/>
                </a:lnTo>
                <a:lnTo>
                  <a:pt x="88392" y="85343"/>
                </a:lnTo>
                <a:lnTo>
                  <a:pt x="92202" y="85343"/>
                </a:lnTo>
                <a:close/>
              </a:path>
              <a:path w="299084" h="85725">
                <a:moveTo>
                  <a:pt x="298704" y="12953"/>
                </a:moveTo>
                <a:lnTo>
                  <a:pt x="298704" y="0"/>
                </a:lnTo>
                <a:lnTo>
                  <a:pt x="183642" y="0"/>
                </a:lnTo>
                <a:lnTo>
                  <a:pt x="180594" y="1523"/>
                </a:lnTo>
                <a:lnTo>
                  <a:pt x="90333" y="72389"/>
                </a:lnTo>
                <a:lnTo>
                  <a:pt x="92202" y="72389"/>
                </a:lnTo>
                <a:lnTo>
                  <a:pt x="92202" y="85343"/>
                </a:lnTo>
                <a:lnTo>
                  <a:pt x="93726" y="85343"/>
                </a:lnTo>
                <a:lnTo>
                  <a:pt x="95250" y="84581"/>
                </a:lnTo>
                <a:lnTo>
                  <a:pt x="96012" y="83819"/>
                </a:lnTo>
                <a:lnTo>
                  <a:pt x="185166" y="14396"/>
                </a:lnTo>
                <a:lnTo>
                  <a:pt x="185166" y="12953"/>
                </a:lnTo>
                <a:lnTo>
                  <a:pt x="188976" y="11429"/>
                </a:lnTo>
                <a:lnTo>
                  <a:pt x="188976" y="12953"/>
                </a:lnTo>
                <a:lnTo>
                  <a:pt x="298704" y="12953"/>
                </a:lnTo>
                <a:close/>
              </a:path>
              <a:path w="299084" h="85725">
                <a:moveTo>
                  <a:pt x="188976" y="11429"/>
                </a:moveTo>
                <a:lnTo>
                  <a:pt x="185166" y="12953"/>
                </a:lnTo>
                <a:lnTo>
                  <a:pt x="187018" y="12953"/>
                </a:lnTo>
                <a:lnTo>
                  <a:pt x="188976" y="11429"/>
                </a:lnTo>
                <a:close/>
              </a:path>
              <a:path w="299084" h="85725">
                <a:moveTo>
                  <a:pt x="187018" y="12953"/>
                </a:moveTo>
                <a:lnTo>
                  <a:pt x="185166" y="12953"/>
                </a:lnTo>
                <a:lnTo>
                  <a:pt x="185166" y="14396"/>
                </a:lnTo>
                <a:lnTo>
                  <a:pt x="187018" y="12953"/>
                </a:lnTo>
                <a:close/>
              </a:path>
              <a:path w="299084" h="85725">
                <a:moveTo>
                  <a:pt x="188976" y="12953"/>
                </a:moveTo>
                <a:lnTo>
                  <a:pt x="188976" y="11429"/>
                </a:lnTo>
                <a:lnTo>
                  <a:pt x="187018" y="12953"/>
                </a:lnTo>
                <a:lnTo>
                  <a:pt x="188976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865364" y="5877305"/>
            <a:ext cx="271780" cy="85725"/>
          </a:xfrm>
          <a:custGeom>
            <a:avLst/>
            <a:gdLst/>
            <a:ahLst/>
            <a:cxnLst/>
            <a:rect l="l" t="t" r="r" b="b"/>
            <a:pathLst>
              <a:path w="271779" h="85725">
                <a:moveTo>
                  <a:pt x="186272" y="72389"/>
                </a:moveTo>
                <a:lnTo>
                  <a:pt x="96012" y="1523"/>
                </a:lnTo>
                <a:lnTo>
                  <a:pt x="95250" y="761"/>
                </a:lnTo>
                <a:lnTo>
                  <a:pt x="93726" y="0"/>
                </a:lnTo>
                <a:lnTo>
                  <a:pt x="0" y="0"/>
                </a:lnTo>
                <a:lnTo>
                  <a:pt x="0" y="12954"/>
                </a:lnTo>
                <a:lnTo>
                  <a:pt x="88392" y="12953"/>
                </a:lnTo>
                <a:lnTo>
                  <a:pt x="88392" y="11429"/>
                </a:lnTo>
                <a:lnTo>
                  <a:pt x="92202" y="12953"/>
                </a:lnTo>
                <a:lnTo>
                  <a:pt x="92202" y="14421"/>
                </a:lnTo>
                <a:lnTo>
                  <a:pt x="180594" y="83819"/>
                </a:lnTo>
                <a:lnTo>
                  <a:pt x="182118" y="84581"/>
                </a:lnTo>
                <a:lnTo>
                  <a:pt x="182880" y="85343"/>
                </a:lnTo>
                <a:lnTo>
                  <a:pt x="184404" y="85343"/>
                </a:lnTo>
                <a:lnTo>
                  <a:pt x="184404" y="72389"/>
                </a:lnTo>
                <a:lnTo>
                  <a:pt x="186272" y="72389"/>
                </a:lnTo>
                <a:close/>
              </a:path>
              <a:path w="271779" h="85725">
                <a:moveTo>
                  <a:pt x="92202" y="12953"/>
                </a:moveTo>
                <a:lnTo>
                  <a:pt x="88392" y="11429"/>
                </a:lnTo>
                <a:lnTo>
                  <a:pt x="90333" y="12953"/>
                </a:lnTo>
                <a:lnTo>
                  <a:pt x="92202" y="12953"/>
                </a:lnTo>
                <a:close/>
              </a:path>
              <a:path w="271779" h="85725">
                <a:moveTo>
                  <a:pt x="90333" y="12953"/>
                </a:moveTo>
                <a:lnTo>
                  <a:pt x="88392" y="11429"/>
                </a:lnTo>
                <a:lnTo>
                  <a:pt x="88392" y="12953"/>
                </a:lnTo>
                <a:lnTo>
                  <a:pt x="90333" y="12953"/>
                </a:lnTo>
                <a:close/>
              </a:path>
              <a:path w="271779" h="85725">
                <a:moveTo>
                  <a:pt x="92202" y="14421"/>
                </a:moveTo>
                <a:lnTo>
                  <a:pt x="92202" y="12953"/>
                </a:lnTo>
                <a:lnTo>
                  <a:pt x="90333" y="12953"/>
                </a:lnTo>
                <a:lnTo>
                  <a:pt x="92202" y="14421"/>
                </a:lnTo>
                <a:close/>
              </a:path>
              <a:path w="271779" h="85725">
                <a:moveTo>
                  <a:pt x="188214" y="73913"/>
                </a:moveTo>
                <a:lnTo>
                  <a:pt x="186272" y="72389"/>
                </a:lnTo>
                <a:lnTo>
                  <a:pt x="184404" y="72389"/>
                </a:lnTo>
                <a:lnTo>
                  <a:pt x="188214" y="73913"/>
                </a:lnTo>
                <a:close/>
              </a:path>
              <a:path w="271779" h="85725">
                <a:moveTo>
                  <a:pt x="188214" y="85343"/>
                </a:moveTo>
                <a:lnTo>
                  <a:pt x="188214" y="73913"/>
                </a:lnTo>
                <a:lnTo>
                  <a:pt x="184404" y="72389"/>
                </a:lnTo>
                <a:lnTo>
                  <a:pt x="184404" y="85343"/>
                </a:lnTo>
                <a:lnTo>
                  <a:pt x="188214" y="85343"/>
                </a:lnTo>
                <a:close/>
              </a:path>
              <a:path w="271779" h="85725">
                <a:moveTo>
                  <a:pt x="271272" y="85343"/>
                </a:moveTo>
                <a:lnTo>
                  <a:pt x="271272" y="72389"/>
                </a:lnTo>
                <a:lnTo>
                  <a:pt x="186272" y="72389"/>
                </a:lnTo>
                <a:lnTo>
                  <a:pt x="188214" y="73913"/>
                </a:lnTo>
                <a:lnTo>
                  <a:pt x="188214" y="85343"/>
                </a:lnTo>
                <a:lnTo>
                  <a:pt x="271272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48015" y="5916167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394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273415" y="5921502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821419" y="6320027"/>
            <a:ext cx="410845" cy="0"/>
          </a:xfrm>
          <a:custGeom>
            <a:avLst/>
            <a:gdLst/>
            <a:ahLst/>
            <a:cxnLst/>
            <a:rect l="l" t="t" r="r" b="b"/>
            <a:pathLst>
              <a:path w="410845">
                <a:moveTo>
                  <a:pt x="0" y="0"/>
                </a:moveTo>
                <a:lnTo>
                  <a:pt x="410466" y="0"/>
                </a:lnTo>
              </a:path>
            </a:pathLst>
          </a:custGeom>
          <a:ln w="25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760207" y="6208776"/>
            <a:ext cx="528827" cy="1234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755635" y="6204084"/>
            <a:ext cx="538480" cy="128270"/>
          </a:xfrm>
          <a:custGeom>
            <a:avLst/>
            <a:gdLst/>
            <a:ahLst/>
            <a:cxnLst/>
            <a:rect l="l" t="t" r="r" b="b"/>
            <a:pathLst>
              <a:path w="538479" h="128270">
                <a:moveTo>
                  <a:pt x="537972" y="86987"/>
                </a:moveTo>
                <a:lnTo>
                  <a:pt x="537972" y="76319"/>
                </a:lnTo>
                <a:lnTo>
                  <a:pt x="533985" y="66868"/>
                </a:lnTo>
                <a:lnTo>
                  <a:pt x="495216" y="36445"/>
                </a:lnTo>
                <a:lnTo>
                  <a:pt x="449377" y="20573"/>
                </a:lnTo>
                <a:lnTo>
                  <a:pt x="396888" y="9785"/>
                </a:lnTo>
                <a:lnTo>
                  <a:pt x="344696" y="3300"/>
                </a:lnTo>
                <a:lnTo>
                  <a:pt x="299746" y="339"/>
                </a:lnTo>
                <a:lnTo>
                  <a:pt x="287573" y="0"/>
                </a:lnTo>
                <a:lnTo>
                  <a:pt x="272629" y="38"/>
                </a:lnTo>
                <a:lnTo>
                  <a:pt x="207337" y="2118"/>
                </a:lnTo>
                <a:lnTo>
                  <a:pt x="157987" y="7179"/>
                </a:lnTo>
                <a:lnTo>
                  <a:pt x="112218" y="15019"/>
                </a:lnTo>
                <a:lnTo>
                  <a:pt x="66645" y="27151"/>
                </a:lnTo>
                <a:lnTo>
                  <a:pt x="28198" y="44317"/>
                </a:lnTo>
                <a:lnTo>
                  <a:pt x="0" y="76319"/>
                </a:lnTo>
                <a:lnTo>
                  <a:pt x="0" y="86987"/>
                </a:lnTo>
                <a:lnTo>
                  <a:pt x="1524" y="90797"/>
                </a:lnTo>
                <a:lnTo>
                  <a:pt x="1524" y="91559"/>
                </a:lnTo>
                <a:lnTo>
                  <a:pt x="6958" y="100982"/>
                </a:lnTo>
                <a:lnTo>
                  <a:pt x="9144" y="103331"/>
                </a:lnTo>
                <a:lnTo>
                  <a:pt x="9144" y="78605"/>
                </a:lnTo>
                <a:lnTo>
                  <a:pt x="9906" y="76700"/>
                </a:lnTo>
                <a:lnTo>
                  <a:pt x="9906" y="75557"/>
                </a:lnTo>
                <a:lnTo>
                  <a:pt x="11430" y="73017"/>
                </a:lnTo>
                <a:lnTo>
                  <a:pt x="11430" y="72509"/>
                </a:lnTo>
                <a:lnTo>
                  <a:pt x="42187" y="47545"/>
                </a:lnTo>
                <a:lnTo>
                  <a:pt x="86266" y="31069"/>
                </a:lnTo>
                <a:lnTo>
                  <a:pt x="142001" y="19312"/>
                </a:lnTo>
                <a:lnTo>
                  <a:pt x="205439" y="12314"/>
                </a:lnTo>
                <a:lnTo>
                  <a:pt x="268986" y="10169"/>
                </a:lnTo>
                <a:lnTo>
                  <a:pt x="277234" y="10213"/>
                </a:lnTo>
                <a:lnTo>
                  <a:pt x="339619" y="12756"/>
                </a:lnTo>
                <a:lnTo>
                  <a:pt x="402457" y="20276"/>
                </a:lnTo>
                <a:lnTo>
                  <a:pt x="457191" y="32715"/>
                </a:lnTo>
                <a:lnTo>
                  <a:pt x="499870" y="50113"/>
                </a:lnTo>
                <a:lnTo>
                  <a:pt x="528066" y="75557"/>
                </a:lnTo>
                <a:lnTo>
                  <a:pt x="528066" y="76700"/>
                </a:lnTo>
                <a:lnTo>
                  <a:pt x="528828" y="78605"/>
                </a:lnTo>
                <a:lnTo>
                  <a:pt x="528828" y="103146"/>
                </a:lnTo>
                <a:lnTo>
                  <a:pt x="532431" y="99070"/>
                </a:lnTo>
                <a:lnTo>
                  <a:pt x="537972" y="86987"/>
                </a:lnTo>
                <a:close/>
              </a:path>
              <a:path w="538479" h="128270">
                <a:moveTo>
                  <a:pt x="9906" y="77843"/>
                </a:moveTo>
                <a:lnTo>
                  <a:pt x="9144" y="78605"/>
                </a:lnTo>
                <a:lnTo>
                  <a:pt x="9144" y="81653"/>
                </a:lnTo>
                <a:lnTo>
                  <a:pt x="9213" y="82000"/>
                </a:lnTo>
                <a:lnTo>
                  <a:pt x="9906" y="77843"/>
                </a:lnTo>
                <a:close/>
              </a:path>
              <a:path w="538479" h="128270">
                <a:moveTo>
                  <a:pt x="9213" y="82000"/>
                </a:moveTo>
                <a:lnTo>
                  <a:pt x="9144" y="81653"/>
                </a:lnTo>
                <a:lnTo>
                  <a:pt x="9144" y="82415"/>
                </a:lnTo>
                <a:lnTo>
                  <a:pt x="9213" y="82000"/>
                </a:lnTo>
                <a:close/>
              </a:path>
              <a:path w="538479" h="128270">
                <a:moveTo>
                  <a:pt x="9906" y="85463"/>
                </a:moveTo>
                <a:lnTo>
                  <a:pt x="9213" y="82000"/>
                </a:lnTo>
                <a:lnTo>
                  <a:pt x="9144" y="82415"/>
                </a:lnTo>
                <a:lnTo>
                  <a:pt x="9144" y="84701"/>
                </a:lnTo>
                <a:lnTo>
                  <a:pt x="9906" y="85463"/>
                </a:lnTo>
                <a:close/>
              </a:path>
              <a:path w="538479" h="128270">
                <a:moveTo>
                  <a:pt x="10668" y="88511"/>
                </a:moveTo>
                <a:lnTo>
                  <a:pt x="9144" y="84701"/>
                </a:lnTo>
                <a:lnTo>
                  <a:pt x="9144" y="103331"/>
                </a:lnTo>
                <a:lnTo>
                  <a:pt x="9906" y="104149"/>
                </a:lnTo>
                <a:lnTo>
                  <a:pt x="9906" y="87749"/>
                </a:lnTo>
                <a:lnTo>
                  <a:pt x="10668" y="88511"/>
                </a:lnTo>
                <a:close/>
              </a:path>
              <a:path w="538479" h="128270">
                <a:moveTo>
                  <a:pt x="10668" y="74795"/>
                </a:moveTo>
                <a:lnTo>
                  <a:pt x="9906" y="75557"/>
                </a:lnTo>
                <a:lnTo>
                  <a:pt x="9906" y="76700"/>
                </a:lnTo>
                <a:lnTo>
                  <a:pt x="10668" y="74795"/>
                </a:lnTo>
                <a:close/>
              </a:path>
              <a:path w="538479" h="128270">
                <a:moveTo>
                  <a:pt x="12192" y="91559"/>
                </a:moveTo>
                <a:lnTo>
                  <a:pt x="9906" y="87749"/>
                </a:lnTo>
                <a:lnTo>
                  <a:pt x="9906" y="104149"/>
                </a:lnTo>
                <a:lnTo>
                  <a:pt x="11430" y="105787"/>
                </a:lnTo>
                <a:lnTo>
                  <a:pt x="11430" y="90797"/>
                </a:lnTo>
                <a:lnTo>
                  <a:pt x="12192" y="91559"/>
                </a:lnTo>
                <a:close/>
              </a:path>
              <a:path w="538479" h="128270">
                <a:moveTo>
                  <a:pt x="12192" y="71747"/>
                </a:moveTo>
                <a:lnTo>
                  <a:pt x="11430" y="72509"/>
                </a:lnTo>
                <a:lnTo>
                  <a:pt x="11430" y="73017"/>
                </a:lnTo>
                <a:lnTo>
                  <a:pt x="12192" y="71747"/>
                </a:lnTo>
                <a:close/>
              </a:path>
              <a:path w="538479" h="128270">
                <a:moveTo>
                  <a:pt x="73157" y="128135"/>
                </a:moveTo>
                <a:lnTo>
                  <a:pt x="25327" y="105109"/>
                </a:lnTo>
                <a:lnTo>
                  <a:pt x="11430" y="90797"/>
                </a:lnTo>
                <a:lnTo>
                  <a:pt x="11430" y="105787"/>
                </a:lnTo>
                <a:lnTo>
                  <a:pt x="14982" y="109603"/>
                </a:lnTo>
                <a:lnTo>
                  <a:pt x="25360" y="117472"/>
                </a:lnTo>
                <a:lnTo>
                  <a:pt x="37725" y="124563"/>
                </a:lnTo>
                <a:lnTo>
                  <a:pt x="45642" y="128135"/>
                </a:lnTo>
                <a:lnTo>
                  <a:pt x="73157" y="128135"/>
                </a:lnTo>
                <a:close/>
              </a:path>
              <a:path w="538479" h="128270">
                <a:moveTo>
                  <a:pt x="526542" y="105731"/>
                </a:moveTo>
                <a:lnTo>
                  <a:pt x="526542" y="90797"/>
                </a:lnTo>
                <a:lnTo>
                  <a:pt x="524256" y="94607"/>
                </a:lnTo>
                <a:lnTo>
                  <a:pt x="512273" y="105781"/>
                </a:lnTo>
                <a:lnTo>
                  <a:pt x="495977" y="115780"/>
                </a:lnTo>
                <a:lnTo>
                  <a:pt x="475850" y="124602"/>
                </a:lnTo>
                <a:lnTo>
                  <a:pt x="465001" y="128135"/>
                </a:lnTo>
                <a:lnTo>
                  <a:pt x="491606" y="128135"/>
                </a:lnTo>
                <a:lnTo>
                  <a:pt x="502308" y="123165"/>
                </a:lnTo>
                <a:lnTo>
                  <a:pt x="513624" y="116393"/>
                </a:lnTo>
                <a:lnTo>
                  <a:pt x="523990" y="108616"/>
                </a:lnTo>
                <a:lnTo>
                  <a:pt x="526542" y="105731"/>
                </a:lnTo>
                <a:close/>
              </a:path>
              <a:path w="538479" h="128270">
                <a:moveTo>
                  <a:pt x="528066" y="104008"/>
                </a:moveTo>
                <a:lnTo>
                  <a:pt x="528066" y="87749"/>
                </a:lnTo>
                <a:lnTo>
                  <a:pt x="525780" y="91559"/>
                </a:lnTo>
                <a:lnTo>
                  <a:pt x="526542" y="90797"/>
                </a:lnTo>
                <a:lnTo>
                  <a:pt x="526542" y="105731"/>
                </a:lnTo>
                <a:lnTo>
                  <a:pt x="528066" y="104008"/>
                </a:lnTo>
                <a:close/>
              </a:path>
              <a:path w="538479" h="128270">
                <a:moveTo>
                  <a:pt x="528066" y="76700"/>
                </a:moveTo>
                <a:lnTo>
                  <a:pt x="528066" y="75557"/>
                </a:lnTo>
                <a:lnTo>
                  <a:pt x="527304" y="74795"/>
                </a:lnTo>
                <a:lnTo>
                  <a:pt x="528066" y="76700"/>
                </a:lnTo>
                <a:close/>
              </a:path>
              <a:path w="538479" h="128270">
                <a:moveTo>
                  <a:pt x="528828" y="103146"/>
                </a:moveTo>
                <a:lnTo>
                  <a:pt x="528828" y="84701"/>
                </a:lnTo>
                <a:lnTo>
                  <a:pt x="527304" y="88511"/>
                </a:lnTo>
                <a:lnTo>
                  <a:pt x="528066" y="87749"/>
                </a:lnTo>
                <a:lnTo>
                  <a:pt x="528066" y="104008"/>
                </a:lnTo>
                <a:lnTo>
                  <a:pt x="528828" y="103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866126" y="6242303"/>
            <a:ext cx="299720" cy="85090"/>
          </a:xfrm>
          <a:custGeom>
            <a:avLst/>
            <a:gdLst/>
            <a:ahLst/>
            <a:cxnLst/>
            <a:rect l="l" t="t" r="r" b="b"/>
            <a:pathLst>
              <a:path w="299720" h="85089">
                <a:moveTo>
                  <a:pt x="91115" y="71627"/>
                </a:moveTo>
                <a:lnTo>
                  <a:pt x="0" y="71627"/>
                </a:lnTo>
                <a:lnTo>
                  <a:pt x="0" y="84581"/>
                </a:lnTo>
                <a:lnTo>
                  <a:pt x="89154" y="84581"/>
                </a:lnTo>
                <a:lnTo>
                  <a:pt x="89154" y="73151"/>
                </a:lnTo>
                <a:lnTo>
                  <a:pt x="91115" y="71627"/>
                </a:lnTo>
                <a:close/>
              </a:path>
              <a:path w="299720" h="85089">
                <a:moveTo>
                  <a:pt x="92964" y="71627"/>
                </a:moveTo>
                <a:lnTo>
                  <a:pt x="91115" y="71627"/>
                </a:lnTo>
                <a:lnTo>
                  <a:pt x="89154" y="73151"/>
                </a:lnTo>
                <a:lnTo>
                  <a:pt x="92964" y="71627"/>
                </a:lnTo>
                <a:close/>
              </a:path>
              <a:path w="299720" h="85089">
                <a:moveTo>
                  <a:pt x="92964" y="84581"/>
                </a:moveTo>
                <a:lnTo>
                  <a:pt x="92964" y="71627"/>
                </a:lnTo>
                <a:lnTo>
                  <a:pt x="89154" y="73151"/>
                </a:lnTo>
                <a:lnTo>
                  <a:pt x="89154" y="84581"/>
                </a:lnTo>
                <a:lnTo>
                  <a:pt x="92964" y="84581"/>
                </a:lnTo>
                <a:close/>
              </a:path>
              <a:path w="299720" h="85089">
                <a:moveTo>
                  <a:pt x="299466" y="12953"/>
                </a:moveTo>
                <a:lnTo>
                  <a:pt x="299466" y="0"/>
                </a:lnTo>
                <a:lnTo>
                  <a:pt x="184404" y="0"/>
                </a:lnTo>
                <a:lnTo>
                  <a:pt x="181356" y="1523"/>
                </a:lnTo>
                <a:lnTo>
                  <a:pt x="91115" y="71627"/>
                </a:lnTo>
                <a:lnTo>
                  <a:pt x="92964" y="71627"/>
                </a:lnTo>
                <a:lnTo>
                  <a:pt x="92964" y="84581"/>
                </a:lnTo>
                <a:lnTo>
                  <a:pt x="94488" y="84581"/>
                </a:lnTo>
                <a:lnTo>
                  <a:pt x="95250" y="83819"/>
                </a:lnTo>
                <a:lnTo>
                  <a:pt x="96774" y="83057"/>
                </a:lnTo>
                <a:lnTo>
                  <a:pt x="185166" y="14952"/>
                </a:lnTo>
                <a:lnTo>
                  <a:pt x="185166" y="12953"/>
                </a:lnTo>
                <a:lnTo>
                  <a:pt x="189738" y="11429"/>
                </a:lnTo>
                <a:lnTo>
                  <a:pt x="189738" y="12953"/>
                </a:lnTo>
                <a:lnTo>
                  <a:pt x="299466" y="12953"/>
                </a:lnTo>
                <a:close/>
              </a:path>
              <a:path w="299720" h="85089">
                <a:moveTo>
                  <a:pt x="189738" y="11429"/>
                </a:moveTo>
                <a:lnTo>
                  <a:pt x="185166" y="12953"/>
                </a:lnTo>
                <a:lnTo>
                  <a:pt x="187760" y="12953"/>
                </a:lnTo>
                <a:lnTo>
                  <a:pt x="189738" y="11429"/>
                </a:lnTo>
                <a:close/>
              </a:path>
              <a:path w="299720" h="85089">
                <a:moveTo>
                  <a:pt x="187760" y="12953"/>
                </a:moveTo>
                <a:lnTo>
                  <a:pt x="185166" y="12953"/>
                </a:lnTo>
                <a:lnTo>
                  <a:pt x="185166" y="14952"/>
                </a:lnTo>
                <a:lnTo>
                  <a:pt x="187760" y="12953"/>
                </a:lnTo>
                <a:close/>
              </a:path>
              <a:path w="299720" h="85089">
                <a:moveTo>
                  <a:pt x="189738" y="12953"/>
                </a:moveTo>
                <a:lnTo>
                  <a:pt x="189738" y="11429"/>
                </a:lnTo>
                <a:lnTo>
                  <a:pt x="187760" y="12953"/>
                </a:lnTo>
                <a:lnTo>
                  <a:pt x="189738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879842" y="6242303"/>
            <a:ext cx="272415" cy="85090"/>
          </a:xfrm>
          <a:custGeom>
            <a:avLst/>
            <a:gdLst/>
            <a:ahLst/>
            <a:cxnLst/>
            <a:rect l="l" t="t" r="r" b="b"/>
            <a:pathLst>
              <a:path w="272415" h="85089">
                <a:moveTo>
                  <a:pt x="187014" y="71627"/>
                </a:moveTo>
                <a:lnTo>
                  <a:pt x="96774" y="1523"/>
                </a:lnTo>
                <a:lnTo>
                  <a:pt x="93726" y="0"/>
                </a:lnTo>
                <a:lnTo>
                  <a:pt x="0" y="0"/>
                </a:lnTo>
                <a:lnTo>
                  <a:pt x="0" y="12954"/>
                </a:lnTo>
                <a:lnTo>
                  <a:pt x="88392" y="12953"/>
                </a:lnTo>
                <a:lnTo>
                  <a:pt x="88392" y="11429"/>
                </a:lnTo>
                <a:lnTo>
                  <a:pt x="92964" y="12953"/>
                </a:lnTo>
                <a:lnTo>
                  <a:pt x="92964" y="14952"/>
                </a:lnTo>
                <a:lnTo>
                  <a:pt x="181356" y="83057"/>
                </a:lnTo>
                <a:lnTo>
                  <a:pt x="182880" y="83819"/>
                </a:lnTo>
                <a:lnTo>
                  <a:pt x="183642" y="84581"/>
                </a:lnTo>
                <a:lnTo>
                  <a:pt x="185165" y="84581"/>
                </a:lnTo>
                <a:lnTo>
                  <a:pt x="185166" y="71627"/>
                </a:lnTo>
                <a:lnTo>
                  <a:pt x="187014" y="71627"/>
                </a:lnTo>
                <a:close/>
              </a:path>
              <a:path w="272415" h="85089">
                <a:moveTo>
                  <a:pt x="92964" y="12953"/>
                </a:moveTo>
                <a:lnTo>
                  <a:pt x="88392" y="11429"/>
                </a:lnTo>
                <a:lnTo>
                  <a:pt x="90369" y="12954"/>
                </a:lnTo>
                <a:lnTo>
                  <a:pt x="92964" y="12953"/>
                </a:lnTo>
                <a:close/>
              </a:path>
              <a:path w="272415" h="85089">
                <a:moveTo>
                  <a:pt x="90369" y="12953"/>
                </a:moveTo>
                <a:lnTo>
                  <a:pt x="88392" y="11429"/>
                </a:lnTo>
                <a:lnTo>
                  <a:pt x="88392" y="12953"/>
                </a:lnTo>
                <a:lnTo>
                  <a:pt x="90369" y="12953"/>
                </a:lnTo>
                <a:close/>
              </a:path>
              <a:path w="272415" h="85089">
                <a:moveTo>
                  <a:pt x="92964" y="14952"/>
                </a:moveTo>
                <a:lnTo>
                  <a:pt x="92964" y="12953"/>
                </a:lnTo>
                <a:lnTo>
                  <a:pt x="90369" y="12953"/>
                </a:lnTo>
                <a:lnTo>
                  <a:pt x="92964" y="14952"/>
                </a:lnTo>
                <a:close/>
              </a:path>
              <a:path w="272415" h="85089">
                <a:moveTo>
                  <a:pt x="188976" y="73151"/>
                </a:moveTo>
                <a:lnTo>
                  <a:pt x="187014" y="71627"/>
                </a:lnTo>
                <a:lnTo>
                  <a:pt x="185166" y="71627"/>
                </a:lnTo>
                <a:lnTo>
                  <a:pt x="188976" y="73151"/>
                </a:lnTo>
                <a:close/>
              </a:path>
              <a:path w="272415" h="85089">
                <a:moveTo>
                  <a:pt x="188976" y="84581"/>
                </a:moveTo>
                <a:lnTo>
                  <a:pt x="188976" y="73151"/>
                </a:lnTo>
                <a:lnTo>
                  <a:pt x="185166" y="71627"/>
                </a:lnTo>
                <a:lnTo>
                  <a:pt x="185165" y="84581"/>
                </a:lnTo>
                <a:lnTo>
                  <a:pt x="188976" y="84581"/>
                </a:lnTo>
                <a:close/>
              </a:path>
              <a:path w="272415" h="85089">
                <a:moveTo>
                  <a:pt x="272034" y="84581"/>
                </a:moveTo>
                <a:lnTo>
                  <a:pt x="272034" y="71627"/>
                </a:lnTo>
                <a:lnTo>
                  <a:pt x="187014" y="71627"/>
                </a:lnTo>
                <a:lnTo>
                  <a:pt x="188976" y="73151"/>
                </a:lnTo>
                <a:lnTo>
                  <a:pt x="188976" y="84581"/>
                </a:lnTo>
                <a:lnTo>
                  <a:pt x="272034" y="84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757159" y="6281165"/>
            <a:ext cx="10160" cy="51435"/>
          </a:xfrm>
          <a:custGeom>
            <a:avLst/>
            <a:gdLst/>
            <a:ahLst/>
            <a:cxnLst/>
            <a:rect l="l" t="t" r="r" b="b"/>
            <a:pathLst>
              <a:path w="10159" h="51435">
                <a:moveTo>
                  <a:pt x="4952" y="0"/>
                </a:moveTo>
                <a:lnTo>
                  <a:pt x="4952" y="51055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284464" y="6285738"/>
            <a:ext cx="9525" cy="46990"/>
          </a:xfrm>
          <a:custGeom>
            <a:avLst/>
            <a:gdLst/>
            <a:ahLst/>
            <a:cxnLst/>
            <a:rect l="l" t="t" r="r" b="b"/>
            <a:pathLst>
              <a:path w="9525" h="46989">
                <a:moveTo>
                  <a:pt x="0" y="23241"/>
                </a:moveTo>
                <a:lnTo>
                  <a:pt x="9144" y="23241"/>
                </a:lnTo>
              </a:path>
            </a:pathLst>
          </a:custGeom>
          <a:ln w="47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9075673" y="5781476"/>
            <a:ext cx="393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ISP</a:t>
            </a:r>
            <a:endParaRPr sz="1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702043" y="5243306"/>
            <a:ext cx="74803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DSLAM</a:t>
            </a:r>
            <a:endParaRPr sz="16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496556" y="5353050"/>
            <a:ext cx="262255" cy="628650"/>
          </a:xfrm>
          <a:custGeom>
            <a:avLst/>
            <a:gdLst/>
            <a:ahLst/>
            <a:cxnLst/>
            <a:rect l="l" t="t" r="r" b="b"/>
            <a:pathLst>
              <a:path w="262254" h="628650">
                <a:moveTo>
                  <a:pt x="9144" y="619505"/>
                </a:moveTo>
                <a:lnTo>
                  <a:pt x="9144" y="0"/>
                </a:lnTo>
                <a:lnTo>
                  <a:pt x="0" y="0"/>
                </a:lnTo>
                <a:lnTo>
                  <a:pt x="0" y="624077"/>
                </a:lnTo>
                <a:lnTo>
                  <a:pt x="1524" y="627887"/>
                </a:lnTo>
                <a:lnTo>
                  <a:pt x="4572" y="628649"/>
                </a:lnTo>
                <a:lnTo>
                  <a:pt x="4572" y="619505"/>
                </a:lnTo>
                <a:lnTo>
                  <a:pt x="9144" y="619505"/>
                </a:lnTo>
                <a:close/>
              </a:path>
              <a:path w="262254" h="628650">
                <a:moveTo>
                  <a:pt x="262128" y="628649"/>
                </a:moveTo>
                <a:lnTo>
                  <a:pt x="262128" y="619505"/>
                </a:lnTo>
                <a:lnTo>
                  <a:pt x="4572" y="619505"/>
                </a:lnTo>
                <a:lnTo>
                  <a:pt x="9144" y="624077"/>
                </a:lnTo>
                <a:lnTo>
                  <a:pt x="9144" y="628649"/>
                </a:lnTo>
                <a:lnTo>
                  <a:pt x="262128" y="628649"/>
                </a:lnTo>
                <a:close/>
              </a:path>
              <a:path w="262254" h="628650">
                <a:moveTo>
                  <a:pt x="9144" y="628649"/>
                </a:moveTo>
                <a:lnTo>
                  <a:pt x="9144" y="624077"/>
                </a:lnTo>
                <a:lnTo>
                  <a:pt x="4572" y="619505"/>
                </a:lnTo>
                <a:lnTo>
                  <a:pt x="4572" y="628649"/>
                </a:lnTo>
                <a:lnTo>
                  <a:pt x="9144" y="628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950714" y="5353050"/>
            <a:ext cx="238760" cy="732790"/>
          </a:xfrm>
          <a:custGeom>
            <a:avLst/>
            <a:gdLst/>
            <a:ahLst/>
            <a:cxnLst/>
            <a:rect l="l" t="t" r="r" b="b"/>
            <a:pathLst>
              <a:path w="238760" h="732789">
                <a:moveTo>
                  <a:pt x="238397" y="0"/>
                </a:moveTo>
                <a:lnTo>
                  <a:pt x="228299" y="0"/>
                </a:lnTo>
                <a:lnTo>
                  <a:pt x="0" y="729233"/>
                </a:lnTo>
                <a:lnTo>
                  <a:pt x="9144" y="732281"/>
                </a:lnTo>
                <a:lnTo>
                  <a:pt x="23839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429255" y="5352288"/>
            <a:ext cx="1978660" cy="615950"/>
          </a:xfrm>
          <a:custGeom>
            <a:avLst/>
            <a:gdLst/>
            <a:ahLst/>
            <a:cxnLst/>
            <a:rect l="l" t="t" r="r" b="b"/>
            <a:pathLst>
              <a:path w="1978660" h="615950">
                <a:moveTo>
                  <a:pt x="0" y="0"/>
                </a:moveTo>
                <a:lnTo>
                  <a:pt x="0" y="615696"/>
                </a:lnTo>
                <a:lnTo>
                  <a:pt x="1978152" y="615696"/>
                </a:lnTo>
                <a:lnTo>
                  <a:pt x="1978151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690359" y="5441441"/>
            <a:ext cx="408940" cy="756285"/>
          </a:xfrm>
          <a:custGeom>
            <a:avLst/>
            <a:gdLst/>
            <a:ahLst/>
            <a:cxnLst/>
            <a:rect l="l" t="t" r="r" b="b"/>
            <a:pathLst>
              <a:path w="408940" h="756285">
                <a:moveTo>
                  <a:pt x="408431" y="4572"/>
                </a:moveTo>
                <a:lnTo>
                  <a:pt x="400049" y="0"/>
                </a:lnTo>
                <a:lnTo>
                  <a:pt x="0" y="751332"/>
                </a:lnTo>
                <a:lnTo>
                  <a:pt x="8382" y="755904"/>
                </a:lnTo>
                <a:lnTo>
                  <a:pt x="408431" y="457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724911" y="5353811"/>
            <a:ext cx="160020" cy="457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57200" y="6331458"/>
            <a:ext cx="9144000" cy="984250"/>
          </a:xfrm>
          <a:custGeom>
            <a:avLst/>
            <a:gdLst/>
            <a:ahLst/>
            <a:cxnLst/>
            <a:rect l="l" t="t" r="r" b="b"/>
            <a:pathLst>
              <a:path w="9144000" h="984250">
                <a:moveTo>
                  <a:pt x="0" y="0"/>
                </a:moveTo>
                <a:lnTo>
                  <a:pt x="0" y="983742"/>
                </a:lnTo>
                <a:lnTo>
                  <a:pt x="9144000" y="98374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250173" y="6332220"/>
            <a:ext cx="15875" cy="10160"/>
          </a:xfrm>
          <a:custGeom>
            <a:avLst/>
            <a:gdLst/>
            <a:ahLst/>
            <a:cxnLst/>
            <a:rect l="l" t="t" r="r" b="b"/>
            <a:pathLst>
              <a:path w="15875" h="10160">
                <a:moveTo>
                  <a:pt x="15745" y="0"/>
                </a:moveTo>
                <a:lnTo>
                  <a:pt x="3418" y="0"/>
                </a:lnTo>
                <a:lnTo>
                  <a:pt x="0" y="3810"/>
                </a:lnTo>
                <a:lnTo>
                  <a:pt x="6858" y="9906"/>
                </a:lnTo>
                <a:lnTo>
                  <a:pt x="157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279130" y="6361556"/>
            <a:ext cx="257810" cy="0"/>
          </a:xfrm>
          <a:custGeom>
            <a:avLst/>
            <a:gdLst/>
            <a:ahLst/>
            <a:cxnLst/>
            <a:rect l="l" t="t" r="r" b="b"/>
            <a:pathLst>
              <a:path w="257809">
                <a:moveTo>
                  <a:pt x="0" y="0"/>
                </a:moveTo>
                <a:lnTo>
                  <a:pt x="257555" y="0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035033" y="6348603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0792" y="0"/>
                </a:lnTo>
              </a:path>
            </a:pathLst>
          </a:custGeom>
          <a:ln w="11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508492" y="6332220"/>
            <a:ext cx="528827" cy="12115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503919" y="6332220"/>
            <a:ext cx="538480" cy="126364"/>
          </a:xfrm>
          <a:custGeom>
            <a:avLst/>
            <a:gdLst/>
            <a:ahLst/>
            <a:cxnLst/>
            <a:rect l="l" t="t" r="r" b="b"/>
            <a:pathLst>
              <a:path w="538479" h="126364">
                <a:moveTo>
                  <a:pt x="130837" y="0"/>
                </a:moveTo>
                <a:lnTo>
                  <a:pt x="82059" y="0"/>
                </a:lnTo>
                <a:lnTo>
                  <a:pt x="34962" y="16303"/>
                </a:lnTo>
                <a:lnTo>
                  <a:pt x="3809" y="40386"/>
                </a:lnTo>
                <a:lnTo>
                  <a:pt x="3047" y="40386"/>
                </a:lnTo>
                <a:lnTo>
                  <a:pt x="1523" y="44196"/>
                </a:lnTo>
                <a:lnTo>
                  <a:pt x="1523" y="44958"/>
                </a:lnTo>
                <a:lnTo>
                  <a:pt x="0" y="48006"/>
                </a:lnTo>
                <a:lnTo>
                  <a:pt x="0" y="57912"/>
                </a:lnTo>
                <a:lnTo>
                  <a:pt x="1524" y="61722"/>
                </a:lnTo>
                <a:lnTo>
                  <a:pt x="4004" y="66729"/>
                </a:lnTo>
                <a:lnTo>
                  <a:pt x="9144" y="72564"/>
                </a:lnTo>
                <a:lnTo>
                  <a:pt x="9144" y="51054"/>
                </a:lnTo>
                <a:lnTo>
                  <a:pt x="9906" y="49530"/>
                </a:lnTo>
                <a:lnTo>
                  <a:pt x="9906" y="48006"/>
                </a:lnTo>
                <a:lnTo>
                  <a:pt x="11430" y="44958"/>
                </a:lnTo>
                <a:lnTo>
                  <a:pt x="11430" y="45720"/>
                </a:lnTo>
                <a:lnTo>
                  <a:pt x="13716" y="41910"/>
                </a:lnTo>
                <a:lnTo>
                  <a:pt x="63072" y="15401"/>
                </a:lnTo>
                <a:lnTo>
                  <a:pt x="113004" y="2913"/>
                </a:lnTo>
                <a:lnTo>
                  <a:pt x="130837" y="0"/>
                </a:lnTo>
                <a:close/>
              </a:path>
              <a:path w="538479" h="126364">
                <a:moveTo>
                  <a:pt x="9906" y="50292"/>
                </a:moveTo>
                <a:lnTo>
                  <a:pt x="9144" y="51054"/>
                </a:lnTo>
                <a:lnTo>
                  <a:pt x="9144" y="52578"/>
                </a:lnTo>
                <a:lnTo>
                  <a:pt x="9228" y="53001"/>
                </a:lnTo>
                <a:lnTo>
                  <a:pt x="9906" y="50292"/>
                </a:lnTo>
                <a:close/>
              </a:path>
              <a:path w="538479" h="126364">
                <a:moveTo>
                  <a:pt x="9228" y="53001"/>
                </a:moveTo>
                <a:lnTo>
                  <a:pt x="9144" y="52578"/>
                </a:lnTo>
                <a:lnTo>
                  <a:pt x="9144" y="53340"/>
                </a:lnTo>
                <a:lnTo>
                  <a:pt x="9228" y="53001"/>
                </a:lnTo>
                <a:close/>
              </a:path>
              <a:path w="538479" h="126364">
                <a:moveTo>
                  <a:pt x="9906" y="56388"/>
                </a:moveTo>
                <a:lnTo>
                  <a:pt x="9228" y="53001"/>
                </a:lnTo>
                <a:lnTo>
                  <a:pt x="9144" y="53340"/>
                </a:lnTo>
                <a:lnTo>
                  <a:pt x="9144" y="55626"/>
                </a:lnTo>
                <a:lnTo>
                  <a:pt x="9906" y="56388"/>
                </a:lnTo>
                <a:close/>
              </a:path>
              <a:path w="538479" h="126364">
                <a:moveTo>
                  <a:pt x="10668" y="58674"/>
                </a:moveTo>
                <a:lnTo>
                  <a:pt x="9144" y="55626"/>
                </a:lnTo>
                <a:lnTo>
                  <a:pt x="9144" y="72564"/>
                </a:lnTo>
                <a:lnTo>
                  <a:pt x="9906" y="73429"/>
                </a:lnTo>
                <a:lnTo>
                  <a:pt x="9906" y="57912"/>
                </a:lnTo>
                <a:lnTo>
                  <a:pt x="10668" y="58674"/>
                </a:lnTo>
                <a:close/>
              </a:path>
              <a:path w="538479" h="126364">
                <a:moveTo>
                  <a:pt x="10668" y="48006"/>
                </a:moveTo>
                <a:lnTo>
                  <a:pt x="9906" y="48006"/>
                </a:lnTo>
                <a:lnTo>
                  <a:pt x="9906" y="49530"/>
                </a:lnTo>
                <a:lnTo>
                  <a:pt x="10668" y="48006"/>
                </a:lnTo>
                <a:close/>
              </a:path>
              <a:path w="538479" h="126364">
                <a:moveTo>
                  <a:pt x="528066" y="73594"/>
                </a:moveTo>
                <a:lnTo>
                  <a:pt x="528066" y="57912"/>
                </a:lnTo>
                <a:lnTo>
                  <a:pt x="526542" y="61722"/>
                </a:lnTo>
                <a:lnTo>
                  <a:pt x="526542" y="60960"/>
                </a:lnTo>
                <a:lnTo>
                  <a:pt x="475545" y="90774"/>
                </a:lnTo>
                <a:lnTo>
                  <a:pt x="425872" y="103370"/>
                </a:lnTo>
                <a:lnTo>
                  <a:pt x="366822" y="111767"/>
                </a:lnTo>
                <a:lnTo>
                  <a:pt x="302148" y="115965"/>
                </a:lnTo>
                <a:lnTo>
                  <a:pt x="268876" y="116490"/>
                </a:lnTo>
                <a:lnTo>
                  <a:pt x="235606" y="115965"/>
                </a:lnTo>
                <a:lnTo>
                  <a:pt x="170950" y="111767"/>
                </a:lnTo>
                <a:lnTo>
                  <a:pt x="111934" y="103370"/>
                </a:lnTo>
                <a:lnTo>
                  <a:pt x="62315" y="90774"/>
                </a:lnTo>
                <a:lnTo>
                  <a:pt x="25845" y="73979"/>
                </a:lnTo>
                <a:lnTo>
                  <a:pt x="11430" y="60960"/>
                </a:lnTo>
                <a:lnTo>
                  <a:pt x="11430" y="61722"/>
                </a:lnTo>
                <a:lnTo>
                  <a:pt x="9906" y="57912"/>
                </a:lnTo>
                <a:lnTo>
                  <a:pt x="9906" y="73429"/>
                </a:lnTo>
                <a:lnTo>
                  <a:pt x="12251" y="76092"/>
                </a:lnTo>
                <a:lnTo>
                  <a:pt x="47477" y="95579"/>
                </a:lnTo>
                <a:lnTo>
                  <a:pt x="94810" y="109292"/>
                </a:lnTo>
                <a:lnTo>
                  <a:pt x="144806" y="118215"/>
                </a:lnTo>
                <a:lnTo>
                  <a:pt x="195310" y="123628"/>
                </a:lnTo>
                <a:lnTo>
                  <a:pt x="233387" y="125674"/>
                </a:lnTo>
                <a:lnTo>
                  <a:pt x="258814" y="126193"/>
                </a:lnTo>
                <a:lnTo>
                  <a:pt x="284242" y="126105"/>
                </a:lnTo>
                <a:lnTo>
                  <a:pt x="322326" y="124968"/>
                </a:lnTo>
                <a:lnTo>
                  <a:pt x="372618" y="120396"/>
                </a:lnTo>
                <a:lnTo>
                  <a:pt x="386941" y="119191"/>
                </a:lnTo>
                <a:lnTo>
                  <a:pt x="424731" y="113072"/>
                </a:lnTo>
                <a:lnTo>
                  <a:pt x="462146" y="104827"/>
                </a:lnTo>
                <a:lnTo>
                  <a:pt x="498219" y="92339"/>
                </a:lnTo>
                <a:lnTo>
                  <a:pt x="521299" y="80044"/>
                </a:lnTo>
                <a:lnTo>
                  <a:pt x="528066" y="73594"/>
                </a:lnTo>
                <a:close/>
              </a:path>
              <a:path w="538479" h="126364">
                <a:moveTo>
                  <a:pt x="537972" y="48006"/>
                </a:moveTo>
                <a:lnTo>
                  <a:pt x="536448" y="44958"/>
                </a:lnTo>
                <a:lnTo>
                  <a:pt x="536448" y="44196"/>
                </a:lnTo>
                <a:lnTo>
                  <a:pt x="534924" y="40386"/>
                </a:lnTo>
                <a:lnTo>
                  <a:pt x="534162" y="40386"/>
                </a:lnTo>
                <a:lnTo>
                  <a:pt x="531876" y="36576"/>
                </a:lnTo>
                <a:lnTo>
                  <a:pt x="519806" y="25890"/>
                </a:lnTo>
                <a:lnTo>
                  <a:pt x="503260" y="16328"/>
                </a:lnTo>
                <a:lnTo>
                  <a:pt x="482734" y="7889"/>
                </a:lnTo>
                <a:lnTo>
                  <a:pt x="458725" y="574"/>
                </a:lnTo>
                <a:lnTo>
                  <a:pt x="456221" y="0"/>
                </a:lnTo>
                <a:lnTo>
                  <a:pt x="408023" y="0"/>
                </a:lnTo>
                <a:lnTo>
                  <a:pt x="426724" y="3115"/>
                </a:lnTo>
                <a:lnTo>
                  <a:pt x="452824" y="8912"/>
                </a:lnTo>
                <a:lnTo>
                  <a:pt x="496068" y="23674"/>
                </a:lnTo>
                <a:lnTo>
                  <a:pt x="526542" y="45720"/>
                </a:lnTo>
                <a:lnTo>
                  <a:pt x="526542" y="44958"/>
                </a:lnTo>
                <a:lnTo>
                  <a:pt x="528066" y="48006"/>
                </a:lnTo>
                <a:lnTo>
                  <a:pt x="528066" y="49149"/>
                </a:lnTo>
                <a:lnTo>
                  <a:pt x="528828" y="51054"/>
                </a:lnTo>
                <a:lnTo>
                  <a:pt x="528828" y="72867"/>
                </a:lnTo>
                <a:lnTo>
                  <a:pt x="530817" y="70970"/>
                </a:lnTo>
                <a:lnTo>
                  <a:pt x="536866" y="60907"/>
                </a:lnTo>
                <a:lnTo>
                  <a:pt x="537972" y="48006"/>
                </a:lnTo>
                <a:close/>
              </a:path>
              <a:path w="538479" h="126364">
                <a:moveTo>
                  <a:pt x="528066" y="49149"/>
                </a:moveTo>
                <a:lnTo>
                  <a:pt x="528066" y="48006"/>
                </a:lnTo>
                <a:lnTo>
                  <a:pt x="527304" y="47244"/>
                </a:lnTo>
                <a:lnTo>
                  <a:pt x="528066" y="49149"/>
                </a:lnTo>
                <a:close/>
              </a:path>
              <a:path w="538479" h="126364">
                <a:moveTo>
                  <a:pt x="528828" y="72867"/>
                </a:moveTo>
                <a:lnTo>
                  <a:pt x="528828" y="55626"/>
                </a:lnTo>
                <a:lnTo>
                  <a:pt x="527304" y="58674"/>
                </a:lnTo>
                <a:lnTo>
                  <a:pt x="528066" y="57912"/>
                </a:lnTo>
                <a:lnTo>
                  <a:pt x="528066" y="73594"/>
                </a:lnTo>
                <a:lnTo>
                  <a:pt x="528828" y="72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08492" y="6332220"/>
            <a:ext cx="531114" cy="5410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537809" y="6332220"/>
            <a:ext cx="466090" cy="41910"/>
          </a:xfrm>
          <a:custGeom>
            <a:avLst/>
            <a:gdLst/>
            <a:ahLst/>
            <a:cxnLst/>
            <a:rect l="l" t="t" r="r" b="b"/>
            <a:pathLst>
              <a:path w="466090" h="41910">
                <a:moveTo>
                  <a:pt x="465641" y="0"/>
                </a:moveTo>
                <a:lnTo>
                  <a:pt x="443295" y="0"/>
                </a:lnTo>
                <a:lnTo>
                  <a:pt x="431806" y="4384"/>
                </a:lnTo>
                <a:lnTo>
                  <a:pt x="418090" y="8805"/>
                </a:lnTo>
                <a:lnTo>
                  <a:pt x="374599" y="19143"/>
                </a:lnTo>
                <a:lnTo>
                  <a:pt x="331963" y="25668"/>
                </a:lnTo>
                <a:lnTo>
                  <a:pt x="286150" y="29717"/>
                </a:lnTo>
                <a:lnTo>
                  <a:pt x="232810" y="32003"/>
                </a:lnTo>
                <a:lnTo>
                  <a:pt x="222760" y="31771"/>
                </a:lnTo>
                <a:lnTo>
                  <a:pt x="172819" y="29310"/>
                </a:lnTo>
                <a:lnTo>
                  <a:pt x="130662" y="25247"/>
                </a:lnTo>
                <a:lnTo>
                  <a:pt x="86460" y="18322"/>
                </a:lnTo>
                <a:lnTo>
                  <a:pt x="44323" y="7853"/>
                </a:lnTo>
                <a:lnTo>
                  <a:pt x="22703" y="0"/>
                </a:lnTo>
                <a:lnTo>
                  <a:pt x="0" y="0"/>
                </a:lnTo>
                <a:lnTo>
                  <a:pt x="39443" y="16203"/>
                </a:lnTo>
                <a:lnTo>
                  <a:pt x="89112" y="28384"/>
                </a:lnTo>
                <a:lnTo>
                  <a:pt x="140575" y="36141"/>
                </a:lnTo>
                <a:lnTo>
                  <a:pt x="187633" y="40206"/>
                </a:lnTo>
                <a:lnTo>
                  <a:pt x="224087" y="41311"/>
                </a:lnTo>
                <a:lnTo>
                  <a:pt x="232810" y="41147"/>
                </a:lnTo>
                <a:lnTo>
                  <a:pt x="286912" y="39623"/>
                </a:lnTo>
                <a:lnTo>
                  <a:pt x="314024" y="37194"/>
                </a:lnTo>
                <a:lnTo>
                  <a:pt x="326703" y="36081"/>
                </a:lnTo>
                <a:lnTo>
                  <a:pt x="364536" y="30855"/>
                </a:lnTo>
                <a:lnTo>
                  <a:pt x="401894" y="22865"/>
                </a:lnTo>
                <a:lnTo>
                  <a:pt x="438550" y="12191"/>
                </a:lnTo>
                <a:lnTo>
                  <a:pt x="446932" y="8381"/>
                </a:lnTo>
                <a:lnTo>
                  <a:pt x="455129" y="5083"/>
                </a:lnTo>
                <a:lnTo>
                  <a:pt x="4656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508491" y="6278880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2775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035415" y="6283833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869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762493" y="6332220"/>
            <a:ext cx="528827" cy="11201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757159" y="6332220"/>
            <a:ext cx="539115" cy="117475"/>
          </a:xfrm>
          <a:custGeom>
            <a:avLst/>
            <a:gdLst/>
            <a:ahLst/>
            <a:cxnLst/>
            <a:rect l="l" t="t" r="r" b="b"/>
            <a:pathLst>
              <a:path w="539115" h="117475">
                <a:moveTo>
                  <a:pt x="762" y="50292"/>
                </a:moveTo>
                <a:lnTo>
                  <a:pt x="761" y="42672"/>
                </a:lnTo>
                <a:lnTo>
                  <a:pt x="0" y="45720"/>
                </a:lnTo>
                <a:lnTo>
                  <a:pt x="0" y="46482"/>
                </a:lnTo>
                <a:lnTo>
                  <a:pt x="762" y="50292"/>
                </a:lnTo>
                <a:close/>
              </a:path>
              <a:path w="539115" h="117475">
                <a:moveTo>
                  <a:pt x="104055" y="0"/>
                </a:moveTo>
                <a:lnTo>
                  <a:pt x="64259" y="0"/>
                </a:lnTo>
                <a:lnTo>
                  <a:pt x="19628" y="19076"/>
                </a:lnTo>
                <a:lnTo>
                  <a:pt x="761" y="41148"/>
                </a:lnTo>
                <a:lnTo>
                  <a:pt x="762" y="51054"/>
                </a:lnTo>
                <a:lnTo>
                  <a:pt x="2286" y="54102"/>
                </a:lnTo>
                <a:lnTo>
                  <a:pt x="2286" y="54864"/>
                </a:lnTo>
                <a:lnTo>
                  <a:pt x="7930" y="63246"/>
                </a:lnTo>
                <a:lnTo>
                  <a:pt x="9906" y="65074"/>
                </a:lnTo>
                <a:lnTo>
                  <a:pt x="9906" y="44196"/>
                </a:lnTo>
                <a:lnTo>
                  <a:pt x="10668" y="41148"/>
                </a:lnTo>
                <a:lnTo>
                  <a:pt x="10668" y="41910"/>
                </a:lnTo>
                <a:lnTo>
                  <a:pt x="12192" y="38100"/>
                </a:lnTo>
                <a:lnTo>
                  <a:pt x="12192" y="38862"/>
                </a:lnTo>
                <a:lnTo>
                  <a:pt x="62992" y="10215"/>
                </a:lnTo>
                <a:lnTo>
                  <a:pt x="86465" y="3689"/>
                </a:lnTo>
                <a:lnTo>
                  <a:pt x="104055" y="0"/>
                </a:lnTo>
                <a:close/>
              </a:path>
              <a:path w="539115" h="117475">
                <a:moveTo>
                  <a:pt x="527304" y="67437"/>
                </a:moveTo>
                <a:lnTo>
                  <a:pt x="527304" y="53340"/>
                </a:lnTo>
                <a:lnTo>
                  <a:pt x="525018" y="56388"/>
                </a:lnTo>
                <a:lnTo>
                  <a:pt x="512788" y="66023"/>
                </a:lnTo>
                <a:lnTo>
                  <a:pt x="476211" y="82243"/>
                </a:lnTo>
                <a:lnTo>
                  <a:pt x="426574" y="94398"/>
                </a:lnTo>
                <a:lnTo>
                  <a:pt x="367601" y="102492"/>
                </a:lnTo>
                <a:lnTo>
                  <a:pt x="303013" y="106529"/>
                </a:lnTo>
                <a:lnTo>
                  <a:pt x="265779" y="106965"/>
                </a:lnTo>
                <a:lnTo>
                  <a:pt x="236531" y="106513"/>
                </a:lnTo>
                <a:lnTo>
                  <a:pt x="171877" y="102448"/>
                </a:lnTo>
                <a:lnTo>
                  <a:pt x="112773" y="94337"/>
                </a:lnTo>
                <a:lnTo>
                  <a:pt x="62940" y="82185"/>
                </a:lnTo>
                <a:lnTo>
                  <a:pt x="26100" y="65995"/>
                </a:lnTo>
                <a:lnTo>
                  <a:pt x="12192" y="53340"/>
                </a:lnTo>
                <a:lnTo>
                  <a:pt x="12192" y="54102"/>
                </a:lnTo>
                <a:lnTo>
                  <a:pt x="10668" y="51054"/>
                </a:lnTo>
                <a:lnTo>
                  <a:pt x="10668" y="51816"/>
                </a:lnTo>
                <a:lnTo>
                  <a:pt x="9906" y="48006"/>
                </a:lnTo>
                <a:lnTo>
                  <a:pt x="39377" y="83985"/>
                </a:lnTo>
                <a:lnTo>
                  <a:pt x="86844" y="98808"/>
                </a:lnTo>
                <a:lnTo>
                  <a:pt x="142932" y="108613"/>
                </a:lnTo>
                <a:lnTo>
                  <a:pt x="181460" y="112805"/>
                </a:lnTo>
                <a:lnTo>
                  <a:pt x="235479" y="116243"/>
                </a:lnTo>
                <a:lnTo>
                  <a:pt x="278393" y="117057"/>
                </a:lnTo>
                <a:lnTo>
                  <a:pt x="288951" y="116900"/>
                </a:lnTo>
                <a:lnTo>
                  <a:pt x="348996" y="113538"/>
                </a:lnTo>
                <a:lnTo>
                  <a:pt x="391389" y="109467"/>
                </a:lnTo>
                <a:lnTo>
                  <a:pt x="429196" y="103602"/>
                </a:lnTo>
                <a:lnTo>
                  <a:pt x="466445" y="95118"/>
                </a:lnTo>
                <a:lnTo>
                  <a:pt x="504444" y="81534"/>
                </a:lnTo>
                <a:lnTo>
                  <a:pt x="510540" y="79248"/>
                </a:lnTo>
                <a:lnTo>
                  <a:pt x="515873" y="76200"/>
                </a:lnTo>
                <a:lnTo>
                  <a:pt x="521208" y="72390"/>
                </a:lnTo>
                <a:lnTo>
                  <a:pt x="525018" y="69342"/>
                </a:lnTo>
                <a:lnTo>
                  <a:pt x="527304" y="67437"/>
                </a:lnTo>
                <a:close/>
              </a:path>
              <a:path w="539115" h="117475">
                <a:moveTo>
                  <a:pt x="538734" y="51054"/>
                </a:moveTo>
                <a:lnTo>
                  <a:pt x="538734" y="41148"/>
                </a:lnTo>
                <a:lnTo>
                  <a:pt x="537210" y="38100"/>
                </a:lnTo>
                <a:lnTo>
                  <a:pt x="498346" y="8097"/>
                </a:lnTo>
                <a:lnTo>
                  <a:pt x="435474" y="0"/>
                </a:lnTo>
                <a:lnTo>
                  <a:pt x="454134" y="3994"/>
                </a:lnTo>
                <a:lnTo>
                  <a:pt x="477392" y="10609"/>
                </a:lnTo>
                <a:lnTo>
                  <a:pt x="497278" y="18244"/>
                </a:lnTo>
                <a:lnTo>
                  <a:pt x="513313" y="26899"/>
                </a:lnTo>
                <a:lnTo>
                  <a:pt x="525018" y="36576"/>
                </a:lnTo>
                <a:lnTo>
                  <a:pt x="527304" y="38862"/>
                </a:lnTo>
                <a:lnTo>
                  <a:pt x="527304" y="39370"/>
                </a:lnTo>
                <a:lnTo>
                  <a:pt x="528828" y="41910"/>
                </a:lnTo>
                <a:lnTo>
                  <a:pt x="528828" y="42672"/>
                </a:lnTo>
                <a:lnTo>
                  <a:pt x="529590" y="44196"/>
                </a:lnTo>
                <a:lnTo>
                  <a:pt x="529590" y="65532"/>
                </a:lnTo>
                <a:lnTo>
                  <a:pt x="532638" y="62484"/>
                </a:lnTo>
                <a:lnTo>
                  <a:pt x="534924" y="59436"/>
                </a:lnTo>
                <a:lnTo>
                  <a:pt x="535686" y="58674"/>
                </a:lnTo>
                <a:lnTo>
                  <a:pt x="537210" y="54864"/>
                </a:lnTo>
                <a:lnTo>
                  <a:pt x="537210" y="54102"/>
                </a:lnTo>
                <a:lnTo>
                  <a:pt x="538734" y="51054"/>
                </a:lnTo>
                <a:close/>
              </a:path>
              <a:path w="539115" h="117475">
                <a:moveTo>
                  <a:pt x="527304" y="39370"/>
                </a:moveTo>
                <a:lnTo>
                  <a:pt x="527304" y="38862"/>
                </a:lnTo>
                <a:lnTo>
                  <a:pt x="526542" y="38100"/>
                </a:lnTo>
                <a:lnTo>
                  <a:pt x="527304" y="39370"/>
                </a:lnTo>
                <a:close/>
              </a:path>
              <a:path w="539115" h="117475">
                <a:moveTo>
                  <a:pt x="528828" y="66167"/>
                </a:moveTo>
                <a:lnTo>
                  <a:pt x="528828" y="51054"/>
                </a:lnTo>
                <a:lnTo>
                  <a:pt x="526542" y="54102"/>
                </a:lnTo>
                <a:lnTo>
                  <a:pt x="527304" y="53340"/>
                </a:lnTo>
                <a:lnTo>
                  <a:pt x="527304" y="67437"/>
                </a:lnTo>
                <a:lnTo>
                  <a:pt x="528828" y="66167"/>
                </a:lnTo>
                <a:close/>
              </a:path>
              <a:path w="539115" h="117475">
                <a:moveTo>
                  <a:pt x="528828" y="42672"/>
                </a:moveTo>
                <a:lnTo>
                  <a:pt x="528828" y="41910"/>
                </a:lnTo>
                <a:lnTo>
                  <a:pt x="528066" y="41148"/>
                </a:lnTo>
                <a:lnTo>
                  <a:pt x="528828" y="42672"/>
                </a:lnTo>
                <a:close/>
              </a:path>
              <a:path w="539115" h="117475">
                <a:moveTo>
                  <a:pt x="529590" y="65532"/>
                </a:moveTo>
                <a:lnTo>
                  <a:pt x="529590" y="48006"/>
                </a:lnTo>
                <a:lnTo>
                  <a:pt x="528066" y="51816"/>
                </a:lnTo>
                <a:lnTo>
                  <a:pt x="528828" y="51054"/>
                </a:lnTo>
                <a:lnTo>
                  <a:pt x="528828" y="66167"/>
                </a:lnTo>
                <a:lnTo>
                  <a:pt x="529590" y="65532"/>
                </a:lnTo>
                <a:close/>
              </a:path>
              <a:path w="539115" h="117475">
                <a:moveTo>
                  <a:pt x="529590" y="45720"/>
                </a:moveTo>
                <a:lnTo>
                  <a:pt x="529590" y="44196"/>
                </a:lnTo>
                <a:lnTo>
                  <a:pt x="528828" y="43434"/>
                </a:lnTo>
                <a:lnTo>
                  <a:pt x="529505" y="46143"/>
                </a:lnTo>
                <a:lnTo>
                  <a:pt x="529590" y="45720"/>
                </a:lnTo>
                <a:close/>
              </a:path>
              <a:path w="539115" h="117475">
                <a:moveTo>
                  <a:pt x="529590" y="48006"/>
                </a:moveTo>
                <a:lnTo>
                  <a:pt x="529590" y="46482"/>
                </a:lnTo>
                <a:lnTo>
                  <a:pt x="529505" y="46143"/>
                </a:lnTo>
                <a:lnTo>
                  <a:pt x="528828" y="49530"/>
                </a:lnTo>
                <a:lnTo>
                  <a:pt x="529590" y="48006"/>
                </a:lnTo>
                <a:close/>
              </a:path>
              <a:path w="539115" h="117475">
                <a:moveTo>
                  <a:pt x="529590" y="46482"/>
                </a:moveTo>
                <a:lnTo>
                  <a:pt x="529590" y="45720"/>
                </a:lnTo>
                <a:lnTo>
                  <a:pt x="529505" y="46143"/>
                </a:lnTo>
                <a:lnTo>
                  <a:pt x="529590" y="46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762493" y="6332220"/>
            <a:ext cx="531114" cy="4724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801278" y="6332220"/>
            <a:ext cx="446405" cy="35560"/>
          </a:xfrm>
          <a:custGeom>
            <a:avLst/>
            <a:gdLst/>
            <a:ahLst/>
            <a:cxnLst/>
            <a:rect l="l" t="t" r="r" b="b"/>
            <a:pathLst>
              <a:path w="446404" h="35560">
                <a:moveTo>
                  <a:pt x="445963" y="0"/>
                </a:moveTo>
                <a:lnTo>
                  <a:pt x="419358" y="0"/>
                </a:lnTo>
                <a:lnTo>
                  <a:pt x="406730" y="4112"/>
                </a:lnTo>
                <a:lnTo>
                  <a:pt x="380383" y="10579"/>
                </a:lnTo>
                <a:lnTo>
                  <a:pt x="321007" y="19978"/>
                </a:lnTo>
                <a:lnTo>
                  <a:pt x="255927" y="24655"/>
                </a:lnTo>
                <a:lnTo>
                  <a:pt x="218033" y="25140"/>
                </a:lnTo>
                <a:lnTo>
                  <a:pt x="188994" y="24605"/>
                </a:lnTo>
                <a:lnTo>
                  <a:pt x="124058" y="19822"/>
                </a:lnTo>
                <a:lnTo>
                  <a:pt x="64966" y="10298"/>
                </a:lnTo>
                <a:lnTo>
                  <a:pt x="27514" y="0"/>
                </a:lnTo>
                <a:lnTo>
                  <a:pt x="0" y="0"/>
                </a:lnTo>
                <a:lnTo>
                  <a:pt x="38913" y="13617"/>
                </a:lnTo>
                <a:lnTo>
                  <a:pt x="94565" y="25236"/>
                </a:lnTo>
                <a:lnTo>
                  <a:pt x="132989" y="30294"/>
                </a:lnTo>
                <a:lnTo>
                  <a:pt x="187245" y="34456"/>
                </a:lnTo>
                <a:lnTo>
                  <a:pt x="218033" y="35302"/>
                </a:lnTo>
                <a:lnTo>
                  <a:pt x="231007" y="35239"/>
                </a:lnTo>
                <a:lnTo>
                  <a:pt x="242010" y="34891"/>
                </a:lnTo>
                <a:lnTo>
                  <a:pt x="250775" y="34289"/>
                </a:lnTo>
                <a:lnTo>
                  <a:pt x="276683" y="33527"/>
                </a:lnTo>
                <a:lnTo>
                  <a:pt x="325967" y="29123"/>
                </a:lnTo>
                <a:lnTo>
                  <a:pt x="363770" y="23485"/>
                </a:lnTo>
                <a:lnTo>
                  <a:pt x="401089" y="15410"/>
                </a:lnTo>
                <a:lnTo>
                  <a:pt x="437465" y="3809"/>
                </a:lnTo>
                <a:lnTo>
                  <a:pt x="444323" y="761"/>
                </a:lnTo>
                <a:lnTo>
                  <a:pt x="445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757159" y="6331458"/>
            <a:ext cx="10160" cy="53340"/>
          </a:xfrm>
          <a:custGeom>
            <a:avLst/>
            <a:gdLst/>
            <a:ahLst/>
            <a:cxnLst/>
            <a:rect l="l" t="t" r="r" b="b"/>
            <a:pathLst>
              <a:path w="10159" h="53339">
                <a:moveTo>
                  <a:pt x="4952" y="0"/>
                </a:moveTo>
                <a:lnTo>
                  <a:pt x="4952" y="53338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284464" y="6331458"/>
            <a:ext cx="9525" cy="55880"/>
          </a:xfrm>
          <a:custGeom>
            <a:avLst/>
            <a:gdLst/>
            <a:ahLst/>
            <a:cxnLst/>
            <a:rect l="l" t="t" r="r" b="b"/>
            <a:pathLst>
              <a:path w="9525" h="55879">
                <a:moveTo>
                  <a:pt x="4572" y="0"/>
                </a:moveTo>
                <a:lnTo>
                  <a:pt x="4572" y="55624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300209" y="6340602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0" y="4952"/>
                </a:moveTo>
                <a:lnTo>
                  <a:pt x="38100" y="4952"/>
                </a:lnTo>
              </a:path>
            </a:pathLst>
          </a:custGeom>
          <a:ln w="11175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366504" y="6340602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0" y="4952"/>
                </a:moveTo>
                <a:lnTo>
                  <a:pt x="38100" y="4952"/>
                </a:lnTo>
              </a:path>
            </a:pathLst>
          </a:custGeom>
          <a:ln w="11175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433559" y="6340602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0" y="4952"/>
                </a:moveTo>
                <a:lnTo>
                  <a:pt x="38100" y="4952"/>
                </a:lnTo>
              </a:path>
            </a:pathLst>
          </a:custGeom>
          <a:ln w="11175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499854" y="6340602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0" y="4952"/>
                </a:moveTo>
                <a:lnTo>
                  <a:pt x="38100" y="4952"/>
                </a:lnTo>
              </a:path>
            </a:pathLst>
          </a:custGeom>
          <a:ln w="11175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2901952" y="6073885"/>
            <a:ext cx="2950210" cy="643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09295" algn="r">
              <a:lnSpc>
                <a:spcPts val="1630"/>
              </a:lnSpc>
            </a:pPr>
            <a:r>
              <a:rPr sz="1600" b="1" i="1" spc="-5" dirty="0">
                <a:latin typeface="Arial"/>
                <a:cs typeface="Arial"/>
              </a:rPr>
              <a:t>voice</a:t>
            </a:r>
            <a:r>
              <a:rPr sz="1600" b="1" i="1" dirty="0">
                <a:latin typeface="Arial"/>
                <a:cs typeface="Arial"/>
              </a:rPr>
              <a:t>, </a:t>
            </a:r>
            <a:r>
              <a:rPr sz="1600" b="1" i="1" spc="-5" dirty="0">
                <a:latin typeface="Arial"/>
                <a:cs typeface="Arial"/>
              </a:rPr>
              <a:t>dat</a:t>
            </a:r>
            <a:r>
              <a:rPr sz="1600" b="1" i="1" dirty="0">
                <a:latin typeface="Arial"/>
                <a:cs typeface="Arial"/>
              </a:rPr>
              <a:t>a </a:t>
            </a:r>
            <a:r>
              <a:rPr sz="1600" b="1" i="1" spc="-5" dirty="0">
                <a:latin typeface="Arial"/>
                <a:cs typeface="Arial"/>
              </a:rPr>
              <a:t>transmitted a</a:t>
            </a:r>
            <a:r>
              <a:rPr sz="1600" b="1" i="1" dirty="0">
                <a:latin typeface="Arial"/>
                <a:cs typeface="Arial"/>
              </a:rPr>
              <a:t>t</a:t>
            </a:r>
            <a:r>
              <a:rPr sz="1600" b="1" i="1" spc="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di</a:t>
            </a:r>
            <a:r>
              <a:rPr sz="1600" b="1" i="1" spc="-30" dirty="0">
                <a:latin typeface="Arial"/>
                <a:cs typeface="Arial"/>
              </a:rPr>
              <a:t>f</a:t>
            </a:r>
            <a:r>
              <a:rPr sz="1600" b="1" i="1" dirty="0">
                <a:latin typeface="Arial"/>
                <a:cs typeface="Arial"/>
              </a:rPr>
              <a:t>f</a:t>
            </a:r>
            <a:r>
              <a:rPr sz="1600" b="1" i="1" spc="-5" dirty="0">
                <a:latin typeface="Arial"/>
                <a:cs typeface="Arial"/>
              </a:rPr>
              <a:t>ere</a:t>
            </a:r>
            <a:r>
              <a:rPr sz="1600" b="1" i="1" dirty="0">
                <a:latin typeface="Arial"/>
                <a:cs typeface="Arial"/>
              </a:rPr>
              <a:t>nt</a:t>
            </a:r>
            <a:r>
              <a:rPr sz="1600" b="1" i="1" spc="10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f</a:t>
            </a:r>
            <a:r>
              <a:rPr sz="1600" b="1" i="1" spc="-5" dirty="0">
                <a:latin typeface="Arial"/>
                <a:cs typeface="Arial"/>
              </a:rPr>
              <a:t>requencie</a:t>
            </a:r>
            <a:r>
              <a:rPr sz="1600" b="1" i="1" dirty="0">
                <a:latin typeface="Arial"/>
                <a:cs typeface="Arial"/>
              </a:rPr>
              <a:t>s </a:t>
            </a:r>
            <a:r>
              <a:rPr sz="1600" b="1" i="1" spc="-5" dirty="0">
                <a:latin typeface="Arial"/>
                <a:cs typeface="Arial"/>
              </a:rPr>
              <a:t>over </a:t>
            </a:r>
            <a:r>
              <a:rPr sz="1600" b="1" i="1" spc="-5" dirty="0">
                <a:solidFill>
                  <a:srgbClr val="CC0000"/>
                </a:solidFill>
                <a:latin typeface="Arial"/>
                <a:cs typeface="Arial"/>
              </a:rPr>
              <a:t>dedicate</a:t>
            </a:r>
            <a:r>
              <a:rPr sz="1600" b="1" i="1" dirty="0">
                <a:solidFill>
                  <a:srgbClr val="CC0000"/>
                </a:solidFill>
                <a:latin typeface="Arial"/>
                <a:cs typeface="Arial"/>
              </a:rPr>
              <a:t>d</a:t>
            </a:r>
            <a:r>
              <a:rPr sz="1600" b="1" i="1" spc="-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lin</a:t>
            </a:r>
            <a:r>
              <a:rPr sz="1600" b="1" i="1" dirty="0">
                <a:latin typeface="Arial"/>
                <a:cs typeface="Arial"/>
              </a:rPr>
              <a:t>e</a:t>
            </a:r>
            <a:r>
              <a:rPr sz="1600" b="1" i="1" spc="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t</a:t>
            </a:r>
            <a:r>
              <a:rPr sz="1600" b="1" i="1" dirty="0">
                <a:latin typeface="Arial"/>
                <a:cs typeface="Arial"/>
              </a:rPr>
              <a:t>o</a:t>
            </a:r>
            <a:r>
              <a:rPr sz="1600" b="1" i="1" spc="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centra</a:t>
            </a:r>
            <a:r>
              <a:rPr sz="1600" b="1" i="1" dirty="0">
                <a:latin typeface="Arial"/>
                <a:cs typeface="Arial"/>
              </a:rPr>
              <a:t>l</a:t>
            </a:r>
            <a:r>
              <a:rPr sz="1600" b="1" i="1" spc="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o</a:t>
            </a:r>
            <a:r>
              <a:rPr sz="1600" b="1" i="1" spc="-30" dirty="0">
                <a:latin typeface="Arial"/>
                <a:cs typeface="Arial"/>
              </a:rPr>
              <a:t>f</a:t>
            </a:r>
            <a:r>
              <a:rPr sz="1600" b="1" i="1" spc="-5" dirty="0">
                <a:latin typeface="Arial"/>
                <a:cs typeface="Arial"/>
              </a:rPr>
              <a:t>fice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3236467" y="5419747"/>
            <a:ext cx="6565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modem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899408" y="5272682"/>
            <a:ext cx="6165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splitter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110732" y="6271244"/>
            <a:ext cx="121602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4" marR="5080" indent="-107950">
              <a:lnSpc>
                <a:spcPts val="1630"/>
              </a:lnSpc>
            </a:pPr>
            <a:r>
              <a:rPr sz="1600" b="1" i="1" dirty="0">
                <a:latin typeface="Arial"/>
                <a:cs typeface="Arial"/>
              </a:rPr>
              <a:t>DSL</a:t>
            </a:r>
            <a:r>
              <a:rPr sz="1600" b="1" i="1" spc="-5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access multiplexer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4" name="Slide Number Placeholder 1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6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371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25" dirty="0"/>
              <a:t>PPP</a:t>
            </a:r>
            <a:r>
              <a:rPr sz="3600" spc="-5" dirty="0"/>
              <a:t> </a:t>
            </a:r>
            <a:r>
              <a:rPr sz="3600" spc="-20" dirty="0"/>
              <a:t>Encapsulation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41477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25" dirty="0"/>
              <a:t>PP</a:t>
            </a:r>
            <a:r>
              <a:rPr spc="-20" dirty="0"/>
              <a:t>P </a:t>
            </a:r>
            <a:r>
              <a:rPr spc="-5" dirty="0"/>
              <a:t>fram</a:t>
            </a:r>
            <a:r>
              <a:rPr dirty="0"/>
              <a:t>e</a:t>
            </a:r>
            <a:r>
              <a:rPr spc="5" dirty="0"/>
              <a:t> </a:t>
            </a:r>
            <a:r>
              <a:rPr spc="-20" dirty="0"/>
              <a:t>format</a:t>
            </a:r>
          </a:p>
          <a:p>
            <a:pPr marL="323850">
              <a:lnSpc>
                <a:spcPct val="100000"/>
              </a:lnSpc>
              <a:spcBef>
                <a:spcPts val="850"/>
              </a:spcBef>
            </a:pPr>
            <a:r>
              <a:rPr sz="2000" spc="-10" dirty="0"/>
              <a:t>•</a:t>
            </a:r>
            <a:r>
              <a:rPr sz="2000" spc="-340" dirty="0"/>
              <a:t> </a:t>
            </a:r>
            <a:r>
              <a:rPr sz="2000" spc="-15" dirty="0"/>
              <a:t>Flag</a:t>
            </a:r>
            <a:r>
              <a:rPr sz="2000" spc="-10" dirty="0"/>
              <a:t>:</a:t>
            </a:r>
            <a:r>
              <a:rPr sz="2000" spc="-5" dirty="0"/>
              <a:t> </a:t>
            </a:r>
            <a:r>
              <a:rPr sz="2000" spc="-20" dirty="0"/>
              <a:t>mar</a:t>
            </a:r>
            <a:r>
              <a:rPr sz="2000" spc="-10" dirty="0"/>
              <a:t>k</a:t>
            </a:r>
            <a:r>
              <a:rPr sz="2000" spc="-5" dirty="0"/>
              <a:t> </a:t>
            </a:r>
            <a:r>
              <a:rPr sz="2000" spc="-15" dirty="0"/>
              <a:t>the beginning</a:t>
            </a:r>
            <a:r>
              <a:rPr sz="2000" spc="10" dirty="0"/>
              <a:t> </a:t>
            </a:r>
            <a:r>
              <a:rPr sz="2000" spc="-20" dirty="0"/>
              <a:t>an</a:t>
            </a:r>
            <a:r>
              <a:rPr sz="2000" spc="-15" dirty="0"/>
              <a:t>d</a:t>
            </a:r>
            <a:r>
              <a:rPr sz="2000" dirty="0"/>
              <a:t> </a:t>
            </a:r>
            <a:r>
              <a:rPr sz="2000" spc="-15" dirty="0"/>
              <a:t>ending</a:t>
            </a:r>
            <a:r>
              <a:rPr sz="2000" spc="10" dirty="0"/>
              <a:t> </a:t>
            </a:r>
            <a:r>
              <a:rPr sz="2000" spc="-20" dirty="0"/>
              <a:t>o</a:t>
            </a:r>
            <a:r>
              <a:rPr sz="2000" spc="-10" dirty="0"/>
              <a:t>f </a:t>
            </a:r>
            <a:r>
              <a:rPr sz="2000" spc="-15" dirty="0"/>
              <a:t>a</a:t>
            </a:r>
            <a:r>
              <a:rPr sz="2000" spc="-10" dirty="0"/>
              <a:t> f</a:t>
            </a:r>
            <a:r>
              <a:rPr sz="2000" spc="-20" dirty="0"/>
              <a:t>rame</a:t>
            </a:r>
            <a:endParaRPr sz="2000"/>
          </a:p>
          <a:p>
            <a:pPr marL="323215">
              <a:lnSpc>
                <a:spcPct val="100000"/>
              </a:lnSpc>
              <a:spcBef>
                <a:spcPts val="830"/>
              </a:spcBef>
            </a:pPr>
            <a:r>
              <a:rPr sz="2000" spc="200" dirty="0"/>
              <a:t>•</a:t>
            </a:r>
            <a:r>
              <a:rPr sz="2000" spc="-20" dirty="0"/>
              <a:t>P</a:t>
            </a:r>
            <a:r>
              <a:rPr sz="2000" spc="-10" dirty="0"/>
              <a:t>rotocol:</a:t>
            </a:r>
            <a:r>
              <a:rPr sz="2000" spc="-15" dirty="0"/>
              <a:t> </a:t>
            </a:r>
            <a:r>
              <a:rPr sz="2000" spc="-20" dirty="0"/>
              <a:t>use</a:t>
            </a:r>
            <a:r>
              <a:rPr sz="2000" spc="-15" dirty="0"/>
              <a:t>d</a:t>
            </a:r>
            <a:r>
              <a:rPr sz="2000" dirty="0"/>
              <a:t> </a:t>
            </a:r>
            <a:r>
              <a:rPr sz="2000" spc="-10" dirty="0"/>
              <a:t>to</a:t>
            </a:r>
            <a:r>
              <a:rPr sz="2000" spc="-15" dirty="0"/>
              <a:t> </a:t>
            </a:r>
            <a:r>
              <a:rPr sz="2000" spc="-10" dirty="0"/>
              <a:t>multiplex</a:t>
            </a:r>
            <a:r>
              <a:rPr sz="2000" spc="5" dirty="0"/>
              <a:t> </a:t>
            </a:r>
            <a:r>
              <a:rPr sz="2000" spc="-15" dirty="0"/>
              <a:t>differen</a:t>
            </a:r>
            <a:r>
              <a:rPr sz="2000" spc="-10" dirty="0"/>
              <a:t>t</a:t>
            </a:r>
            <a:r>
              <a:rPr sz="2000" spc="-15" dirty="0"/>
              <a:t> protoco</a:t>
            </a:r>
            <a:r>
              <a:rPr sz="2000" spc="-5" dirty="0"/>
              <a:t>l </a:t>
            </a:r>
            <a:r>
              <a:rPr sz="2000" spc="-15" dirty="0"/>
              <a:t>data</a:t>
            </a:r>
            <a:endParaRPr sz="2000"/>
          </a:p>
          <a:p>
            <a:pPr marL="323215">
              <a:lnSpc>
                <a:spcPct val="100000"/>
              </a:lnSpc>
              <a:spcBef>
                <a:spcPts val="840"/>
              </a:spcBef>
            </a:pPr>
            <a:r>
              <a:rPr sz="2000" spc="200" dirty="0"/>
              <a:t>•</a:t>
            </a:r>
            <a:r>
              <a:rPr sz="2000" spc="-20" dirty="0"/>
              <a:t>N</a:t>
            </a:r>
            <a:r>
              <a:rPr sz="2000" spc="-15" dirty="0"/>
              <a:t>o</a:t>
            </a:r>
            <a:r>
              <a:rPr sz="2000" spc="-5" dirty="0"/>
              <a:t> </a:t>
            </a:r>
            <a:r>
              <a:rPr sz="2000" spc="-15" dirty="0"/>
              <a:t>addressing</a:t>
            </a:r>
            <a:r>
              <a:rPr sz="2000" spc="-10" dirty="0"/>
              <a:t>,</a:t>
            </a:r>
            <a:r>
              <a:rPr sz="2000" dirty="0"/>
              <a:t> </a:t>
            </a:r>
            <a:r>
              <a:rPr sz="2000" spc="-15" dirty="0"/>
              <a:t>onl</a:t>
            </a:r>
            <a:r>
              <a:rPr sz="2000" spc="-10" dirty="0"/>
              <a:t>y</a:t>
            </a:r>
            <a:r>
              <a:rPr sz="2000" spc="5" dirty="0"/>
              <a:t> </a:t>
            </a:r>
            <a:r>
              <a:rPr sz="2000" spc="-15" dirty="0"/>
              <a:t>two</a:t>
            </a:r>
            <a:r>
              <a:rPr sz="2000" spc="-5" dirty="0"/>
              <a:t> </a:t>
            </a:r>
            <a:r>
              <a:rPr sz="2000" spc="-20" dirty="0"/>
              <a:t>en</a:t>
            </a:r>
            <a:r>
              <a:rPr sz="2000" spc="-15" dirty="0"/>
              <a:t>d</a:t>
            </a:r>
            <a:r>
              <a:rPr sz="2000" spc="-5" dirty="0"/>
              <a:t> </a:t>
            </a:r>
            <a:r>
              <a:rPr sz="2000" spc="-15" dirty="0"/>
              <a:t>hosts.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1163066" y="4018994"/>
            <a:ext cx="3390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Arial"/>
                <a:cs typeface="Arial"/>
              </a:rPr>
              <a:t>Flag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0763" y="4018994"/>
            <a:ext cx="4152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Add</a:t>
            </a:r>
            <a:r>
              <a:rPr sz="1200" b="1" spc="-65" dirty="0">
                <a:latin typeface="Arial"/>
                <a:cs typeface="Arial"/>
              </a:rPr>
              <a:t>r</a:t>
            </a:r>
            <a:r>
              <a:rPr sz="1200" b="1" spc="-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4853" y="4018994"/>
            <a:ext cx="330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C</a:t>
            </a:r>
            <a:r>
              <a:rPr sz="1200" b="1" spc="-10" dirty="0">
                <a:latin typeface="Arial"/>
                <a:cs typeface="Arial"/>
              </a:rPr>
              <a:t>trl.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29660" y="4018994"/>
            <a:ext cx="6432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Arial"/>
                <a:cs typeface="Arial"/>
              </a:rPr>
              <a:t>Protocol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76966" y="4018994"/>
            <a:ext cx="355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7305" y="4018994"/>
            <a:ext cx="355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CRC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68466" y="4018994"/>
            <a:ext cx="3390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Arial"/>
                <a:cs typeface="Arial"/>
              </a:rPr>
              <a:t>Flag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4679" y="5374385"/>
            <a:ext cx="13335" cy="12700"/>
          </a:xfrm>
          <a:custGeom>
            <a:avLst/>
            <a:gdLst/>
            <a:ahLst/>
            <a:cxnLst/>
            <a:rect l="l" t="t" r="r" b="b"/>
            <a:pathLst>
              <a:path w="13335" h="12700">
                <a:moveTo>
                  <a:pt x="0" y="6095"/>
                </a:moveTo>
                <a:lnTo>
                  <a:pt x="12954" y="6095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54679" y="542467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0" y="6476"/>
                </a:moveTo>
                <a:lnTo>
                  <a:pt x="12954" y="6476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54679" y="547573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0" y="6476"/>
                </a:moveTo>
                <a:lnTo>
                  <a:pt x="12954" y="6476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54679" y="5526785"/>
            <a:ext cx="13335" cy="12700"/>
          </a:xfrm>
          <a:custGeom>
            <a:avLst/>
            <a:gdLst/>
            <a:ahLst/>
            <a:cxnLst/>
            <a:rect l="l" t="t" r="r" b="b"/>
            <a:pathLst>
              <a:path w="13335" h="12700">
                <a:moveTo>
                  <a:pt x="0" y="6095"/>
                </a:moveTo>
                <a:lnTo>
                  <a:pt x="12954" y="6095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54679" y="595122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0" y="6476"/>
                </a:moveTo>
                <a:lnTo>
                  <a:pt x="12954" y="6476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54679" y="600227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0" y="6476"/>
                </a:moveTo>
                <a:lnTo>
                  <a:pt x="12954" y="6476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54679" y="6053328"/>
            <a:ext cx="13335" cy="12700"/>
          </a:xfrm>
          <a:custGeom>
            <a:avLst/>
            <a:gdLst/>
            <a:ahLst/>
            <a:cxnLst/>
            <a:rect l="l" t="t" r="r" b="b"/>
            <a:pathLst>
              <a:path w="13335" h="12700">
                <a:moveTo>
                  <a:pt x="0" y="6095"/>
                </a:moveTo>
                <a:lnTo>
                  <a:pt x="12954" y="6095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54679" y="610362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0" y="6476"/>
                </a:moveTo>
                <a:lnTo>
                  <a:pt x="12954" y="6476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61681" y="5374385"/>
            <a:ext cx="13335" cy="12700"/>
          </a:xfrm>
          <a:custGeom>
            <a:avLst/>
            <a:gdLst/>
            <a:ahLst/>
            <a:cxnLst/>
            <a:rect l="l" t="t" r="r" b="b"/>
            <a:pathLst>
              <a:path w="13334" h="12700">
                <a:moveTo>
                  <a:pt x="0" y="6095"/>
                </a:moveTo>
                <a:lnTo>
                  <a:pt x="12953" y="6095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61681" y="542467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0" y="6476"/>
                </a:moveTo>
                <a:lnTo>
                  <a:pt x="12953" y="6476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61681" y="547573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0" y="6476"/>
                </a:moveTo>
                <a:lnTo>
                  <a:pt x="12953" y="6476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61681" y="5526785"/>
            <a:ext cx="13335" cy="12700"/>
          </a:xfrm>
          <a:custGeom>
            <a:avLst/>
            <a:gdLst/>
            <a:ahLst/>
            <a:cxnLst/>
            <a:rect l="l" t="t" r="r" b="b"/>
            <a:pathLst>
              <a:path w="13334" h="12700">
                <a:moveTo>
                  <a:pt x="0" y="6095"/>
                </a:moveTo>
                <a:lnTo>
                  <a:pt x="12953" y="6095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61681" y="595122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0" y="6476"/>
                </a:moveTo>
                <a:lnTo>
                  <a:pt x="12953" y="6476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61681" y="600227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0" y="6476"/>
                </a:moveTo>
                <a:lnTo>
                  <a:pt x="12953" y="6476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61681" y="6053328"/>
            <a:ext cx="13335" cy="12700"/>
          </a:xfrm>
          <a:custGeom>
            <a:avLst/>
            <a:gdLst/>
            <a:ahLst/>
            <a:cxnLst/>
            <a:rect l="l" t="t" r="r" b="b"/>
            <a:pathLst>
              <a:path w="13334" h="12700">
                <a:moveTo>
                  <a:pt x="0" y="6095"/>
                </a:moveTo>
                <a:lnTo>
                  <a:pt x="12953" y="6095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61681" y="610362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0" y="6476"/>
                </a:moveTo>
                <a:lnTo>
                  <a:pt x="12953" y="6476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922147" y="4244466"/>
          <a:ext cx="8065766" cy="222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720"/>
                <a:gridCol w="703326"/>
                <a:gridCol w="720851"/>
                <a:gridCol w="982599"/>
                <a:gridCol w="3224402"/>
                <a:gridCol w="914399"/>
                <a:gridCol w="712469"/>
              </a:tblGrid>
              <a:tr h="303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7E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224">
                      <a:solidFill>
                        <a:srgbClr val="000000"/>
                      </a:solidFill>
                      <a:prstDash val="solid"/>
                    </a:lnL>
                    <a:lnR w="14224">
                      <a:solidFill>
                        <a:srgbClr val="000000"/>
                      </a:solidFill>
                      <a:prstDash val="solid"/>
                    </a:lnR>
                    <a:lnT w="14224">
                      <a:solidFill>
                        <a:srgbClr val="000000"/>
                      </a:solidFill>
                      <a:prstDash val="solid"/>
                    </a:lnT>
                    <a:lnB w="142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224">
                      <a:solidFill>
                        <a:srgbClr val="000000"/>
                      </a:solidFill>
                      <a:prstDash val="solid"/>
                    </a:lnL>
                    <a:lnR w="14224">
                      <a:solidFill>
                        <a:srgbClr val="000000"/>
                      </a:solidFill>
                      <a:prstDash val="solid"/>
                    </a:lnR>
                    <a:lnT w="14224">
                      <a:solidFill>
                        <a:srgbClr val="000000"/>
                      </a:solidFill>
                      <a:prstDash val="solid"/>
                    </a:lnT>
                    <a:lnB w="142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224">
                      <a:solidFill>
                        <a:srgbClr val="000000"/>
                      </a:solidFill>
                      <a:prstDash val="solid"/>
                    </a:lnL>
                    <a:lnR w="14224">
                      <a:solidFill>
                        <a:srgbClr val="000000"/>
                      </a:solidFill>
                      <a:prstDash val="solid"/>
                    </a:lnR>
                    <a:lnT w="14224">
                      <a:solidFill>
                        <a:srgbClr val="000000"/>
                      </a:solidFill>
                      <a:prstDash val="solid"/>
                    </a:lnT>
                    <a:lnB w="142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224">
                      <a:solidFill>
                        <a:srgbClr val="000000"/>
                      </a:solidFill>
                      <a:prstDash val="solid"/>
                    </a:lnL>
                    <a:lnR w="13462">
                      <a:solidFill>
                        <a:srgbClr val="000000"/>
                      </a:solidFill>
                      <a:prstDash val="solid"/>
                    </a:lnR>
                    <a:lnT w="14224">
                      <a:solidFill>
                        <a:srgbClr val="000000"/>
                      </a:solidFill>
                      <a:prstDash val="solid"/>
                    </a:lnT>
                    <a:lnB w="142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2">
                      <a:solidFill>
                        <a:srgbClr val="000000"/>
                      </a:solidFill>
                      <a:prstDash val="solid"/>
                    </a:lnL>
                    <a:lnR w="14223">
                      <a:solidFill>
                        <a:srgbClr val="000000"/>
                      </a:solidFill>
                      <a:prstDash val="solid"/>
                    </a:lnR>
                    <a:lnT w="14224">
                      <a:solidFill>
                        <a:srgbClr val="000000"/>
                      </a:solidFill>
                      <a:prstDash val="solid"/>
                    </a:lnT>
                    <a:lnB w="142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223">
                      <a:solidFill>
                        <a:srgbClr val="000000"/>
                      </a:solidFill>
                      <a:prstDash val="solid"/>
                    </a:lnL>
                    <a:lnR w="14223">
                      <a:solidFill>
                        <a:srgbClr val="000000"/>
                      </a:solidFill>
                      <a:prstDash val="solid"/>
                    </a:lnR>
                    <a:lnT w="14224">
                      <a:solidFill>
                        <a:srgbClr val="000000"/>
                      </a:solidFill>
                      <a:prstDash val="solid"/>
                    </a:lnT>
                    <a:lnB w="142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7E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223">
                      <a:solidFill>
                        <a:srgbClr val="000000"/>
                      </a:solidFill>
                      <a:prstDash val="solid"/>
                    </a:lnL>
                    <a:lnR w="14223">
                      <a:solidFill>
                        <a:srgbClr val="000000"/>
                      </a:solidFill>
                      <a:prstDash val="solid"/>
                    </a:lnR>
                    <a:lnT w="14224">
                      <a:solidFill>
                        <a:srgbClr val="000000"/>
                      </a:solidFill>
                      <a:prstDash val="solid"/>
                    </a:lnT>
                    <a:lnB w="142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390">
                <a:tc rowSpan="2"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4224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4224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422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3462">
                      <a:solidFill>
                        <a:srgbClr val="000000"/>
                      </a:solidFill>
                      <a:prstDash val="solid"/>
                    </a:lnR>
                    <a:lnT w="14224">
                      <a:solidFill>
                        <a:srgbClr val="000000"/>
                      </a:solidFill>
                      <a:prstDash val="solid"/>
                    </a:lnT>
                    <a:lnB w="888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≤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150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b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2">
                      <a:solidFill>
                        <a:srgbClr val="000000"/>
                      </a:solidFill>
                      <a:prstDash val="solid"/>
                    </a:lnL>
                    <a:lnR w="14223">
                      <a:solidFill>
                        <a:srgbClr val="000000"/>
                      </a:solidFill>
                      <a:prstDash val="solid"/>
                    </a:lnR>
                    <a:lnT w="14224">
                      <a:solidFill>
                        <a:srgbClr val="000000"/>
                      </a:solidFill>
                      <a:prstDash val="solid"/>
                    </a:lnT>
                    <a:lnB w="8889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b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4224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b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422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135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4224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4224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422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0021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224">
                      <a:solidFill>
                        <a:srgbClr val="000000"/>
                      </a:solidFill>
                      <a:prstDash val="solid"/>
                    </a:lnL>
                    <a:lnR w="13462">
                      <a:solidFill>
                        <a:srgbClr val="000000"/>
                      </a:solidFill>
                      <a:prstDash val="solid"/>
                    </a:lnR>
                    <a:lnT w="8889">
                      <a:solidFill>
                        <a:srgbClr val="000000"/>
                      </a:solidFill>
                      <a:prstDash val="solid"/>
                    </a:lnT>
                    <a:lnB w="142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IP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Datagram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2">
                      <a:solidFill>
                        <a:srgbClr val="000000"/>
                      </a:solidFill>
                      <a:prstDash val="solid"/>
                    </a:lnL>
                    <a:lnR w="14223">
                      <a:solidFill>
                        <a:srgbClr val="000000"/>
                      </a:solidFill>
                      <a:prstDash val="solid"/>
                    </a:lnR>
                    <a:lnT w="8889">
                      <a:solidFill>
                        <a:srgbClr val="000000"/>
                      </a:solidFill>
                      <a:prstDash val="solid"/>
                    </a:lnT>
                    <a:lnB w="1422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4224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422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3745">
                <a:tc gridSpan="4"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3462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2">
                      <a:solidFill>
                        <a:srgbClr val="000000"/>
                      </a:solidFill>
                      <a:prstDash val="solid"/>
                    </a:lnL>
                    <a:lnT w="142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3468">
                <a:tc gridSpan="3"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422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C021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224">
                      <a:solidFill>
                        <a:srgbClr val="000000"/>
                      </a:solidFill>
                      <a:prstDash val="solid"/>
                    </a:lnL>
                    <a:lnR w="13462">
                      <a:solidFill>
                        <a:srgbClr val="000000"/>
                      </a:solidFill>
                      <a:prstDash val="solid"/>
                    </a:lnR>
                    <a:lnT w="14224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901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Link</a:t>
                      </a:r>
                      <a:r>
                        <a:rPr sz="12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Contro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Data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2">
                      <a:solidFill>
                        <a:srgbClr val="000000"/>
                      </a:solidFill>
                      <a:prstDash val="solid"/>
                    </a:lnL>
                    <a:lnR w="14223">
                      <a:solidFill>
                        <a:srgbClr val="000000"/>
                      </a:solidFill>
                      <a:prstDash val="solid"/>
                    </a:lnR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22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4127">
                <a:tc gridSpan="4"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3462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2">
                      <a:solidFill>
                        <a:srgbClr val="000000"/>
                      </a:solidFill>
                      <a:prstDash val="solid"/>
                    </a:lnL>
                    <a:lnT w="134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6992">
                <a:tc gridSpan="3"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422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8021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224">
                      <a:solidFill>
                        <a:srgbClr val="000000"/>
                      </a:solidFill>
                      <a:prstDash val="solid"/>
                    </a:lnL>
                    <a:lnR w="13462">
                      <a:solidFill>
                        <a:srgbClr val="000000"/>
                      </a:solidFill>
                      <a:prstDash val="solid"/>
                    </a:lnR>
                    <a:lnT w="14223">
                      <a:solidFill>
                        <a:srgbClr val="000000"/>
                      </a:solidFill>
                      <a:prstDash val="solid"/>
                    </a:lnT>
                    <a:lnB w="142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486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Net</a:t>
                      </a:r>
                      <a:r>
                        <a:rPr sz="1200" b="1" spc="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ork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Contro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Data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2">
                      <a:solidFill>
                        <a:srgbClr val="000000"/>
                      </a:solidFill>
                      <a:prstDash val="solid"/>
                    </a:lnL>
                    <a:lnR w="14223">
                      <a:solidFill>
                        <a:srgbClr val="000000"/>
                      </a:solidFill>
                      <a:prstDash val="solid"/>
                    </a:lnR>
                    <a:lnB w="14224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22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7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Point-to-Poin</a:t>
            </a:r>
            <a:r>
              <a:rPr spc="-15" dirty="0"/>
              <a:t>t</a:t>
            </a:r>
            <a:r>
              <a:rPr spc="-20" dirty="0"/>
              <a:t> </a:t>
            </a:r>
            <a:r>
              <a:rPr spc="-25" dirty="0"/>
              <a:t>Protoco</a:t>
            </a:r>
            <a:r>
              <a:rPr spc="-10" dirty="0"/>
              <a:t>l</a:t>
            </a:r>
            <a:r>
              <a:rPr spc="-20" dirty="0"/>
              <a:t> </a:t>
            </a:r>
            <a:r>
              <a:rPr spc="-25" dirty="0"/>
              <a:t>(RFC</a:t>
            </a:r>
            <a:r>
              <a:rPr spc="-5" dirty="0"/>
              <a:t> </a:t>
            </a:r>
            <a:r>
              <a:rPr spc="-25" dirty="0"/>
              <a:t>1661)</a:t>
            </a:r>
          </a:p>
        </p:txBody>
      </p:sp>
      <p:sp>
        <p:nvSpPr>
          <p:cNvPr id="3" name="object 3"/>
          <p:cNvSpPr/>
          <p:nvPr/>
        </p:nvSpPr>
        <p:spPr>
          <a:xfrm>
            <a:off x="747522" y="1436369"/>
            <a:ext cx="6270497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5980" y="1810129"/>
            <a:ext cx="7846695" cy="445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0" dirty="0">
                <a:latin typeface="Arial"/>
                <a:cs typeface="Arial"/>
              </a:rPr>
              <a:t>PP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consist</a:t>
            </a:r>
            <a:r>
              <a:rPr sz="2000" spc="-10" dirty="0">
                <a:latin typeface="Arial"/>
                <a:cs typeface="Arial"/>
              </a:rPr>
              <a:t>s 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 </a:t>
            </a:r>
            <a:r>
              <a:rPr sz="2000" spc="-15" dirty="0">
                <a:latin typeface="Arial"/>
                <a:cs typeface="Arial"/>
              </a:rPr>
              <a:t>two</a:t>
            </a:r>
            <a:r>
              <a:rPr sz="2000" spc="-10" dirty="0">
                <a:latin typeface="Arial"/>
                <a:cs typeface="Arial"/>
              </a:rPr>
              <a:t> types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 </a:t>
            </a:r>
            <a:r>
              <a:rPr sz="2000" spc="-15" dirty="0">
                <a:latin typeface="Arial"/>
                <a:cs typeface="Arial"/>
              </a:rPr>
              <a:t>contro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 protocols: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200">
              <a:latin typeface="Times New Roman"/>
              <a:cs typeface="Times New Roman"/>
            </a:endParaRPr>
          </a:p>
          <a:p>
            <a:pPr marL="300990" indent="-115570">
              <a:lnSpc>
                <a:spcPct val="100000"/>
              </a:lnSpc>
              <a:buFont typeface="Arial"/>
              <a:buChar char="•"/>
              <a:tabLst>
                <a:tab pos="301625" algn="l"/>
              </a:tabLst>
            </a:pPr>
            <a:r>
              <a:rPr sz="1800" dirty="0">
                <a:latin typeface="Arial"/>
                <a:cs typeface="Arial"/>
              </a:rPr>
              <a:t>Link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Control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Protocol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LC</a:t>
            </a: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638175" marR="79375" lvl="1" indent="-163830">
              <a:lnSpc>
                <a:spcPct val="180000"/>
              </a:lnSpc>
              <a:spcBef>
                <a:spcPts val="740"/>
              </a:spcBef>
              <a:buFont typeface="Arial"/>
              <a:buChar char="–"/>
              <a:tabLst>
                <a:tab pos="638810" algn="l"/>
              </a:tabLst>
            </a:pP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esponsibl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agreein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o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-5" dirty="0">
                <a:latin typeface="Arial"/>
                <a:cs typeface="Arial"/>
              </a:rPr>
              <a:t>PP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encapsula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options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packe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siz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limits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and detectin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commo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mis-configurat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error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ove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link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3"/>
              </a:spcBef>
              <a:buFont typeface="Arial"/>
              <a:buChar char="–"/>
            </a:pPr>
            <a:endParaRPr sz="1900">
              <a:latin typeface="Times New Roman"/>
              <a:cs typeface="Times New Roman"/>
            </a:endParaRPr>
          </a:p>
          <a:p>
            <a:pPr marL="638175" lvl="1" indent="-163830">
              <a:lnSpc>
                <a:spcPct val="100000"/>
              </a:lnSpc>
              <a:buFont typeface="Arial"/>
              <a:buChar char="–"/>
              <a:tabLst>
                <a:tab pos="638810" algn="l"/>
              </a:tabLst>
            </a:pPr>
            <a:r>
              <a:rPr sz="160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ptiona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 feature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provid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pee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authentication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detec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lin</a:t>
            </a:r>
            <a:r>
              <a:rPr sz="1600" dirty="0">
                <a:latin typeface="Arial"/>
                <a:cs typeface="Arial"/>
              </a:rPr>
              <a:t>k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status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"/>
              </a:spcBef>
              <a:buFont typeface="Arial"/>
              <a:buChar char="–"/>
            </a:pPr>
            <a:endParaRPr sz="2100">
              <a:latin typeface="Times New Roman"/>
              <a:cs typeface="Times New Roman"/>
            </a:endParaRPr>
          </a:p>
          <a:p>
            <a:pPr marL="300990" indent="-115570">
              <a:lnSpc>
                <a:spcPct val="100000"/>
              </a:lnSpc>
              <a:buFont typeface="Arial"/>
              <a:buChar char="•"/>
              <a:tabLst>
                <a:tab pos="301625" algn="l"/>
              </a:tabLst>
            </a:pPr>
            <a:r>
              <a:rPr sz="1800" dirty="0">
                <a:latin typeface="Arial"/>
                <a:cs typeface="Arial"/>
              </a:rPr>
              <a:t>Network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Control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Protocol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NC</a:t>
            </a: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"/>
              </a:spcBef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638175" lvl="1" indent="-163830">
              <a:lnSpc>
                <a:spcPct val="100000"/>
              </a:lnSpc>
              <a:buFont typeface="Arial"/>
              <a:buChar char="–"/>
              <a:tabLst>
                <a:tab pos="638810" algn="l"/>
              </a:tabLst>
            </a:pPr>
            <a:r>
              <a:rPr sz="1600" spc="-5" dirty="0">
                <a:latin typeface="Arial"/>
                <a:cs typeface="Arial"/>
              </a:rPr>
              <a:t>PP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support</a:t>
            </a:r>
            <a:r>
              <a:rPr sz="1600" dirty="0">
                <a:latin typeface="Arial"/>
                <a:cs typeface="Arial"/>
              </a:rPr>
              <a:t>s a </a:t>
            </a:r>
            <a:r>
              <a:rPr sz="1600" spc="-5" dirty="0">
                <a:latin typeface="Arial"/>
                <a:cs typeface="Arial"/>
              </a:rPr>
              <a:t>famil</a:t>
            </a:r>
            <a:r>
              <a:rPr sz="1600" dirty="0">
                <a:latin typeface="Arial"/>
                <a:cs typeface="Arial"/>
              </a:rPr>
              <a:t>y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NCP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-5" dirty="0">
                <a:latin typeface="Arial"/>
                <a:cs typeface="Arial"/>
              </a:rPr>
              <a:t>trea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eac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 networ</a:t>
            </a:r>
            <a:r>
              <a:rPr sz="1600" dirty="0">
                <a:latin typeface="Arial"/>
                <a:cs typeface="Arial"/>
              </a:rPr>
              <a:t>k</a:t>
            </a:r>
            <a:r>
              <a:rPr sz="1600" spc="-5" dirty="0">
                <a:latin typeface="Arial"/>
                <a:cs typeface="Arial"/>
              </a:rPr>
              <a:t> protoco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lik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-5" dirty="0">
                <a:latin typeface="Arial"/>
                <a:cs typeface="Arial"/>
              </a:rPr>
              <a:t>interface</a:t>
            </a:r>
            <a:endParaRPr sz="1600">
              <a:latin typeface="Arial"/>
              <a:cs typeface="Arial"/>
            </a:endParaRPr>
          </a:p>
          <a:p>
            <a:pPr marL="638175" marR="91440" lvl="1" indent="-163830">
              <a:lnSpc>
                <a:spcPct val="180000"/>
              </a:lnSpc>
              <a:spcBef>
                <a:spcPts val="670"/>
              </a:spcBef>
              <a:buFont typeface="Arial"/>
              <a:buChar char="–"/>
              <a:tabLst>
                <a:tab pos="638810" algn="l"/>
              </a:tabLst>
            </a:pP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P </a:t>
            </a:r>
            <a:r>
              <a:rPr sz="1600" spc="-5" dirty="0">
                <a:latin typeface="Arial"/>
                <a:cs typeface="Arial"/>
              </a:rPr>
              <a:t>Contro</a:t>
            </a:r>
            <a:r>
              <a:rPr sz="1600" dirty="0">
                <a:latin typeface="Arial"/>
                <a:cs typeface="Arial"/>
              </a:rPr>
              <a:t>l </a:t>
            </a:r>
            <a:r>
              <a:rPr sz="1600" spc="-5" dirty="0">
                <a:latin typeface="Arial"/>
                <a:cs typeface="Arial"/>
              </a:rPr>
              <a:t>Protoco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 (</a:t>
            </a:r>
            <a:r>
              <a:rPr sz="1600" dirty="0">
                <a:solidFill>
                  <a:srgbClr val="0000CC"/>
                </a:solidFill>
                <a:latin typeface="Arial"/>
                <a:cs typeface="Arial"/>
              </a:rPr>
              <a:t>IPC</a:t>
            </a:r>
            <a:r>
              <a:rPr sz="1600" spc="-5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5" dirty="0">
                <a:latin typeface="Arial"/>
                <a:cs typeface="Arial"/>
              </a:rPr>
              <a:t> RF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1332)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fo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configur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th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lin</a:t>
            </a:r>
            <a:r>
              <a:rPr sz="1600" dirty="0">
                <a:latin typeface="Arial"/>
                <a:cs typeface="Arial"/>
              </a:rPr>
              <a:t>k</a:t>
            </a:r>
            <a:r>
              <a:rPr sz="1600" spc="-5" dirty="0">
                <a:latin typeface="Arial"/>
                <a:cs typeface="Arial"/>
              </a:rPr>
              <a:t> 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transmi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IP datagrams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8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over SONET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1005839" y="1825475"/>
            <a:ext cx="8569235" cy="1015663"/>
          </a:xfrm>
        </p:spPr>
        <p:txBody>
          <a:bodyPr/>
          <a:lstStyle/>
          <a:p>
            <a:r>
              <a:rPr lang="en-US" dirty="0" smtClean="0"/>
              <a:t>Packet over SONET is the method used to carry IP packets over SONET optical fiber links</a:t>
            </a:r>
          </a:p>
          <a:p>
            <a:pPr lvl="1"/>
            <a:r>
              <a:rPr lang="en-US" dirty="0" smtClean="0"/>
              <a:t>Uses PPP (Point-to-Point Protocol) for framing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98609" y="4011932"/>
            <a:ext cx="9377363" cy="2608636"/>
            <a:chOff x="309562" y="3190875"/>
            <a:chExt cx="8524875" cy="2371487"/>
          </a:xfrm>
        </p:grpSpPr>
        <p:pic>
          <p:nvPicPr>
            <p:cNvPr id="6349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b="19651"/>
            <a:stretch>
              <a:fillRect/>
            </a:stretch>
          </p:blipFill>
          <p:spPr bwMode="auto">
            <a:xfrm>
              <a:off x="309562" y="3190875"/>
              <a:ext cx="8524875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2207265" y="5029200"/>
              <a:ext cx="1570710" cy="360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980" dirty="0"/>
                <a:t>Protocol stacks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16517" y="4924425"/>
              <a:ext cx="3179783" cy="637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80" dirty="0"/>
                <a:t>PPP frames may be split over SONET payloads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nb-NO" spc="-5" smtClean="0"/>
              <a:t>Slid</a:t>
            </a:r>
            <a:r>
              <a:rPr lang="nb-NO" smtClean="0"/>
              <a:t>e</a:t>
            </a:r>
            <a:r>
              <a:rPr lang="nb-NO" spc="-20" smtClean="0"/>
              <a:t> </a:t>
            </a:r>
            <a:fld id="{81D60167-4931-47E6-BA6A-407CBD079E47}" type="slidenum">
              <a:rPr lang="nb-NO" smtClean="0"/>
              <a:t>9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181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3212</Words>
  <Application>Microsoft Macintosh PowerPoint</Application>
  <PresentationFormat>Custom</PresentationFormat>
  <Paragraphs>611</Paragraphs>
  <Slides>47</Slides>
  <Notes>45</Notes>
  <HiddenSlides>10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Arial Narrow</vt:lpstr>
      <vt:lpstr>Arial Unicode MS</vt:lpstr>
      <vt:lpstr>Calibri</vt:lpstr>
      <vt:lpstr>Comic Sans MS</vt:lpstr>
      <vt:lpstr>Gill Sans</vt:lpstr>
      <vt:lpstr>ＭＳ Ｐゴシック</vt:lpstr>
      <vt:lpstr>ヒラギノ角ゴ ProN W3</vt:lpstr>
      <vt:lpstr>Arial</vt:lpstr>
      <vt:lpstr>Courier New</vt:lpstr>
      <vt:lpstr>Times New Roman</vt:lpstr>
      <vt:lpstr>Wingdings</vt:lpstr>
      <vt:lpstr>Office Theme</vt:lpstr>
      <vt:lpstr>PowerPoint Presentation</vt:lpstr>
      <vt:lpstr>Data Link Layer</vt:lpstr>
      <vt:lpstr>Types of Networks</vt:lpstr>
      <vt:lpstr>Possible Services</vt:lpstr>
      <vt:lpstr>Multiple Access</vt:lpstr>
      <vt:lpstr>Point-to-Point Protocol – point-to-point network example</vt:lpstr>
      <vt:lpstr>PPP Encapsulation</vt:lpstr>
      <vt:lpstr>Point-to-Point Protocol (RFC 1661)</vt:lpstr>
      <vt:lpstr>Packet over SONET</vt:lpstr>
      <vt:lpstr>ADSL (1)</vt:lpstr>
      <vt:lpstr>ADSL (2)</vt:lpstr>
      <vt:lpstr>Why did Ethernet Win?</vt:lpstr>
      <vt:lpstr>PPP (2)</vt:lpstr>
      <vt:lpstr>Local Area Networks</vt:lpstr>
      <vt:lpstr>MAC and LLC</vt:lpstr>
      <vt:lpstr>Logical Link Control</vt:lpstr>
      <vt:lpstr>Media Access Control</vt:lpstr>
      <vt:lpstr>Collisions in Ethernet</vt:lpstr>
      <vt:lpstr>CSMA/CD Flow Diagram</vt:lpstr>
      <vt:lpstr>Exponential Backoff Algorithm</vt:lpstr>
      <vt:lpstr>Ethernet Switches</vt:lpstr>
      <vt:lpstr>Ethernet Encapsulation (RFC 894)</vt:lpstr>
      <vt:lpstr>IEEE 802.2/802.3 Encapsulation</vt:lpstr>
      <vt:lpstr>The Address Resolution Protocol</vt:lpstr>
      <vt:lpstr>ARP Process</vt:lpstr>
      <vt:lpstr>ARP Packet Format</vt:lpstr>
      <vt:lpstr>ARP Request</vt:lpstr>
      <vt:lpstr>ARP Reply</vt:lpstr>
      <vt:lpstr>ARP Cache</vt:lpstr>
      <vt:lpstr>Manipulating the ARP Table</vt:lpstr>
      <vt:lpstr>Proxy ARP (RFC 1027)</vt:lpstr>
      <vt:lpstr>Gratuitous ARP</vt:lpstr>
      <vt:lpstr>DHCP Function: High Level</vt:lpstr>
      <vt:lpstr>DHCP Function: Lower Level</vt:lpstr>
      <vt:lpstr>Loopback Interface</vt:lpstr>
      <vt:lpstr>Network Interface Operations</vt:lpstr>
      <vt:lpstr>Maximum Transmission Unit</vt:lpstr>
      <vt:lpstr>Internet Control Message Protocol</vt:lpstr>
      <vt:lpstr>PowerPoint Presentation</vt:lpstr>
      <vt:lpstr>ICMP Message Types</vt:lpstr>
      <vt:lpstr>ICMP Error Messages</vt:lpstr>
      <vt:lpstr>ICMP Type 3 Error Message Code</vt:lpstr>
      <vt:lpstr>ICMP Port Unreachable</vt:lpstr>
      <vt:lpstr>ICMP Port Unreachable</vt:lpstr>
      <vt:lpstr>Packet InterNet Gopher (PING)</vt:lpstr>
      <vt:lpstr>Echo Request and Reply</vt:lpstr>
      <vt:lpstr>Sock Traffic Generator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- 2_DataLinkLayer.ppt [Compatibility Mode]</dc:title>
  <dc:creator>zjzhao</dc:creator>
  <cp:lastModifiedBy>Thomas Reddington</cp:lastModifiedBy>
  <cp:revision>9</cp:revision>
  <dcterms:created xsi:type="dcterms:W3CDTF">2017-09-15T04:43:58Z</dcterms:created>
  <dcterms:modified xsi:type="dcterms:W3CDTF">2017-09-15T10:11:27Z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2016-02-01T00:00:00Z</vt:filetime>
  </property>
  <property fmtid="{D5CDD505-2E9C-101B-9397-08002B2CF9AE}" pid="3" name="LastSaved">
    <vt:filetime>2017-09-15T00:00:00Z</vt:filetime>
  </property>
</Properties>
</file>