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1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C9CB62-C027-9B47-81AA-7811A864AB7A}" type="datetimeFigureOut">
              <a:rPr lang="en-US" smtClean="0"/>
              <a:t>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0FD5A-614F-F747-B6C5-314B6696ED51}" type="slidenum">
              <a:rPr lang="en-US" smtClean="0"/>
              <a:t>‹#›</a:t>
            </a:fld>
            <a:endParaRPr lang="en-US"/>
          </a:p>
        </p:txBody>
      </p:sp>
    </p:spTree>
    <p:extLst>
      <p:ext uri="{BB962C8B-B14F-4D97-AF65-F5344CB8AC3E}">
        <p14:creationId xmlns:p14="http://schemas.microsoft.com/office/powerpoint/2010/main" val="4241889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9CB62-C027-9B47-81AA-7811A864AB7A}" type="datetimeFigureOut">
              <a:rPr lang="en-US" smtClean="0"/>
              <a:t>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0FD5A-614F-F747-B6C5-314B6696ED51}" type="slidenum">
              <a:rPr lang="en-US" smtClean="0"/>
              <a:t>‹#›</a:t>
            </a:fld>
            <a:endParaRPr lang="en-US"/>
          </a:p>
        </p:txBody>
      </p:sp>
    </p:spTree>
    <p:extLst>
      <p:ext uri="{BB962C8B-B14F-4D97-AF65-F5344CB8AC3E}">
        <p14:creationId xmlns:p14="http://schemas.microsoft.com/office/powerpoint/2010/main" val="2733937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9CB62-C027-9B47-81AA-7811A864AB7A}" type="datetimeFigureOut">
              <a:rPr lang="en-US" smtClean="0"/>
              <a:t>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0FD5A-614F-F747-B6C5-314B6696ED51}" type="slidenum">
              <a:rPr lang="en-US" smtClean="0"/>
              <a:t>‹#›</a:t>
            </a:fld>
            <a:endParaRPr lang="en-US"/>
          </a:p>
        </p:txBody>
      </p:sp>
    </p:spTree>
    <p:extLst>
      <p:ext uri="{BB962C8B-B14F-4D97-AF65-F5344CB8AC3E}">
        <p14:creationId xmlns:p14="http://schemas.microsoft.com/office/powerpoint/2010/main" val="3040534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9CB62-C027-9B47-81AA-7811A864AB7A}" type="datetimeFigureOut">
              <a:rPr lang="en-US" smtClean="0"/>
              <a:t>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0FD5A-614F-F747-B6C5-314B6696ED51}" type="slidenum">
              <a:rPr lang="en-US" smtClean="0"/>
              <a:t>‹#›</a:t>
            </a:fld>
            <a:endParaRPr lang="en-US"/>
          </a:p>
        </p:txBody>
      </p:sp>
    </p:spTree>
    <p:extLst>
      <p:ext uri="{BB962C8B-B14F-4D97-AF65-F5344CB8AC3E}">
        <p14:creationId xmlns:p14="http://schemas.microsoft.com/office/powerpoint/2010/main" val="108029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C9CB62-C027-9B47-81AA-7811A864AB7A}" type="datetimeFigureOut">
              <a:rPr lang="en-US" smtClean="0"/>
              <a:t>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0FD5A-614F-F747-B6C5-314B6696ED51}" type="slidenum">
              <a:rPr lang="en-US" smtClean="0"/>
              <a:t>‹#›</a:t>
            </a:fld>
            <a:endParaRPr lang="en-US"/>
          </a:p>
        </p:txBody>
      </p:sp>
    </p:spTree>
    <p:extLst>
      <p:ext uri="{BB962C8B-B14F-4D97-AF65-F5344CB8AC3E}">
        <p14:creationId xmlns:p14="http://schemas.microsoft.com/office/powerpoint/2010/main" val="1490154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C9CB62-C027-9B47-81AA-7811A864AB7A}" type="datetimeFigureOut">
              <a:rPr lang="en-US" smtClean="0"/>
              <a:t>11/1/19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0FD5A-614F-F747-B6C5-314B6696ED51}" type="slidenum">
              <a:rPr lang="en-US" smtClean="0"/>
              <a:t>‹#›</a:t>
            </a:fld>
            <a:endParaRPr lang="en-US"/>
          </a:p>
        </p:txBody>
      </p:sp>
    </p:spTree>
    <p:extLst>
      <p:ext uri="{BB962C8B-B14F-4D97-AF65-F5344CB8AC3E}">
        <p14:creationId xmlns:p14="http://schemas.microsoft.com/office/powerpoint/2010/main" val="344583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C9CB62-C027-9B47-81AA-7811A864AB7A}" type="datetimeFigureOut">
              <a:rPr lang="en-US" smtClean="0"/>
              <a:t>11/1/19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A0FD5A-614F-F747-B6C5-314B6696ED51}" type="slidenum">
              <a:rPr lang="en-US" smtClean="0"/>
              <a:t>‹#›</a:t>
            </a:fld>
            <a:endParaRPr lang="en-US"/>
          </a:p>
        </p:txBody>
      </p:sp>
    </p:spTree>
    <p:extLst>
      <p:ext uri="{BB962C8B-B14F-4D97-AF65-F5344CB8AC3E}">
        <p14:creationId xmlns:p14="http://schemas.microsoft.com/office/powerpoint/2010/main" val="3409093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C9CB62-C027-9B47-81AA-7811A864AB7A}" type="datetimeFigureOut">
              <a:rPr lang="en-US" smtClean="0"/>
              <a:t>11/1/19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A0FD5A-614F-F747-B6C5-314B6696ED51}" type="slidenum">
              <a:rPr lang="en-US" smtClean="0"/>
              <a:t>‹#›</a:t>
            </a:fld>
            <a:endParaRPr lang="en-US"/>
          </a:p>
        </p:txBody>
      </p:sp>
    </p:spTree>
    <p:extLst>
      <p:ext uri="{BB962C8B-B14F-4D97-AF65-F5344CB8AC3E}">
        <p14:creationId xmlns:p14="http://schemas.microsoft.com/office/powerpoint/2010/main" val="493918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9CB62-C027-9B47-81AA-7811A864AB7A}" type="datetimeFigureOut">
              <a:rPr lang="en-US" smtClean="0"/>
              <a:t>11/1/19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A0FD5A-614F-F747-B6C5-314B6696ED51}" type="slidenum">
              <a:rPr lang="en-US" smtClean="0"/>
              <a:t>‹#›</a:t>
            </a:fld>
            <a:endParaRPr lang="en-US"/>
          </a:p>
        </p:txBody>
      </p:sp>
    </p:spTree>
    <p:extLst>
      <p:ext uri="{BB962C8B-B14F-4D97-AF65-F5344CB8AC3E}">
        <p14:creationId xmlns:p14="http://schemas.microsoft.com/office/powerpoint/2010/main" val="229028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C9CB62-C027-9B47-81AA-7811A864AB7A}" type="datetimeFigureOut">
              <a:rPr lang="en-US" smtClean="0"/>
              <a:t>11/1/19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0FD5A-614F-F747-B6C5-314B6696ED51}" type="slidenum">
              <a:rPr lang="en-US" smtClean="0"/>
              <a:t>‹#›</a:t>
            </a:fld>
            <a:endParaRPr lang="en-US"/>
          </a:p>
        </p:txBody>
      </p:sp>
    </p:spTree>
    <p:extLst>
      <p:ext uri="{BB962C8B-B14F-4D97-AF65-F5344CB8AC3E}">
        <p14:creationId xmlns:p14="http://schemas.microsoft.com/office/powerpoint/2010/main" val="1367021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C9CB62-C027-9B47-81AA-7811A864AB7A}" type="datetimeFigureOut">
              <a:rPr lang="en-US" smtClean="0"/>
              <a:t>11/1/19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0FD5A-614F-F747-B6C5-314B6696ED51}" type="slidenum">
              <a:rPr lang="en-US" smtClean="0"/>
              <a:t>‹#›</a:t>
            </a:fld>
            <a:endParaRPr lang="en-US"/>
          </a:p>
        </p:txBody>
      </p:sp>
    </p:spTree>
    <p:extLst>
      <p:ext uri="{BB962C8B-B14F-4D97-AF65-F5344CB8AC3E}">
        <p14:creationId xmlns:p14="http://schemas.microsoft.com/office/powerpoint/2010/main" val="120052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9CB62-C027-9B47-81AA-7811A864AB7A}" type="datetimeFigureOut">
              <a:rPr lang="en-US" smtClean="0"/>
              <a:t>11/1/19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0FD5A-614F-F747-B6C5-314B6696ED51}" type="slidenum">
              <a:rPr lang="en-US" smtClean="0"/>
              <a:t>‹#›</a:t>
            </a:fld>
            <a:endParaRPr lang="en-US"/>
          </a:p>
        </p:txBody>
      </p:sp>
    </p:spTree>
    <p:extLst>
      <p:ext uri="{BB962C8B-B14F-4D97-AF65-F5344CB8AC3E}">
        <p14:creationId xmlns:p14="http://schemas.microsoft.com/office/powerpoint/2010/main" val="3765714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isco_IOS" TargetMode="External"/><Relationship Id="rId2" Type="http://schemas.openxmlformats.org/officeDocument/2006/relationships/hyperlink" Target="https://en.wikipedia.org/w/index.php?title=Cisco_IOS&amp;action=edit&amp;section=2" TargetMode="External"/><Relationship Id="rId1" Type="http://schemas.openxmlformats.org/officeDocument/2006/relationships/slideLayout" Target="../slideLayouts/slideLayout2.xml"/><Relationship Id="rId5" Type="http://schemas.openxmlformats.org/officeDocument/2006/relationships/hyperlink" Target="https://en.wikipedia.org/wiki/Command_(computing)" TargetMode="External"/><Relationship Id="rId4" Type="http://schemas.openxmlformats.org/officeDocument/2006/relationships/hyperlink" Target="https://en.wikipedia.org/wiki/Command-line_interfa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81C8D-55F4-8B45-8572-4489EA66B7E2}"/>
              </a:ext>
            </a:extLst>
          </p:cNvPr>
          <p:cNvSpPr>
            <a:spLocks noGrp="1"/>
          </p:cNvSpPr>
          <p:nvPr>
            <p:ph type="ctrTitle"/>
          </p:nvPr>
        </p:nvSpPr>
        <p:spPr/>
        <p:txBody>
          <a:bodyPr/>
          <a:lstStyle/>
          <a:p>
            <a:r>
              <a:rPr lang="en-US" dirty="0" err="1"/>
              <a:t>frrouting</a:t>
            </a:r>
            <a:endParaRPr lang="en-US" dirty="0"/>
          </a:p>
        </p:txBody>
      </p:sp>
      <p:sp>
        <p:nvSpPr>
          <p:cNvPr id="3" name="Subtitle 2">
            <a:extLst>
              <a:ext uri="{FF2B5EF4-FFF2-40B4-BE49-F238E27FC236}">
                <a16:creationId xmlns:a16="http://schemas.microsoft.com/office/drawing/2014/main" id="{83E68A86-4416-6647-8F5C-06E852CCE5A9}"/>
              </a:ext>
            </a:extLst>
          </p:cNvPr>
          <p:cNvSpPr>
            <a:spLocks noGrp="1"/>
          </p:cNvSpPr>
          <p:nvPr>
            <p:ph type="subTitle" idx="1"/>
          </p:nvPr>
        </p:nvSpPr>
        <p:spPr/>
        <p:txBody>
          <a:bodyPr/>
          <a:lstStyle/>
          <a:p>
            <a:r>
              <a:rPr lang="en-US" dirty="0"/>
              <a:t>CS 6843</a:t>
            </a:r>
          </a:p>
        </p:txBody>
      </p:sp>
    </p:spTree>
    <p:extLst>
      <p:ext uri="{BB962C8B-B14F-4D97-AF65-F5344CB8AC3E}">
        <p14:creationId xmlns:p14="http://schemas.microsoft.com/office/powerpoint/2010/main" val="1173806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FB9F-57DE-0D4B-9DA4-17E013D6CBF3}"/>
              </a:ext>
            </a:extLst>
          </p:cNvPr>
          <p:cNvSpPr>
            <a:spLocks noGrp="1"/>
          </p:cNvSpPr>
          <p:nvPr>
            <p:ph type="title"/>
          </p:nvPr>
        </p:nvSpPr>
        <p:spPr/>
        <p:txBody>
          <a:bodyPr/>
          <a:lstStyle/>
          <a:p>
            <a:r>
              <a:rPr lang="en-US" dirty="0"/>
              <a:t>Command line interface</a:t>
            </a:r>
          </a:p>
        </p:txBody>
      </p:sp>
      <p:sp>
        <p:nvSpPr>
          <p:cNvPr id="3" name="Content Placeholder 2">
            <a:extLst>
              <a:ext uri="{FF2B5EF4-FFF2-40B4-BE49-F238E27FC236}">
                <a16:creationId xmlns:a16="http://schemas.microsoft.com/office/drawing/2014/main" id="{696C7D07-A72F-344D-8E93-149E42DD595C}"/>
              </a:ext>
            </a:extLst>
          </p:cNvPr>
          <p:cNvSpPr>
            <a:spLocks noGrp="1"/>
          </p:cNvSpPr>
          <p:nvPr>
            <p:ph idx="1"/>
          </p:nvPr>
        </p:nvSpPr>
        <p:spPr/>
        <p:txBody>
          <a:bodyPr>
            <a:normAutofit fontScale="62500" lnSpcReduction="20000"/>
          </a:bodyPr>
          <a:lstStyle/>
          <a:p>
            <a:r>
              <a:rPr lang="en-US" dirty="0"/>
              <a:t>Created by Cisco</a:t>
            </a:r>
          </a:p>
          <a:p>
            <a:r>
              <a:rPr lang="en-US" dirty="0"/>
              <a:t>CLI - Pronounced “Silly”</a:t>
            </a:r>
          </a:p>
          <a:p>
            <a:r>
              <a:rPr lang="en-US" dirty="0"/>
              <a:t>Add </a:t>
            </a:r>
            <a:r>
              <a:rPr lang="en-US" dirty="0" err="1"/>
              <a:t>ip</a:t>
            </a:r>
            <a:r>
              <a:rPr lang="en-US" dirty="0"/>
              <a:t> address to interface</a:t>
            </a:r>
          </a:p>
          <a:p>
            <a:pPr lvl="1"/>
            <a:r>
              <a:rPr lang="en-US" dirty="0" err="1"/>
              <a:t>ip</a:t>
            </a:r>
            <a:r>
              <a:rPr lang="en-US" dirty="0"/>
              <a:t> address ADDRESS/PREFIX</a:t>
            </a:r>
          </a:p>
          <a:p>
            <a:r>
              <a:rPr lang="en-US" dirty="0"/>
              <a:t>Remove address from interface</a:t>
            </a:r>
          </a:p>
          <a:p>
            <a:pPr lvl="1"/>
            <a:r>
              <a:rPr lang="en-US" dirty="0"/>
              <a:t>no  </a:t>
            </a:r>
            <a:r>
              <a:rPr lang="en-US" dirty="0" err="1"/>
              <a:t>ip</a:t>
            </a:r>
            <a:r>
              <a:rPr lang="en-US" dirty="0"/>
              <a:t> address ADDRESS/PREFIX</a:t>
            </a:r>
          </a:p>
          <a:p>
            <a:r>
              <a:rPr lang="en-US" dirty="0"/>
              <a:t>Command-line interface[</a:t>
            </a:r>
            <a:r>
              <a:rPr lang="en-US" dirty="0">
                <a:hlinkClick r:id="rId2" tooltip="Edit section: Command-line interface"/>
              </a:rPr>
              <a:t>edit</a:t>
            </a:r>
            <a:r>
              <a:rPr lang="en-US" dirty="0"/>
              <a:t>]</a:t>
            </a:r>
          </a:p>
          <a:p>
            <a:r>
              <a:rPr lang="en-US" dirty="0"/>
              <a:t>From </a:t>
            </a:r>
            <a:r>
              <a:rPr lang="en-US" dirty="0">
                <a:hlinkClick r:id="rId3"/>
              </a:rPr>
              <a:t>https://en.wikipedia.org/wiki/Cisco_IOS</a:t>
            </a:r>
            <a:br>
              <a:rPr lang="en-US" dirty="0"/>
            </a:br>
            <a:r>
              <a:rPr lang="en-US" dirty="0"/>
              <a:t>The IOS </a:t>
            </a:r>
            <a:r>
              <a:rPr lang="en-US" dirty="0">
                <a:hlinkClick r:id="rId4" tooltip="Command-line interface"/>
              </a:rPr>
              <a:t>command-line interface</a:t>
            </a:r>
            <a:r>
              <a:rPr lang="en-US" dirty="0"/>
              <a:t> (CLI) provides a fixed set of multiple-word </a:t>
            </a:r>
            <a:r>
              <a:rPr lang="en-US" dirty="0">
                <a:hlinkClick r:id="rId5" tooltip="Command (computing)"/>
              </a:rPr>
              <a:t>commands</a:t>
            </a:r>
            <a:r>
              <a:rPr lang="en-US" dirty="0"/>
              <a:t>. The set available is determined by the "mode" and the privilege level of the current user. "Global configuration mode" provides commands to change the system's configuration, and "interface configuration mode" provides commands to change the configuration of a specific interface. All commands are assigned a </a:t>
            </a:r>
            <a:r>
              <a:rPr lang="en-US" i="1" dirty="0"/>
              <a:t>privilege level</a:t>
            </a:r>
            <a:r>
              <a:rPr lang="en-US" dirty="0"/>
              <a:t>, from 0 to 15, and can only be accessed by users with the necessary privilege. Through the CLI, the commands available to each privilege level can be defined.</a:t>
            </a:r>
          </a:p>
          <a:p>
            <a:endParaRPr lang="en-US" dirty="0"/>
          </a:p>
          <a:p>
            <a:pPr lvl="1"/>
            <a:endParaRPr lang="en-US" dirty="0"/>
          </a:p>
          <a:p>
            <a:endParaRPr lang="en-US" dirty="0"/>
          </a:p>
        </p:txBody>
      </p:sp>
    </p:spTree>
    <p:extLst>
      <p:ext uri="{BB962C8B-B14F-4D97-AF65-F5344CB8AC3E}">
        <p14:creationId xmlns:p14="http://schemas.microsoft.com/office/powerpoint/2010/main" val="41068739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159</Words>
  <Application>Microsoft Macintosh PowerPoint</Application>
  <PresentationFormat>On-screen Show (4:3)</PresentationFormat>
  <Paragraphs>12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frrouting</vt:lpstr>
      <vt:lpstr>Command line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frrouting</dc:title>
  <dc:creator>Thomas Reddington</dc:creator>
  <cp:lastModifiedBy>Thomas Reddington</cp:lastModifiedBy>
  <cp:revision>2</cp:revision>
  <dcterms:created xsi:type="dcterms:W3CDTF">2019-11-01T12:53:16Z</dcterms:created>
  <dcterms:modified xsi:type="dcterms:W3CDTF">2019-11-01T13:03:43Z</dcterms:modified>
</cp:coreProperties>
</file>