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2760F1D-5FC0-40E0-A63E-8F63E72470B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89CC673-8820-4F7F-8898-00703E9E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23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0F1D-5FC0-40E0-A63E-8F63E72470B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673-8820-4F7F-8898-00703E9E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8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0F1D-5FC0-40E0-A63E-8F63E72470B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673-8820-4F7F-8898-00703E9E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75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0F1D-5FC0-40E0-A63E-8F63E72470B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673-8820-4F7F-8898-00703E9E251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571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0F1D-5FC0-40E0-A63E-8F63E72470B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673-8820-4F7F-8898-00703E9E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686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0F1D-5FC0-40E0-A63E-8F63E72470B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673-8820-4F7F-8898-00703E9E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982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0F1D-5FC0-40E0-A63E-8F63E72470B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673-8820-4F7F-8898-00703E9E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56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0F1D-5FC0-40E0-A63E-8F63E72470B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673-8820-4F7F-8898-00703E9E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278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0F1D-5FC0-40E0-A63E-8F63E72470B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673-8820-4F7F-8898-00703E9E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42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0F1D-5FC0-40E0-A63E-8F63E72470B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673-8820-4F7F-8898-00703E9E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03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0F1D-5FC0-40E0-A63E-8F63E72470B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673-8820-4F7F-8898-00703E9E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16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0F1D-5FC0-40E0-A63E-8F63E72470B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673-8820-4F7F-8898-00703E9E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7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0F1D-5FC0-40E0-A63E-8F63E72470B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673-8820-4F7F-8898-00703E9E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27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0F1D-5FC0-40E0-A63E-8F63E72470B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673-8820-4F7F-8898-00703E9E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87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0F1D-5FC0-40E0-A63E-8F63E72470B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673-8820-4F7F-8898-00703E9E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05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0F1D-5FC0-40E0-A63E-8F63E72470B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673-8820-4F7F-8898-00703E9E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29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0F1D-5FC0-40E0-A63E-8F63E72470B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C673-8820-4F7F-8898-00703E9E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2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60F1D-5FC0-40E0-A63E-8F63E72470B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CC673-8820-4F7F-8898-00703E9E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051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FAEF-8068-0693-1114-039A08322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6387" y="1219200"/>
            <a:ext cx="8111612" cy="963562"/>
          </a:xfrm>
        </p:spPr>
        <p:txBody>
          <a:bodyPr/>
          <a:lstStyle/>
          <a:p>
            <a:r>
              <a:rPr lang="en-US" dirty="0"/>
              <a:t>Introduction to node </a:t>
            </a:r>
            <a:r>
              <a:rPr lang="en-US" dirty="0" err="1"/>
              <a:t>js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D096C-1417-9326-7731-8CBBF0E4DAF6}"/>
              </a:ext>
            </a:extLst>
          </p:cNvPr>
          <p:cNvSpPr txBox="1"/>
          <p:nvPr/>
        </p:nvSpPr>
        <p:spPr>
          <a:xfrm>
            <a:off x="3421627" y="2182762"/>
            <a:ext cx="665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tos" panose="020B0004020202020204" pitchFamily="34" charset="0"/>
              </a:rPr>
              <a:t>Understanding the Power of Server-Side JavaScript</a:t>
            </a:r>
            <a:endParaRPr lang="en-IN" sz="2000" dirty="0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FC760-848C-6029-96FA-5D9DE32C31AA}"/>
              </a:ext>
            </a:extLst>
          </p:cNvPr>
          <p:cNvSpPr txBox="1"/>
          <p:nvPr/>
        </p:nvSpPr>
        <p:spPr>
          <a:xfrm>
            <a:off x="9330813" y="5638800"/>
            <a:ext cx="251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Shreya Singh</a:t>
            </a:r>
          </a:p>
          <a:p>
            <a:r>
              <a:rPr lang="en-US" dirty="0"/>
              <a:t>Roll no: 22105053</a:t>
            </a:r>
            <a:endParaRPr lang="en-IN" dirty="0"/>
          </a:p>
        </p:txBody>
      </p:sp>
      <p:sp>
        <p:nvSpPr>
          <p:cNvPr id="6" name="AutoShape 2" descr="Node.js Architecture: A Comprehensive Guide">
            <a:extLst>
              <a:ext uri="{FF2B5EF4-FFF2-40B4-BE49-F238E27FC236}">
                <a16:creationId xmlns:a16="http://schemas.microsoft.com/office/drawing/2014/main" id="{542D6DB3-AE5C-36F0-06BA-723F23C9B5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 descr="Node.js Architecture: A Comprehensive Guide">
            <a:extLst>
              <a:ext uri="{FF2B5EF4-FFF2-40B4-BE49-F238E27FC236}">
                <a16:creationId xmlns:a16="http://schemas.microsoft.com/office/drawing/2014/main" id="{35D57D0B-400C-1321-AEC1-408972089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36" y="3073560"/>
            <a:ext cx="5189128" cy="207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1FC3E5-21A7-B0FF-6D11-67798AEA4FD0}"/>
              </a:ext>
            </a:extLst>
          </p:cNvPr>
          <p:cNvSpPr txBox="1"/>
          <p:nvPr/>
        </p:nvSpPr>
        <p:spPr>
          <a:xfrm>
            <a:off x="3647768" y="5638800"/>
            <a:ext cx="383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: 23 / 08 /2024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15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A57F-9228-EFE8-5962-3FFBF005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19129" cy="1259443"/>
          </a:xfrm>
        </p:spPr>
        <p:txBody>
          <a:bodyPr/>
          <a:lstStyle/>
          <a:p>
            <a:r>
              <a:rPr lang="en-IN" dirty="0"/>
              <a:t>NPM (Node Package Manager)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C37685-4443-27DE-34FE-118970D86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8850" y="1877961"/>
            <a:ext cx="813876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NPM is the default package manager for Node.js,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providing access to thousands of open-source libraries.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Importance: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Simplifies dependency management, allowing developers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easily include and update third-party packages. </a:t>
            </a:r>
          </a:p>
        </p:txBody>
      </p:sp>
    </p:spTree>
    <p:extLst>
      <p:ext uri="{BB962C8B-B14F-4D97-AF65-F5344CB8AC3E}">
        <p14:creationId xmlns:p14="http://schemas.microsoft.com/office/powerpoint/2010/main" val="350339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C13F-499C-8F07-50D3-95FCF169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Cross-Platform Compatibility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0E23EE-6D45-140A-A231-65C9B83C00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9567" y="2317185"/>
            <a:ext cx="952658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Node.js applications can run on different operating systems,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including Windows, macOS, and Linux.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Importance: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Facilitates the development of applications that can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 deployed on multiple platforms without modification. </a:t>
            </a:r>
          </a:p>
        </p:txBody>
      </p:sp>
    </p:spTree>
    <p:extLst>
      <p:ext uri="{BB962C8B-B14F-4D97-AF65-F5344CB8AC3E}">
        <p14:creationId xmlns:p14="http://schemas.microsoft.com/office/powerpoint/2010/main" val="125403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CAA7-CD70-92D1-D00D-A3A48281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697" y="1022097"/>
            <a:ext cx="9905998" cy="807159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What is Node.js ?</a:t>
            </a:r>
          </a:p>
        </p:txBody>
      </p:sp>
      <p:pic>
        <p:nvPicPr>
          <p:cNvPr id="1026" name="Picture 2" descr="Node.js Developer Job Description Aug ...">
            <a:extLst>
              <a:ext uri="{FF2B5EF4-FFF2-40B4-BE49-F238E27FC236}">
                <a16:creationId xmlns:a16="http://schemas.microsoft.com/office/drawing/2014/main" id="{02857B17-5578-5A9E-7048-537FD236CC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595" y="2379406"/>
            <a:ext cx="3291171" cy="171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C07D79-5D06-3DDE-0968-7DC792B6EEBC}"/>
              </a:ext>
            </a:extLst>
          </p:cNvPr>
          <p:cNvSpPr txBox="1"/>
          <p:nvPr/>
        </p:nvSpPr>
        <p:spPr>
          <a:xfrm>
            <a:off x="1229033" y="1859339"/>
            <a:ext cx="70595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Node.js is an open-source, cross-platform JavaScript runtime environment.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allows JavaScript to run on the server side.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allows JavaScript to run on the server side.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Enables the creation of fast and scalable network applications.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Uses an event-driven, non-blocking I/O model.</a:t>
            </a:r>
          </a:p>
        </p:txBody>
      </p:sp>
    </p:spTree>
    <p:extLst>
      <p:ext uri="{BB962C8B-B14F-4D97-AF65-F5344CB8AC3E}">
        <p14:creationId xmlns:p14="http://schemas.microsoft.com/office/powerpoint/2010/main" val="307333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38DE-22E7-F1E0-7B17-6A80AAEE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387" y="1066799"/>
            <a:ext cx="5387206" cy="100380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Why Use Node.js?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2E20-5506-96B5-6D09-A99EF14A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JavaScript Everywhere:</a:t>
            </a:r>
            <a:r>
              <a:rPr lang="en-US" dirty="0">
                <a:solidFill>
                  <a:schemeClr val="bg1"/>
                </a:solidFill>
              </a:rPr>
              <a:t> Same language on both client and server.</a:t>
            </a:r>
          </a:p>
          <a:p>
            <a:r>
              <a:rPr lang="en-US" b="1" dirty="0">
                <a:solidFill>
                  <a:schemeClr val="bg1"/>
                </a:solidFill>
              </a:rPr>
              <a:t>Performance:</a:t>
            </a:r>
            <a:r>
              <a:rPr lang="en-US" dirty="0">
                <a:solidFill>
                  <a:schemeClr val="bg1"/>
                </a:solidFill>
              </a:rPr>
              <a:t> High performance due to the non-blocking I/O model.</a:t>
            </a:r>
          </a:p>
          <a:p>
            <a:r>
              <a:rPr lang="en-US" b="1" dirty="0">
                <a:solidFill>
                  <a:schemeClr val="bg1"/>
                </a:solidFill>
              </a:rPr>
              <a:t>Scalability:</a:t>
            </a:r>
            <a:r>
              <a:rPr lang="en-US" dirty="0">
                <a:solidFill>
                  <a:schemeClr val="bg1"/>
                </a:solidFill>
              </a:rPr>
              <a:t> Handles a large number of simultaneous connections efficiently.</a:t>
            </a:r>
          </a:p>
          <a:p>
            <a:r>
              <a:rPr lang="en-US" b="1" dirty="0">
                <a:solidFill>
                  <a:schemeClr val="bg1"/>
                </a:solidFill>
              </a:rPr>
              <a:t>Rich Ecosystem:</a:t>
            </a:r>
            <a:r>
              <a:rPr lang="en-US" dirty="0">
                <a:solidFill>
                  <a:schemeClr val="bg1"/>
                </a:solidFill>
              </a:rPr>
              <a:t> Access to a vast number of modules via </a:t>
            </a:r>
            <a:r>
              <a:rPr lang="en-US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(Node Package Manager).</a:t>
            </a:r>
          </a:p>
          <a:p>
            <a:r>
              <a:rPr lang="en-US" b="1" dirty="0">
                <a:solidFill>
                  <a:schemeClr val="bg1"/>
                </a:solidFill>
              </a:rPr>
              <a:t>Community Support:</a:t>
            </a:r>
            <a:r>
              <a:rPr lang="en-US" dirty="0">
                <a:solidFill>
                  <a:schemeClr val="bg1"/>
                </a:solidFill>
              </a:rPr>
              <a:t> Large and active community for support and development.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3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B583-D4A2-09A8-90B3-5919EEDA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82312"/>
            <a:ext cx="9905998" cy="993972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How is Node.js Useful ?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372F9-240C-5951-F9B3-080DAF5CF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Real-Time Applications:</a:t>
            </a:r>
            <a:r>
              <a:rPr lang="en-US" dirty="0">
                <a:solidFill>
                  <a:schemeClr val="bg1"/>
                </a:solidFill>
              </a:rPr>
              <a:t> Ideal for applications requiring constant data updates (e.g., chat apps, online gaming).</a:t>
            </a:r>
          </a:p>
          <a:p>
            <a:r>
              <a:rPr lang="en-US" b="1" dirty="0">
                <a:solidFill>
                  <a:schemeClr val="bg1"/>
                </a:solidFill>
              </a:rPr>
              <a:t>APIs:</a:t>
            </a:r>
            <a:r>
              <a:rPr lang="en-US" dirty="0">
                <a:solidFill>
                  <a:schemeClr val="bg1"/>
                </a:solidFill>
              </a:rPr>
              <a:t> Efficiently handles multiple requests, making it great for building RESTful APIs.</a:t>
            </a:r>
          </a:p>
          <a:p>
            <a:r>
              <a:rPr lang="en-US" b="1" dirty="0">
                <a:solidFill>
                  <a:schemeClr val="bg1"/>
                </a:solidFill>
              </a:rPr>
              <a:t>Single Page Applications (SPAs):</a:t>
            </a:r>
            <a:r>
              <a:rPr lang="en-US" dirty="0">
                <a:solidFill>
                  <a:schemeClr val="bg1"/>
                </a:solidFill>
              </a:rPr>
              <a:t> Facilitates the development of fast and responsive SPAs.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Microservices:</a:t>
            </a:r>
            <a:r>
              <a:rPr lang="en-US" dirty="0">
                <a:solidFill>
                  <a:schemeClr val="bg1"/>
                </a:solidFill>
              </a:rPr>
              <a:t> Node.js is well-suited for creating microservices due to its lightweight nature.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8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E2EF-BAAC-9966-8D95-56E8F204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387" y="1506789"/>
            <a:ext cx="5485529" cy="9438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Features of Node.js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816812-04AC-6368-08CB-0B39F9233C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1" y="2450685"/>
            <a:ext cx="7737117" cy="319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Event-Driven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Non-Blocking I/O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Single-Threaded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Asynchronous Programming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NPM (Node Package Manager)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Cross-Platform Compatibility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150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3A7E-1E4C-D73B-5772-0FDC2E6A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032" y="894736"/>
            <a:ext cx="7225839" cy="1045036"/>
          </a:xfrm>
        </p:spPr>
        <p:txBody>
          <a:bodyPr>
            <a:normAutofit/>
          </a:bodyPr>
          <a:lstStyle/>
          <a:p>
            <a:r>
              <a:rPr lang="en-IN" sz="3200" dirty="0"/>
              <a:t>Event-Driven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2818-E0EE-4C3C-D505-267196C5B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32" y="2311630"/>
            <a:ext cx="9467594" cy="197838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Definition:</a:t>
            </a:r>
            <a:r>
              <a:rPr lang="en-US" sz="2000" dirty="0">
                <a:solidFill>
                  <a:schemeClr val="bg1"/>
                </a:solidFill>
              </a:rPr>
              <a:t> Node.js operates based on events, making it efficient in handling multiple connections.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Importance:</a:t>
            </a:r>
            <a:r>
              <a:rPr lang="en-US" sz="2000" dirty="0">
                <a:solidFill>
                  <a:schemeClr val="bg1"/>
                </a:solidFill>
              </a:rPr>
              <a:t> Enhances performance by managing concurrent operations without waiting for each task to complete.</a:t>
            </a:r>
          </a:p>
        </p:txBody>
      </p:sp>
    </p:spTree>
    <p:extLst>
      <p:ext uri="{BB962C8B-B14F-4D97-AF65-F5344CB8AC3E}">
        <p14:creationId xmlns:p14="http://schemas.microsoft.com/office/powerpoint/2010/main" val="154847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3211D1-7F81-BDCB-1E4D-8C62E441A1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928263"/>
            <a:ext cx="686204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Non-Blocking I/O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FE5F4E-9F01-6966-809C-0A24A76531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875271"/>
            <a:ext cx="925990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Allows Node.js to continue executing code without waiting for I/O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operations to complete.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Importance: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Increases application performance and responsiveness,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I/O-heavy operations. </a:t>
            </a:r>
          </a:p>
        </p:txBody>
      </p:sp>
    </p:spTree>
    <p:extLst>
      <p:ext uri="{BB962C8B-B14F-4D97-AF65-F5344CB8AC3E}">
        <p14:creationId xmlns:p14="http://schemas.microsoft.com/office/powerpoint/2010/main" val="248348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7233-037B-5CDF-22E3-C83AF22C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903" y="648928"/>
            <a:ext cx="7501142" cy="1290843"/>
          </a:xfrm>
        </p:spPr>
        <p:txBody>
          <a:bodyPr/>
          <a:lstStyle/>
          <a:p>
            <a:r>
              <a:rPr lang="en-IN" dirty="0"/>
              <a:t>Single-Threaded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6C4667-FD38-6998-A5EF-B4B27B81E3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9903" y="2182505"/>
            <a:ext cx="94086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Node.js uses a single thread to handle multiple client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Importance: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Reduces overhead associated with context switching between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threads, improving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32914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A9CF-5CA0-9844-ED79-6E994E57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009529" cy="1298772"/>
          </a:xfrm>
        </p:spPr>
        <p:txBody>
          <a:bodyPr/>
          <a:lstStyle/>
          <a:p>
            <a:r>
              <a:rPr lang="en-IN" dirty="0"/>
              <a:t>Asynchronous Programming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7EC04F-35EA-514F-D3E1-6EF4FA5D20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8362" y="1917290"/>
            <a:ext cx="931999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Code execution continues without waiting for previous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operations to finish, using callbacks or promises.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Importance: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Makes it easier to manage operations like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database queries and file I/O without blocking the execution flow. </a:t>
            </a:r>
          </a:p>
        </p:txBody>
      </p:sp>
    </p:spTree>
    <p:extLst>
      <p:ext uri="{BB962C8B-B14F-4D97-AF65-F5344CB8AC3E}">
        <p14:creationId xmlns:p14="http://schemas.microsoft.com/office/powerpoint/2010/main" val="3239367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277</TotalTime>
  <Words>502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Arial Rounded MT Bold</vt:lpstr>
      <vt:lpstr>Bahnschrift</vt:lpstr>
      <vt:lpstr>Tw Cen MT</vt:lpstr>
      <vt:lpstr>Circuit</vt:lpstr>
      <vt:lpstr>Introduction to node js </vt:lpstr>
      <vt:lpstr>What is Node.js ?</vt:lpstr>
      <vt:lpstr>Why Use Node.js? </vt:lpstr>
      <vt:lpstr>How is Node.js Useful ?</vt:lpstr>
      <vt:lpstr>Key Features of Node.js </vt:lpstr>
      <vt:lpstr>Event-Driven Architecture</vt:lpstr>
      <vt:lpstr>Non-Blocking I/O</vt:lpstr>
      <vt:lpstr>Single-Threaded Model</vt:lpstr>
      <vt:lpstr>Asynchronous Programming</vt:lpstr>
      <vt:lpstr>NPM (Node Package Manager)</vt:lpstr>
      <vt:lpstr>Cross-Platform Compatibility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Singh</dc:creator>
  <cp:lastModifiedBy>Shreya Singh</cp:lastModifiedBy>
  <cp:revision>1</cp:revision>
  <dcterms:created xsi:type="dcterms:W3CDTF">2024-08-23T05:56:17Z</dcterms:created>
  <dcterms:modified xsi:type="dcterms:W3CDTF">2024-08-23T10:33:58Z</dcterms:modified>
</cp:coreProperties>
</file>