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CF1F80-7349-4DC3-AB6D-DBF0B9A9BCE1}" type="doc">
      <dgm:prSet loTypeId="urn:microsoft.com/office/officeart/2005/8/layout/chevron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5C7148-BAA9-46C1-9F48-95E1ED3C5A47}">
      <dgm:prSet phldrT="[Text]"/>
      <dgm:spPr/>
      <dgm:t>
        <a:bodyPr/>
        <a:lstStyle/>
        <a:p>
          <a:r>
            <a:rPr lang="en-US" dirty="0"/>
            <a:t>Step 1 Identify Health Threat </a:t>
          </a:r>
        </a:p>
      </dgm:t>
    </dgm:pt>
    <dgm:pt modelId="{F74E27E7-ECF8-4F44-BD88-C96F1673EDC1}" type="parTrans" cxnId="{BAEBDD58-11F8-4504-A58C-D630834A88D9}">
      <dgm:prSet/>
      <dgm:spPr/>
      <dgm:t>
        <a:bodyPr/>
        <a:lstStyle/>
        <a:p>
          <a:endParaRPr lang="en-US"/>
        </a:p>
      </dgm:t>
    </dgm:pt>
    <dgm:pt modelId="{920DDB8A-0879-48CC-B8C7-402E6E6D1950}" type="sibTrans" cxnId="{BAEBDD58-11F8-4504-A58C-D630834A88D9}">
      <dgm:prSet/>
      <dgm:spPr/>
      <dgm:t>
        <a:bodyPr/>
        <a:lstStyle/>
        <a:p>
          <a:endParaRPr lang="en-US"/>
        </a:p>
      </dgm:t>
    </dgm:pt>
    <dgm:pt modelId="{E9CE49FE-A7A6-496B-A6D1-247F3CD4B615}">
      <dgm:prSet phldrT="[Text]"/>
      <dgm:spPr/>
      <dgm:t>
        <a:bodyPr/>
        <a:lstStyle/>
        <a:p>
          <a:r>
            <a:rPr lang="en-AU" dirty="0"/>
            <a:t>Susceptibility </a:t>
          </a:r>
          <a:endParaRPr lang="en-US" dirty="0"/>
        </a:p>
      </dgm:t>
    </dgm:pt>
    <dgm:pt modelId="{58A4D409-67D1-45D7-A5B5-0EFDC5106BCD}" type="parTrans" cxnId="{A2A15365-AB2A-4263-9896-B820CA5D38A3}">
      <dgm:prSet/>
      <dgm:spPr/>
      <dgm:t>
        <a:bodyPr/>
        <a:lstStyle/>
        <a:p>
          <a:endParaRPr lang="en-US"/>
        </a:p>
      </dgm:t>
    </dgm:pt>
    <dgm:pt modelId="{B4EB417E-0A44-4207-B9CA-5B65E2537CA0}" type="sibTrans" cxnId="{A2A15365-AB2A-4263-9896-B820CA5D38A3}">
      <dgm:prSet/>
      <dgm:spPr/>
      <dgm:t>
        <a:bodyPr/>
        <a:lstStyle/>
        <a:p>
          <a:endParaRPr lang="en-US"/>
        </a:p>
      </dgm:t>
    </dgm:pt>
    <dgm:pt modelId="{AD140521-094A-4ACE-B0DF-A5F1ABD070B2}">
      <dgm:prSet phldrT="[Text]"/>
      <dgm:spPr/>
      <dgm:t>
        <a:bodyPr/>
        <a:lstStyle/>
        <a:p>
          <a:r>
            <a:rPr lang="en-US" dirty="0"/>
            <a:t>Step 2 Raising Awareness and Provide Instructions</a:t>
          </a:r>
          <a:r>
            <a:rPr lang="en-AU" dirty="0"/>
            <a:t> </a:t>
          </a:r>
          <a:endParaRPr lang="en-US" dirty="0"/>
        </a:p>
      </dgm:t>
    </dgm:pt>
    <dgm:pt modelId="{687F151F-FDEE-470D-935A-9F77A2BF0B15}" type="parTrans" cxnId="{3D43A459-9A08-4D8D-B151-6C3E455CEA70}">
      <dgm:prSet/>
      <dgm:spPr/>
      <dgm:t>
        <a:bodyPr/>
        <a:lstStyle/>
        <a:p>
          <a:endParaRPr lang="en-US"/>
        </a:p>
      </dgm:t>
    </dgm:pt>
    <dgm:pt modelId="{3FFF64FD-6A1F-4D11-BF10-21BA48580945}" type="sibTrans" cxnId="{3D43A459-9A08-4D8D-B151-6C3E455CEA70}">
      <dgm:prSet/>
      <dgm:spPr/>
      <dgm:t>
        <a:bodyPr/>
        <a:lstStyle/>
        <a:p>
          <a:endParaRPr lang="en-US"/>
        </a:p>
      </dgm:t>
    </dgm:pt>
    <dgm:pt modelId="{60CE67F5-42F3-47B0-9C82-5FA1FA5012A0}">
      <dgm:prSet phldrT="[Text]"/>
      <dgm:spPr/>
      <dgm:t>
        <a:bodyPr/>
        <a:lstStyle/>
        <a:p>
          <a:r>
            <a:rPr lang="en-US" dirty="0"/>
            <a:t>Include Healthcare Department website </a:t>
          </a:r>
        </a:p>
      </dgm:t>
    </dgm:pt>
    <dgm:pt modelId="{BE8C3C51-98B8-41C4-8D78-8DC9325F34F0}" type="parTrans" cxnId="{58964D4B-2548-4986-8E28-35F1EDBAE572}">
      <dgm:prSet/>
      <dgm:spPr/>
      <dgm:t>
        <a:bodyPr/>
        <a:lstStyle/>
        <a:p>
          <a:endParaRPr lang="en-US"/>
        </a:p>
      </dgm:t>
    </dgm:pt>
    <dgm:pt modelId="{6E419726-0733-48B5-90A9-D56BDEE22CE1}" type="sibTrans" cxnId="{58964D4B-2548-4986-8E28-35F1EDBAE572}">
      <dgm:prSet/>
      <dgm:spPr/>
      <dgm:t>
        <a:bodyPr/>
        <a:lstStyle/>
        <a:p>
          <a:endParaRPr lang="en-US"/>
        </a:p>
      </dgm:t>
    </dgm:pt>
    <dgm:pt modelId="{8E99A4D3-A50C-4082-A7FF-1BBB67FBF2A5}">
      <dgm:prSet phldrT="[Text]"/>
      <dgm:spPr/>
      <dgm:t>
        <a:bodyPr/>
        <a:lstStyle/>
        <a:p>
          <a:r>
            <a:rPr lang="en-AU" dirty="0"/>
            <a:t>vignettes tools</a:t>
          </a:r>
          <a:endParaRPr lang="en-US" dirty="0"/>
        </a:p>
      </dgm:t>
    </dgm:pt>
    <dgm:pt modelId="{8BFC800C-A023-4E48-8807-57AD0FC5B65E}" type="parTrans" cxnId="{E83B33A7-0349-45D5-A806-C2E3EA081BAF}">
      <dgm:prSet/>
      <dgm:spPr/>
      <dgm:t>
        <a:bodyPr/>
        <a:lstStyle/>
        <a:p>
          <a:endParaRPr lang="en-US"/>
        </a:p>
      </dgm:t>
    </dgm:pt>
    <dgm:pt modelId="{F7FDCE63-81D5-4720-B87E-EB56D9848DDE}" type="sibTrans" cxnId="{E83B33A7-0349-45D5-A806-C2E3EA081BAF}">
      <dgm:prSet/>
      <dgm:spPr/>
      <dgm:t>
        <a:bodyPr/>
        <a:lstStyle/>
        <a:p>
          <a:endParaRPr lang="en-US"/>
        </a:p>
      </dgm:t>
    </dgm:pt>
    <dgm:pt modelId="{66EB137A-84AE-4D2B-9ED5-F1E9095401FA}">
      <dgm:prSet phldrT="[Text]"/>
      <dgm:spPr/>
      <dgm:t>
        <a:bodyPr/>
        <a:lstStyle/>
        <a:p>
          <a:r>
            <a:rPr lang="en-US" dirty="0"/>
            <a:t>Step 3 Change Model </a:t>
          </a:r>
        </a:p>
      </dgm:t>
    </dgm:pt>
    <dgm:pt modelId="{E0A6364C-2FFE-4E02-A917-71980FC166D4}" type="parTrans" cxnId="{19E44502-E738-48E8-8270-60F98D88F1E1}">
      <dgm:prSet/>
      <dgm:spPr/>
      <dgm:t>
        <a:bodyPr/>
        <a:lstStyle/>
        <a:p>
          <a:endParaRPr lang="en-US"/>
        </a:p>
      </dgm:t>
    </dgm:pt>
    <dgm:pt modelId="{2A59F98D-F07C-427D-83E3-54FAE8311748}" type="sibTrans" cxnId="{19E44502-E738-48E8-8270-60F98D88F1E1}">
      <dgm:prSet/>
      <dgm:spPr/>
      <dgm:t>
        <a:bodyPr/>
        <a:lstStyle/>
        <a:p>
          <a:endParaRPr lang="en-US"/>
        </a:p>
      </dgm:t>
    </dgm:pt>
    <dgm:pt modelId="{4F2794D0-FC1C-4AD9-92F0-C8665EE9C322}">
      <dgm:prSet phldrT="[Text]"/>
      <dgm:spPr/>
      <dgm:t>
        <a:bodyPr/>
        <a:lstStyle/>
        <a:p>
          <a:r>
            <a:rPr lang="en-US" dirty="0"/>
            <a:t>Identify barriers to action</a:t>
          </a:r>
        </a:p>
      </dgm:t>
    </dgm:pt>
    <dgm:pt modelId="{1FDDF7EA-95B7-4D9A-99CB-CF485C2CDEAC}" type="parTrans" cxnId="{B8C69279-545D-4E24-A84C-3D745694A3FB}">
      <dgm:prSet/>
      <dgm:spPr/>
      <dgm:t>
        <a:bodyPr/>
        <a:lstStyle/>
        <a:p>
          <a:endParaRPr lang="en-US"/>
        </a:p>
      </dgm:t>
    </dgm:pt>
    <dgm:pt modelId="{843F89F1-CE3D-4144-9582-7B4C0C6A90E8}" type="sibTrans" cxnId="{B8C69279-545D-4E24-A84C-3D745694A3FB}">
      <dgm:prSet/>
      <dgm:spPr/>
      <dgm:t>
        <a:bodyPr/>
        <a:lstStyle/>
        <a:p>
          <a:endParaRPr lang="en-US"/>
        </a:p>
      </dgm:t>
    </dgm:pt>
    <dgm:pt modelId="{41F1DE28-A386-45B7-A997-B4533614B085}">
      <dgm:prSet phldrT="[Text]"/>
      <dgm:spPr/>
      <dgm:t>
        <a:bodyPr/>
        <a:lstStyle/>
        <a:p>
          <a:r>
            <a:rPr lang="en-US" dirty="0"/>
            <a:t>Provide reliable sources</a:t>
          </a:r>
        </a:p>
      </dgm:t>
    </dgm:pt>
    <dgm:pt modelId="{18D30D97-A35A-408A-8C85-58F22B2C2032}" type="parTrans" cxnId="{9C4E7347-B468-4C2D-A71B-120DB480255E}">
      <dgm:prSet/>
      <dgm:spPr/>
      <dgm:t>
        <a:bodyPr/>
        <a:lstStyle/>
        <a:p>
          <a:endParaRPr lang="en-US"/>
        </a:p>
      </dgm:t>
    </dgm:pt>
    <dgm:pt modelId="{718581B1-5D40-4C8B-A56F-536284097B90}" type="sibTrans" cxnId="{9C4E7347-B468-4C2D-A71B-120DB480255E}">
      <dgm:prSet/>
      <dgm:spPr/>
      <dgm:t>
        <a:bodyPr/>
        <a:lstStyle/>
        <a:p>
          <a:endParaRPr lang="en-US"/>
        </a:p>
      </dgm:t>
    </dgm:pt>
    <dgm:pt modelId="{06A09D2C-8F74-4701-9086-C436276D88EF}">
      <dgm:prSet phldrT="[Text]"/>
      <dgm:spPr/>
      <dgm:t>
        <a:bodyPr/>
        <a:lstStyle/>
        <a:p>
          <a:r>
            <a:rPr lang="en-US" dirty="0"/>
            <a:t>Proposed S</a:t>
          </a:r>
          <a:r>
            <a:rPr lang="en-AU" dirty="0"/>
            <a:t>elf-efficacy construct </a:t>
          </a:r>
          <a:endParaRPr lang="en-US" dirty="0"/>
        </a:p>
      </dgm:t>
    </dgm:pt>
    <dgm:pt modelId="{F5C6D6B0-92CD-4CC7-8F43-E31C3BC038CD}" type="parTrans" cxnId="{BF09F629-CB35-4489-913A-6143E700C8E9}">
      <dgm:prSet/>
      <dgm:spPr/>
      <dgm:t>
        <a:bodyPr/>
        <a:lstStyle/>
        <a:p>
          <a:endParaRPr lang="en-US"/>
        </a:p>
      </dgm:t>
    </dgm:pt>
    <dgm:pt modelId="{B840CA32-D53F-424E-B162-EA7FEAEA6E0A}" type="sibTrans" cxnId="{BF09F629-CB35-4489-913A-6143E700C8E9}">
      <dgm:prSet/>
      <dgm:spPr/>
      <dgm:t>
        <a:bodyPr/>
        <a:lstStyle/>
        <a:p>
          <a:endParaRPr lang="en-US"/>
        </a:p>
      </dgm:t>
    </dgm:pt>
    <dgm:pt modelId="{0D0CB8FE-5560-4BA6-BED3-882A532D24BE}">
      <dgm:prSet phldrT="[Text]"/>
      <dgm:spPr/>
      <dgm:t>
        <a:bodyPr/>
        <a:lstStyle/>
        <a:p>
          <a:r>
            <a:rPr lang="en-US" dirty="0"/>
            <a:t>Role Modelling and </a:t>
          </a:r>
          <a:r>
            <a:rPr lang="en-AU" dirty="0"/>
            <a:t>reinforcement 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Vertical Chevron List" title="SmartArt"/>
        </a:ext>
      </dgm:extLst>
    </dgm:pt>
    <dgm:pt modelId="{5C60C6AC-FDCD-47B9-BD46-BAC185FE2A4C}" type="parTrans" cxnId="{7E44002E-2A4A-4738-A150-CC5725F35C45}">
      <dgm:prSet/>
      <dgm:spPr/>
      <dgm:t>
        <a:bodyPr/>
        <a:lstStyle/>
        <a:p>
          <a:endParaRPr lang="en-US"/>
        </a:p>
      </dgm:t>
    </dgm:pt>
    <dgm:pt modelId="{358E079C-97DF-45D8-83ED-EC5A7C49BD3C}" type="sibTrans" cxnId="{7E44002E-2A4A-4738-A150-CC5725F35C45}">
      <dgm:prSet/>
      <dgm:spPr/>
      <dgm:t>
        <a:bodyPr/>
        <a:lstStyle/>
        <a:p>
          <a:endParaRPr lang="en-US"/>
        </a:p>
      </dgm:t>
    </dgm:pt>
    <dgm:pt modelId="{54A6D12A-CA94-409B-9667-9CEEA4D9226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196DE07-453B-4E35-9D9B-A21D459101E1}" type="parTrans" cxnId="{2A998163-6943-40E9-9D20-B3F2CFEA4790}">
      <dgm:prSet/>
      <dgm:spPr/>
      <dgm:t>
        <a:bodyPr/>
        <a:lstStyle/>
        <a:p>
          <a:endParaRPr lang="en-US"/>
        </a:p>
      </dgm:t>
    </dgm:pt>
    <dgm:pt modelId="{0EA9B687-CC24-4906-885C-4BB1AF89A0A8}" type="sibTrans" cxnId="{2A998163-6943-40E9-9D20-B3F2CFEA4790}">
      <dgm:prSet/>
      <dgm:spPr/>
      <dgm:t>
        <a:bodyPr/>
        <a:lstStyle/>
        <a:p>
          <a:endParaRPr lang="en-US"/>
        </a:p>
      </dgm:t>
    </dgm:pt>
    <dgm:pt modelId="{211C8474-A95A-435E-BBAE-542672D0C8D6}">
      <dgm:prSet/>
      <dgm:spPr/>
      <dgm:t>
        <a:bodyPr/>
        <a:lstStyle/>
        <a:p>
          <a:r>
            <a:rPr lang="en-AU" dirty="0"/>
            <a:t>severity </a:t>
          </a:r>
        </a:p>
      </dgm:t>
    </dgm:pt>
    <dgm:pt modelId="{4B3F6F1F-7C48-4C57-BC08-74FB1CFED9CB}" type="parTrans" cxnId="{070D2C51-1DEC-4B7B-A9BB-9A789C153BAB}">
      <dgm:prSet/>
      <dgm:spPr/>
      <dgm:t>
        <a:bodyPr/>
        <a:lstStyle/>
        <a:p>
          <a:endParaRPr lang="en-AU"/>
        </a:p>
      </dgm:t>
    </dgm:pt>
    <dgm:pt modelId="{13D391D5-AE52-4808-BFED-1B9B09AD37D1}" type="sibTrans" cxnId="{070D2C51-1DEC-4B7B-A9BB-9A789C153BAB}">
      <dgm:prSet/>
      <dgm:spPr/>
      <dgm:t>
        <a:bodyPr/>
        <a:lstStyle/>
        <a:p>
          <a:endParaRPr lang="en-AU"/>
        </a:p>
      </dgm:t>
    </dgm:pt>
    <dgm:pt modelId="{78DF41AA-6356-49A2-BAE9-A3CA2268B5AC}">
      <dgm:prSet/>
      <dgm:spPr/>
      <dgm:t>
        <a:bodyPr/>
        <a:lstStyle/>
        <a:p>
          <a:r>
            <a:rPr lang="en-AU" dirty="0"/>
            <a:t>Measure Benefit of action (Google Maps Visualization) </a:t>
          </a:r>
        </a:p>
      </dgm:t>
    </dgm:pt>
    <dgm:pt modelId="{31743148-5B23-4B41-A763-D54BC5A8573D}" type="sibTrans" cxnId="{538FFE05-6963-41D1-A45A-19AB02A499F2}">
      <dgm:prSet/>
      <dgm:spPr/>
      <dgm:t>
        <a:bodyPr/>
        <a:lstStyle/>
        <a:p>
          <a:endParaRPr lang="en-AU"/>
        </a:p>
      </dgm:t>
    </dgm:pt>
    <dgm:pt modelId="{4BA9075C-2888-4797-BA4F-38EC059A29AC}" type="parTrans" cxnId="{538FFE05-6963-41D1-A45A-19AB02A499F2}">
      <dgm:prSet/>
      <dgm:spPr/>
      <dgm:t>
        <a:bodyPr/>
        <a:lstStyle/>
        <a:p>
          <a:endParaRPr lang="en-AU"/>
        </a:p>
      </dgm:t>
    </dgm:pt>
    <dgm:pt modelId="{0785C3A6-3865-4228-95F0-348E7B72AE4E}">
      <dgm:prSet phldrT="[Text]"/>
      <dgm:spPr/>
      <dgm:t>
        <a:bodyPr/>
        <a:lstStyle/>
        <a:p>
          <a:r>
            <a:rPr lang="en-US" dirty="0"/>
            <a:t>Provide </a:t>
          </a:r>
          <a:r>
            <a:rPr lang="en-AU" dirty="0"/>
            <a:t>incentives and reassurance </a:t>
          </a:r>
          <a:endParaRPr lang="en-US" dirty="0"/>
        </a:p>
      </dgm:t>
    </dgm:pt>
    <dgm:pt modelId="{C541C84C-139E-43C6-AAA0-A688235EEC8A}" type="parTrans" cxnId="{E5143F27-B0A5-4B9B-A21D-483897626B5C}">
      <dgm:prSet/>
      <dgm:spPr/>
      <dgm:t>
        <a:bodyPr/>
        <a:lstStyle/>
        <a:p>
          <a:endParaRPr lang="en-AU"/>
        </a:p>
      </dgm:t>
    </dgm:pt>
    <dgm:pt modelId="{0652273A-6C76-4C08-BA9F-226BAE0B8A1B}" type="sibTrans" cxnId="{E5143F27-B0A5-4B9B-A21D-483897626B5C}">
      <dgm:prSet/>
      <dgm:spPr/>
      <dgm:t>
        <a:bodyPr/>
        <a:lstStyle/>
        <a:p>
          <a:endParaRPr lang="en-AU"/>
        </a:p>
      </dgm:t>
    </dgm:pt>
    <dgm:pt modelId="{CC71624C-F504-4DD8-B4D8-E84233EFDE83}">
      <dgm:prSet phldrT="[Text]"/>
      <dgm:spPr/>
      <dgm:t>
        <a:bodyPr/>
        <a:lstStyle/>
        <a:p>
          <a:endParaRPr lang="en-US" dirty="0"/>
        </a:p>
      </dgm:t>
    </dgm:pt>
    <dgm:pt modelId="{E49B8B5B-2D7F-4B64-9ABC-5206C0ADFF37}" type="parTrans" cxnId="{FA20D56D-9738-45DE-907A-5785B4E7BC03}">
      <dgm:prSet/>
      <dgm:spPr/>
      <dgm:t>
        <a:bodyPr/>
        <a:lstStyle/>
        <a:p>
          <a:endParaRPr lang="en-AU"/>
        </a:p>
      </dgm:t>
    </dgm:pt>
    <dgm:pt modelId="{DAAAB0A9-26D3-4A50-948F-188EBBD76B31}" type="sibTrans" cxnId="{FA20D56D-9738-45DE-907A-5785B4E7BC03}">
      <dgm:prSet/>
      <dgm:spPr/>
      <dgm:t>
        <a:bodyPr/>
        <a:lstStyle/>
        <a:p>
          <a:endParaRPr lang="en-AU"/>
        </a:p>
      </dgm:t>
    </dgm:pt>
    <dgm:pt modelId="{A9625064-3377-4FC9-8152-F507410193AE}">
      <dgm:prSet phldrT="[Text]"/>
      <dgm:spPr/>
      <dgm:t>
        <a:bodyPr/>
        <a:lstStyle/>
        <a:p>
          <a:r>
            <a:rPr lang="en-US" dirty="0"/>
            <a:t>Use vignettes tools (photo-voice, feedback)</a:t>
          </a:r>
        </a:p>
      </dgm:t>
    </dgm:pt>
    <dgm:pt modelId="{262BC794-FFDD-40D0-B2DD-734C0BA54F2D}" type="parTrans" cxnId="{F2FEB84A-BC98-495A-A0DD-DB13D2D69148}">
      <dgm:prSet/>
      <dgm:spPr/>
      <dgm:t>
        <a:bodyPr/>
        <a:lstStyle/>
        <a:p>
          <a:endParaRPr lang="en-AU"/>
        </a:p>
      </dgm:t>
    </dgm:pt>
    <dgm:pt modelId="{C0781673-690D-4E0C-B687-77F935AE8092}" type="sibTrans" cxnId="{F2FEB84A-BC98-495A-A0DD-DB13D2D69148}">
      <dgm:prSet/>
      <dgm:spPr/>
      <dgm:t>
        <a:bodyPr/>
        <a:lstStyle/>
        <a:p>
          <a:endParaRPr lang="en-AU"/>
        </a:p>
      </dgm:t>
    </dgm:pt>
    <dgm:pt modelId="{A9DAE2F9-21CE-4CDD-8D74-9E54378ED8FA}">
      <dgm:prSet phldrT="[Text]"/>
      <dgm:spPr/>
      <dgm:t>
        <a:bodyPr/>
        <a:lstStyle/>
        <a:p>
          <a:r>
            <a:rPr lang="en-US" dirty="0"/>
            <a:t>Provide features like post photo of success of social-distancing </a:t>
          </a:r>
        </a:p>
      </dgm:t>
    </dgm:pt>
    <dgm:pt modelId="{8C9D7D38-033E-45AB-A37B-47540BC9B800}" type="parTrans" cxnId="{DBA33826-55CB-417F-B071-1C0FC2FD39E0}">
      <dgm:prSet/>
      <dgm:spPr/>
      <dgm:t>
        <a:bodyPr/>
        <a:lstStyle/>
        <a:p>
          <a:endParaRPr lang="en-AU"/>
        </a:p>
      </dgm:t>
    </dgm:pt>
    <dgm:pt modelId="{1FAD578F-612B-43CF-AEE7-492782195F36}" type="sibTrans" cxnId="{DBA33826-55CB-417F-B071-1C0FC2FD39E0}">
      <dgm:prSet/>
      <dgm:spPr/>
      <dgm:t>
        <a:bodyPr/>
        <a:lstStyle/>
        <a:p>
          <a:endParaRPr lang="en-AU"/>
        </a:p>
      </dgm:t>
    </dgm:pt>
    <dgm:pt modelId="{2450B305-7548-42E8-8278-530EC9FD3384}" type="pres">
      <dgm:prSet presAssocID="{54CF1F80-7349-4DC3-AB6D-DBF0B9A9BCE1}" presName="linearFlow" presStyleCnt="0">
        <dgm:presLayoutVars>
          <dgm:dir/>
          <dgm:animLvl val="lvl"/>
          <dgm:resizeHandles val="exact"/>
        </dgm:presLayoutVars>
      </dgm:prSet>
      <dgm:spPr/>
    </dgm:pt>
    <dgm:pt modelId="{7F95F61F-4FDF-44F4-8BA4-D3DD38CBD993}" type="pres">
      <dgm:prSet presAssocID="{205C7148-BAA9-46C1-9F48-95E1ED3C5A47}" presName="composite" presStyleCnt="0"/>
      <dgm:spPr/>
    </dgm:pt>
    <dgm:pt modelId="{92DFAB77-EC7B-40B9-B1D4-DF0D467FF723}" type="pres">
      <dgm:prSet presAssocID="{205C7148-BAA9-46C1-9F48-95E1ED3C5A47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B095CD4D-9CCC-4F4E-9A50-2CA2F3C16DF6}" type="pres">
      <dgm:prSet presAssocID="{205C7148-BAA9-46C1-9F48-95E1ED3C5A47}" presName="descendantText" presStyleLbl="alignAcc1" presStyleIdx="0" presStyleCnt="4" custScaleX="38610" custLinFactNeighborX="-474" custLinFactNeighborY="1160">
        <dgm:presLayoutVars>
          <dgm:bulletEnabled val="1"/>
        </dgm:presLayoutVars>
      </dgm:prSet>
      <dgm:spPr/>
    </dgm:pt>
    <dgm:pt modelId="{DC479C72-9F71-4138-B6E5-E90F6BA2D4BB}" type="pres">
      <dgm:prSet presAssocID="{920DDB8A-0879-48CC-B8C7-402E6E6D1950}" presName="sp" presStyleCnt="0"/>
      <dgm:spPr/>
    </dgm:pt>
    <dgm:pt modelId="{AFB16E47-CFDD-426D-BFB8-73D0A60C5C02}" type="pres">
      <dgm:prSet presAssocID="{AD140521-094A-4ACE-B0DF-A5F1ABD070B2}" presName="composite" presStyleCnt="0"/>
      <dgm:spPr/>
    </dgm:pt>
    <dgm:pt modelId="{D806A500-7A9D-48CB-8ACF-3FB924316CC8}" type="pres">
      <dgm:prSet presAssocID="{AD140521-094A-4ACE-B0DF-A5F1ABD070B2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EEC2DC9F-BABA-482B-BB50-56BA60CE0775}" type="pres">
      <dgm:prSet presAssocID="{AD140521-094A-4ACE-B0DF-A5F1ABD070B2}" presName="descendantText" presStyleLbl="alignAcc1" presStyleIdx="1" presStyleCnt="4" custAng="0" custFlipVert="0" custFlipHor="0" custScaleX="38688" custScaleY="96322" custLinFactNeighborX="-1303" custLinFactNeighborY="5820">
        <dgm:presLayoutVars>
          <dgm:bulletEnabled val="1"/>
        </dgm:presLayoutVars>
      </dgm:prSet>
      <dgm:spPr/>
    </dgm:pt>
    <dgm:pt modelId="{508955AD-4D39-48BC-A0D5-E8F741FFC7BE}" type="pres">
      <dgm:prSet presAssocID="{3FFF64FD-6A1F-4D11-BF10-21BA48580945}" presName="sp" presStyleCnt="0"/>
      <dgm:spPr/>
    </dgm:pt>
    <dgm:pt modelId="{69BC43B8-FBEE-4796-AC90-7DD3120561A0}" type="pres">
      <dgm:prSet presAssocID="{66EB137A-84AE-4D2B-9ED5-F1E9095401FA}" presName="composite" presStyleCnt="0"/>
      <dgm:spPr/>
    </dgm:pt>
    <dgm:pt modelId="{51D09EBD-A0B1-44C6-A954-4CE0E3ED2349}" type="pres">
      <dgm:prSet presAssocID="{66EB137A-84AE-4D2B-9ED5-F1E9095401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B255AD5C-1560-401E-9DDC-0C93633BC2C7}" type="pres">
      <dgm:prSet presAssocID="{66EB137A-84AE-4D2B-9ED5-F1E9095401FA}" presName="descendantText" presStyleLbl="alignAcc1" presStyleIdx="2" presStyleCnt="4" custFlipVert="0" custFlipHor="0" custScaleX="36060" custScaleY="104531" custLinFactNeighborX="-355" custLinFactNeighborY="5820">
        <dgm:presLayoutVars>
          <dgm:bulletEnabled val="1"/>
        </dgm:presLayoutVars>
      </dgm:prSet>
      <dgm:spPr/>
    </dgm:pt>
    <dgm:pt modelId="{A29A4F27-3E2B-4869-9273-6D1E0FBD862D}" type="pres">
      <dgm:prSet presAssocID="{2A59F98D-F07C-427D-83E3-54FAE8311748}" presName="sp" presStyleCnt="0"/>
      <dgm:spPr/>
    </dgm:pt>
    <dgm:pt modelId="{26D130FC-DB57-4F69-80B2-484C4B482782}" type="pres">
      <dgm:prSet presAssocID="{06A09D2C-8F74-4701-9086-C436276D88EF}" presName="composite" presStyleCnt="0"/>
      <dgm:spPr/>
    </dgm:pt>
    <dgm:pt modelId="{6282058B-4FED-45DB-BF5D-24F5B25FEAEE}" type="pres">
      <dgm:prSet presAssocID="{06A09D2C-8F74-4701-9086-C436276D88EF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1770ECAF-6B4C-4C84-860E-5393EAF1B070}" type="pres">
      <dgm:prSet presAssocID="{06A09D2C-8F74-4701-9086-C436276D88EF}" presName="descendantText" presStyleLbl="alignAcc1" presStyleIdx="3" presStyleCnt="4" custScaleX="38323">
        <dgm:presLayoutVars>
          <dgm:bulletEnabled val="1"/>
        </dgm:presLayoutVars>
      </dgm:prSet>
      <dgm:spPr/>
    </dgm:pt>
  </dgm:ptLst>
  <dgm:cxnLst>
    <dgm:cxn modelId="{19E44502-E738-48E8-8270-60F98D88F1E1}" srcId="{54CF1F80-7349-4DC3-AB6D-DBF0B9A9BCE1}" destId="{66EB137A-84AE-4D2B-9ED5-F1E9095401FA}" srcOrd="2" destOrd="0" parTransId="{E0A6364C-2FFE-4E02-A917-71980FC166D4}" sibTransId="{2A59F98D-F07C-427D-83E3-54FAE8311748}"/>
    <dgm:cxn modelId="{538FFE05-6963-41D1-A45A-19AB02A499F2}" srcId="{205C7148-BAA9-46C1-9F48-95E1ED3C5A47}" destId="{78DF41AA-6356-49A2-BAE9-A3CA2268B5AC}" srcOrd="2" destOrd="0" parTransId="{4BA9075C-2888-4797-BA4F-38EC059A29AC}" sibTransId="{31743148-5B23-4B41-A763-D54BC5A8573D}"/>
    <dgm:cxn modelId="{9C9ED408-1F3A-4E34-A8FB-E584957ADB1C}" type="presOf" srcId="{66EB137A-84AE-4D2B-9ED5-F1E9095401FA}" destId="{51D09EBD-A0B1-44C6-A954-4CE0E3ED2349}" srcOrd="0" destOrd="0" presId="urn:microsoft.com/office/officeart/2005/8/layout/chevron2"/>
    <dgm:cxn modelId="{FCEDCD0F-7B4F-4F09-B46A-C078340DD10F}" type="presOf" srcId="{A9625064-3377-4FC9-8152-F507410193AE}" destId="{1770ECAF-6B4C-4C84-860E-5393EAF1B070}" srcOrd="0" destOrd="1" presId="urn:microsoft.com/office/officeart/2005/8/layout/chevron2"/>
    <dgm:cxn modelId="{FB77511A-3F30-478E-824A-4E2F0D97B3E7}" type="presOf" srcId="{4F2794D0-FC1C-4AD9-92F0-C8665EE9C322}" destId="{B255AD5C-1560-401E-9DDC-0C93633BC2C7}" srcOrd="0" destOrd="0" presId="urn:microsoft.com/office/officeart/2005/8/layout/chevron2"/>
    <dgm:cxn modelId="{D495EF1B-7246-4E31-9344-17AB391E63D2}" type="presOf" srcId="{54A6D12A-CA94-409B-9667-9CEEA4D9226F}" destId="{1770ECAF-6B4C-4C84-860E-5393EAF1B070}" srcOrd="0" destOrd="3" presId="urn:microsoft.com/office/officeart/2005/8/layout/chevron2"/>
    <dgm:cxn modelId="{344D211E-8B72-406D-BE6B-F07EBB535C76}" type="presOf" srcId="{CC71624C-F504-4DD8-B4D8-E84233EFDE83}" destId="{B255AD5C-1560-401E-9DDC-0C93633BC2C7}" srcOrd="0" destOrd="3" presId="urn:microsoft.com/office/officeart/2005/8/layout/chevron2"/>
    <dgm:cxn modelId="{DBA33826-55CB-417F-B071-1C0FC2FD39E0}" srcId="{06A09D2C-8F74-4701-9086-C436276D88EF}" destId="{A9DAE2F9-21CE-4CDD-8D74-9E54378ED8FA}" srcOrd="2" destOrd="0" parTransId="{8C9D7D38-033E-45AB-A37B-47540BC9B800}" sibTransId="{1FAD578F-612B-43CF-AEE7-492782195F36}"/>
    <dgm:cxn modelId="{E5143F27-B0A5-4B9B-A21D-483897626B5C}" srcId="{66EB137A-84AE-4D2B-9ED5-F1E9095401FA}" destId="{0785C3A6-3865-4228-95F0-348E7B72AE4E}" srcOrd="2" destOrd="0" parTransId="{C541C84C-139E-43C6-AAA0-A688235EEC8A}" sibTransId="{0652273A-6C76-4C08-BA9F-226BAE0B8A1B}"/>
    <dgm:cxn modelId="{BF09F629-CB35-4489-913A-6143E700C8E9}" srcId="{54CF1F80-7349-4DC3-AB6D-DBF0B9A9BCE1}" destId="{06A09D2C-8F74-4701-9086-C436276D88EF}" srcOrd="3" destOrd="0" parTransId="{F5C6D6B0-92CD-4CC7-8F43-E31C3BC038CD}" sibTransId="{B840CA32-D53F-424E-B162-EA7FEAEA6E0A}"/>
    <dgm:cxn modelId="{7E44002E-2A4A-4738-A150-CC5725F35C45}" srcId="{06A09D2C-8F74-4701-9086-C436276D88EF}" destId="{0D0CB8FE-5560-4BA6-BED3-882A532D24BE}" srcOrd="0" destOrd="0" parTransId="{5C60C6AC-FDCD-47B9-BD46-BAC185FE2A4C}" sibTransId="{358E079C-97DF-45D8-83ED-EC5A7C49BD3C}"/>
    <dgm:cxn modelId="{86B20738-D736-4F44-9B8A-18F154BE15E4}" type="presOf" srcId="{211C8474-A95A-435E-BBAE-542672D0C8D6}" destId="{B095CD4D-9CCC-4F4E-9A50-2CA2F3C16DF6}" srcOrd="0" destOrd="1" presId="urn:microsoft.com/office/officeart/2005/8/layout/chevron2"/>
    <dgm:cxn modelId="{AC0B983A-8C13-4212-B976-2AF1C190B957}" type="presOf" srcId="{E9CE49FE-A7A6-496B-A6D1-247F3CD4B615}" destId="{B095CD4D-9CCC-4F4E-9A50-2CA2F3C16DF6}" srcOrd="0" destOrd="0" presId="urn:microsoft.com/office/officeart/2005/8/layout/chevron2"/>
    <dgm:cxn modelId="{ABB40841-8D74-43F8-8566-5867DF754574}" type="presOf" srcId="{A9DAE2F9-21CE-4CDD-8D74-9E54378ED8FA}" destId="{1770ECAF-6B4C-4C84-860E-5393EAF1B070}" srcOrd="0" destOrd="2" presId="urn:microsoft.com/office/officeart/2005/8/layout/chevron2"/>
    <dgm:cxn modelId="{25DB5245-342C-47EC-8105-8C9BFAFEA7F2}" type="presOf" srcId="{41F1DE28-A386-45B7-A997-B4533614B085}" destId="{B255AD5C-1560-401E-9DDC-0C93633BC2C7}" srcOrd="0" destOrd="1" presId="urn:microsoft.com/office/officeart/2005/8/layout/chevron2"/>
    <dgm:cxn modelId="{9C4E7347-B468-4C2D-A71B-120DB480255E}" srcId="{66EB137A-84AE-4D2B-9ED5-F1E9095401FA}" destId="{41F1DE28-A386-45B7-A997-B4533614B085}" srcOrd="1" destOrd="0" parTransId="{18D30D97-A35A-408A-8C85-58F22B2C2032}" sibTransId="{718581B1-5D40-4C8B-A56F-536284097B90}"/>
    <dgm:cxn modelId="{F2FEB84A-BC98-495A-A0DD-DB13D2D69148}" srcId="{06A09D2C-8F74-4701-9086-C436276D88EF}" destId="{A9625064-3377-4FC9-8152-F507410193AE}" srcOrd="1" destOrd="0" parTransId="{262BC794-FFDD-40D0-B2DD-734C0BA54F2D}" sibTransId="{C0781673-690D-4E0C-B687-77F935AE8092}"/>
    <dgm:cxn modelId="{58964D4B-2548-4986-8E28-35F1EDBAE572}" srcId="{AD140521-094A-4ACE-B0DF-A5F1ABD070B2}" destId="{60CE67F5-42F3-47B0-9C82-5FA1FA5012A0}" srcOrd="0" destOrd="0" parTransId="{BE8C3C51-98B8-41C4-8D78-8DC9325F34F0}" sibTransId="{6E419726-0733-48B5-90A9-D56BDEE22CE1}"/>
    <dgm:cxn modelId="{070D2C51-1DEC-4B7B-A9BB-9A789C153BAB}" srcId="{205C7148-BAA9-46C1-9F48-95E1ED3C5A47}" destId="{211C8474-A95A-435E-BBAE-542672D0C8D6}" srcOrd="1" destOrd="0" parTransId="{4B3F6F1F-7C48-4C57-BC08-74FB1CFED9CB}" sibTransId="{13D391D5-AE52-4808-BFED-1B9B09AD37D1}"/>
    <dgm:cxn modelId="{4D838958-AE66-4F2E-A04A-A16D41C7D453}" type="presOf" srcId="{205C7148-BAA9-46C1-9F48-95E1ED3C5A47}" destId="{92DFAB77-EC7B-40B9-B1D4-DF0D467FF723}" srcOrd="0" destOrd="0" presId="urn:microsoft.com/office/officeart/2005/8/layout/chevron2"/>
    <dgm:cxn modelId="{BAEBDD58-11F8-4504-A58C-D630834A88D9}" srcId="{54CF1F80-7349-4DC3-AB6D-DBF0B9A9BCE1}" destId="{205C7148-BAA9-46C1-9F48-95E1ED3C5A47}" srcOrd="0" destOrd="0" parTransId="{F74E27E7-ECF8-4F44-BD88-C96F1673EDC1}" sibTransId="{920DDB8A-0879-48CC-B8C7-402E6E6D1950}"/>
    <dgm:cxn modelId="{3D43A459-9A08-4D8D-B151-6C3E455CEA70}" srcId="{54CF1F80-7349-4DC3-AB6D-DBF0B9A9BCE1}" destId="{AD140521-094A-4ACE-B0DF-A5F1ABD070B2}" srcOrd="1" destOrd="0" parTransId="{687F151F-FDEE-470D-935A-9F77A2BF0B15}" sibTransId="{3FFF64FD-6A1F-4D11-BF10-21BA48580945}"/>
    <dgm:cxn modelId="{CC9CEB59-BECE-4E59-9B42-047B446F4792}" type="presOf" srcId="{AD140521-094A-4ACE-B0DF-A5F1ABD070B2}" destId="{D806A500-7A9D-48CB-8ACF-3FB924316CC8}" srcOrd="0" destOrd="0" presId="urn:microsoft.com/office/officeart/2005/8/layout/chevron2"/>
    <dgm:cxn modelId="{2A998163-6943-40E9-9D20-B3F2CFEA4790}" srcId="{06A09D2C-8F74-4701-9086-C436276D88EF}" destId="{54A6D12A-CA94-409B-9667-9CEEA4D9226F}" srcOrd="3" destOrd="0" parTransId="{E196DE07-453B-4E35-9D9B-A21D459101E1}" sibTransId="{0EA9B687-CC24-4906-885C-4BB1AF89A0A8}"/>
    <dgm:cxn modelId="{A2A15365-AB2A-4263-9896-B820CA5D38A3}" srcId="{205C7148-BAA9-46C1-9F48-95E1ED3C5A47}" destId="{E9CE49FE-A7A6-496B-A6D1-247F3CD4B615}" srcOrd="0" destOrd="0" parTransId="{58A4D409-67D1-45D7-A5B5-0EFDC5106BCD}" sibTransId="{B4EB417E-0A44-4207-B9CA-5B65E2537CA0}"/>
    <dgm:cxn modelId="{FA20D56D-9738-45DE-907A-5785B4E7BC03}" srcId="{66EB137A-84AE-4D2B-9ED5-F1E9095401FA}" destId="{CC71624C-F504-4DD8-B4D8-E84233EFDE83}" srcOrd="3" destOrd="0" parTransId="{E49B8B5B-2D7F-4B64-9ABC-5206C0ADFF37}" sibTransId="{DAAAB0A9-26D3-4A50-948F-188EBBD76B31}"/>
    <dgm:cxn modelId="{054BE36F-BFF4-4B03-AD15-7D1A28C19688}" type="presOf" srcId="{0D0CB8FE-5560-4BA6-BED3-882A532D24BE}" destId="{1770ECAF-6B4C-4C84-860E-5393EAF1B070}" srcOrd="0" destOrd="0" presId="urn:microsoft.com/office/officeart/2005/8/layout/chevron2"/>
    <dgm:cxn modelId="{B8C69279-545D-4E24-A84C-3D745694A3FB}" srcId="{66EB137A-84AE-4D2B-9ED5-F1E9095401FA}" destId="{4F2794D0-FC1C-4AD9-92F0-C8665EE9C322}" srcOrd="0" destOrd="0" parTransId="{1FDDF7EA-95B7-4D9A-99CB-CF485C2CDEAC}" sibTransId="{843F89F1-CE3D-4144-9582-7B4C0C6A90E8}"/>
    <dgm:cxn modelId="{E83B33A7-0349-45D5-A806-C2E3EA081BAF}" srcId="{AD140521-094A-4ACE-B0DF-A5F1ABD070B2}" destId="{8E99A4D3-A50C-4082-A7FF-1BBB67FBF2A5}" srcOrd="1" destOrd="0" parTransId="{8BFC800C-A023-4E48-8807-57AD0FC5B65E}" sibTransId="{F7FDCE63-81D5-4720-B87E-EB56D9848DDE}"/>
    <dgm:cxn modelId="{A325CBB4-24B8-40FB-8238-129F726A0F25}" type="presOf" srcId="{8E99A4D3-A50C-4082-A7FF-1BBB67FBF2A5}" destId="{EEC2DC9F-BABA-482B-BB50-56BA60CE0775}" srcOrd="0" destOrd="1" presId="urn:microsoft.com/office/officeart/2005/8/layout/chevron2"/>
    <dgm:cxn modelId="{6075EBC0-B869-4CF1-89F5-4694D7D697FE}" type="presOf" srcId="{78DF41AA-6356-49A2-BAE9-A3CA2268B5AC}" destId="{B095CD4D-9CCC-4F4E-9A50-2CA2F3C16DF6}" srcOrd="0" destOrd="2" presId="urn:microsoft.com/office/officeart/2005/8/layout/chevron2"/>
    <dgm:cxn modelId="{532529C6-A096-48D7-9352-D0D19113B5C2}" type="presOf" srcId="{0785C3A6-3865-4228-95F0-348E7B72AE4E}" destId="{B255AD5C-1560-401E-9DDC-0C93633BC2C7}" srcOrd="0" destOrd="2" presId="urn:microsoft.com/office/officeart/2005/8/layout/chevron2"/>
    <dgm:cxn modelId="{05376BD2-BB98-4714-A611-666AFF101658}" type="presOf" srcId="{06A09D2C-8F74-4701-9086-C436276D88EF}" destId="{6282058B-4FED-45DB-BF5D-24F5B25FEAEE}" srcOrd="0" destOrd="0" presId="urn:microsoft.com/office/officeart/2005/8/layout/chevron2"/>
    <dgm:cxn modelId="{3380E3D5-55E5-417C-B632-FEAA6862082C}" type="presOf" srcId="{60CE67F5-42F3-47B0-9C82-5FA1FA5012A0}" destId="{EEC2DC9F-BABA-482B-BB50-56BA60CE0775}" srcOrd="0" destOrd="0" presId="urn:microsoft.com/office/officeart/2005/8/layout/chevron2"/>
    <dgm:cxn modelId="{23B153F2-3742-4F03-A2EB-8CB6763878AE}" type="presOf" srcId="{54CF1F80-7349-4DC3-AB6D-DBF0B9A9BCE1}" destId="{2450B305-7548-42E8-8278-530EC9FD3384}" srcOrd="0" destOrd="0" presId="urn:microsoft.com/office/officeart/2005/8/layout/chevron2"/>
    <dgm:cxn modelId="{178601C7-2855-4D91-95F4-795438B77DE6}" type="presParOf" srcId="{2450B305-7548-42E8-8278-530EC9FD3384}" destId="{7F95F61F-4FDF-44F4-8BA4-D3DD38CBD993}" srcOrd="0" destOrd="0" presId="urn:microsoft.com/office/officeart/2005/8/layout/chevron2"/>
    <dgm:cxn modelId="{F06AFAC7-3C22-4E3E-8310-74D45EF0F03C}" type="presParOf" srcId="{7F95F61F-4FDF-44F4-8BA4-D3DD38CBD993}" destId="{92DFAB77-EC7B-40B9-B1D4-DF0D467FF723}" srcOrd="0" destOrd="0" presId="urn:microsoft.com/office/officeart/2005/8/layout/chevron2"/>
    <dgm:cxn modelId="{BDFFF96E-38BC-419C-81AE-E63797EA3200}" type="presParOf" srcId="{7F95F61F-4FDF-44F4-8BA4-D3DD38CBD993}" destId="{B095CD4D-9CCC-4F4E-9A50-2CA2F3C16DF6}" srcOrd="1" destOrd="0" presId="urn:microsoft.com/office/officeart/2005/8/layout/chevron2"/>
    <dgm:cxn modelId="{211CD269-8BA4-45C1-B6CA-9A2D758157CF}" type="presParOf" srcId="{2450B305-7548-42E8-8278-530EC9FD3384}" destId="{DC479C72-9F71-4138-B6E5-E90F6BA2D4BB}" srcOrd="1" destOrd="0" presId="urn:microsoft.com/office/officeart/2005/8/layout/chevron2"/>
    <dgm:cxn modelId="{AF99D315-B9FC-4CE3-9947-AA0F0DC431E1}" type="presParOf" srcId="{2450B305-7548-42E8-8278-530EC9FD3384}" destId="{AFB16E47-CFDD-426D-BFB8-73D0A60C5C02}" srcOrd="2" destOrd="0" presId="urn:microsoft.com/office/officeart/2005/8/layout/chevron2"/>
    <dgm:cxn modelId="{E1FC7A1B-E716-4F95-9F0D-63AE5470BFCD}" type="presParOf" srcId="{AFB16E47-CFDD-426D-BFB8-73D0A60C5C02}" destId="{D806A500-7A9D-48CB-8ACF-3FB924316CC8}" srcOrd="0" destOrd="0" presId="urn:microsoft.com/office/officeart/2005/8/layout/chevron2"/>
    <dgm:cxn modelId="{1B466581-F444-40F8-A0BB-3181DB394AAD}" type="presParOf" srcId="{AFB16E47-CFDD-426D-BFB8-73D0A60C5C02}" destId="{EEC2DC9F-BABA-482B-BB50-56BA60CE0775}" srcOrd="1" destOrd="0" presId="urn:microsoft.com/office/officeart/2005/8/layout/chevron2"/>
    <dgm:cxn modelId="{0BF9032F-37D9-4A71-AA67-24E9FCEB6762}" type="presParOf" srcId="{2450B305-7548-42E8-8278-530EC9FD3384}" destId="{508955AD-4D39-48BC-A0D5-E8F741FFC7BE}" srcOrd="3" destOrd="0" presId="urn:microsoft.com/office/officeart/2005/8/layout/chevron2"/>
    <dgm:cxn modelId="{018E9EB4-D68D-4435-AD62-EFF6C76EDA93}" type="presParOf" srcId="{2450B305-7548-42E8-8278-530EC9FD3384}" destId="{69BC43B8-FBEE-4796-AC90-7DD3120561A0}" srcOrd="4" destOrd="0" presId="urn:microsoft.com/office/officeart/2005/8/layout/chevron2"/>
    <dgm:cxn modelId="{D3689162-7D8C-40E8-B659-EF834357126C}" type="presParOf" srcId="{69BC43B8-FBEE-4796-AC90-7DD3120561A0}" destId="{51D09EBD-A0B1-44C6-A954-4CE0E3ED2349}" srcOrd="0" destOrd="0" presId="urn:microsoft.com/office/officeart/2005/8/layout/chevron2"/>
    <dgm:cxn modelId="{B83DB2B2-81CB-4A8D-BB5A-2B29B08F0532}" type="presParOf" srcId="{69BC43B8-FBEE-4796-AC90-7DD3120561A0}" destId="{B255AD5C-1560-401E-9DDC-0C93633BC2C7}" srcOrd="1" destOrd="0" presId="urn:microsoft.com/office/officeart/2005/8/layout/chevron2"/>
    <dgm:cxn modelId="{495B6681-C570-4C50-8C44-53D0CB0694EB}" type="presParOf" srcId="{2450B305-7548-42E8-8278-530EC9FD3384}" destId="{A29A4F27-3E2B-4869-9273-6D1E0FBD862D}" srcOrd="5" destOrd="0" presId="urn:microsoft.com/office/officeart/2005/8/layout/chevron2"/>
    <dgm:cxn modelId="{F6BD0EAB-2D50-48F1-B5EB-3FA9BD2BDBC3}" type="presParOf" srcId="{2450B305-7548-42E8-8278-530EC9FD3384}" destId="{26D130FC-DB57-4F69-80B2-484C4B482782}" srcOrd="6" destOrd="0" presId="urn:microsoft.com/office/officeart/2005/8/layout/chevron2"/>
    <dgm:cxn modelId="{464410A9-F222-4510-954B-70A66BC5DB1B}" type="presParOf" srcId="{26D130FC-DB57-4F69-80B2-484C4B482782}" destId="{6282058B-4FED-45DB-BF5D-24F5B25FEAEE}" srcOrd="0" destOrd="0" presId="urn:microsoft.com/office/officeart/2005/8/layout/chevron2"/>
    <dgm:cxn modelId="{D1A14FBE-B328-4B41-95CD-A14972F11DCC}" type="presParOf" srcId="{26D130FC-DB57-4F69-80B2-484C4B482782}" destId="{1770ECAF-6B4C-4C84-860E-5393EAF1B07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FAB77-EC7B-40B9-B1D4-DF0D467FF723}">
      <dsp:nvSpPr>
        <dsp:cNvPr id="0" name=""/>
        <dsp:cNvSpPr/>
      </dsp:nvSpPr>
      <dsp:spPr>
        <a:xfrm rot="5400000">
          <a:off x="2285932" y="197604"/>
          <a:ext cx="1313555" cy="91948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Step 1 Identify Health Threat </a:t>
          </a:r>
        </a:p>
      </dsp:txBody>
      <dsp:txXfrm rot="-5400000">
        <a:off x="2482966" y="460314"/>
        <a:ext cx="919488" cy="394067"/>
      </dsp:txXfrm>
    </dsp:sp>
    <dsp:sp modelId="{B095CD4D-9CCC-4F4E-9A50-2CA2F3C16DF6}">
      <dsp:nvSpPr>
        <dsp:cNvPr id="0" name=""/>
        <dsp:cNvSpPr/>
      </dsp:nvSpPr>
      <dsp:spPr>
        <a:xfrm rot="5400000">
          <a:off x="4732891" y="-1182221"/>
          <a:ext cx="853810" cy="32392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Susceptibility 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severity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Measure Benefit of action (Google Maps Visualization) </a:t>
          </a:r>
        </a:p>
      </dsp:txBody>
      <dsp:txXfrm rot="-5400000">
        <a:off x="3540195" y="52155"/>
        <a:ext cx="3197523" cy="770450"/>
      </dsp:txXfrm>
    </dsp:sp>
    <dsp:sp modelId="{D806A500-7A9D-48CB-8ACF-3FB924316CC8}">
      <dsp:nvSpPr>
        <dsp:cNvPr id="0" name=""/>
        <dsp:cNvSpPr/>
      </dsp:nvSpPr>
      <dsp:spPr>
        <a:xfrm rot="5400000">
          <a:off x="2285932" y="1365730"/>
          <a:ext cx="1313555" cy="919488"/>
        </a:xfrm>
        <a:prstGeom prst="chevron">
          <a:avLst/>
        </a:prstGeom>
        <a:solidFill>
          <a:schemeClr val="accent5">
            <a:hueOff val="819071"/>
            <a:satOff val="-17988"/>
            <a:lumOff val="4575"/>
            <a:alphaOff val="0"/>
          </a:schemeClr>
        </a:solidFill>
        <a:ln w="12700" cap="flat" cmpd="sng" algn="ctr">
          <a:solidFill>
            <a:schemeClr val="accent5">
              <a:hueOff val="819071"/>
              <a:satOff val="-17988"/>
              <a:lumOff val="4575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Step 2 Raising Awareness and Provide Instructions</a:t>
          </a:r>
          <a:r>
            <a:rPr lang="en-AU" sz="800" kern="1200" dirty="0"/>
            <a:t> </a:t>
          </a:r>
          <a:endParaRPr lang="en-US" sz="800" kern="1200" dirty="0"/>
        </a:p>
      </dsp:txBody>
      <dsp:txXfrm rot="-5400000">
        <a:off x="2482966" y="1628440"/>
        <a:ext cx="919488" cy="394067"/>
      </dsp:txXfrm>
    </dsp:sp>
    <dsp:sp modelId="{EEC2DC9F-BABA-482B-BB50-56BA60CE0775}">
      <dsp:nvSpPr>
        <dsp:cNvPr id="0" name=""/>
        <dsp:cNvSpPr/>
      </dsp:nvSpPr>
      <dsp:spPr>
        <a:xfrm rot="5400000">
          <a:off x="4682674" y="22420"/>
          <a:ext cx="822407" cy="32457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819071"/>
              <a:satOff val="-17988"/>
              <a:lumOff val="457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Include Healthcare Department website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900" kern="1200" dirty="0"/>
            <a:t>vignettes tools</a:t>
          </a:r>
          <a:endParaRPr lang="en-US" sz="900" kern="1200" dirty="0"/>
        </a:p>
      </dsp:txBody>
      <dsp:txXfrm rot="-5400000">
        <a:off x="3471005" y="1274237"/>
        <a:ext cx="3205599" cy="742113"/>
      </dsp:txXfrm>
    </dsp:sp>
    <dsp:sp modelId="{51D09EBD-A0B1-44C6-A954-4CE0E3ED2349}">
      <dsp:nvSpPr>
        <dsp:cNvPr id="0" name=""/>
        <dsp:cNvSpPr/>
      </dsp:nvSpPr>
      <dsp:spPr>
        <a:xfrm rot="5400000">
          <a:off x="2285932" y="2553199"/>
          <a:ext cx="1313555" cy="919488"/>
        </a:xfrm>
        <a:prstGeom prst="chevron">
          <a:avLst/>
        </a:prstGeom>
        <a:solidFill>
          <a:schemeClr val="accent5">
            <a:hueOff val="1638143"/>
            <a:satOff val="-35975"/>
            <a:lumOff val="9150"/>
            <a:alphaOff val="0"/>
          </a:schemeClr>
        </a:solidFill>
        <a:ln w="12700" cap="flat" cmpd="sng" algn="ctr">
          <a:solidFill>
            <a:schemeClr val="accent5">
              <a:hueOff val="1638143"/>
              <a:satOff val="-35975"/>
              <a:lumOff val="915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Step 3 Change Model </a:t>
          </a:r>
        </a:p>
      </dsp:txBody>
      <dsp:txXfrm rot="-5400000">
        <a:off x="2482966" y="2815909"/>
        <a:ext cx="919488" cy="394067"/>
      </dsp:txXfrm>
    </dsp:sp>
    <dsp:sp modelId="{B255AD5C-1560-401E-9DDC-0C93633BC2C7}">
      <dsp:nvSpPr>
        <dsp:cNvPr id="0" name=""/>
        <dsp:cNvSpPr/>
      </dsp:nvSpPr>
      <dsp:spPr>
        <a:xfrm rot="5400000">
          <a:off x="4604841" y="1320129"/>
          <a:ext cx="892497" cy="30252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638143"/>
              <a:satOff val="-35975"/>
              <a:lumOff val="915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Identify barriers to action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Provide reliable sources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Provide </a:t>
          </a:r>
          <a:r>
            <a:rPr lang="en-AU" sz="900" kern="1200" dirty="0"/>
            <a:t>incentives and reassurance 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 dirty="0"/>
        </a:p>
      </dsp:txBody>
      <dsp:txXfrm rot="-5400000">
        <a:off x="3538455" y="2430083"/>
        <a:ext cx="2981701" cy="805361"/>
      </dsp:txXfrm>
    </dsp:sp>
    <dsp:sp modelId="{6282058B-4FED-45DB-BF5D-24F5B25FEAEE}">
      <dsp:nvSpPr>
        <dsp:cNvPr id="0" name=""/>
        <dsp:cNvSpPr/>
      </dsp:nvSpPr>
      <dsp:spPr>
        <a:xfrm rot="5400000">
          <a:off x="2285932" y="3721326"/>
          <a:ext cx="1313555" cy="919488"/>
        </a:xfrm>
        <a:prstGeom prst="chevron">
          <a:avLst/>
        </a:prstGeom>
        <a:solidFill>
          <a:schemeClr val="accent5">
            <a:hueOff val="2457214"/>
            <a:satOff val="-53963"/>
            <a:lumOff val="13725"/>
            <a:alphaOff val="0"/>
          </a:schemeClr>
        </a:solidFill>
        <a:ln w="12700" cap="flat" cmpd="sng" algn="ctr">
          <a:solidFill>
            <a:schemeClr val="accent5">
              <a:hueOff val="2457214"/>
              <a:satOff val="-53963"/>
              <a:lumOff val="13725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Proposed S</a:t>
          </a:r>
          <a:r>
            <a:rPr lang="en-AU" sz="800" kern="1200" dirty="0"/>
            <a:t>elf-efficacy construct </a:t>
          </a:r>
          <a:endParaRPr lang="en-US" sz="800" kern="1200" dirty="0"/>
        </a:p>
      </dsp:txBody>
      <dsp:txXfrm rot="-5400000">
        <a:off x="2482966" y="3984036"/>
        <a:ext cx="919488" cy="394067"/>
      </dsp:txXfrm>
    </dsp:sp>
    <dsp:sp modelId="{1770ECAF-6B4C-4C84-860E-5393EAF1B070}">
      <dsp:nvSpPr>
        <dsp:cNvPr id="0" name=""/>
        <dsp:cNvSpPr/>
      </dsp:nvSpPr>
      <dsp:spPr>
        <a:xfrm rot="5400000">
          <a:off x="4759299" y="2343635"/>
          <a:ext cx="853810" cy="32151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2457214"/>
              <a:satOff val="-53963"/>
              <a:lumOff val="137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Role Modelling and </a:t>
          </a:r>
          <a:r>
            <a:rPr lang="en-AU" sz="900" kern="1200" dirty="0"/>
            <a:t>reinforcement 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Use vignettes tools (photo-voice, feedback)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Provide features like post photo of success of social-distancing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Task description</a:t>
          </a:r>
        </a:p>
      </dsp:txBody>
      <dsp:txXfrm rot="-5400000">
        <a:off x="3578642" y="3565972"/>
        <a:ext cx="3173445" cy="770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DAC78-BA46-4A1F-8140-5044D68106F6}" type="datetimeFigureOut">
              <a:rPr lang="en-US"/>
              <a:t>4/11/20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F8B70-BC00-419F-8167-C19C013F5F5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9759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01B46-E1CF-4F1B-B8B3-0D72ED2741D5}" type="datetimeFigureOut">
              <a:rPr lang="en-US"/>
              <a:t>4/11/20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15449-D599-468C-BE05-8245AA218BE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009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/>
              <a:t>4/11/20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4/11/20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4/11/20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4/11/20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4/11/20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4/11/20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4/11/20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4/11/20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4/11/20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4/11/20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4/11/20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/>
              <a:t>4/11/20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 descr="Vertical Chevron List" title="SmartArt"/>
          <p:cNvGraphicFramePr/>
          <p:nvPr>
            <p:extLst>
              <p:ext uri="{D42A27DB-BD31-4B8C-83A1-F6EECF244321}">
                <p14:modId xmlns:p14="http://schemas.microsoft.com/office/powerpoint/2010/main" val="3738995363"/>
              </p:ext>
            </p:extLst>
          </p:nvPr>
        </p:nvGraphicFramePr>
        <p:xfrm>
          <a:off x="1487423" y="1260629"/>
          <a:ext cx="9309033" cy="4838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8570705"/>
      </p:ext>
    </p:extLst>
  </p:cSld>
  <p:clrMapOvr>
    <a:masterClrMapping/>
  </p:clrMapOvr>
</p:sld>
</file>

<file path=ppt/theme/theme1.xml><?xml version="1.0" encoding="utf-8"?>
<a:theme xmlns:a="http://schemas.openxmlformats.org/drawingml/2006/main" name="Timeline 04 16x9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1561153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Use this diagram to show a process, workflow, or other progression. Use the horizontal bars  to describe the associated tasks. (Widescreen, 16X9 format)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2012-04-27T06:42:00+00:00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TP102889175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834371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F9BB45B5-4108-4A53-9879-CD7EB9D0A7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700FDD-2FF0-484D-80BE-EF80863ACB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D94DEE-5FBF-4211-B6B3-A9DC64268878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Vertical Chevron List Diagram SmartArt Slide (multicolor on white, widescreen)</Template>
  <TotalTime>0</TotalTime>
  <Words>71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Timeline 04 16x9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2020-04-11T07:50:21Z</dcterms:created>
  <dcterms:modified xsi:type="dcterms:W3CDTF">2020-04-11T08:33:47Z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