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8" r:id="rId4"/>
    <p:sldId id="259" r:id="rId5"/>
    <p:sldId id="263" r:id="rId6"/>
    <p:sldId id="261" r:id="rId7"/>
    <p:sldId id="262" r:id="rId8"/>
    <p:sldId id="265" r:id="rId9"/>
    <p:sldId id="266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60"/>
  </p:normalViewPr>
  <p:slideViewPr>
    <p:cSldViewPr snapToGrid="0">
      <p:cViewPr>
        <p:scale>
          <a:sx n="200" d="100"/>
          <a:sy n="200" d="100"/>
        </p:scale>
        <p:origin x="96" y="-1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dley Voris" userId="57509e41282bb22f" providerId="LiveId" clId="{2E5C9FAE-FB45-4773-BB76-692ED6F506F8}"/>
    <pc:docChg chg="undo custSel addSld delSld modSld sldOrd">
      <pc:chgData name="Bradley Voris" userId="57509e41282bb22f" providerId="LiveId" clId="{2E5C9FAE-FB45-4773-BB76-692ED6F506F8}" dt="2025-03-27T16:04:17.499" v="638" actId="20577"/>
      <pc:docMkLst>
        <pc:docMk/>
      </pc:docMkLst>
      <pc:sldChg chg="addSp modSp mod">
        <pc:chgData name="Bradley Voris" userId="57509e41282bb22f" providerId="LiveId" clId="{2E5C9FAE-FB45-4773-BB76-692ED6F506F8}" dt="2025-03-27T13:51:21.119" v="375" actId="6549"/>
        <pc:sldMkLst>
          <pc:docMk/>
          <pc:sldMk cId="1893808078" sldId="256"/>
        </pc:sldMkLst>
        <pc:spChg chg="add mod">
          <ac:chgData name="Bradley Voris" userId="57509e41282bb22f" providerId="LiveId" clId="{2E5C9FAE-FB45-4773-BB76-692ED6F506F8}" dt="2025-03-27T13:51:21.119" v="375" actId="6549"/>
          <ac:spMkLst>
            <pc:docMk/>
            <pc:sldMk cId="1893808078" sldId="256"/>
            <ac:spMk id="4" creationId="{7406EE68-A3B4-F5A5-8144-E00B1B189E15}"/>
          </ac:spMkLst>
        </pc:spChg>
      </pc:sldChg>
      <pc:sldChg chg="del">
        <pc:chgData name="Bradley Voris" userId="57509e41282bb22f" providerId="LiveId" clId="{2E5C9FAE-FB45-4773-BB76-692ED6F506F8}" dt="2025-03-27T13:48:10.493" v="276" actId="47"/>
        <pc:sldMkLst>
          <pc:docMk/>
          <pc:sldMk cId="2882743554" sldId="257"/>
        </pc:sldMkLst>
      </pc:sldChg>
      <pc:sldChg chg="addSp delSp modSp mod">
        <pc:chgData name="Bradley Voris" userId="57509e41282bb22f" providerId="LiveId" clId="{2E5C9FAE-FB45-4773-BB76-692ED6F506F8}" dt="2025-03-27T13:51:39.638" v="379"/>
        <pc:sldMkLst>
          <pc:docMk/>
          <pc:sldMk cId="1888332559" sldId="258"/>
        </pc:sldMkLst>
        <pc:spChg chg="mod">
          <ac:chgData name="Bradley Voris" userId="57509e41282bb22f" providerId="LiveId" clId="{2E5C9FAE-FB45-4773-BB76-692ED6F506F8}" dt="2025-03-27T13:28:48.610" v="14" actId="1076"/>
          <ac:spMkLst>
            <pc:docMk/>
            <pc:sldMk cId="1888332559" sldId="258"/>
            <ac:spMk id="3" creationId="{7AF953F5-EF1B-9651-AF03-437D47CA6EFB}"/>
          </ac:spMkLst>
        </pc:spChg>
        <pc:spChg chg="add del mod">
          <ac:chgData name="Bradley Voris" userId="57509e41282bb22f" providerId="LiveId" clId="{2E5C9FAE-FB45-4773-BB76-692ED6F506F8}" dt="2025-03-27T13:51:38.444" v="378" actId="478"/>
          <ac:spMkLst>
            <pc:docMk/>
            <pc:sldMk cId="1888332559" sldId="258"/>
            <ac:spMk id="4" creationId="{9BF62E04-63C1-C462-B804-E8E4CD0ADE40}"/>
          </ac:spMkLst>
        </pc:spChg>
        <pc:spChg chg="add mod">
          <ac:chgData name="Bradley Voris" userId="57509e41282bb22f" providerId="LiveId" clId="{2E5C9FAE-FB45-4773-BB76-692ED6F506F8}" dt="2025-03-27T13:51:39.638" v="379"/>
          <ac:spMkLst>
            <pc:docMk/>
            <pc:sldMk cId="1888332559" sldId="258"/>
            <ac:spMk id="5" creationId="{EC1F6E3E-E532-210F-74AE-8912EE7106AD}"/>
          </ac:spMkLst>
        </pc:spChg>
      </pc:sldChg>
      <pc:sldChg chg="addSp delSp modSp mod">
        <pc:chgData name="Bradley Voris" userId="57509e41282bb22f" providerId="LiveId" clId="{2E5C9FAE-FB45-4773-BB76-692ED6F506F8}" dt="2025-03-27T13:51:46.084" v="381"/>
        <pc:sldMkLst>
          <pc:docMk/>
          <pc:sldMk cId="2573053236" sldId="259"/>
        </pc:sldMkLst>
        <pc:spChg chg="add del mod">
          <ac:chgData name="Bradley Voris" userId="57509e41282bb22f" providerId="LiveId" clId="{2E5C9FAE-FB45-4773-BB76-692ED6F506F8}" dt="2025-03-27T13:51:44.684" v="380" actId="478"/>
          <ac:spMkLst>
            <pc:docMk/>
            <pc:sldMk cId="2573053236" sldId="259"/>
            <ac:spMk id="13" creationId="{F37B8720-6812-F813-0A77-85B1DCB6C5B4}"/>
          </ac:spMkLst>
        </pc:spChg>
        <pc:spChg chg="add mod">
          <ac:chgData name="Bradley Voris" userId="57509e41282bb22f" providerId="LiveId" clId="{2E5C9FAE-FB45-4773-BB76-692ED6F506F8}" dt="2025-03-27T13:51:46.084" v="381"/>
          <ac:spMkLst>
            <pc:docMk/>
            <pc:sldMk cId="2573053236" sldId="259"/>
            <ac:spMk id="14" creationId="{40406D5A-6D74-71FC-4F9D-42763A0043F2}"/>
          </ac:spMkLst>
        </pc:spChg>
        <pc:picChg chg="mod">
          <ac:chgData name="Bradley Voris" userId="57509e41282bb22f" providerId="LiveId" clId="{2E5C9FAE-FB45-4773-BB76-692ED6F506F8}" dt="2025-03-27T13:27:05.586" v="0" actId="1076"/>
          <ac:picMkLst>
            <pc:docMk/>
            <pc:sldMk cId="2573053236" sldId="259"/>
            <ac:picMk id="7" creationId="{EEF912AE-3475-183E-65FF-AC68CA802AC7}"/>
          </ac:picMkLst>
        </pc:picChg>
        <pc:picChg chg="mod">
          <ac:chgData name="Bradley Voris" userId="57509e41282bb22f" providerId="LiveId" clId="{2E5C9FAE-FB45-4773-BB76-692ED6F506F8}" dt="2025-03-27T13:27:08.958" v="1" actId="1076"/>
          <ac:picMkLst>
            <pc:docMk/>
            <pc:sldMk cId="2573053236" sldId="259"/>
            <ac:picMk id="11" creationId="{DF50A0F5-FC2E-F343-B008-79C73B5ACCAC}"/>
          </ac:picMkLst>
        </pc:picChg>
        <pc:picChg chg="mod">
          <ac:chgData name="Bradley Voris" userId="57509e41282bb22f" providerId="LiveId" clId="{2E5C9FAE-FB45-4773-BB76-692ED6F506F8}" dt="2025-03-27T13:27:29.661" v="2" actId="1076"/>
          <ac:picMkLst>
            <pc:docMk/>
            <pc:sldMk cId="2573053236" sldId="259"/>
            <ac:picMk id="12" creationId="{208F7F89-4277-3163-3083-57824070B5E0}"/>
          </ac:picMkLst>
        </pc:picChg>
      </pc:sldChg>
      <pc:sldChg chg="addSp delSp modSp add del mod">
        <pc:chgData name="Bradley Voris" userId="57509e41282bb22f" providerId="LiveId" clId="{2E5C9FAE-FB45-4773-BB76-692ED6F506F8}" dt="2025-03-27T13:30:02.967" v="39" actId="47"/>
        <pc:sldMkLst>
          <pc:docMk/>
          <pc:sldMk cId="340348128" sldId="260"/>
        </pc:sldMkLst>
        <pc:spChg chg="mod">
          <ac:chgData name="Bradley Voris" userId="57509e41282bb22f" providerId="LiveId" clId="{2E5C9FAE-FB45-4773-BB76-692ED6F506F8}" dt="2025-03-27T13:27:58.823" v="8" actId="1076"/>
          <ac:spMkLst>
            <pc:docMk/>
            <pc:sldMk cId="340348128" sldId="260"/>
            <ac:spMk id="2" creationId="{E1244DB5-3A12-3526-3FD1-D60B684DA504}"/>
          </ac:spMkLst>
        </pc:spChg>
        <pc:spChg chg="add mod">
          <ac:chgData name="Bradley Voris" userId="57509e41282bb22f" providerId="LiveId" clId="{2E5C9FAE-FB45-4773-BB76-692ED6F506F8}" dt="2025-03-27T13:28:36.688" v="13" actId="27636"/>
          <ac:spMkLst>
            <pc:docMk/>
            <pc:sldMk cId="340348128" sldId="260"/>
            <ac:spMk id="3" creationId="{A1519BB2-C129-49A7-F16D-6CAD84D0B66B}"/>
          </ac:spMkLst>
        </pc:spChg>
        <pc:picChg chg="del">
          <ac:chgData name="Bradley Voris" userId="57509e41282bb22f" providerId="LiveId" clId="{2E5C9FAE-FB45-4773-BB76-692ED6F506F8}" dt="2025-03-27T13:27:40.107" v="4" actId="478"/>
          <ac:picMkLst>
            <pc:docMk/>
            <pc:sldMk cId="340348128" sldId="260"/>
            <ac:picMk id="7" creationId="{43944F51-D845-5A43-024D-265257400C23}"/>
          </ac:picMkLst>
        </pc:picChg>
        <pc:picChg chg="del">
          <ac:chgData name="Bradley Voris" userId="57509e41282bb22f" providerId="LiveId" clId="{2E5C9FAE-FB45-4773-BB76-692ED6F506F8}" dt="2025-03-27T13:27:40.692" v="5" actId="478"/>
          <ac:picMkLst>
            <pc:docMk/>
            <pc:sldMk cId="340348128" sldId="260"/>
            <ac:picMk id="11" creationId="{7D8B2404-1564-DA77-5FE6-96A60004BFBC}"/>
          </ac:picMkLst>
        </pc:picChg>
        <pc:picChg chg="del">
          <ac:chgData name="Bradley Voris" userId="57509e41282bb22f" providerId="LiveId" clId="{2E5C9FAE-FB45-4773-BB76-692ED6F506F8}" dt="2025-03-27T13:27:41.212" v="6" actId="478"/>
          <ac:picMkLst>
            <pc:docMk/>
            <pc:sldMk cId="340348128" sldId="260"/>
            <ac:picMk id="12" creationId="{D6BF27C9-4322-E19E-2743-2E141FE5A03E}"/>
          </ac:picMkLst>
        </pc:picChg>
      </pc:sldChg>
      <pc:sldChg chg="addSp delSp modSp new mod">
        <pc:chgData name="Bradley Voris" userId="57509e41282bb22f" providerId="LiveId" clId="{2E5C9FAE-FB45-4773-BB76-692ED6F506F8}" dt="2025-03-27T16:03:23.443" v="593" actId="6549"/>
        <pc:sldMkLst>
          <pc:docMk/>
          <pc:sldMk cId="2131792572" sldId="261"/>
        </pc:sldMkLst>
        <pc:spChg chg="mod">
          <ac:chgData name="Bradley Voris" userId="57509e41282bb22f" providerId="LiveId" clId="{2E5C9FAE-FB45-4773-BB76-692ED6F506F8}" dt="2025-03-27T13:31:51.062" v="84" actId="113"/>
          <ac:spMkLst>
            <pc:docMk/>
            <pc:sldMk cId="2131792572" sldId="261"/>
            <ac:spMk id="2" creationId="{5E2A3622-5878-F98B-CA60-738F98B92426}"/>
          </ac:spMkLst>
        </pc:spChg>
        <pc:spChg chg="mod">
          <ac:chgData name="Bradley Voris" userId="57509e41282bb22f" providerId="LiveId" clId="{2E5C9FAE-FB45-4773-BB76-692ED6F506F8}" dt="2025-03-27T16:03:23.443" v="593" actId="6549"/>
          <ac:spMkLst>
            <pc:docMk/>
            <pc:sldMk cId="2131792572" sldId="261"/>
            <ac:spMk id="3" creationId="{4C050DEA-269E-1590-333B-ABBEB6242883}"/>
          </ac:spMkLst>
        </pc:spChg>
        <pc:spChg chg="add del mod">
          <ac:chgData name="Bradley Voris" userId="57509e41282bb22f" providerId="LiveId" clId="{2E5C9FAE-FB45-4773-BB76-692ED6F506F8}" dt="2025-03-27T13:52:00.691" v="385" actId="478"/>
          <ac:spMkLst>
            <pc:docMk/>
            <pc:sldMk cId="2131792572" sldId="261"/>
            <ac:spMk id="4" creationId="{BA05C9D3-6857-9DFB-CF15-29F422709E3F}"/>
          </ac:spMkLst>
        </pc:spChg>
        <pc:spChg chg="add mod">
          <ac:chgData name="Bradley Voris" userId="57509e41282bb22f" providerId="LiveId" clId="{2E5C9FAE-FB45-4773-BB76-692ED6F506F8}" dt="2025-03-27T13:52:01.877" v="386"/>
          <ac:spMkLst>
            <pc:docMk/>
            <pc:sldMk cId="2131792572" sldId="261"/>
            <ac:spMk id="5" creationId="{5B0BE585-7AD2-64C6-9294-86094FCDEA20}"/>
          </ac:spMkLst>
        </pc:spChg>
      </pc:sldChg>
      <pc:sldChg chg="addSp delSp modSp add mod">
        <pc:chgData name="Bradley Voris" userId="57509e41282bb22f" providerId="LiveId" clId="{2E5C9FAE-FB45-4773-BB76-692ED6F506F8}" dt="2025-03-27T16:03:40.971" v="605" actId="6549"/>
        <pc:sldMkLst>
          <pc:docMk/>
          <pc:sldMk cId="4065565496" sldId="262"/>
        </pc:sldMkLst>
        <pc:spChg chg="mod">
          <ac:chgData name="Bradley Voris" userId="57509e41282bb22f" providerId="LiveId" clId="{2E5C9FAE-FB45-4773-BB76-692ED6F506F8}" dt="2025-03-27T13:30:31.167" v="40"/>
          <ac:spMkLst>
            <pc:docMk/>
            <pc:sldMk cId="4065565496" sldId="262"/>
            <ac:spMk id="2" creationId="{3482F7CE-970D-7C61-7D75-F3D304C5AA3B}"/>
          </ac:spMkLst>
        </pc:spChg>
        <pc:spChg chg="mod">
          <ac:chgData name="Bradley Voris" userId="57509e41282bb22f" providerId="LiveId" clId="{2E5C9FAE-FB45-4773-BB76-692ED6F506F8}" dt="2025-03-27T16:03:40.971" v="605" actId="6549"/>
          <ac:spMkLst>
            <pc:docMk/>
            <pc:sldMk cId="4065565496" sldId="262"/>
            <ac:spMk id="3" creationId="{623822C9-7E50-561F-75F8-D2AC86C2FF53}"/>
          </ac:spMkLst>
        </pc:spChg>
        <pc:spChg chg="add del mod">
          <ac:chgData name="Bradley Voris" userId="57509e41282bb22f" providerId="LiveId" clId="{2E5C9FAE-FB45-4773-BB76-692ED6F506F8}" dt="2025-03-27T13:52:07.068" v="387" actId="478"/>
          <ac:spMkLst>
            <pc:docMk/>
            <pc:sldMk cId="4065565496" sldId="262"/>
            <ac:spMk id="4" creationId="{E943C01D-D07D-9DE6-98EA-9B717EC11C8B}"/>
          </ac:spMkLst>
        </pc:spChg>
        <pc:spChg chg="add mod">
          <ac:chgData name="Bradley Voris" userId="57509e41282bb22f" providerId="LiveId" clId="{2E5C9FAE-FB45-4773-BB76-692ED6F506F8}" dt="2025-03-27T13:52:08.609" v="388"/>
          <ac:spMkLst>
            <pc:docMk/>
            <pc:sldMk cId="4065565496" sldId="262"/>
            <ac:spMk id="5" creationId="{8E13C564-DD7F-EE30-37CA-A9FC5B2E8023}"/>
          </ac:spMkLst>
        </pc:spChg>
      </pc:sldChg>
      <pc:sldChg chg="addSp delSp modSp add mod ord">
        <pc:chgData name="Bradley Voris" userId="57509e41282bb22f" providerId="LiveId" clId="{2E5C9FAE-FB45-4773-BB76-692ED6F506F8}" dt="2025-03-27T16:03:09.099" v="579" actId="6549"/>
        <pc:sldMkLst>
          <pc:docMk/>
          <pc:sldMk cId="981599794" sldId="263"/>
        </pc:sldMkLst>
        <pc:spChg chg="mod">
          <ac:chgData name="Bradley Voris" userId="57509e41282bb22f" providerId="LiveId" clId="{2E5C9FAE-FB45-4773-BB76-692ED6F506F8}" dt="2025-03-27T13:51:49.878" v="382" actId="113"/>
          <ac:spMkLst>
            <pc:docMk/>
            <pc:sldMk cId="981599794" sldId="263"/>
            <ac:spMk id="2" creationId="{51E5BCC7-B11B-8412-5F83-2AEB1A6CFA9E}"/>
          </ac:spMkLst>
        </pc:spChg>
        <pc:spChg chg="mod">
          <ac:chgData name="Bradley Voris" userId="57509e41282bb22f" providerId="LiveId" clId="{2E5C9FAE-FB45-4773-BB76-692ED6F506F8}" dt="2025-03-27T16:03:09.099" v="579" actId="6549"/>
          <ac:spMkLst>
            <pc:docMk/>
            <pc:sldMk cId="981599794" sldId="263"/>
            <ac:spMk id="3" creationId="{4307615A-D544-EB4B-CC59-FC19E0291787}"/>
          </ac:spMkLst>
        </pc:spChg>
        <pc:spChg chg="add del mod">
          <ac:chgData name="Bradley Voris" userId="57509e41282bb22f" providerId="LiveId" clId="{2E5C9FAE-FB45-4773-BB76-692ED6F506F8}" dt="2025-03-27T13:51:55.876" v="383" actId="478"/>
          <ac:spMkLst>
            <pc:docMk/>
            <pc:sldMk cId="981599794" sldId="263"/>
            <ac:spMk id="4" creationId="{69F1FF5D-9A3A-F2B2-ABC7-C8ECCD1B7DDA}"/>
          </ac:spMkLst>
        </pc:spChg>
        <pc:spChg chg="add mod">
          <ac:chgData name="Bradley Voris" userId="57509e41282bb22f" providerId="LiveId" clId="{2E5C9FAE-FB45-4773-BB76-692ED6F506F8}" dt="2025-03-27T13:51:57.243" v="384"/>
          <ac:spMkLst>
            <pc:docMk/>
            <pc:sldMk cId="981599794" sldId="263"/>
            <ac:spMk id="5" creationId="{C73E5B01-2B28-342C-CD2F-C8F4C7DE1E3B}"/>
          </ac:spMkLst>
        </pc:spChg>
      </pc:sldChg>
      <pc:sldChg chg="modSp add del mod">
        <pc:chgData name="Bradley Voris" userId="57509e41282bb22f" providerId="LiveId" clId="{2E5C9FAE-FB45-4773-BB76-692ED6F506F8}" dt="2025-03-27T13:43:11.685" v="189" actId="2696"/>
        <pc:sldMkLst>
          <pc:docMk/>
          <pc:sldMk cId="2156114496" sldId="264"/>
        </pc:sldMkLst>
        <pc:spChg chg="mod">
          <ac:chgData name="Bradley Voris" userId="57509e41282bb22f" providerId="LiveId" clId="{2E5C9FAE-FB45-4773-BB76-692ED6F506F8}" dt="2025-03-27T13:42:43.052" v="172" actId="20577"/>
          <ac:spMkLst>
            <pc:docMk/>
            <pc:sldMk cId="2156114496" sldId="264"/>
            <ac:spMk id="3" creationId="{E62BF904-6703-8B4C-DAA0-C9338D7C42A9}"/>
          </ac:spMkLst>
        </pc:spChg>
      </pc:sldChg>
      <pc:sldChg chg="addSp delSp modSp add mod">
        <pc:chgData name="Bradley Voris" userId="57509e41282bb22f" providerId="LiveId" clId="{2E5C9FAE-FB45-4773-BB76-692ED6F506F8}" dt="2025-03-27T16:03:53.810" v="617" actId="6549"/>
        <pc:sldMkLst>
          <pc:docMk/>
          <pc:sldMk cId="120662546" sldId="265"/>
        </pc:sldMkLst>
        <pc:spChg chg="mod">
          <ac:chgData name="Bradley Voris" userId="57509e41282bb22f" providerId="LiveId" clId="{2E5C9FAE-FB45-4773-BB76-692ED6F506F8}" dt="2025-03-27T13:42:06.494" v="130" actId="113"/>
          <ac:spMkLst>
            <pc:docMk/>
            <pc:sldMk cId="120662546" sldId="265"/>
            <ac:spMk id="2" creationId="{1E1429F7-95B1-342C-4386-A80D43C99907}"/>
          </ac:spMkLst>
        </pc:spChg>
        <pc:spChg chg="mod">
          <ac:chgData name="Bradley Voris" userId="57509e41282bb22f" providerId="LiveId" clId="{2E5C9FAE-FB45-4773-BB76-692ED6F506F8}" dt="2025-03-27T16:03:53.810" v="617" actId="6549"/>
          <ac:spMkLst>
            <pc:docMk/>
            <pc:sldMk cId="120662546" sldId="265"/>
            <ac:spMk id="3" creationId="{27FE1A29-8BE8-2DBF-1389-18B02FB74D13}"/>
          </ac:spMkLst>
        </pc:spChg>
        <pc:spChg chg="add del mod">
          <ac:chgData name="Bradley Voris" userId="57509e41282bb22f" providerId="LiveId" clId="{2E5C9FAE-FB45-4773-BB76-692ED6F506F8}" dt="2025-03-27T13:52:13.124" v="389" actId="478"/>
          <ac:spMkLst>
            <pc:docMk/>
            <pc:sldMk cId="120662546" sldId="265"/>
            <ac:spMk id="4" creationId="{852CE115-9A41-B8CF-B649-9295213CC2BB}"/>
          </ac:spMkLst>
        </pc:spChg>
        <pc:spChg chg="add mod">
          <ac:chgData name="Bradley Voris" userId="57509e41282bb22f" providerId="LiveId" clId="{2E5C9FAE-FB45-4773-BB76-692ED6F506F8}" dt="2025-03-27T13:52:14.327" v="390"/>
          <ac:spMkLst>
            <pc:docMk/>
            <pc:sldMk cId="120662546" sldId="265"/>
            <ac:spMk id="5" creationId="{AE897B02-123D-3C44-9AF9-8C0CB45544E7}"/>
          </ac:spMkLst>
        </pc:spChg>
      </pc:sldChg>
      <pc:sldChg chg="addSp delSp modSp add mod">
        <pc:chgData name="Bradley Voris" userId="57509e41282bb22f" providerId="LiveId" clId="{2E5C9FAE-FB45-4773-BB76-692ED6F506F8}" dt="2025-03-27T16:04:07.435" v="635" actId="6549"/>
        <pc:sldMkLst>
          <pc:docMk/>
          <pc:sldMk cId="1481115622" sldId="266"/>
        </pc:sldMkLst>
        <pc:spChg chg="mod">
          <ac:chgData name="Bradley Voris" userId="57509e41282bb22f" providerId="LiveId" clId="{2E5C9FAE-FB45-4773-BB76-692ED6F506F8}" dt="2025-03-27T13:44:56.535" v="264"/>
          <ac:spMkLst>
            <pc:docMk/>
            <pc:sldMk cId="1481115622" sldId="266"/>
            <ac:spMk id="2" creationId="{65800E9F-443B-68F8-389E-A27578B0F8D5}"/>
          </ac:spMkLst>
        </pc:spChg>
        <pc:spChg chg="mod">
          <ac:chgData name="Bradley Voris" userId="57509e41282bb22f" providerId="LiveId" clId="{2E5C9FAE-FB45-4773-BB76-692ED6F506F8}" dt="2025-03-27T16:04:07.435" v="635" actId="6549"/>
          <ac:spMkLst>
            <pc:docMk/>
            <pc:sldMk cId="1481115622" sldId="266"/>
            <ac:spMk id="3" creationId="{90FE2D04-8956-4D13-A893-6F492BFF8CC0}"/>
          </ac:spMkLst>
        </pc:spChg>
        <pc:spChg chg="add del mod">
          <ac:chgData name="Bradley Voris" userId="57509e41282bb22f" providerId="LiveId" clId="{2E5C9FAE-FB45-4773-BB76-692ED6F506F8}" dt="2025-03-27T13:52:19.172" v="391" actId="478"/>
          <ac:spMkLst>
            <pc:docMk/>
            <pc:sldMk cId="1481115622" sldId="266"/>
            <ac:spMk id="4" creationId="{AE928DFA-2C15-2486-EF59-6CFD4325DCF8}"/>
          </ac:spMkLst>
        </pc:spChg>
        <pc:spChg chg="add mod">
          <ac:chgData name="Bradley Voris" userId="57509e41282bb22f" providerId="LiveId" clId="{2E5C9FAE-FB45-4773-BB76-692ED6F506F8}" dt="2025-03-27T13:52:20.157" v="392"/>
          <ac:spMkLst>
            <pc:docMk/>
            <pc:sldMk cId="1481115622" sldId="266"/>
            <ac:spMk id="5" creationId="{85B076FA-6122-3810-A40B-0A39154E6FE1}"/>
          </ac:spMkLst>
        </pc:spChg>
      </pc:sldChg>
      <pc:sldChg chg="addSp delSp modSp add mod ord">
        <pc:chgData name="Bradley Voris" userId="57509e41282bb22f" providerId="LiveId" clId="{2E5C9FAE-FB45-4773-BB76-692ED6F506F8}" dt="2025-03-27T13:55:59.444" v="505" actId="20577"/>
        <pc:sldMkLst>
          <pc:docMk/>
          <pc:sldMk cId="0" sldId="267"/>
        </pc:sldMkLst>
        <pc:spChg chg="del">
          <ac:chgData name="Bradley Voris" userId="57509e41282bb22f" providerId="LiveId" clId="{2E5C9FAE-FB45-4773-BB76-692ED6F506F8}" dt="2025-03-27T13:51:32.812" v="376" actId="478"/>
          <ac:spMkLst>
            <pc:docMk/>
            <pc:sldMk cId="0" sldId="267"/>
            <ac:spMk id="2" creationId="{A5B15D70-4020-72F1-B83B-44C1DB2C715E}"/>
          </ac:spMkLst>
        </pc:spChg>
        <pc:spChg chg="add mod">
          <ac:chgData name="Bradley Voris" userId="57509e41282bb22f" providerId="LiveId" clId="{2E5C9FAE-FB45-4773-BB76-692ED6F506F8}" dt="2025-03-27T13:51:34.066" v="377"/>
          <ac:spMkLst>
            <pc:docMk/>
            <pc:sldMk cId="0" sldId="267"/>
            <ac:spMk id="3" creationId="{8ED87B5A-4BBD-A394-837E-DB1A8F28DDE6}"/>
          </ac:spMkLst>
        </pc:spChg>
        <pc:spChg chg="mod">
          <ac:chgData name="Bradley Voris" userId="57509e41282bb22f" providerId="LiveId" clId="{2E5C9FAE-FB45-4773-BB76-692ED6F506F8}" dt="2025-03-27T13:55:59.444" v="505" actId="20577"/>
          <ac:spMkLst>
            <pc:docMk/>
            <pc:sldMk cId="0" sldId="267"/>
            <ac:spMk id="7171" creationId="{1DF9BAD5-A5E3-BA97-B01D-37D873577032}"/>
          </ac:spMkLst>
        </pc:spChg>
      </pc:sldChg>
      <pc:sldChg chg="new del">
        <pc:chgData name="Bradley Voris" userId="57509e41282bb22f" providerId="LiveId" clId="{2E5C9FAE-FB45-4773-BB76-692ED6F506F8}" dt="2025-03-27T13:47:21.219" v="272" actId="47"/>
        <pc:sldMkLst>
          <pc:docMk/>
          <pc:sldMk cId="2751982245" sldId="267"/>
        </pc:sldMkLst>
      </pc:sldChg>
      <pc:sldChg chg="modSp add mod">
        <pc:chgData name="Bradley Voris" userId="57509e41282bb22f" providerId="LiveId" clId="{2E5C9FAE-FB45-4773-BB76-692ED6F506F8}" dt="2025-03-27T16:04:17.499" v="638" actId="20577"/>
        <pc:sldMkLst>
          <pc:docMk/>
          <pc:sldMk cId="66412635" sldId="268"/>
        </pc:sldMkLst>
        <pc:spChg chg="mod">
          <ac:chgData name="Bradley Voris" userId="57509e41282bb22f" providerId="LiveId" clId="{2E5C9FAE-FB45-4773-BB76-692ED6F506F8}" dt="2025-03-27T13:53:21.810" v="394"/>
          <ac:spMkLst>
            <pc:docMk/>
            <pc:sldMk cId="66412635" sldId="268"/>
            <ac:spMk id="2" creationId="{AACE3D40-AD24-9F9F-A322-E601A98A9B74}"/>
          </ac:spMkLst>
        </pc:spChg>
        <pc:spChg chg="mod">
          <ac:chgData name="Bradley Voris" userId="57509e41282bb22f" providerId="LiveId" clId="{2E5C9FAE-FB45-4773-BB76-692ED6F506F8}" dt="2025-03-27T16:04:17.499" v="638" actId="20577"/>
          <ac:spMkLst>
            <pc:docMk/>
            <pc:sldMk cId="66412635" sldId="268"/>
            <ac:spMk id="3" creationId="{E780F3B4-C962-4489-456C-8F9B8E396A04}"/>
          </ac:spMkLst>
        </pc:spChg>
      </pc:sldChg>
      <pc:sldChg chg="addSp delSp modSp new mod">
        <pc:chgData name="Bradley Voris" userId="57509e41282bb22f" providerId="LiveId" clId="{2E5C9FAE-FB45-4773-BB76-692ED6F506F8}" dt="2025-03-27T14:08:52.583" v="516" actId="1076"/>
        <pc:sldMkLst>
          <pc:docMk/>
          <pc:sldMk cId="3005220738" sldId="269"/>
        </pc:sldMkLst>
        <pc:spChg chg="mod">
          <ac:chgData name="Bradley Voris" userId="57509e41282bb22f" providerId="LiveId" clId="{2E5C9FAE-FB45-4773-BB76-692ED6F506F8}" dt="2025-03-27T13:55:18.812" v="498" actId="1076"/>
          <ac:spMkLst>
            <pc:docMk/>
            <pc:sldMk cId="3005220738" sldId="269"/>
            <ac:spMk id="2" creationId="{CBC35CAD-BF25-7371-A0E9-B0AA4E09FB05}"/>
          </ac:spMkLst>
        </pc:spChg>
        <pc:spChg chg="del mod">
          <ac:chgData name="Bradley Voris" userId="57509e41282bb22f" providerId="LiveId" clId="{2E5C9FAE-FB45-4773-BB76-692ED6F506F8}" dt="2025-03-27T13:55:00.996" v="496" actId="478"/>
          <ac:spMkLst>
            <pc:docMk/>
            <pc:sldMk cId="3005220738" sldId="269"/>
            <ac:spMk id="3" creationId="{8969E4D0-0224-980A-EC84-6FE44E3C56B9}"/>
          </ac:spMkLst>
        </pc:spChg>
        <pc:spChg chg="add mod">
          <ac:chgData name="Bradley Voris" userId="57509e41282bb22f" providerId="LiveId" clId="{2E5C9FAE-FB45-4773-BB76-692ED6F506F8}" dt="2025-03-27T13:55:13.657" v="497"/>
          <ac:spMkLst>
            <pc:docMk/>
            <pc:sldMk cId="3005220738" sldId="269"/>
            <ac:spMk id="4" creationId="{A5572DCA-4CCD-5513-86CF-E39384A584C5}"/>
          </ac:spMkLst>
        </pc:spChg>
        <pc:spChg chg="add mod">
          <ac:chgData name="Bradley Voris" userId="57509e41282bb22f" providerId="LiveId" clId="{2E5C9FAE-FB45-4773-BB76-692ED6F506F8}" dt="2025-03-27T14:08:52.583" v="516" actId="1076"/>
          <ac:spMkLst>
            <pc:docMk/>
            <pc:sldMk cId="3005220738" sldId="269"/>
            <ac:spMk id="5" creationId="{00B9BFC2-D653-B9FE-6A62-356F476C96B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4DFD2-646C-BE7B-0842-24287FCF2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EB55DE-192D-8CCB-B94B-A44F6F258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4A0A1-E6FC-654E-2457-17DF7BC55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E98C-85B4-44AC-987B-A1482292A60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E2DA2-0790-DA07-2552-AB8058289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369EA-AE48-007F-643E-9EC203892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2728-04E7-4134-B41C-898A83E84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01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F8EE5-D071-87E0-7F81-AB0C1229A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06849-24CF-9500-03CF-B88766E08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7BF6F-3389-EF86-1BCE-58A06D3E6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E98C-85B4-44AC-987B-A1482292A60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921E6-51AC-EE9F-44BB-76DCAD6C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39E10-4761-8006-B7D0-90443C70A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2728-04E7-4134-B41C-898A83E84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94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056354-7A02-44DF-199B-08D74E7F37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713D31-06D2-6E4F-7CAF-393C6CCC0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8F2C0-CD27-2E3D-8C05-48851F8FA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E98C-85B4-44AC-987B-A1482292A60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F9621-1B88-69C1-2DCF-D5FD660AE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C7DD0-AEA8-5DB7-DCB1-FB8909EF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2728-04E7-4134-B41C-898A83E84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9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D14F2-0B1A-D6FD-8BAE-9C76A6AF5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D9122-8921-9C21-BAD3-A4C0B4866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EA9B8-8DBC-49EC-AC4D-2DF0D50C1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E98C-85B4-44AC-987B-A1482292A60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9CB3B-37B3-3A1D-41BF-34D1BB16E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EB024-8BBB-FEC8-1949-28A070860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2728-04E7-4134-B41C-898A83E84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3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DF6C4-0749-BF47-E1EC-B3353AAFB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52029-0A2F-C72F-84D4-61684983D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E531D-025E-FF32-CCB1-556033F79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E98C-85B4-44AC-987B-A1482292A60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21674-821A-9247-370F-5FDF34118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ADA90-53B2-AA04-10F0-9A852B7B0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2728-04E7-4134-B41C-898A83E84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79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D59DA-235A-BB46-3A10-E793F6E3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F998D-748D-D9D1-D5CF-FB1352BAC9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9C7B1-C435-6811-F99A-A3C7196D6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FEBA4-75BD-6E8C-EA07-7CBD84605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E98C-85B4-44AC-987B-A1482292A60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46097-0F45-C0CB-56DF-7B5B63AEE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E7DEA4-A3B2-8FDF-794C-071025719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2728-04E7-4134-B41C-898A83E84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64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70531-DE45-1E0E-D3EE-BDBAC7082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26BCC-10B4-55AF-54C3-A8C1E709B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3DF80-40B9-834C-7FF7-0EABA6B40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100FD5-41C1-D225-7EEC-A21A8C741F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15D352-E368-AE1F-45BB-888E8E8DC2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B8FB26-B34C-3211-923F-A5A383752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E98C-85B4-44AC-987B-A1482292A60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46B72E-0032-72DC-C57D-06269C5B6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4E36DF-0366-5566-EE04-81A309919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2728-04E7-4134-B41C-898A83E84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31B09-1AF3-491F-7E72-95FBCC05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609B05-FC99-2225-FAFA-CEF9D08B0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E98C-85B4-44AC-987B-A1482292A60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8C328E-4902-5676-3A26-D9C2EA4BE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13C2D4-F881-006F-14EC-53B99576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2728-04E7-4134-B41C-898A83E84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30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B079EB-6C55-3386-B960-F64C0FC14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E98C-85B4-44AC-987B-A1482292A60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6C425D-F39C-FEB3-16FF-779AD9F09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C313B-B3D4-C977-35C0-E019BA88B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2728-04E7-4134-B41C-898A83E84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18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E94E8-B21D-00E1-F5B3-7F50976C5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FFCB8-7AF2-7902-2D20-8FB66FF25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68C9E1-B022-7528-4F6E-F1B5D0DE7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A973D-9822-6580-C61D-D5696AC84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E98C-85B4-44AC-987B-A1482292A60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C6E9F-AA0F-4E24-5D05-74678EB4A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DCA4D-446A-AEF8-AF3B-3DD3913BD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2728-04E7-4134-B41C-898A83E84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0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2B778-1741-44A5-EA18-DDC40D62A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A7F61E-7690-8380-3DF1-EAA2E1FF1C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53BC2-02AA-CB45-9FB0-C0978F400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A0942-DEFF-C28B-4176-037E57546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E98C-85B4-44AC-987B-A1482292A60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071A5-1F79-357A-135C-3EDAF5DB1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AFE18A-27EA-C9CF-7958-F4D304F09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02728-04E7-4134-B41C-898A83E84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5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09ACCD-F7DF-A0E9-5D33-1D06E8BBC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13AC5-DB07-0645-0B74-6D0057259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C6DB3-2D3D-2CE5-44F0-64F540EC40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8E98C-85B4-44AC-987B-A1482292A60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3C58A-D4EA-6236-3F94-12FFDEC4D2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22404-5B2C-29F0-4189-5F8A5ACA4B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02728-04E7-4134-B41C-898A83E84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bvoris" TargetMode="External"/><Relationship Id="rId2" Type="http://schemas.openxmlformats.org/officeDocument/2006/relationships/hyperlink" Target="http://www.victimoftechnology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bvoris" TargetMode="External"/><Relationship Id="rId2" Type="http://schemas.openxmlformats.org/officeDocument/2006/relationships/hyperlink" Target="http://www.victimoftechnology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bvoris" TargetMode="External"/><Relationship Id="rId2" Type="http://schemas.openxmlformats.org/officeDocument/2006/relationships/hyperlink" Target="http://www.victimoftechnology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ictimoftechnology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ithub.com/bvori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bvoris" TargetMode="External"/><Relationship Id="rId2" Type="http://schemas.openxmlformats.org/officeDocument/2006/relationships/hyperlink" Target="http://www.victimoftechnology.com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ithub.com/bvoris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://www.victimoftechnology.com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bvoris" TargetMode="External"/><Relationship Id="rId2" Type="http://schemas.openxmlformats.org/officeDocument/2006/relationships/hyperlink" Target="http://www.victimoftechnology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bvoris" TargetMode="External"/><Relationship Id="rId2" Type="http://schemas.openxmlformats.org/officeDocument/2006/relationships/hyperlink" Target="http://www.victimoftechnology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bvoris" TargetMode="External"/><Relationship Id="rId2" Type="http://schemas.openxmlformats.org/officeDocument/2006/relationships/hyperlink" Target="http://www.victimoftechnology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bvoris" TargetMode="External"/><Relationship Id="rId2" Type="http://schemas.openxmlformats.org/officeDocument/2006/relationships/hyperlink" Target="http://www.victimoftechnology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bvoris" TargetMode="External"/><Relationship Id="rId2" Type="http://schemas.openxmlformats.org/officeDocument/2006/relationships/hyperlink" Target="http://www.victimoftechnology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24DE3-57BB-B769-64C1-E2DFF0CD08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Cloud Security: Key Considerations Across AWS, Azure &amp; GCP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4BEA71-FD48-97EE-AD9D-053DF94A6E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Brad Voris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7406EE68-A3B4-F5A5-8144-E00B1B189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www.VictimOfTechnology.com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www.github.com/bvori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93808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91F06-EDFE-D1F5-47E1-9FB0ED368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E3D40-AD24-9F9F-A322-E601A98A9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Best Practices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0F3B4-C962-4489-456C-8F9B8E396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 Key Considerations:</a:t>
            </a:r>
          </a:p>
          <a:p>
            <a:r>
              <a:rPr lang="en-US" dirty="0"/>
              <a:t> Adopt Multi-layered Security: Defense-in-depth approach</a:t>
            </a:r>
          </a:p>
          <a:p>
            <a:r>
              <a:rPr lang="en-US" dirty="0"/>
              <a:t> Implement Zero Trust Architecture Methodology</a:t>
            </a:r>
          </a:p>
          <a:p>
            <a:r>
              <a:rPr lang="en-US" dirty="0"/>
              <a:t> Automate Security: Infrastructure as Code (</a:t>
            </a:r>
            <a:r>
              <a:rPr lang="en-US" dirty="0" err="1"/>
              <a:t>IaC</a:t>
            </a:r>
            <a:r>
              <a:rPr lang="en-US" dirty="0"/>
              <a:t>)</a:t>
            </a:r>
          </a:p>
          <a:p>
            <a:r>
              <a:rPr lang="en-US" dirty="0"/>
              <a:t> Regular Audits &amp; Penetration Testing: Identify vulnerabilities</a:t>
            </a:r>
          </a:p>
          <a:p>
            <a:r>
              <a:rPr lang="en-US" dirty="0"/>
              <a:t> Backup and Disaster Recovery: Ensure redundancy and failover strategies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D88C6277-E521-6204-17B7-047048098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www.VictimOfTechnology.com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www.github.com/bvoris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6412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35CAD-BF25-7371-A0E9-B0AA4E09F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655" y="341375"/>
            <a:ext cx="10515600" cy="1325563"/>
          </a:xfrm>
        </p:spPr>
        <p:txBody>
          <a:bodyPr/>
          <a:lstStyle/>
          <a:p>
            <a:r>
              <a:rPr lang="en-US" dirty="0"/>
              <a:t>Cloud Security is a Shared Responsibility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A5572DCA-4CCD-5513-86CF-E39384A58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www.VictimOfTechnology.com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www.github.com/bvoris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0B9BFC2-D653-B9FE-6A62-356F476C96BE}"/>
              </a:ext>
            </a:extLst>
          </p:cNvPr>
          <p:cNvSpPr txBox="1">
            <a:spLocks/>
          </p:cNvSpPr>
          <p:nvPr/>
        </p:nvSpPr>
        <p:spPr>
          <a:xfrm>
            <a:off x="5193475" y="2429453"/>
            <a:ext cx="180504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005220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63F567EB-DEFE-095C-2B8F-08DFD42189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Brad Voris, </a:t>
            </a: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(a whole bunch of acronyms)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1DF9BAD5-A5E3-BA97-B01D-37D8735770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533525"/>
            <a:ext cx="10515600" cy="4351338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Technical Security Manager @ Pharma Company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25 years of experience IT/IS/CS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Undergrad in Cybersecurity @ Wilmington University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Certifications: CISSP, CISM, CCSP, CCSK, Network+, MTA, MCP, etc.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Co-Author 2 books: Intrusion Detection Guide and Essentials of Cybersecurity for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Peerlyst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Cloud Security Alliance Zero Trust Training Contributor</a:t>
            </a:r>
          </a:p>
          <a:p>
            <a:pPr eaLnBrk="1" hangingPunct="1"/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NOT AN EXPERT</a:t>
            </a:r>
          </a:p>
          <a:p>
            <a:pPr eaLnBrk="1" hangingPunct="1"/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3" name="Picture 3">
            <a:extLst>
              <a:ext uri="{FF2B5EF4-FFF2-40B4-BE49-F238E27FC236}">
                <a16:creationId xmlns:a16="http://schemas.microsoft.com/office/drawing/2014/main" id="{5F741C6A-46E2-7C17-C32E-5C2B40A3F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238" y="660400"/>
            <a:ext cx="1912937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8ED87B5A-4BBD-A394-837E-DB1A8F28D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www.VictimOfTechnology.com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www.github.com/bvori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42B8D-5ECB-4B22-4D2B-EFA7C1C29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587E4-A497-3A7A-78A4-366E56E81D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5637"/>
            <a:ext cx="9144000" cy="1028020"/>
          </a:xfrm>
        </p:spPr>
        <p:txBody>
          <a:bodyPr>
            <a:normAutofit/>
          </a:bodyPr>
          <a:lstStyle/>
          <a:p>
            <a:r>
              <a:rPr lang="en-US" dirty="0"/>
              <a:t>Why Cloud Security Matters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F953F5-EF1B-9651-AF03-437D47CA6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1501" y="1773238"/>
            <a:ext cx="9144000" cy="1655762"/>
          </a:xfrm>
        </p:spPr>
        <p:txBody>
          <a:bodyPr/>
          <a:lstStyle/>
          <a:p>
            <a:r>
              <a:rPr lang="en-US" dirty="0"/>
              <a:t>45% of data breaches involve cloud-based infrastructure</a:t>
            </a:r>
          </a:p>
          <a:p>
            <a:r>
              <a:rPr lang="en-US" dirty="0"/>
              <a:t>   $4.35M average cost of a cloud breach (Source: https://www.ibm.com/reports/data-breach)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EC1F6E3E-E532-210F-74AE-8912EE710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www.VictimOfTechnology.com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www.github.com/bvori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88332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00CC7E-400C-3A26-16E9-8AE98EBC2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47BF-4990-D78B-2CD0-9E85C041B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5007"/>
            <a:ext cx="9144000" cy="879579"/>
          </a:xfrm>
        </p:spPr>
        <p:txBody>
          <a:bodyPr>
            <a:normAutofit fontScale="90000"/>
          </a:bodyPr>
          <a:lstStyle/>
          <a:p>
            <a:r>
              <a:rPr lang="en-US" dirty="0"/>
              <a:t>Shared Responsibility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F912AE-3475-183E-65FF-AC68CA802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76" y="2468217"/>
            <a:ext cx="3507435" cy="192156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DF50A0F5-FC2E-F343-B008-79C73B5ACC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21310" y="2098889"/>
            <a:ext cx="2653652" cy="2434379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08F7F89-4277-3163-3083-57824070B5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64304" y="1728665"/>
            <a:ext cx="4929161" cy="2908649"/>
          </a:xfrm>
          <a:prstGeom prst="rect">
            <a:avLst/>
          </a:prstGeom>
        </p:spPr>
      </p:pic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40406D5A-6D74-71FC-4F9D-42763A004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www.VictimOfTechnology.com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www.github.com/bvori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73053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D45BC1-0054-83BB-5D32-EED2F9726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5BCC7-B11B-8412-5F83-2AEB1A6CF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Identity and Access Management (IAM)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7615A-D544-EB4B-CC59-FC19E0291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Key Considerations:</a:t>
            </a:r>
          </a:p>
          <a:p>
            <a:r>
              <a:rPr lang="en-US" dirty="0"/>
              <a:t>Principle of Least Privilege (</a:t>
            </a:r>
            <a:r>
              <a:rPr lang="en-US" dirty="0" err="1"/>
              <a:t>PoLP</a:t>
            </a:r>
            <a:r>
              <a:rPr lang="en-US" dirty="0"/>
              <a:t>) / Zero Trust Architecture (ZTA)</a:t>
            </a:r>
          </a:p>
          <a:p>
            <a:r>
              <a:rPr lang="en-US" dirty="0"/>
              <a:t>Multi-Factor Authentication (MFA)</a:t>
            </a:r>
          </a:p>
          <a:p>
            <a:r>
              <a:rPr lang="en-US" dirty="0"/>
              <a:t>Role-based access control (RBAC) </a:t>
            </a:r>
          </a:p>
          <a:p>
            <a:r>
              <a:rPr lang="en-US" dirty="0"/>
              <a:t>Attribute-based access controls (ABAC)</a:t>
            </a:r>
          </a:p>
          <a:p>
            <a:pPr marL="0" indent="0">
              <a:buNone/>
            </a:pPr>
            <a:r>
              <a:rPr lang="en-US" b="1" dirty="0"/>
              <a:t>Architecture Components:</a:t>
            </a:r>
          </a:p>
          <a:p>
            <a:r>
              <a:rPr lang="en-US" dirty="0"/>
              <a:t>AWS: IAM, AWS Organizations, Cognito</a:t>
            </a:r>
          </a:p>
          <a:p>
            <a:r>
              <a:rPr lang="en-US" dirty="0"/>
              <a:t>Azure: Azure Active Directory (AAD) / Entra ID, Privileged Identity Management (PIM)</a:t>
            </a:r>
          </a:p>
          <a:p>
            <a:r>
              <a:rPr lang="en-US" dirty="0"/>
              <a:t>GCP: Cloud Identity, Cloud IAM, </a:t>
            </a:r>
            <a:r>
              <a:rPr lang="en-US" dirty="0" err="1"/>
              <a:t>BeyondCorp</a:t>
            </a:r>
            <a:r>
              <a:rPr lang="en-US" dirty="0"/>
              <a:t> Zero Trust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C73E5B01-2B28-342C-CD2F-C8F4C7DE1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www.VictimOfTechnology.com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www.github.com/bvori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81599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A3622-5878-F98B-CA60-738F98B92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Protection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50DEA-269E-1590-333B-ABBEB6242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Key Considerations:</a:t>
            </a:r>
          </a:p>
          <a:p>
            <a:r>
              <a:rPr lang="en-US" dirty="0"/>
              <a:t> Encryption at rest and in transit</a:t>
            </a:r>
          </a:p>
          <a:p>
            <a:r>
              <a:rPr lang="en-US" dirty="0"/>
              <a:t> Tokenization and masking</a:t>
            </a:r>
          </a:p>
          <a:p>
            <a:r>
              <a:rPr lang="en-US" dirty="0"/>
              <a:t> Backup and disaster recovery strategies</a:t>
            </a:r>
          </a:p>
          <a:p>
            <a:pPr marL="0" indent="0">
              <a:buNone/>
            </a:pPr>
            <a:r>
              <a:rPr lang="en-US" b="1" dirty="0"/>
              <a:t>Architecture Components:</a:t>
            </a:r>
          </a:p>
          <a:p>
            <a:r>
              <a:rPr lang="en-US" dirty="0"/>
              <a:t> AWS: KMS, Secrets Manager, S3 encryption</a:t>
            </a:r>
          </a:p>
          <a:p>
            <a:r>
              <a:rPr lang="en-US" dirty="0"/>
              <a:t> Azure: Key Vault, Disk Encryption, SQL TDE</a:t>
            </a:r>
          </a:p>
          <a:p>
            <a:r>
              <a:rPr lang="en-US" dirty="0"/>
              <a:t> GCP: Cloud KMS, Cloud DLP, Cloud Storage encryption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5B0BE585-7AD2-64C6-9294-86094FCDE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www.VictimOfTechnology.com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www.github.com/bvori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31792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CC86E1-8200-906C-794C-54A6F8B3C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2F7CE-970D-7C61-7D75-F3D304C5A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822C9-7E50-561F-75F8-D2AC86C2F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Key Considerations:</a:t>
            </a:r>
          </a:p>
          <a:p>
            <a:r>
              <a:rPr lang="en-US" dirty="0"/>
              <a:t>  Firewalls and Network Security Groups</a:t>
            </a:r>
          </a:p>
          <a:p>
            <a:r>
              <a:rPr lang="en-US" dirty="0"/>
              <a:t>  VPC/</a:t>
            </a:r>
            <a:r>
              <a:rPr lang="en-US" dirty="0" err="1"/>
              <a:t>VNet</a:t>
            </a:r>
            <a:r>
              <a:rPr lang="en-US" dirty="0"/>
              <a:t> segmentation / logging</a:t>
            </a:r>
          </a:p>
          <a:p>
            <a:r>
              <a:rPr lang="en-US" dirty="0"/>
              <a:t>  Zero Trust Architecture</a:t>
            </a:r>
          </a:p>
          <a:p>
            <a:pPr marL="0" indent="0">
              <a:buNone/>
            </a:pPr>
            <a:r>
              <a:rPr lang="en-US" b="1" dirty="0"/>
              <a:t>Architecture Components:</a:t>
            </a:r>
          </a:p>
          <a:p>
            <a:r>
              <a:rPr lang="en-US" dirty="0"/>
              <a:t>  AWS: VPC, Security Groups, NACLs, AWS Shield (DDoS protection)</a:t>
            </a:r>
          </a:p>
          <a:p>
            <a:r>
              <a:rPr lang="en-US" dirty="0"/>
              <a:t>  Azure: </a:t>
            </a:r>
            <a:r>
              <a:rPr lang="en-US" dirty="0" err="1"/>
              <a:t>VNet</a:t>
            </a:r>
            <a:r>
              <a:rPr lang="en-US" dirty="0"/>
              <a:t>, NSGs, Azure Firewall, DDoS Protection</a:t>
            </a:r>
          </a:p>
          <a:p>
            <a:r>
              <a:rPr lang="en-US" dirty="0"/>
              <a:t>  GCP: VPC, Cloud Armor, Cloud Firewall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8E13C564-DD7F-EE30-37CA-A9FC5B2E8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www.VictimOfTechnology.com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www.github.com/bvori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65565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EAFD17-EE12-5BDC-1E98-C134A9440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429F7-95B1-342C-4386-A80D43C99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Compliance and Governance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E1A29-8BE8-2DBF-1389-18B02FB74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Key Considerations:</a:t>
            </a:r>
          </a:p>
          <a:p>
            <a:r>
              <a:rPr lang="en-US" dirty="0"/>
              <a:t> Compliance with GDPR, HIPAA, SOC 2, ISO 27001</a:t>
            </a:r>
          </a:p>
          <a:p>
            <a:r>
              <a:rPr lang="en-US" dirty="0"/>
              <a:t> Cloud Security Posture Management (CSPM)</a:t>
            </a:r>
          </a:p>
          <a:p>
            <a:r>
              <a:rPr lang="en-US" dirty="0"/>
              <a:t> Centralized logging and auditing</a:t>
            </a:r>
          </a:p>
          <a:p>
            <a:pPr marL="0" indent="0">
              <a:buNone/>
            </a:pPr>
            <a:r>
              <a:rPr lang="en-US" b="1" dirty="0"/>
              <a:t>Architecture Components:</a:t>
            </a:r>
          </a:p>
          <a:p>
            <a:r>
              <a:rPr lang="en-US" dirty="0"/>
              <a:t> AWS: Config, CloudTrail, Security Hub, Audit Manager</a:t>
            </a:r>
          </a:p>
          <a:p>
            <a:r>
              <a:rPr lang="en-US" dirty="0"/>
              <a:t> Azure: Policy, Security Center, Azure Monitor</a:t>
            </a:r>
          </a:p>
          <a:p>
            <a:r>
              <a:rPr lang="en-US" dirty="0"/>
              <a:t> GCP: Security Command Center, Cloud Audit Logs, Forseti Security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AE897B02-123D-3C44-9AF9-8C0CB4554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www.VictimOfTechnology.com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www.github.com/bvori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0662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63BB0E-EE91-669C-CB5C-CD6961024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00E9F-443B-68F8-389E-A27578B0F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Threat Detection and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E2D04-8956-4D13-A893-6F492BFF8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 Key Considerations:</a:t>
            </a:r>
          </a:p>
          <a:p>
            <a:r>
              <a:rPr lang="en-US" dirty="0"/>
              <a:t> Automated threat detection</a:t>
            </a:r>
          </a:p>
          <a:p>
            <a:r>
              <a:rPr lang="en-US" dirty="0"/>
              <a:t> SIEM and SOAR integration</a:t>
            </a:r>
          </a:p>
          <a:p>
            <a:r>
              <a:rPr lang="en-US" dirty="0"/>
              <a:t> Incident response automation</a:t>
            </a:r>
          </a:p>
          <a:p>
            <a:pPr marL="0" indent="0">
              <a:buNone/>
            </a:pPr>
            <a:r>
              <a:rPr lang="en-US" b="1" dirty="0"/>
              <a:t> Architecture Components:</a:t>
            </a:r>
          </a:p>
          <a:p>
            <a:r>
              <a:rPr lang="en-US" dirty="0"/>
              <a:t> AWS: </a:t>
            </a:r>
            <a:r>
              <a:rPr lang="en-US" dirty="0" err="1"/>
              <a:t>GuardDuty</a:t>
            </a:r>
            <a:r>
              <a:rPr lang="en-US" dirty="0"/>
              <a:t>, Detective, AWS WAF</a:t>
            </a:r>
          </a:p>
          <a:p>
            <a:r>
              <a:rPr lang="en-US" dirty="0"/>
              <a:t> Azure: Sentinel, Defender for Cloud</a:t>
            </a:r>
          </a:p>
          <a:p>
            <a:r>
              <a:rPr lang="en-US" dirty="0"/>
              <a:t> GCP: Chronicle SIEM, Security Command Center, Cloud IDS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85B076FA-6122-3810-A40B-0A39154E6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www.VictimOfTechnology.com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www.github.com/bvori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81115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663</Words>
  <Application>Microsoft Office PowerPoint</Application>
  <PresentationFormat>Widescreen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Cloud Security: Key Considerations Across AWS, Azure &amp; GCP </vt:lpstr>
      <vt:lpstr>Brad Voris, (a whole bunch of acronyms)</vt:lpstr>
      <vt:lpstr>Why Cloud Security Matters</vt:lpstr>
      <vt:lpstr>Shared Responsibility Model</vt:lpstr>
      <vt:lpstr>Identity and Access Management (IAM)</vt:lpstr>
      <vt:lpstr>Data Protection</vt:lpstr>
      <vt:lpstr>Network Security</vt:lpstr>
      <vt:lpstr>Compliance and Governance</vt:lpstr>
      <vt:lpstr>Threat Detection and Response</vt:lpstr>
      <vt:lpstr>Best Practices and Recommendations</vt:lpstr>
      <vt:lpstr>Cloud Security is a Shared Responsibility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Bradley Voris</dc:creator>
  <cp:lastModifiedBy>Bradley Voris</cp:lastModifiedBy>
  <cp:revision>1</cp:revision>
  <dcterms:created xsi:type="dcterms:W3CDTF">2025-03-27T13:20:35Z</dcterms:created>
  <dcterms:modified xsi:type="dcterms:W3CDTF">2025-03-27T16:04:21Z</dcterms:modified>
</cp:coreProperties>
</file>