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59" r:id="rId5"/>
    <p:sldId id="263" r:id="rId6"/>
    <p:sldId id="261" r:id="rId7"/>
    <p:sldId id="262" r:id="rId8"/>
    <p:sldId id="265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ley Voris" userId="57509e41282bb22f" providerId="LiveId" clId="{2E5C9FAE-FB45-4773-BB76-692ED6F506F8}"/>
    <pc:docChg chg="undo custSel addSld delSld modSld sldOrd">
      <pc:chgData name="Bradley Voris" userId="57509e41282bb22f" providerId="LiveId" clId="{2E5C9FAE-FB45-4773-BB76-692ED6F506F8}" dt="2025-03-27T16:04:17.499" v="638" actId="20577"/>
      <pc:docMkLst>
        <pc:docMk/>
      </pc:docMkLst>
      <pc:sldChg chg="addSp modSp mod">
        <pc:chgData name="Bradley Voris" userId="57509e41282bb22f" providerId="LiveId" clId="{2E5C9FAE-FB45-4773-BB76-692ED6F506F8}" dt="2025-03-27T13:51:21.119" v="375" actId="6549"/>
        <pc:sldMkLst>
          <pc:docMk/>
          <pc:sldMk cId="1893808078" sldId="256"/>
        </pc:sldMkLst>
        <pc:spChg chg="add mod">
          <ac:chgData name="Bradley Voris" userId="57509e41282bb22f" providerId="LiveId" clId="{2E5C9FAE-FB45-4773-BB76-692ED6F506F8}" dt="2025-03-27T13:51:21.119" v="375" actId="6549"/>
          <ac:spMkLst>
            <pc:docMk/>
            <pc:sldMk cId="1893808078" sldId="256"/>
            <ac:spMk id="4" creationId="{7406EE68-A3B4-F5A5-8144-E00B1B189E15}"/>
          </ac:spMkLst>
        </pc:spChg>
      </pc:sldChg>
      <pc:sldChg chg="del">
        <pc:chgData name="Bradley Voris" userId="57509e41282bb22f" providerId="LiveId" clId="{2E5C9FAE-FB45-4773-BB76-692ED6F506F8}" dt="2025-03-27T13:48:10.493" v="276" actId="47"/>
        <pc:sldMkLst>
          <pc:docMk/>
          <pc:sldMk cId="2882743554" sldId="257"/>
        </pc:sldMkLst>
      </pc:sldChg>
      <pc:sldChg chg="addSp delSp modSp mod">
        <pc:chgData name="Bradley Voris" userId="57509e41282bb22f" providerId="LiveId" clId="{2E5C9FAE-FB45-4773-BB76-692ED6F506F8}" dt="2025-03-27T13:51:39.638" v="379"/>
        <pc:sldMkLst>
          <pc:docMk/>
          <pc:sldMk cId="1888332559" sldId="258"/>
        </pc:sldMkLst>
        <pc:spChg chg="mod">
          <ac:chgData name="Bradley Voris" userId="57509e41282bb22f" providerId="LiveId" clId="{2E5C9FAE-FB45-4773-BB76-692ED6F506F8}" dt="2025-03-27T13:28:48.610" v="14" actId="1076"/>
          <ac:spMkLst>
            <pc:docMk/>
            <pc:sldMk cId="1888332559" sldId="258"/>
            <ac:spMk id="3" creationId="{7AF953F5-EF1B-9651-AF03-437D47CA6EFB}"/>
          </ac:spMkLst>
        </pc:spChg>
        <pc:spChg chg="add del mod">
          <ac:chgData name="Bradley Voris" userId="57509e41282bb22f" providerId="LiveId" clId="{2E5C9FAE-FB45-4773-BB76-692ED6F506F8}" dt="2025-03-27T13:51:38.444" v="378" actId="478"/>
          <ac:spMkLst>
            <pc:docMk/>
            <pc:sldMk cId="1888332559" sldId="258"/>
            <ac:spMk id="4" creationId="{9BF62E04-63C1-C462-B804-E8E4CD0ADE40}"/>
          </ac:spMkLst>
        </pc:spChg>
        <pc:spChg chg="add mod">
          <ac:chgData name="Bradley Voris" userId="57509e41282bb22f" providerId="LiveId" clId="{2E5C9FAE-FB45-4773-BB76-692ED6F506F8}" dt="2025-03-27T13:51:39.638" v="379"/>
          <ac:spMkLst>
            <pc:docMk/>
            <pc:sldMk cId="1888332559" sldId="258"/>
            <ac:spMk id="5" creationId="{EC1F6E3E-E532-210F-74AE-8912EE7106AD}"/>
          </ac:spMkLst>
        </pc:spChg>
      </pc:sldChg>
      <pc:sldChg chg="addSp delSp modSp mod">
        <pc:chgData name="Bradley Voris" userId="57509e41282bb22f" providerId="LiveId" clId="{2E5C9FAE-FB45-4773-BB76-692ED6F506F8}" dt="2025-03-27T13:51:46.084" v="381"/>
        <pc:sldMkLst>
          <pc:docMk/>
          <pc:sldMk cId="2573053236" sldId="259"/>
        </pc:sldMkLst>
        <pc:spChg chg="add del mod">
          <ac:chgData name="Bradley Voris" userId="57509e41282bb22f" providerId="LiveId" clId="{2E5C9FAE-FB45-4773-BB76-692ED6F506F8}" dt="2025-03-27T13:51:44.684" v="380" actId="478"/>
          <ac:spMkLst>
            <pc:docMk/>
            <pc:sldMk cId="2573053236" sldId="259"/>
            <ac:spMk id="13" creationId="{F37B8720-6812-F813-0A77-85B1DCB6C5B4}"/>
          </ac:spMkLst>
        </pc:spChg>
        <pc:spChg chg="add mod">
          <ac:chgData name="Bradley Voris" userId="57509e41282bb22f" providerId="LiveId" clId="{2E5C9FAE-FB45-4773-BB76-692ED6F506F8}" dt="2025-03-27T13:51:46.084" v="381"/>
          <ac:spMkLst>
            <pc:docMk/>
            <pc:sldMk cId="2573053236" sldId="259"/>
            <ac:spMk id="14" creationId="{40406D5A-6D74-71FC-4F9D-42763A0043F2}"/>
          </ac:spMkLst>
        </pc:spChg>
        <pc:picChg chg="mod">
          <ac:chgData name="Bradley Voris" userId="57509e41282bb22f" providerId="LiveId" clId="{2E5C9FAE-FB45-4773-BB76-692ED6F506F8}" dt="2025-03-27T13:27:05.586" v="0" actId="1076"/>
          <ac:picMkLst>
            <pc:docMk/>
            <pc:sldMk cId="2573053236" sldId="259"/>
            <ac:picMk id="7" creationId="{EEF912AE-3475-183E-65FF-AC68CA802AC7}"/>
          </ac:picMkLst>
        </pc:picChg>
        <pc:picChg chg="mod">
          <ac:chgData name="Bradley Voris" userId="57509e41282bb22f" providerId="LiveId" clId="{2E5C9FAE-FB45-4773-BB76-692ED6F506F8}" dt="2025-03-27T13:27:08.958" v="1" actId="1076"/>
          <ac:picMkLst>
            <pc:docMk/>
            <pc:sldMk cId="2573053236" sldId="259"/>
            <ac:picMk id="11" creationId="{DF50A0F5-FC2E-F343-B008-79C73B5ACCAC}"/>
          </ac:picMkLst>
        </pc:picChg>
        <pc:picChg chg="mod">
          <ac:chgData name="Bradley Voris" userId="57509e41282bb22f" providerId="LiveId" clId="{2E5C9FAE-FB45-4773-BB76-692ED6F506F8}" dt="2025-03-27T13:27:29.661" v="2" actId="1076"/>
          <ac:picMkLst>
            <pc:docMk/>
            <pc:sldMk cId="2573053236" sldId="259"/>
            <ac:picMk id="12" creationId="{208F7F89-4277-3163-3083-57824070B5E0}"/>
          </ac:picMkLst>
        </pc:picChg>
      </pc:sldChg>
      <pc:sldChg chg="addSp delSp modSp add del mod">
        <pc:chgData name="Bradley Voris" userId="57509e41282bb22f" providerId="LiveId" clId="{2E5C9FAE-FB45-4773-BB76-692ED6F506F8}" dt="2025-03-27T13:30:02.967" v="39" actId="47"/>
        <pc:sldMkLst>
          <pc:docMk/>
          <pc:sldMk cId="340348128" sldId="260"/>
        </pc:sldMkLst>
        <pc:spChg chg="mod">
          <ac:chgData name="Bradley Voris" userId="57509e41282bb22f" providerId="LiveId" clId="{2E5C9FAE-FB45-4773-BB76-692ED6F506F8}" dt="2025-03-27T13:27:58.823" v="8" actId="1076"/>
          <ac:spMkLst>
            <pc:docMk/>
            <pc:sldMk cId="340348128" sldId="260"/>
            <ac:spMk id="2" creationId="{E1244DB5-3A12-3526-3FD1-D60B684DA504}"/>
          </ac:spMkLst>
        </pc:spChg>
        <pc:spChg chg="add mod">
          <ac:chgData name="Bradley Voris" userId="57509e41282bb22f" providerId="LiveId" clId="{2E5C9FAE-FB45-4773-BB76-692ED6F506F8}" dt="2025-03-27T13:28:36.688" v="13" actId="27636"/>
          <ac:spMkLst>
            <pc:docMk/>
            <pc:sldMk cId="340348128" sldId="260"/>
            <ac:spMk id="3" creationId="{A1519BB2-C129-49A7-F16D-6CAD84D0B66B}"/>
          </ac:spMkLst>
        </pc:spChg>
        <pc:picChg chg="del">
          <ac:chgData name="Bradley Voris" userId="57509e41282bb22f" providerId="LiveId" clId="{2E5C9FAE-FB45-4773-BB76-692ED6F506F8}" dt="2025-03-27T13:27:40.107" v="4" actId="478"/>
          <ac:picMkLst>
            <pc:docMk/>
            <pc:sldMk cId="340348128" sldId="260"/>
            <ac:picMk id="7" creationId="{43944F51-D845-5A43-024D-265257400C23}"/>
          </ac:picMkLst>
        </pc:picChg>
        <pc:picChg chg="del">
          <ac:chgData name="Bradley Voris" userId="57509e41282bb22f" providerId="LiveId" clId="{2E5C9FAE-FB45-4773-BB76-692ED6F506F8}" dt="2025-03-27T13:27:40.692" v="5" actId="478"/>
          <ac:picMkLst>
            <pc:docMk/>
            <pc:sldMk cId="340348128" sldId="260"/>
            <ac:picMk id="11" creationId="{7D8B2404-1564-DA77-5FE6-96A60004BFBC}"/>
          </ac:picMkLst>
        </pc:picChg>
        <pc:picChg chg="del">
          <ac:chgData name="Bradley Voris" userId="57509e41282bb22f" providerId="LiveId" clId="{2E5C9FAE-FB45-4773-BB76-692ED6F506F8}" dt="2025-03-27T13:27:41.212" v="6" actId="478"/>
          <ac:picMkLst>
            <pc:docMk/>
            <pc:sldMk cId="340348128" sldId="260"/>
            <ac:picMk id="12" creationId="{D6BF27C9-4322-E19E-2743-2E141FE5A03E}"/>
          </ac:picMkLst>
        </pc:picChg>
      </pc:sldChg>
      <pc:sldChg chg="addSp delSp modSp new mod">
        <pc:chgData name="Bradley Voris" userId="57509e41282bb22f" providerId="LiveId" clId="{2E5C9FAE-FB45-4773-BB76-692ED6F506F8}" dt="2025-03-27T16:03:23.443" v="593" actId="6549"/>
        <pc:sldMkLst>
          <pc:docMk/>
          <pc:sldMk cId="2131792572" sldId="261"/>
        </pc:sldMkLst>
        <pc:spChg chg="mod">
          <ac:chgData name="Bradley Voris" userId="57509e41282bb22f" providerId="LiveId" clId="{2E5C9FAE-FB45-4773-BB76-692ED6F506F8}" dt="2025-03-27T13:31:51.062" v="84" actId="113"/>
          <ac:spMkLst>
            <pc:docMk/>
            <pc:sldMk cId="2131792572" sldId="261"/>
            <ac:spMk id="2" creationId="{5E2A3622-5878-F98B-CA60-738F98B92426}"/>
          </ac:spMkLst>
        </pc:spChg>
        <pc:spChg chg="mod">
          <ac:chgData name="Bradley Voris" userId="57509e41282bb22f" providerId="LiveId" clId="{2E5C9FAE-FB45-4773-BB76-692ED6F506F8}" dt="2025-03-27T16:03:23.443" v="593" actId="6549"/>
          <ac:spMkLst>
            <pc:docMk/>
            <pc:sldMk cId="2131792572" sldId="261"/>
            <ac:spMk id="3" creationId="{4C050DEA-269E-1590-333B-ABBEB6242883}"/>
          </ac:spMkLst>
        </pc:spChg>
        <pc:spChg chg="add del mod">
          <ac:chgData name="Bradley Voris" userId="57509e41282bb22f" providerId="LiveId" clId="{2E5C9FAE-FB45-4773-BB76-692ED6F506F8}" dt="2025-03-27T13:52:00.691" v="385" actId="478"/>
          <ac:spMkLst>
            <pc:docMk/>
            <pc:sldMk cId="2131792572" sldId="261"/>
            <ac:spMk id="4" creationId="{BA05C9D3-6857-9DFB-CF15-29F422709E3F}"/>
          </ac:spMkLst>
        </pc:spChg>
        <pc:spChg chg="add mod">
          <ac:chgData name="Bradley Voris" userId="57509e41282bb22f" providerId="LiveId" clId="{2E5C9FAE-FB45-4773-BB76-692ED6F506F8}" dt="2025-03-27T13:52:01.877" v="386"/>
          <ac:spMkLst>
            <pc:docMk/>
            <pc:sldMk cId="2131792572" sldId="261"/>
            <ac:spMk id="5" creationId="{5B0BE585-7AD2-64C6-9294-86094FCDEA20}"/>
          </ac:spMkLst>
        </pc:spChg>
      </pc:sldChg>
      <pc:sldChg chg="addSp delSp modSp add mod">
        <pc:chgData name="Bradley Voris" userId="57509e41282bb22f" providerId="LiveId" clId="{2E5C9FAE-FB45-4773-BB76-692ED6F506F8}" dt="2025-03-27T16:03:40.971" v="605" actId="6549"/>
        <pc:sldMkLst>
          <pc:docMk/>
          <pc:sldMk cId="4065565496" sldId="262"/>
        </pc:sldMkLst>
        <pc:spChg chg="mod">
          <ac:chgData name="Bradley Voris" userId="57509e41282bb22f" providerId="LiveId" clId="{2E5C9FAE-FB45-4773-BB76-692ED6F506F8}" dt="2025-03-27T13:30:31.167" v="40"/>
          <ac:spMkLst>
            <pc:docMk/>
            <pc:sldMk cId="4065565496" sldId="262"/>
            <ac:spMk id="2" creationId="{3482F7CE-970D-7C61-7D75-F3D304C5AA3B}"/>
          </ac:spMkLst>
        </pc:spChg>
        <pc:spChg chg="mod">
          <ac:chgData name="Bradley Voris" userId="57509e41282bb22f" providerId="LiveId" clId="{2E5C9FAE-FB45-4773-BB76-692ED6F506F8}" dt="2025-03-27T16:03:40.971" v="605" actId="6549"/>
          <ac:spMkLst>
            <pc:docMk/>
            <pc:sldMk cId="4065565496" sldId="262"/>
            <ac:spMk id="3" creationId="{623822C9-7E50-561F-75F8-D2AC86C2FF53}"/>
          </ac:spMkLst>
        </pc:spChg>
        <pc:spChg chg="add del mod">
          <ac:chgData name="Bradley Voris" userId="57509e41282bb22f" providerId="LiveId" clId="{2E5C9FAE-FB45-4773-BB76-692ED6F506F8}" dt="2025-03-27T13:52:07.068" v="387" actId="478"/>
          <ac:spMkLst>
            <pc:docMk/>
            <pc:sldMk cId="4065565496" sldId="262"/>
            <ac:spMk id="4" creationId="{E943C01D-D07D-9DE6-98EA-9B717EC11C8B}"/>
          </ac:spMkLst>
        </pc:spChg>
        <pc:spChg chg="add mod">
          <ac:chgData name="Bradley Voris" userId="57509e41282bb22f" providerId="LiveId" clId="{2E5C9FAE-FB45-4773-BB76-692ED6F506F8}" dt="2025-03-27T13:52:08.609" v="388"/>
          <ac:spMkLst>
            <pc:docMk/>
            <pc:sldMk cId="4065565496" sldId="262"/>
            <ac:spMk id="5" creationId="{8E13C564-DD7F-EE30-37CA-A9FC5B2E8023}"/>
          </ac:spMkLst>
        </pc:spChg>
      </pc:sldChg>
      <pc:sldChg chg="addSp delSp modSp add mod ord">
        <pc:chgData name="Bradley Voris" userId="57509e41282bb22f" providerId="LiveId" clId="{2E5C9FAE-FB45-4773-BB76-692ED6F506F8}" dt="2025-03-27T16:03:09.099" v="579" actId="6549"/>
        <pc:sldMkLst>
          <pc:docMk/>
          <pc:sldMk cId="981599794" sldId="263"/>
        </pc:sldMkLst>
        <pc:spChg chg="mod">
          <ac:chgData name="Bradley Voris" userId="57509e41282bb22f" providerId="LiveId" clId="{2E5C9FAE-FB45-4773-BB76-692ED6F506F8}" dt="2025-03-27T13:51:49.878" v="382" actId="113"/>
          <ac:spMkLst>
            <pc:docMk/>
            <pc:sldMk cId="981599794" sldId="263"/>
            <ac:spMk id="2" creationId="{51E5BCC7-B11B-8412-5F83-2AEB1A6CFA9E}"/>
          </ac:spMkLst>
        </pc:spChg>
        <pc:spChg chg="mod">
          <ac:chgData name="Bradley Voris" userId="57509e41282bb22f" providerId="LiveId" clId="{2E5C9FAE-FB45-4773-BB76-692ED6F506F8}" dt="2025-03-27T16:03:09.099" v="579" actId="6549"/>
          <ac:spMkLst>
            <pc:docMk/>
            <pc:sldMk cId="981599794" sldId="263"/>
            <ac:spMk id="3" creationId="{4307615A-D544-EB4B-CC59-FC19E0291787}"/>
          </ac:spMkLst>
        </pc:spChg>
        <pc:spChg chg="add del mod">
          <ac:chgData name="Bradley Voris" userId="57509e41282bb22f" providerId="LiveId" clId="{2E5C9FAE-FB45-4773-BB76-692ED6F506F8}" dt="2025-03-27T13:51:55.876" v="383" actId="478"/>
          <ac:spMkLst>
            <pc:docMk/>
            <pc:sldMk cId="981599794" sldId="263"/>
            <ac:spMk id="4" creationId="{69F1FF5D-9A3A-F2B2-ABC7-C8ECCD1B7DDA}"/>
          </ac:spMkLst>
        </pc:spChg>
        <pc:spChg chg="add mod">
          <ac:chgData name="Bradley Voris" userId="57509e41282bb22f" providerId="LiveId" clId="{2E5C9FAE-FB45-4773-BB76-692ED6F506F8}" dt="2025-03-27T13:51:57.243" v="384"/>
          <ac:spMkLst>
            <pc:docMk/>
            <pc:sldMk cId="981599794" sldId="263"/>
            <ac:spMk id="5" creationId="{C73E5B01-2B28-342C-CD2F-C8F4C7DE1E3B}"/>
          </ac:spMkLst>
        </pc:spChg>
      </pc:sldChg>
      <pc:sldChg chg="modSp add del mod">
        <pc:chgData name="Bradley Voris" userId="57509e41282bb22f" providerId="LiveId" clId="{2E5C9FAE-FB45-4773-BB76-692ED6F506F8}" dt="2025-03-27T13:43:11.685" v="189" actId="2696"/>
        <pc:sldMkLst>
          <pc:docMk/>
          <pc:sldMk cId="2156114496" sldId="264"/>
        </pc:sldMkLst>
        <pc:spChg chg="mod">
          <ac:chgData name="Bradley Voris" userId="57509e41282bb22f" providerId="LiveId" clId="{2E5C9FAE-FB45-4773-BB76-692ED6F506F8}" dt="2025-03-27T13:42:43.052" v="172" actId="20577"/>
          <ac:spMkLst>
            <pc:docMk/>
            <pc:sldMk cId="2156114496" sldId="264"/>
            <ac:spMk id="3" creationId="{E62BF904-6703-8B4C-DAA0-C9338D7C42A9}"/>
          </ac:spMkLst>
        </pc:spChg>
      </pc:sldChg>
      <pc:sldChg chg="addSp delSp modSp add mod">
        <pc:chgData name="Bradley Voris" userId="57509e41282bb22f" providerId="LiveId" clId="{2E5C9FAE-FB45-4773-BB76-692ED6F506F8}" dt="2025-03-27T16:03:53.810" v="617" actId="6549"/>
        <pc:sldMkLst>
          <pc:docMk/>
          <pc:sldMk cId="120662546" sldId="265"/>
        </pc:sldMkLst>
        <pc:spChg chg="mod">
          <ac:chgData name="Bradley Voris" userId="57509e41282bb22f" providerId="LiveId" clId="{2E5C9FAE-FB45-4773-BB76-692ED6F506F8}" dt="2025-03-27T13:42:06.494" v="130" actId="113"/>
          <ac:spMkLst>
            <pc:docMk/>
            <pc:sldMk cId="120662546" sldId="265"/>
            <ac:spMk id="2" creationId="{1E1429F7-95B1-342C-4386-A80D43C99907}"/>
          </ac:spMkLst>
        </pc:spChg>
        <pc:spChg chg="mod">
          <ac:chgData name="Bradley Voris" userId="57509e41282bb22f" providerId="LiveId" clId="{2E5C9FAE-FB45-4773-BB76-692ED6F506F8}" dt="2025-03-27T16:03:53.810" v="617" actId="6549"/>
          <ac:spMkLst>
            <pc:docMk/>
            <pc:sldMk cId="120662546" sldId="265"/>
            <ac:spMk id="3" creationId="{27FE1A29-8BE8-2DBF-1389-18B02FB74D13}"/>
          </ac:spMkLst>
        </pc:spChg>
        <pc:spChg chg="add del mod">
          <ac:chgData name="Bradley Voris" userId="57509e41282bb22f" providerId="LiveId" clId="{2E5C9FAE-FB45-4773-BB76-692ED6F506F8}" dt="2025-03-27T13:52:13.124" v="389" actId="478"/>
          <ac:spMkLst>
            <pc:docMk/>
            <pc:sldMk cId="120662546" sldId="265"/>
            <ac:spMk id="4" creationId="{852CE115-9A41-B8CF-B649-9295213CC2BB}"/>
          </ac:spMkLst>
        </pc:spChg>
        <pc:spChg chg="add mod">
          <ac:chgData name="Bradley Voris" userId="57509e41282bb22f" providerId="LiveId" clId="{2E5C9FAE-FB45-4773-BB76-692ED6F506F8}" dt="2025-03-27T13:52:14.327" v="390"/>
          <ac:spMkLst>
            <pc:docMk/>
            <pc:sldMk cId="120662546" sldId="265"/>
            <ac:spMk id="5" creationId="{AE897B02-123D-3C44-9AF9-8C0CB45544E7}"/>
          </ac:spMkLst>
        </pc:spChg>
      </pc:sldChg>
      <pc:sldChg chg="addSp delSp modSp add mod">
        <pc:chgData name="Bradley Voris" userId="57509e41282bb22f" providerId="LiveId" clId="{2E5C9FAE-FB45-4773-BB76-692ED6F506F8}" dt="2025-03-27T16:04:07.435" v="635" actId="6549"/>
        <pc:sldMkLst>
          <pc:docMk/>
          <pc:sldMk cId="1481115622" sldId="266"/>
        </pc:sldMkLst>
        <pc:spChg chg="mod">
          <ac:chgData name="Bradley Voris" userId="57509e41282bb22f" providerId="LiveId" clId="{2E5C9FAE-FB45-4773-BB76-692ED6F506F8}" dt="2025-03-27T13:44:56.535" v="264"/>
          <ac:spMkLst>
            <pc:docMk/>
            <pc:sldMk cId="1481115622" sldId="266"/>
            <ac:spMk id="2" creationId="{65800E9F-443B-68F8-389E-A27578B0F8D5}"/>
          </ac:spMkLst>
        </pc:spChg>
        <pc:spChg chg="mod">
          <ac:chgData name="Bradley Voris" userId="57509e41282bb22f" providerId="LiveId" clId="{2E5C9FAE-FB45-4773-BB76-692ED6F506F8}" dt="2025-03-27T16:04:07.435" v="635" actId="6549"/>
          <ac:spMkLst>
            <pc:docMk/>
            <pc:sldMk cId="1481115622" sldId="266"/>
            <ac:spMk id="3" creationId="{90FE2D04-8956-4D13-A893-6F492BFF8CC0}"/>
          </ac:spMkLst>
        </pc:spChg>
        <pc:spChg chg="add del mod">
          <ac:chgData name="Bradley Voris" userId="57509e41282bb22f" providerId="LiveId" clId="{2E5C9FAE-FB45-4773-BB76-692ED6F506F8}" dt="2025-03-27T13:52:19.172" v="391" actId="478"/>
          <ac:spMkLst>
            <pc:docMk/>
            <pc:sldMk cId="1481115622" sldId="266"/>
            <ac:spMk id="4" creationId="{AE928DFA-2C15-2486-EF59-6CFD4325DCF8}"/>
          </ac:spMkLst>
        </pc:spChg>
        <pc:spChg chg="add mod">
          <ac:chgData name="Bradley Voris" userId="57509e41282bb22f" providerId="LiveId" clId="{2E5C9FAE-FB45-4773-BB76-692ED6F506F8}" dt="2025-03-27T13:52:20.157" v="392"/>
          <ac:spMkLst>
            <pc:docMk/>
            <pc:sldMk cId="1481115622" sldId="266"/>
            <ac:spMk id="5" creationId="{85B076FA-6122-3810-A40B-0A39154E6FE1}"/>
          </ac:spMkLst>
        </pc:spChg>
      </pc:sldChg>
      <pc:sldChg chg="addSp delSp modSp add mod ord">
        <pc:chgData name="Bradley Voris" userId="57509e41282bb22f" providerId="LiveId" clId="{2E5C9FAE-FB45-4773-BB76-692ED6F506F8}" dt="2025-03-27T13:55:59.444" v="505" actId="20577"/>
        <pc:sldMkLst>
          <pc:docMk/>
          <pc:sldMk cId="0" sldId="267"/>
        </pc:sldMkLst>
        <pc:spChg chg="del">
          <ac:chgData name="Bradley Voris" userId="57509e41282bb22f" providerId="LiveId" clId="{2E5C9FAE-FB45-4773-BB76-692ED6F506F8}" dt="2025-03-27T13:51:32.812" v="376" actId="478"/>
          <ac:spMkLst>
            <pc:docMk/>
            <pc:sldMk cId="0" sldId="267"/>
            <ac:spMk id="2" creationId="{A5B15D70-4020-72F1-B83B-44C1DB2C715E}"/>
          </ac:spMkLst>
        </pc:spChg>
        <pc:spChg chg="add mod">
          <ac:chgData name="Bradley Voris" userId="57509e41282bb22f" providerId="LiveId" clId="{2E5C9FAE-FB45-4773-BB76-692ED6F506F8}" dt="2025-03-27T13:51:34.066" v="377"/>
          <ac:spMkLst>
            <pc:docMk/>
            <pc:sldMk cId="0" sldId="267"/>
            <ac:spMk id="3" creationId="{8ED87B5A-4BBD-A394-837E-DB1A8F28DDE6}"/>
          </ac:spMkLst>
        </pc:spChg>
        <pc:spChg chg="mod">
          <ac:chgData name="Bradley Voris" userId="57509e41282bb22f" providerId="LiveId" clId="{2E5C9FAE-FB45-4773-BB76-692ED6F506F8}" dt="2025-03-27T13:55:59.444" v="505" actId="20577"/>
          <ac:spMkLst>
            <pc:docMk/>
            <pc:sldMk cId="0" sldId="267"/>
            <ac:spMk id="7171" creationId="{1DF9BAD5-A5E3-BA97-B01D-37D873577032}"/>
          </ac:spMkLst>
        </pc:spChg>
      </pc:sldChg>
      <pc:sldChg chg="new del">
        <pc:chgData name="Bradley Voris" userId="57509e41282bb22f" providerId="LiveId" clId="{2E5C9FAE-FB45-4773-BB76-692ED6F506F8}" dt="2025-03-27T13:47:21.219" v="272" actId="47"/>
        <pc:sldMkLst>
          <pc:docMk/>
          <pc:sldMk cId="2751982245" sldId="267"/>
        </pc:sldMkLst>
      </pc:sldChg>
      <pc:sldChg chg="modSp add mod">
        <pc:chgData name="Bradley Voris" userId="57509e41282bb22f" providerId="LiveId" clId="{2E5C9FAE-FB45-4773-BB76-692ED6F506F8}" dt="2025-03-27T16:04:17.499" v="638" actId="20577"/>
        <pc:sldMkLst>
          <pc:docMk/>
          <pc:sldMk cId="66412635" sldId="268"/>
        </pc:sldMkLst>
        <pc:spChg chg="mod">
          <ac:chgData name="Bradley Voris" userId="57509e41282bb22f" providerId="LiveId" clId="{2E5C9FAE-FB45-4773-BB76-692ED6F506F8}" dt="2025-03-27T13:53:21.810" v="394"/>
          <ac:spMkLst>
            <pc:docMk/>
            <pc:sldMk cId="66412635" sldId="268"/>
            <ac:spMk id="2" creationId="{AACE3D40-AD24-9F9F-A322-E601A98A9B74}"/>
          </ac:spMkLst>
        </pc:spChg>
        <pc:spChg chg="mod">
          <ac:chgData name="Bradley Voris" userId="57509e41282bb22f" providerId="LiveId" clId="{2E5C9FAE-FB45-4773-BB76-692ED6F506F8}" dt="2025-03-27T16:04:17.499" v="638" actId="20577"/>
          <ac:spMkLst>
            <pc:docMk/>
            <pc:sldMk cId="66412635" sldId="268"/>
            <ac:spMk id="3" creationId="{E780F3B4-C962-4489-456C-8F9B8E396A04}"/>
          </ac:spMkLst>
        </pc:spChg>
      </pc:sldChg>
      <pc:sldChg chg="addSp delSp modSp new mod">
        <pc:chgData name="Bradley Voris" userId="57509e41282bb22f" providerId="LiveId" clId="{2E5C9FAE-FB45-4773-BB76-692ED6F506F8}" dt="2025-03-27T14:08:52.583" v="516" actId="1076"/>
        <pc:sldMkLst>
          <pc:docMk/>
          <pc:sldMk cId="3005220738" sldId="269"/>
        </pc:sldMkLst>
        <pc:spChg chg="mod">
          <ac:chgData name="Bradley Voris" userId="57509e41282bb22f" providerId="LiveId" clId="{2E5C9FAE-FB45-4773-BB76-692ED6F506F8}" dt="2025-03-27T13:55:18.812" v="498" actId="1076"/>
          <ac:spMkLst>
            <pc:docMk/>
            <pc:sldMk cId="3005220738" sldId="269"/>
            <ac:spMk id="2" creationId="{CBC35CAD-BF25-7371-A0E9-B0AA4E09FB05}"/>
          </ac:spMkLst>
        </pc:spChg>
        <pc:spChg chg="del mod">
          <ac:chgData name="Bradley Voris" userId="57509e41282bb22f" providerId="LiveId" clId="{2E5C9FAE-FB45-4773-BB76-692ED6F506F8}" dt="2025-03-27T13:55:00.996" v="496" actId="478"/>
          <ac:spMkLst>
            <pc:docMk/>
            <pc:sldMk cId="3005220738" sldId="269"/>
            <ac:spMk id="3" creationId="{8969E4D0-0224-980A-EC84-6FE44E3C56B9}"/>
          </ac:spMkLst>
        </pc:spChg>
        <pc:spChg chg="add mod">
          <ac:chgData name="Bradley Voris" userId="57509e41282bb22f" providerId="LiveId" clId="{2E5C9FAE-FB45-4773-BB76-692ED6F506F8}" dt="2025-03-27T13:55:13.657" v="497"/>
          <ac:spMkLst>
            <pc:docMk/>
            <pc:sldMk cId="3005220738" sldId="269"/>
            <ac:spMk id="4" creationId="{A5572DCA-4CCD-5513-86CF-E39384A584C5}"/>
          </ac:spMkLst>
        </pc:spChg>
        <pc:spChg chg="add mod">
          <ac:chgData name="Bradley Voris" userId="57509e41282bb22f" providerId="LiveId" clId="{2E5C9FAE-FB45-4773-BB76-692ED6F506F8}" dt="2025-03-27T14:08:52.583" v="516" actId="1076"/>
          <ac:spMkLst>
            <pc:docMk/>
            <pc:sldMk cId="3005220738" sldId="269"/>
            <ac:spMk id="5" creationId="{00B9BFC2-D653-B9FE-6A62-356F476C96B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7874A0-DDDD-464E-BC4B-78672141BEC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2E830D5-7B83-4221-A59E-3798665E81EA}">
      <dgm:prSet/>
      <dgm:spPr/>
      <dgm:t>
        <a:bodyPr/>
        <a:lstStyle/>
        <a:p>
          <a:r>
            <a:rPr lang="en-US" b="1"/>
            <a:t>Key Considerations:</a:t>
          </a:r>
          <a:endParaRPr lang="en-US"/>
        </a:p>
      </dgm:t>
    </dgm:pt>
    <dgm:pt modelId="{2F33A564-24BD-49AD-84C7-4ABA1F51B245}" type="parTrans" cxnId="{E42B7FB6-5855-4837-B03D-635C404144B6}">
      <dgm:prSet/>
      <dgm:spPr/>
      <dgm:t>
        <a:bodyPr/>
        <a:lstStyle/>
        <a:p>
          <a:endParaRPr lang="en-US"/>
        </a:p>
      </dgm:t>
    </dgm:pt>
    <dgm:pt modelId="{7B880E59-FE5B-4310-A43D-DB949290D2EF}" type="sibTrans" cxnId="{E42B7FB6-5855-4837-B03D-635C404144B6}">
      <dgm:prSet/>
      <dgm:spPr/>
      <dgm:t>
        <a:bodyPr/>
        <a:lstStyle/>
        <a:p>
          <a:endParaRPr lang="en-US"/>
        </a:p>
      </dgm:t>
    </dgm:pt>
    <dgm:pt modelId="{76A7263D-0DBD-4AAF-958F-1629A18D9862}">
      <dgm:prSet/>
      <dgm:spPr/>
      <dgm:t>
        <a:bodyPr/>
        <a:lstStyle/>
        <a:p>
          <a:r>
            <a:rPr lang="en-US"/>
            <a:t>Principle of Least Privilege (PoLP) / Zero Trust Architecture (ZTA)</a:t>
          </a:r>
        </a:p>
      </dgm:t>
    </dgm:pt>
    <dgm:pt modelId="{FACC40A5-F565-40A2-B889-F73626951576}" type="parTrans" cxnId="{9ED28D4F-1546-44E6-BEC5-DE2BCD7D56BC}">
      <dgm:prSet/>
      <dgm:spPr/>
      <dgm:t>
        <a:bodyPr/>
        <a:lstStyle/>
        <a:p>
          <a:endParaRPr lang="en-US"/>
        </a:p>
      </dgm:t>
    </dgm:pt>
    <dgm:pt modelId="{DE460779-E91C-41BF-812E-7D1545F3EE07}" type="sibTrans" cxnId="{9ED28D4F-1546-44E6-BEC5-DE2BCD7D56BC}">
      <dgm:prSet/>
      <dgm:spPr/>
      <dgm:t>
        <a:bodyPr/>
        <a:lstStyle/>
        <a:p>
          <a:endParaRPr lang="en-US"/>
        </a:p>
      </dgm:t>
    </dgm:pt>
    <dgm:pt modelId="{F6BD9069-4778-4A3A-B860-FBBCA175AFA9}">
      <dgm:prSet/>
      <dgm:spPr/>
      <dgm:t>
        <a:bodyPr/>
        <a:lstStyle/>
        <a:p>
          <a:r>
            <a:rPr lang="en-US"/>
            <a:t>Multi-Factor Authentication (MFA)</a:t>
          </a:r>
        </a:p>
      </dgm:t>
    </dgm:pt>
    <dgm:pt modelId="{C0037DC6-C63D-4FEF-A1FE-86A0381D792A}" type="parTrans" cxnId="{4BF3A3A1-F18C-4EBB-8C65-C19156E530A4}">
      <dgm:prSet/>
      <dgm:spPr/>
      <dgm:t>
        <a:bodyPr/>
        <a:lstStyle/>
        <a:p>
          <a:endParaRPr lang="en-US"/>
        </a:p>
      </dgm:t>
    </dgm:pt>
    <dgm:pt modelId="{5B8F34C7-F4B6-40D5-9DE7-642BBBB882D7}" type="sibTrans" cxnId="{4BF3A3A1-F18C-4EBB-8C65-C19156E530A4}">
      <dgm:prSet/>
      <dgm:spPr/>
      <dgm:t>
        <a:bodyPr/>
        <a:lstStyle/>
        <a:p>
          <a:endParaRPr lang="en-US"/>
        </a:p>
      </dgm:t>
    </dgm:pt>
    <dgm:pt modelId="{3978FCEB-BAD4-4CF9-A7C2-7BE9A278BA43}">
      <dgm:prSet/>
      <dgm:spPr/>
      <dgm:t>
        <a:bodyPr/>
        <a:lstStyle/>
        <a:p>
          <a:r>
            <a:rPr lang="en-US"/>
            <a:t>Role-based access control (RBAC) </a:t>
          </a:r>
        </a:p>
      </dgm:t>
    </dgm:pt>
    <dgm:pt modelId="{34548D98-3D3C-4757-A6F3-53E4D03B9EE2}" type="parTrans" cxnId="{E4D4D912-D204-48D6-9265-0B6423432230}">
      <dgm:prSet/>
      <dgm:spPr/>
      <dgm:t>
        <a:bodyPr/>
        <a:lstStyle/>
        <a:p>
          <a:endParaRPr lang="en-US"/>
        </a:p>
      </dgm:t>
    </dgm:pt>
    <dgm:pt modelId="{E4D6ADB1-A368-4EE2-B8BB-4B8C3D11AEED}" type="sibTrans" cxnId="{E4D4D912-D204-48D6-9265-0B6423432230}">
      <dgm:prSet/>
      <dgm:spPr/>
      <dgm:t>
        <a:bodyPr/>
        <a:lstStyle/>
        <a:p>
          <a:endParaRPr lang="en-US"/>
        </a:p>
      </dgm:t>
    </dgm:pt>
    <dgm:pt modelId="{D9870870-4709-41D2-93D9-A648797C2BDD}">
      <dgm:prSet/>
      <dgm:spPr/>
      <dgm:t>
        <a:bodyPr/>
        <a:lstStyle/>
        <a:p>
          <a:r>
            <a:rPr lang="en-US" dirty="0"/>
            <a:t>Attribute-based access controls (ABAC)</a:t>
          </a:r>
        </a:p>
      </dgm:t>
    </dgm:pt>
    <dgm:pt modelId="{5A5D2F53-24A1-4EF1-8A30-C08FC8944BA7}" type="parTrans" cxnId="{ADED6A11-4652-44FE-BF4B-2F981C63BF4A}">
      <dgm:prSet/>
      <dgm:spPr/>
      <dgm:t>
        <a:bodyPr/>
        <a:lstStyle/>
        <a:p>
          <a:endParaRPr lang="en-US"/>
        </a:p>
      </dgm:t>
    </dgm:pt>
    <dgm:pt modelId="{1040E66F-7426-4E84-B8D9-938C5E04C4B3}" type="sibTrans" cxnId="{ADED6A11-4652-44FE-BF4B-2F981C63BF4A}">
      <dgm:prSet/>
      <dgm:spPr/>
      <dgm:t>
        <a:bodyPr/>
        <a:lstStyle/>
        <a:p>
          <a:endParaRPr lang="en-US"/>
        </a:p>
      </dgm:t>
    </dgm:pt>
    <dgm:pt modelId="{C799CE87-FBC1-48A0-80A0-848E48A2AC1C}">
      <dgm:prSet/>
      <dgm:spPr/>
      <dgm:t>
        <a:bodyPr/>
        <a:lstStyle/>
        <a:p>
          <a:r>
            <a:rPr lang="en-US" b="1"/>
            <a:t>Architecture Components:</a:t>
          </a:r>
          <a:endParaRPr lang="en-US"/>
        </a:p>
      </dgm:t>
    </dgm:pt>
    <dgm:pt modelId="{12FF1B49-02E9-4A90-9CCA-86C81E3E41AC}" type="parTrans" cxnId="{930863F4-AED1-427E-B9E8-065163256D51}">
      <dgm:prSet/>
      <dgm:spPr/>
      <dgm:t>
        <a:bodyPr/>
        <a:lstStyle/>
        <a:p>
          <a:endParaRPr lang="en-US"/>
        </a:p>
      </dgm:t>
    </dgm:pt>
    <dgm:pt modelId="{377E5B82-A3EA-4D75-A7DC-0424FE79D62E}" type="sibTrans" cxnId="{930863F4-AED1-427E-B9E8-065163256D51}">
      <dgm:prSet/>
      <dgm:spPr/>
      <dgm:t>
        <a:bodyPr/>
        <a:lstStyle/>
        <a:p>
          <a:endParaRPr lang="en-US"/>
        </a:p>
      </dgm:t>
    </dgm:pt>
    <dgm:pt modelId="{59FA0008-319E-4CB9-AF48-61A008F429B7}">
      <dgm:prSet/>
      <dgm:spPr/>
      <dgm:t>
        <a:bodyPr/>
        <a:lstStyle/>
        <a:p>
          <a:r>
            <a:rPr lang="en-US"/>
            <a:t>AWS: IAM, AWS Organizations, Cognito</a:t>
          </a:r>
        </a:p>
      </dgm:t>
    </dgm:pt>
    <dgm:pt modelId="{94148DBA-3E2C-4904-87E2-996C0A670F46}" type="parTrans" cxnId="{23CFF833-9E47-47FA-84AA-877FDB11C3CC}">
      <dgm:prSet/>
      <dgm:spPr/>
      <dgm:t>
        <a:bodyPr/>
        <a:lstStyle/>
        <a:p>
          <a:endParaRPr lang="en-US"/>
        </a:p>
      </dgm:t>
    </dgm:pt>
    <dgm:pt modelId="{D6F17F81-461B-4B74-AE3D-D6BCC03DED01}" type="sibTrans" cxnId="{23CFF833-9E47-47FA-84AA-877FDB11C3CC}">
      <dgm:prSet/>
      <dgm:spPr/>
      <dgm:t>
        <a:bodyPr/>
        <a:lstStyle/>
        <a:p>
          <a:endParaRPr lang="en-US"/>
        </a:p>
      </dgm:t>
    </dgm:pt>
    <dgm:pt modelId="{03F28A47-1F93-4F69-876A-45B01479BD24}">
      <dgm:prSet/>
      <dgm:spPr/>
      <dgm:t>
        <a:bodyPr/>
        <a:lstStyle/>
        <a:p>
          <a:r>
            <a:rPr lang="en-US" dirty="0"/>
            <a:t>Azure: Azure Active Directory (AAD) / Entra ID, Privileged Identity Management (PIM), Conditional Access</a:t>
          </a:r>
        </a:p>
      </dgm:t>
    </dgm:pt>
    <dgm:pt modelId="{25A6331D-8028-4D7C-A14D-06E29954B50D}" type="parTrans" cxnId="{E8542947-540D-4493-8D6B-E3C3DA7D099C}">
      <dgm:prSet/>
      <dgm:spPr/>
      <dgm:t>
        <a:bodyPr/>
        <a:lstStyle/>
        <a:p>
          <a:endParaRPr lang="en-US"/>
        </a:p>
      </dgm:t>
    </dgm:pt>
    <dgm:pt modelId="{BFFA7A00-4E04-414E-8507-768566C060FC}" type="sibTrans" cxnId="{E8542947-540D-4493-8D6B-E3C3DA7D099C}">
      <dgm:prSet/>
      <dgm:spPr/>
      <dgm:t>
        <a:bodyPr/>
        <a:lstStyle/>
        <a:p>
          <a:endParaRPr lang="en-US"/>
        </a:p>
      </dgm:t>
    </dgm:pt>
    <dgm:pt modelId="{7F6D5563-E46F-411D-9B6F-7A5A75C3C77B}">
      <dgm:prSet/>
      <dgm:spPr/>
      <dgm:t>
        <a:bodyPr/>
        <a:lstStyle/>
        <a:p>
          <a:r>
            <a:rPr lang="en-US" dirty="0"/>
            <a:t>GCP: Cloud Identity Platform, Cloud IAM</a:t>
          </a:r>
        </a:p>
      </dgm:t>
    </dgm:pt>
    <dgm:pt modelId="{53AFE513-AB59-4DF8-9C63-0CEE20DD607B}" type="parTrans" cxnId="{3CF11ECC-0725-4CED-B3F1-B603E9E14962}">
      <dgm:prSet/>
      <dgm:spPr/>
      <dgm:t>
        <a:bodyPr/>
        <a:lstStyle/>
        <a:p>
          <a:endParaRPr lang="en-US"/>
        </a:p>
      </dgm:t>
    </dgm:pt>
    <dgm:pt modelId="{530C42AB-540E-4382-9CF7-BF10B84D7D7D}" type="sibTrans" cxnId="{3CF11ECC-0725-4CED-B3F1-B603E9E14962}">
      <dgm:prSet/>
      <dgm:spPr/>
      <dgm:t>
        <a:bodyPr/>
        <a:lstStyle/>
        <a:p>
          <a:endParaRPr lang="en-US"/>
        </a:p>
      </dgm:t>
    </dgm:pt>
    <dgm:pt modelId="{C8CEA9DB-E853-4471-93E2-E031D37D242E}">
      <dgm:prSet/>
      <dgm:spPr/>
      <dgm:t>
        <a:bodyPr/>
        <a:lstStyle/>
        <a:p>
          <a:r>
            <a:rPr lang="en-US" dirty="0"/>
            <a:t>Converged IDP vs. Non-Converged IDP</a:t>
          </a:r>
        </a:p>
      </dgm:t>
    </dgm:pt>
    <dgm:pt modelId="{FBF81080-5B08-4C6B-819B-D3095B953D91}" type="parTrans" cxnId="{64E26BF6-92EC-4D1A-A645-D8A4C8CB8FB9}">
      <dgm:prSet/>
      <dgm:spPr/>
      <dgm:t>
        <a:bodyPr/>
        <a:lstStyle/>
        <a:p>
          <a:endParaRPr lang="en-US"/>
        </a:p>
      </dgm:t>
    </dgm:pt>
    <dgm:pt modelId="{DD105C1F-DE2A-4FD4-A92E-6E736619B3E8}" type="sibTrans" cxnId="{64E26BF6-92EC-4D1A-A645-D8A4C8CB8FB9}">
      <dgm:prSet/>
      <dgm:spPr/>
      <dgm:t>
        <a:bodyPr/>
        <a:lstStyle/>
        <a:p>
          <a:endParaRPr lang="en-US"/>
        </a:p>
      </dgm:t>
    </dgm:pt>
    <dgm:pt modelId="{D39947DC-A4B5-450A-8C3F-E2B5BC2B32D3}" type="pres">
      <dgm:prSet presAssocID="{F27874A0-DDDD-464E-BC4B-78672141BECB}" presName="diagram" presStyleCnt="0">
        <dgm:presLayoutVars>
          <dgm:dir/>
          <dgm:resizeHandles val="exact"/>
        </dgm:presLayoutVars>
      </dgm:prSet>
      <dgm:spPr/>
    </dgm:pt>
    <dgm:pt modelId="{E144042F-9154-405D-99EB-2D95576C1A16}" type="pres">
      <dgm:prSet presAssocID="{22E830D5-7B83-4221-A59E-3798665E81EA}" presName="node" presStyleLbl="node1" presStyleIdx="0" presStyleCnt="2">
        <dgm:presLayoutVars>
          <dgm:bulletEnabled val="1"/>
        </dgm:presLayoutVars>
      </dgm:prSet>
      <dgm:spPr/>
    </dgm:pt>
    <dgm:pt modelId="{63E3EAD7-6A79-4633-9529-96A4F2062E3B}" type="pres">
      <dgm:prSet presAssocID="{7B880E59-FE5B-4310-A43D-DB949290D2EF}" presName="sibTrans" presStyleCnt="0"/>
      <dgm:spPr/>
    </dgm:pt>
    <dgm:pt modelId="{62AD09F8-1E44-446A-BC35-CFD0DB2587C4}" type="pres">
      <dgm:prSet presAssocID="{C799CE87-FBC1-48A0-80A0-848E48A2AC1C}" presName="node" presStyleLbl="node1" presStyleIdx="1" presStyleCnt="2">
        <dgm:presLayoutVars>
          <dgm:bulletEnabled val="1"/>
        </dgm:presLayoutVars>
      </dgm:prSet>
      <dgm:spPr/>
    </dgm:pt>
  </dgm:ptLst>
  <dgm:cxnLst>
    <dgm:cxn modelId="{FD75C50F-D6FB-49AD-881D-15D952B84D75}" type="presOf" srcId="{C799CE87-FBC1-48A0-80A0-848E48A2AC1C}" destId="{62AD09F8-1E44-446A-BC35-CFD0DB2587C4}" srcOrd="0" destOrd="0" presId="urn:microsoft.com/office/officeart/2005/8/layout/default"/>
    <dgm:cxn modelId="{ADED6A11-4652-44FE-BF4B-2F981C63BF4A}" srcId="{22E830D5-7B83-4221-A59E-3798665E81EA}" destId="{D9870870-4709-41D2-93D9-A648797C2BDD}" srcOrd="3" destOrd="0" parTransId="{5A5D2F53-24A1-4EF1-8A30-C08FC8944BA7}" sibTransId="{1040E66F-7426-4E84-B8D9-938C5E04C4B3}"/>
    <dgm:cxn modelId="{E4D4D912-D204-48D6-9265-0B6423432230}" srcId="{22E830D5-7B83-4221-A59E-3798665E81EA}" destId="{3978FCEB-BAD4-4CF9-A7C2-7BE9A278BA43}" srcOrd="2" destOrd="0" parTransId="{34548D98-3D3C-4757-A6F3-53E4D03B9EE2}" sibTransId="{E4D6ADB1-A368-4EE2-B8BB-4B8C3D11AEED}"/>
    <dgm:cxn modelId="{964B1B15-D81F-481E-B416-29DB008B4DBC}" type="presOf" srcId="{F6BD9069-4778-4A3A-B860-FBBCA175AFA9}" destId="{E144042F-9154-405D-99EB-2D95576C1A16}" srcOrd="0" destOrd="2" presId="urn:microsoft.com/office/officeart/2005/8/layout/default"/>
    <dgm:cxn modelId="{FFAA5D15-FE8F-42B5-BFBA-87E16B03168E}" type="presOf" srcId="{59FA0008-319E-4CB9-AF48-61A008F429B7}" destId="{62AD09F8-1E44-446A-BC35-CFD0DB2587C4}" srcOrd="0" destOrd="1" presId="urn:microsoft.com/office/officeart/2005/8/layout/default"/>
    <dgm:cxn modelId="{0EF14217-5D2E-4314-B01B-8FBA96321DB1}" type="presOf" srcId="{3978FCEB-BAD4-4CF9-A7C2-7BE9A278BA43}" destId="{E144042F-9154-405D-99EB-2D95576C1A16}" srcOrd="0" destOrd="3" presId="urn:microsoft.com/office/officeart/2005/8/layout/default"/>
    <dgm:cxn modelId="{23CFF833-9E47-47FA-84AA-877FDB11C3CC}" srcId="{C799CE87-FBC1-48A0-80A0-848E48A2AC1C}" destId="{59FA0008-319E-4CB9-AF48-61A008F429B7}" srcOrd="0" destOrd="0" parTransId="{94148DBA-3E2C-4904-87E2-996C0A670F46}" sibTransId="{D6F17F81-461B-4B74-AE3D-D6BCC03DED01}"/>
    <dgm:cxn modelId="{67E98A34-0024-4290-ABF3-6C595745701C}" type="presOf" srcId="{76A7263D-0DBD-4AAF-958F-1629A18D9862}" destId="{E144042F-9154-405D-99EB-2D95576C1A16}" srcOrd="0" destOrd="1" presId="urn:microsoft.com/office/officeart/2005/8/layout/default"/>
    <dgm:cxn modelId="{AB263936-BEC4-4EB4-AF6A-FBB524982FDB}" type="presOf" srcId="{F27874A0-DDDD-464E-BC4B-78672141BECB}" destId="{D39947DC-A4B5-450A-8C3F-E2B5BC2B32D3}" srcOrd="0" destOrd="0" presId="urn:microsoft.com/office/officeart/2005/8/layout/default"/>
    <dgm:cxn modelId="{5E520341-E0E7-41E6-BAF7-002968FCA1F3}" type="presOf" srcId="{7F6D5563-E46F-411D-9B6F-7A5A75C3C77B}" destId="{62AD09F8-1E44-446A-BC35-CFD0DB2587C4}" srcOrd="0" destOrd="3" presId="urn:microsoft.com/office/officeart/2005/8/layout/default"/>
    <dgm:cxn modelId="{E8542947-540D-4493-8D6B-E3C3DA7D099C}" srcId="{C799CE87-FBC1-48A0-80A0-848E48A2AC1C}" destId="{03F28A47-1F93-4F69-876A-45B01479BD24}" srcOrd="1" destOrd="0" parTransId="{25A6331D-8028-4D7C-A14D-06E29954B50D}" sibTransId="{BFFA7A00-4E04-414E-8507-768566C060FC}"/>
    <dgm:cxn modelId="{9ED28D4F-1546-44E6-BEC5-DE2BCD7D56BC}" srcId="{22E830D5-7B83-4221-A59E-3798665E81EA}" destId="{76A7263D-0DBD-4AAF-958F-1629A18D9862}" srcOrd="0" destOrd="0" parTransId="{FACC40A5-F565-40A2-B889-F73626951576}" sibTransId="{DE460779-E91C-41BF-812E-7D1545F3EE07}"/>
    <dgm:cxn modelId="{0AF72F78-593C-4534-A8B2-EDFCF14B3E2B}" type="presOf" srcId="{C8CEA9DB-E853-4471-93E2-E031D37D242E}" destId="{E144042F-9154-405D-99EB-2D95576C1A16}" srcOrd="0" destOrd="5" presId="urn:microsoft.com/office/officeart/2005/8/layout/default"/>
    <dgm:cxn modelId="{7DF04189-8887-467D-B00E-EE700361CCD6}" type="presOf" srcId="{22E830D5-7B83-4221-A59E-3798665E81EA}" destId="{E144042F-9154-405D-99EB-2D95576C1A16}" srcOrd="0" destOrd="0" presId="urn:microsoft.com/office/officeart/2005/8/layout/default"/>
    <dgm:cxn modelId="{4BF3A3A1-F18C-4EBB-8C65-C19156E530A4}" srcId="{22E830D5-7B83-4221-A59E-3798665E81EA}" destId="{F6BD9069-4778-4A3A-B860-FBBCA175AFA9}" srcOrd="1" destOrd="0" parTransId="{C0037DC6-C63D-4FEF-A1FE-86A0381D792A}" sibTransId="{5B8F34C7-F4B6-40D5-9DE7-642BBBB882D7}"/>
    <dgm:cxn modelId="{E42B7FB6-5855-4837-B03D-635C404144B6}" srcId="{F27874A0-DDDD-464E-BC4B-78672141BECB}" destId="{22E830D5-7B83-4221-A59E-3798665E81EA}" srcOrd="0" destOrd="0" parTransId="{2F33A564-24BD-49AD-84C7-4ABA1F51B245}" sibTransId="{7B880E59-FE5B-4310-A43D-DB949290D2EF}"/>
    <dgm:cxn modelId="{2166D4C9-C520-4F28-AE9D-5FBE49D0B98F}" type="presOf" srcId="{D9870870-4709-41D2-93D9-A648797C2BDD}" destId="{E144042F-9154-405D-99EB-2D95576C1A16}" srcOrd="0" destOrd="4" presId="urn:microsoft.com/office/officeart/2005/8/layout/default"/>
    <dgm:cxn modelId="{3CF11ECC-0725-4CED-B3F1-B603E9E14962}" srcId="{C799CE87-FBC1-48A0-80A0-848E48A2AC1C}" destId="{7F6D5563-E46F-411D-9B6F-7A5A75C3C77B}" srcOrd="2" destOrd="0" parTransId="{53AFE513-AB59-4DF8-9C63-0CEE20DD607B}" sibTransId="{530C42AB-540E-4382-9CF7-BF10B84D7D7D}"/>
    <dgm:cxn modelId="{D39112E9-C869-43C5-9951-D6649F1D7512}" type="presOf" srcId="{03F28A47-1F93-4F69-876A-45B01479BD24}" destId="{62AD09F8-1E44-446A-BC35-CFD0DB2587C4}" srcOrd="0" destOrd="2" presId="urn:microsoft.com/office/officeart/2005/8/layout/default"/>
    <dgm:cxn modelId="{930863F4-AED1-427E-B9E8-065163256D51}" srcId="{F27874A0-DDDD-464E-BC4B-78672141BECB}" destId="{C799CE87-FBC1-48A0-80A0-848E48A2AC1C}" srcOrd="1" destOrd="0" parTransId="{12FF1B49-02E9-4A90-9CCA-86C81E3E41AC}" sibTransId="{377E5B82-A3EA-4D75-A7DC-0424FE79D62E}"/>
    <dgm:cxn modelId="{64E26BF6-92EC-4D1A-A645-D8A4C8CB8FB9}" srcId="{22E830D5-7B83-4221-A59E-3798665E81EA}" destId="{C8CEA9DB-E853-4471-93E2-E031D37D242E}" srcOrd="4" destOrd="0" parTransId="{FBF81080-5B08-4C6B-819B-D3095B953D91}" sibTransId="{DD105C1F-DE2A-4FD4-A92E-6E736619B3E8}"/>
    <dgm:cxn modelId="{0AD57194-03B7-4E90-965F-77164E519DB4}" type="presParOf" srcId="{D39947DC-A4B5-450A-8C3F-E2B5BC2B32D3}" destId="{E144042F-9154-405D-99EB-2D95576C1A16}" srcOrd="0" destOrd="0" presId="urn:microsoft.com/office/officeart/2005/8/layout/default"/>
    <dgm:cxn modelId="{FAC9C411-1FC2-451A-8D51-C2A9586C6DA9}" type="presParOf" srcId="{D39947DC-A4B5-450A-8C3F-E2B5BC2B32D3}" destId="{63E3EAD7-6A79-4633-9529-96A4F2062E3B}" srcOrd="1" destOrd="0" presId="urn:microsoft.com/office/officeart/2005/8/layout/default"/>
    <dgm:cxn modelId="{87B8BC3C-6F95-45D5-ADFD-DFCCE6450451}" type="presParOf" srcId="{D39947DC-A4B5-450A-8C3F-E2B5BC2B32D3}" destId="{62AD09F8-1E44-446A-BC35-CFD0DB2587C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6FB18D-C49A-46BE-A554-61EEBC13B6DC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B5BE323-2821-4EBE-BD19-87A34FDAB03A}">
      <dgm:prSet/>
      <dgm:spPr/>
      <dgm:t>
        <a:bodyPr/>
        <a:lstStyle/>
        <a:p>
          <a:r>
            <a:rPr lang="en-US" b="1"/>
            <a:t>Key Considerations:</a:t>
          </a:r>
          <a:endParaRPr lang="en-US"/>
        </a:p>
      </dgm:t>
    </dgm:pt>
    <dgm:pt modelId="{FC6439B7-1AFE-431F-BFD3-D169346FA592}" type="parTrans" cxnId="{3AE2BB19-2E35-4BD4-9D2F-DA54EE90AA2F}">
      <dgm:prSet/>
      <dgm:spPr/>
      <dgm:t>
        <a:bodyPr/>
        <a:lstStyle/>
        <a:p>
          <a:endParaRPr lang="en-US"/>
        </a:p>
      </dgm:t>
    </dgm:pt>
    <dgm:pt modelId="{77D8DE10-8DBC-4F3D-A7A4-5720CA730306}" type="sibTrans" cxnId="{3AE2BB19-2E35-4BD4-9D2F-DA54EE90AA2F}">
      <dgm:prSet/>
      <dgm:spPr/>
      <dgm:t>
        <a:bodyPr/>
        <a:lstStyle/>
        <a:p>
          <a:endParaRPr lang="en-US"/>
        </a:p>
      </dgm:t>
    </dgm:pt>
    <dgm:pt modelId="{3DD14EBB-A266-4F83-AF18-BE52F4AFDD13}">
      <dgm:prSet/>
      <dgm:spPr/>
      <dgm:t>
        <a:bodyPr/>
        <a:lstStyle/>
        <a:p>
          <a:r>
            <a:rPr lang="en-US"/>
            <a:t>Encryption at rest and in transit</a:t>
          </a:r>
        </a:p>
      </dgm:t>
    </dgm:pt>
    <dgm:pt modelId="{11AE7C37-6203-4AB3-AAB2-787C33ABE449}" type="parTrans" cxnId="{2F97F99E-CAF4-4C42-A54D-2E5BD1F05FEF}">
      <dgm:prSet/>
      <dgm:spPr/>
      <dgm:t>
        <a:bodyPr/>
        <a:lstStyle/>
        <a:p>
          <a:endParaRPr lang="en-US"/>
        </a:p>
      </dgm:t>
    </dgm:pt>
    <dgm:pt modelId="{FF92DB36-A0EB-44EB-AFC3-1DAA1984DD6C}" type="sibTrans" cxnId="{2F97F99E-CAF4-4C42-A54D-2E5BD1F05FEF}">
      <dgm:prSet/>
      <dgm:spPr/>
      <dgm:t>
        <a:bodyPr/>
        <a:lstStyle/>
        <a:p>
          <a:endParaRPr lang="en-US"/>
        </a:p>
      </dgm:t>
    </dgm:pt>
    <dgm:pt modelId="{47EE7FCD-303F-4D94-ACDE-44CB0BFBE52C}">
      <dgm:prSet/>
      <dgm:spPr/>
      <dgm:t>
        <a:bodyPr/>
        <a:lstStyle/>
        <a:p>
          <a:r>
            <a:rPr lang="en-US"/>
            <a:t>Tokenization and masking</a:t>
          </a:r>
        </a:p>
      </dgm:t>
    </dgm:pt>
    <dgm:pt modelId="{1E95E579-54BB-4FEE-9BA4-DAE9659237E4}" type="parTrans" cxnId="{B69583E2-E1FE-49D1-AC38-68B62F5B6A2A}">
      <dgm:prSet/>
      <dgm:spPr/>
      <dgm:t>
        <a:bodyPr/>
        <a:lstStyle/>
        <a:p>
          <a:endParaRPr lang="en-US"/>
        </a:p>
      </dgm:t>
    </dgm:pt>
    <dgm:pt modelId="{C20DAAE3-015D-41DE-9303-3AED4C94B50F}" type="sibTrans" cxnId="{B69583E2-E1FE-49D1-AC38-68B62F5B6A2A}">
      <dgm:prSet/>
      <dgm:spPr/>
      <dgm:t>
        <a:bodyPr/>
        <a:lstStyle/>
        <a:p>
          <a:endParaRPr lang="en-US"/>
        </a:p>
      </dgm:t>
    </dgm:pt>
    <dgm:pt modelId="{803865B6-5219-43C6-A3F7-AA491325334D}">
      <dgm:prSet/>
      <dgm:spPr/>
      <dgm:t>
        <a:bodyPr/>
        <a:lstStyle/>
        <a:p>
          <a:r>
            <a:rPr lang="en-US" dirty="0"/>
            <a:t>Backup and disaster recovery strategies</a:t>
          </a:r>
        </a:p>
      </dgm:t>
    </dgm:pt>
    <dgm:pt modelId="{B31DEDA2-997B-4243-8A62-A6ADF8F51C8F}" type="parTrans" cxnId="{3ABDE6F0-522D-4C4C-B488-89B61C5B8ABF}">
      <dgm:prSet/>
      <dgm:spPr/>
      <dgm:t>
        <a:bodyPr/>
        <a:lstStyle/>
        <a:p>
          <a:endParaRPr lang="en-US"/>
        </a:p>
      </dgm:t>
    </dgm:pt>
    <dgm:pt modelId="{BF75264F-8514-4AA6-9A5A-82A9D7EB1C71}" type="sibTrans" cxnId="{3ABDE6F0-522D-4C4C-B488-89B61C5B8ABF}">
      <dgm:prSet/>
      <dgm:spPr/>
      <dgm:t>
        <a:bodyPr/>
        <a:lstStyle/>
        <a:p>
          <a:endParaRPr lang="en-US"/>
        </a:p>
      </dgm:t>
    </dgm:pt>
    <dgm:pt modelId="{2B46FB0E-DCF6-4BF1-8DC8-E95A3AC21F2B}">
      <dgm:prSet/>
      <dgm:spPr/>
      <dgm:t>
        <a:bodyPr/>
        <a:lstStyle/>
        <a:p>
          <a:r>
            <a:rPr lang="en-US" b="1"/>
            <a:t>Architecture Components:</a:t>
          </a:r>
          <a:endParaRPr lang="en-US"/>
        </a:p>
      </dgm:t>
    </dgm:pt>
    <dgm:pt modelId="{413E9F3B-1E8E-423A-AB5A-2FE242AB6A14}" type="parTrans" cxnId="{570AAEA2-0527-4669-847D-2F25C024A371}">
      <dgm:prSet/>
      <dgm:spPr/>
      <dgm:t>
        <a:bodyPr/>
        <a:lstStyle/>
        <a:p>
          <a:endParaRPr lang="en-US"/>
        </a:p>
      </dgm:t>
    </dgm:pt>
    <dgm:pt modelId="{AD184CBE-796B-4185-BE9E-504FE3C5F7D1}" type="sibTrans" cxnId="{570AAEA2-0527-4669-847D-2F25C024A371}">
      <dgm:prSet/>
      <dgm:spPr/>
      <dgm:t>
        <a:bodyPr/>
        <a:lstStyle/>
        <a:p>
          <a:endParaRPr lang="en-US"/>
        </a:p>
      </dgm:t>
    </dgm:pt>
    <dgm:pt modelId="{D94AE7C6-8A33-4CBA-BD94-4742AB1CCE85}">
      <dgm:prSet/>
      <dgm:spPr/>
      <dgm:t>
        <a:bodyPr/>
        <a:lstStyle/>
        <a:p>
          <a:r>
            <a:rPr lang="en-US"/>
            <a:t>AWS: KMS, Secrets Manager, S3 encryption</a:t>
          </a:r>
        </a:p>
      </dgm:t>
    </dgm:pt>
    <dgm:pt modelId="{3171F6E6-E4B2-43E6-8094-E5D9998568EF}" type="parTrans" cxnId="{B9FEEFF1-53F0-4584-BDF7-5402C2BEBAF8}">
      <dgm:prSet/>
      <dgm:spPr/>
      <dgm:t>
        <a:bodyPr/>
        <a:lstStyle/>
        <a:p>
          <a:endParaRPr lang="en-US"/>
        </a:p>
      </dgm:t>
    </dgm:pt>
    <dgm:pt modelId="{0648A78B-A7A3-4759-A044-9AF9B394055A}" type="sibTrans" cxnId="{B9FEEFF1-53F0-4584-BDF7-5402C2BEBAF8}">
      <dgm:prSet/>
      <dgm:spPr/>
      <dgm:t>
        <a:bodyPr/>
        <a:lstStyle/>
        <a:p>
          <a:endParaRPr lang="en-US"/>
        </a:p>
      </dgm:t>
    </dgm:pt>
    <dgm:pt modelId="{8C1C152C-709C-47B2-96BE-394A290DB3C7}">
      <dgm:prSet/>
      <dgm:spPr/>
      <dgm:t>
        <a:bodyPr/>
        <a:lstStyle/>
        <a:p>
          <a:r>
            <a:rPr lang="en-US"/>
            <a:t>Azure: Key Vault, Disk Encryption, SQL TDE</a:t>
          </a:r>
        </a:p>
      </dgm:t>
    </dgm:pt>
    <dgm:pt modelId="{038733CA-5CA4-4D46-80F8-A4B9FC7C5223}" type="parTrans" cxnId="{59EC1C38-EFE2-4026-BE58-4B28B60ED7F2}">
      <dgm:prSet/>
      <dgm:spPr/>
      <dgm:t>
        <a:bodyPr/>
        <a:lstStyle/>
        <a:p>
          <a:endParaRPr lang="en-US"/>
        </a:p>
      </dgm:t>
    </dgm:pt>
    <dgm:pt modelId="{5192E22F-6864-4D6B-9FFC-B978034BC16A}" type="sibTrans" cxnId="{59EC1C38-EFE2-4026-BE58-4B28B60ED7F2}">
      <dgm:prSet/>
      <dgm:spPr/>
      <dgm:t>
        <a:bodyPr/>
        <a:lstStyle/>
        <a:p>
          <a:endParaRPr lang="en-US"/>
        </a:p>
      </dgm:t>
    </dgm:pt>
    <dgm:pt modelId="{A02F0EAA-FE63-411A-862A-7847D956FDDF}">
      <dgm:prSet/>
      <dgm:spPr/>
      <dgm:t>
        <a:bodyPr/>
        <a:lstStyle/>
        <a:p>
          <a:r>
            <a:rPr lang="en-US"/>
            <a:t>GCP: Cloud KMS, Cloud DLP, Cloud Storage encryption</a:t>
          </a:r>
        </a:p>
      </dgm:t>
    </dgm:pt>
    <dgm:pt modelId="{3FB2A561-B51D-4DF2-BC60-5F4695E91731}" type="parTrans" cxnId="{023FB2BD-2383-4BF7-8BFF-4A88AEF65462}">
      <dgm:prSet/>
      <dgm:spPr/>
      <dgm:t>
        <a:bodyPr/>
        <a:lstStyle/>
        <a:p>
          <a:endParaRPr lang="en-US"/>
        </a:p>
      </dgm:t>
    </dgm:pt>
    <dgm:pt modelId="{2640B74A-FAEF-4E19-9FF1-CC1DD30031A9}" type="sibTrans" cxnId="{023FB2BD-2383-4BF7-8BFF-4A88AEF65462}">
      <dgm:prSet/>
      <dgm:spPr/>
      <dgm:t>
        <a:bodyPr/>
        <a:lstStyle/>
        <a:p>
          <a:endParaRPr lang="en-US"/>
        </a:p>
      </dgm:t>
    </dgm:pt>
    <dgm:pt modelId="{EFDE0E81-2E89-4F0C-9129-D56ECED3B03D}">
      <dgm:prSet/>
      <dgm:spPr/>
      <dgm:t>
        <a:bodyPr/>
        <a:lstStyle/>
        <a:p>
          <a:r>
            <a:rPr lang="en-US" dirty="0"/>
            <a:t>Segmentation or data isolation</a:t>
          </a:r>
        </a:p>
      </dgm:t>
    </dgm:pt>
    <dgm:pt modelId="{8EC8EAE4-594C-497E-A9E6-FD11FF023D06}" type="parTrans" cxnId="{5952F97E-B048-4BBB-8F72-89C664913D1C}">
      <dgm:prSet/>
      <dgm:spPr/>
    </dgm:pt>
    <dgm:pt modelId="{3022B5DE-11AF-47CC-B97A-94A2B2B5E566}" type="sibTrans" cxnId="{5952F97E-B048-4BBB-8F72-89C664913D1C}">
      <dgm:prSet/>
      <dgm:spPr/>
    </dgm:pt>
    <dgm:pt modelId="{DC473B6E-866B-43FE-A160-D399A86B50F6}" type="pres">
      <dgm:prSet presAssocID="{0A6FB18D-C49A-46BE-A554-61EEBC13B6DC}" presName="linear" presStyleCnt="0">
        <dgm:presLayoutVars>
          <dgm:animLvl val="lvl"/>
          <dgm:resizeHandles val="exact"/>
        </dgm:presLayoutVars>
      </dgm:prSet>
      <dgm:spPr/>
    </dgm:pt>
    <dgm:pt modelId="{C7C708C6-FECD-4DD6-AA33-14574700C341}" type="pres">
      <dgm:prSet presAssocID="{EB5BE323-2821-4EBE-BD19-87A34FDAB03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4C2CB71-03B4-42AC-837B-4A49500415C0}" type="pres">
      <dgm:prSet presAssocID="{EB5BE323-2821-4EBE-BD19-87A34FDAB03A}" presName="childText" presStyleLbl="revTx" presStyleIdx="0" presStyleCnt="2">
        <dgm:presLayoutVars>
          <dgm:bulletEnabled val="1"/>
        </dgm:presLayoutVars>
      </dgm:prSet>
      <dgm:spPr/>
    </dgm:pt>
    <dgm:pt modelId="{5095C026-2019-4739-8B15-57D654D6B2F3}" type="pres">
      <dgm:prSet presAssocID="{2B46FB0E-DCF6-4BF1-8DC8-E95A3AC21F2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8DB0575-2358-4695-8A3D-F9D2A9C32F8C}" type="pres">
      <dgm:prSet presAssocID="{2B46FB0E-DCF6-4BF1-8DC8-E95A3AC21F2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2CEF60D-CDFB-4443-8816-944CF4F7D7F2}" type="presOf" srcId="{3DD14EBB-A266-4F83-AF18-BE52F4AFDD13}" destId="{94C2CB71-03B4-42AC-837B-4A49500415C0}" srcOrd="0" destOrd="0" presId="urn:microsoft.com/office/officeart/2005/8/layout/vList2"/>
    <dgm:cxn modelId="{3AE2BB19-2E35-4BD4-9D2F-DA54EE90AA2F}" srcId="{0A6FB18D-C49A-46BE-A554-61EEBC13B6DC}" destId="{EB5BE323-2821-4EBE-BD19-87A34FDAB03A}" srcOrd="0" destOrd="0" parTransId="{FC6439B7-1AFE-431F-BFD3-D169346FA592}" sibTransId="{77D8DE10-8DBC-4F3D-A7A4-5720CA730306}"/>
    <dgm:cxn modelId="{6A9DFE20-3D0C-43B6-88F2-B3030AB1A7C2}" type="presOf" srcId="{D94AE7C6-8A33-4CBA-BD94-4742AB1CCE85}" destId="{D8DB0575-2358-4695-8A3D-F9D2A9C32F8C}" srcOrd="0" destOrd="0" presId="urn:microsoft.com/office/officeart/2005/8/layout/vList2"/>
    <dgm:cxn modelId="{59EC1C38-EFE2-4026-BE58-4B28B60ED7F2}" srcId="{2B46FB0E-DCF6-4BF1-8DC8-E95A3AC21F2B}" destId="{8C1C152C-709C-47B2-96BE-394A290DB3C7}" srcOrd="1" destOrd="0" parTransId="{038733CA-5CA4-4D46-80F8-A4B9FC7C5223}" sibTransId="{5192E22F-6864-4D6B-9FFC-B978034BC16A}"/>
    <dgm:cxn modelId="{7316AE5E-3369-42AF-A1F4-5893CCEE08D9}" type="presOf" srcId="{47EE7FCD-303F-4D94-ACDE-44CB0BFBE52C}" destId="{94C2CB71-03B4-42AC-837B-4A49500415C0}" srcOrd="0" destOrd="1" presId="urn:microsoft.com/office/officeart/2005/8/layout/vList2"/>
    <dgm:cxn modelId="{D930C461-1DB1-46F0-BF42-9BEF6193B497}" type="presOf" srcId="{EFDE0E81-2E89-4F0C-9129-D56ECED3B03D}" destId="{94C2CB71-03B4-42AC-837B-4A49500415C0}" srcOrd="0" destOrd="3" presId="urn:microsoft.com/office/officeart/2005/8/layout/vList2"/>
    <dgm:cxn modelId="{5952F97E-B048-4BBB-8F72-89C664913D1C}" srcId="{EB5BE323-2821-4EBE-BD19-87A34FDAB03A}" destId="{EFDE0E81-2E89-4F0C-9129-D56ECED3B03D}" srcOrd="3" destOrd="0" parTransId="{8EC8EAE4-594C-497E-A9E6-FD11FF023D06}" sibTransId="{3022B5DE-11AF-47CC-B97A-94A2B2B5E566}"/>
    <dgm:cxn modelId="{A4421884-8CA6-4F89-AE8A-327DA4499682}" type="presOf" srcId="{803865B6-5219-43C6-A3F7-AA491325334D}" destId="{94C2CB71-03B4-42AC-837B-4A49500415C0}" srcOrd="0" destOrd="2" presId="urn:microsoft.com/office/officeart/2005/8/layout/vList2"/>
    <dgm:cxn modelId="{2F97F99E-CAF4-4C42-A54D-2E5BD1F05FEF}" srcId="{EB5BE323-2821-4EBE-BD19-87A34FDAB03A}" destId="{3DD14EBB-A266-4F83-AF18-BE52F4AFDD13}" srcOrd="0" destOrd="0" parTransId="{11AE7C37-6203-4AB3-AAB2-787C33ABE449}" sibTransId="{FF92DB36-A0EB-44EB-AFC3-1DAA1984DD6C}"/>
    <dgm:cxn modelId="{570AAEA2-0527-4669-847D-2F25C024A371}" srcId="{0A6FB18D-C49A-46BE-A554-61EEBC13B6DC}" destId="{2B46FB0E-DCF6-4BF1-8DC8-E95A3AC21F2B}" srcOrd="1" destOrd="0" parTransId="{413E9F3B-1E8E-423A-AB5A-2FE242AB6A14}" sibTransId="{AD184CBE-796B-4185-BE9E-504FE3C5F7D1}"/>
    <dgm:cxn modelId="{9858F6A6-946F-4BBB-BE8D-8618660ED880}" type="presOf" srcId="{8C1C152C-709C-47B2-96BE-394A290DB3C7}" destId="{D8DB0575-2358-4695-8A3D-F9D2A9C32F8C}" srcOrd="0" destOrd="1" presId="urn:microsoft.com/office/officeart/2005/8/layout/vList2"/>
    <dgm:cxn modelId="{9A0A6CB3-4600-4FE6-91B2-5C24C41A7726}" type="presOf" srcId="{0A6FB18D-C49A-46BE-A554-61EEBC13B6DC}" destId="{DC473B6E-866B-43FE-A160-D399A86B50F6}" srcOrd="0" destOrd="0" presId="urn:microsoft.com/office/officeart/2005/8/layout/vList2"/>
    <dgm:cxn modelId="{023FB2BD-2383-4BF7-8BFF-4A88AEF65462}" srcId="{2B46FB0E-DCF6-4BF1-8DC8-E95A3AC21F2B}" destId="{A02F0EAA-FE63-411A-862A-7847D956FDDF}" srcOrd="2" destOrd="0" parTransId="{3FB2A561-B51D-4DF2-BC60-5F4695E91731}" sibTransId="{2640B74A-FAEF-4E19-9FF1-CC1DD30031A9}"/>
    <dgm:cxn modelId="{DEE616CE-628E-4D2F-8D69-86E289EF09B4}" type="presOf" srcId="{EB5BE323-2821-4EBE-BD19-87A34FDAB03A}" destId="{C7C708C6-FECD-4DD6-AA33-14574700C341}" srcOrd="0" destOrd="0" presId="urn:microsoft.com/office/officeart/2005/8/layout/vList2"/>
    <dgm:cxn modelId="{A57E59DD-6233-4537-86C7-F3A571875441}" type="presOf" srcId="{2B46FB0E-DCF6-4BF1-8DC8-E95A3AC21F2B}" destId="{5095C026-2019-4739-8B15-57D654D6B2F3}" srcOrd="0" destOrd="0" presId="urn:microsoft.com/office/officeart/2005/8/layout/vList2"/>
    <dgm:cxn modelId="{B69583E2-E1FE-49D1-AC38-68B62F5B6A2A}" srcId="{EB5BE323-2821-4EBE-BD19-87A34FDAB03A}" destId="{47EE7FCD-303F-4D94-ACDE-44CB0BFBE52C}" srcOrd="1" destOrd="0" parTransId="{1E95E579-54BB-4FEE-9BA4-DAE9659237E4}" sibTransId="{C20DAAE3-015D-41DE-9303-3AED4C94B50F}"/>
    <dgm:cxn modelId="{3ABDE6F0-522D-4C4C-B488-89B61C5B8ABF}" srcId="{EB5BE323-2821-4EBE-BD19-87A34FDAB03A}" destId="{803865B6-5219-43C6-A3F7-AA491325334D}" srcOrd="2" destOrd="0" parTransId="{B31DEDA2-997B-4243-8A62-A6ADF8F51C8F}" sibTransId="{BF75264F-8514-4AA6-9A5A-82A9D7EB1C71}"/>
    <dgm:cxn modelId="{B9FEEFF1-53F0-4584-BDF7-5402C2BEBAF8}" srcId="{2B46FB0E-DCF6-4BF1-8DC8-E95A3AC21F2B}" destId="{D94AE7C6-8A33-4CBA-BD94-4742AB1CCE85}" srcOrd="0" destOrd="0" parTransId="{3171F6E6-E4B2-43E6-8094-E5D9998568EF}" sibTransId="{0648A78B-A7A3-4759-A044-9AF9B394055A}"/>
    <dgm:cxn modelId="{256EEFF4-767D-4C23-9227-F71578A20FEE}" type="presOf" srcId="{A02F0EAA-FE63-411A-862A-7847D956FDDF}" destId="{D8DB0575-2358-4695-8A3D-F9D2A9C32F8C}" srcOrd="0" destOrd="2" presId="urn:microsoft.com/office/officeart/2005/8/layout/vList2"/>
    <dgm:cxn modelId="{D2F9AECC-6575-4288-A1E4-15FA84927D58}" type="presParOf" srcId="{DC473B6E-866B-43FE-A160-D399A86B50F6}" destId="{C7C708C6-FECD-4DD6-AA33-14574700C341}" srcOrd="0" destOrd="0" presId="urn:microsoft.com/office/officeart/2005/8/layout/vList2"/>
    <dgm:cxn modelId="{DEC1EDC5-1DDE-480C-BEDF-5F9BD1A3260A}" type="presParOf" srcId="{DC473B6E-866B-43FE-A160-D399A86B50F6}" destId="{94C2CB71-03B4-42AC-837B-4A49500415C0}" srcOrd="1" destOrd="0" presId="urn:microsoft.com/office/officeart/2005/8/layout/vList2"/>
    <dgm:cxn modelId="{984E2611-A5CF-4E53-930B-09357E92B101}" type="presParOf" srcId="{DC473B6E-866B-43FE-A160-D399A86B50F6}" destId="{5095C026-2019-4739-8B15-57D654D6B2F3}" srcOrd="2" destOrd="0" presId="urn:microsoft.com/office/officeart/2005/8/layout/vList2"/>
    <dgm:cxn modelId="{EBC0845B-A5F4-49EF-9F2B-4D71E64DC52E}" type="presParOf" srcId="{DC473B6E-866B-43FE-A160-D399A86B50F6}" destId="{D8DB0575-2358-4695-8A3D-F9D2A9C32F8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5C8260-B69B-4497-AB93-278A79EEE9F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544BC32-CA27-474B-BA71-0E85805FECFD}">
      <dgm:prSet/>
      <dgm:spPr/>
      <dgm:t>
        <a:bodyPr/>
        <a:lstStyle/>
        <a:p>
          <a:r>
            <a:rPr lang="en-US" b="1"/>
            <a:t>Key Considerations:</a:t>
          </a:r>
          <a:endParaRPr lang="en-US"/>
        </a:p>
      </dgm:t>
    </dgm:pt>
    <dgm:pt modelId="{7CD9FD15-4162-4A7E-BA4F-ABA83FFD1BF0}" type="parTrans" cxnId="{DDF8895B-4DCF-428B-B49C-3575DB6831B8}">
      <dgm:prSet/>
      <dgm:spPr/>
      <dgm:t>
        <a:bodyPr/>
        <a:lstStyle/>
        <a:p>
          <a:endParaRPr lang="en-US"/>
        </a:p>
      </dgm:t>
    </dgm:pt>
    <dgm:pt modelId="{CD6C32EF-C5E4-40CB-820B-ECD1EBA3B424}" type="sibTrans" cxnId="{DDF8895B-4DCF-428B-B49C-3575DB6831B8}">
      <dgm:prSet/>
      <dgm:spPr/>
      <dgm:t>
        <a:bodyPr/>
        <a:lstStyle/>
        <a:p>
          <a:endParaRPr lang="en-US"/>
        </a:p>
      </dgm:t>
    </dgm:pt>
    <dgm:pt modelId="{E9CE3AF8-E6A5-4612-8E51-43B6AD463E00}">
      <dgm:prSet/>
      <dgm:spPr/>
      <dgm:t>
        <a:bodyPr/>
        <a:lstStyle/>
        <a:p>
          <a:r>
            <a:rPr lang="en-US"/>
            <a:t>Firewalls and Network Security Groups</a:t>
          </a:r>
        </a:p>
      </dgm:t>
    </dgm:pt>
    <dgm:pt modelId="{690BCE1F-6335-42FB-8346-48241A268A31}" type="parTrans" cxnId="{9B2F749E-1ED3-46A4-9DDB-1D8C930A9DCF}">
      <dgm:prSet/>
      <dgm:spPr/>
      <dgm:t>
        <a:bodyPr/>
        <a:lstStyle/>
        <a:p>
          <a:endParaRPr lang="en-US"/>
        </a:p>
      </dgm:t>
    </dgm:pt>
    <dgm:pt modelId="{1C4DAA7B-EF92-4386-9966-547E58C05935}" type="sibTrans" cxnId="{9B2F749E-1ED3-46A4-9DDB-1D8C930A9DCF}">
      <dgm:prSet/>
      <dgm:spPr/>
      <dgm:t>
        <a:bodyPr/>
        <a:lstStyle/>
        <a:p>
          <a:endParaRPr lang="en-US"/>
        </a:p>
      </dgm:t>
    </dgm:pt>
    <dgm:pt modelId="{3EAA5850-5190-4BB7-A8FF-F9DFE7FDF3FD}">
      <dgm:prSet/>
      <dgm:spPr/>
      <dgm:t>
        <a:bodyPr/>
        <a:lstStyle/>
        <a:p>
          <a:r>
            <a:rPr lang="en-US" dirty="0"/>
            <a:t>VPC/</a:t>
          </a:r>
          <a:r>
            <a:rPr lang="en-US" dirty="0" err="1"/>
            <a:t>VNet</a:t>
          </a:r>
          <a:r>
            <a:rPr lang="en-US" dirty="0"/>
            <a:t> segmentation / logging</a:t>
          </a:r>
        </a:p>
      </dgm:t>
    </dgm:pt>
    <dgm:pt modelId="{AD8B68F2-6454-4FEB-8FAC-8B98333154F6}" type="parTrans" cxnId="{2FAFF6BA-199E-439F-8096-E5E93A0C53D1}">
      <dgm:prSet/>
      <dgm:spPr/>
      <dgm:t>
        <a:bodyPr/>
        <a:lstStyle/>
        <a:p>
          <a:endParaRPr lang="en-US"/>
        </a:p>
      </dgm:t>
    </dgm:pt>
    <dgm:pt modelId="{AFBB7E04-686D-45B1-A47A-0950E6FF6C00}" type="sibTrans" cxnId="{2FAFF6BA-199E-439F-8096-E5E93A0C53D1}">
      <dgm:prSet/>
      <dgm:spPr/>
      <dgm:t>
        <a:bodyPr/>
        <a:lstStyle/>
        <a:p>
          <a:endParaRPr lang="en-US"/>
        </a:p>
      </dgm:t>
    </dgm:pt>
    <dgm:pt modelId="{522B85E6-916B-438B-99E5-B260697DEB3F}">
      <dgm:prSet/>
      <dgm:spPr/>
      <dgm:t>
        <a:bodyPr/>
        <a:lstStyle/>
        <a:p>
          <a:r>
            <a:rPr lang="en-US" dirty="0"/>
            <a:t>Zero Trust Architecture</a:t>
          </a:r>
        </a:p>
      </dgm:t>
    </dgm:pt>
    <dgm:pt modelId="{E5554877-D624-4673-98BD-B9E4920471B0}" type="parTrans" cxnId="{A9872CDE-48E2-4C52-9079-8D68FE5202BE}">
      <dgm:prSet/>
      <dgm:spPr/>
      <dgm:t>
        <a:bodyPr/>
        <a:lstStyle/>
        <a:p>
          <a:endParaRPr lang="en-US"/>
        </a:p>
      </dgm:t>
    </dgm:pt>
    <dgm:pt modelId="{A663E145-CB9D-4BB8-9381-622BA991866B}" type="sibTrans" cxnId="{A9872CDE-48E2-4C52-9079-8D68FE5202BE}">
      <dgm:prSet/>
      <dgm:spPr/>
      <dgm:t>
        <a:bodyPr/>
        <a:lstStyle/>
        <a:p>
          <a:endParaRPr lang="en-US"/>
        </a:p>
      </dgm:t>
    </dgm:pt>
    <dgm:pt modelId="{BD889682-066A-4872-8887-4E3741A2A284}">
      <dgm:prSet/>
      <dgm:spPr/>
      <dgm:t>
        <a:bodyPr/>
        <a:lstStyle/>
        <a:p>
          <a:r>
            <a:rPr lang="en-US" b="1"/>
            <a:t>Architecture Components:</a:t>
          </a:r>
          <a:endParaRPr lang="en-US"/>
        </a:p>
      </dgm:t>
    </dgm:pt>
    <dgm:pt modelId="{ED1221EF-746A-4C24-A879-CC24999AC886}" type="parTrans" cxnId="{9756649E-DF57-417E-A3AC-28359E99E0D3}">
      <dgm:prSet/>
      <dgm:spPr/>
      <dgm:t>
        <a:bodyPr/>
        <a:lstStyle/>
        <a:p>
          <a:endParaRPr lang="en-US"/>
        </a:p>
      </dgm:t>
    </dgm:pt>
    <dgm:pt modelId="{2F248FA9-9891-43F1-880D-675C6035E0D2}" type="sibTrans" cxnId="{9756649E-DF57-417E-A3AC-28359E99E0D3}">
      <dgm:prSet/>
      <dgm:spPr/>
      <dgm:t>
        <a:bodyPr/>
        <a:lstStyle/>
        <a:p>
          <a:endParaRPr lang="en-US"/>
        </a:p>
      </dgm:t>
    </dgm:pt>
    <dgm:pt modelId="{0DA7A343-4488-4AC6-9711-B7E750A49F54}">
      <dgm:prSet/>
      <dgm:spPr/>
      <dgm:t>
        <a:bodyPr/>
        <a:lstStyle/>
        <a:p>
          <a:r>
            <a:rPr lang="en-US"/>
            <a:t>AWS: VPC, Security Groups, NACLs, AWS Shield (DDoS protection)</a:t>
          </a:r>
        </a:p>
      </dgm:t>
    </dgm:pt>
    <dgm:pt modelId="{CB264A24-E0F5-4974-88F8-AA55EFFE257B}" type="parTrans" cxnId="{FDE387EA-D2C6-48D7-A0C0-81B525BFDB57}">
      <dgm:prSet/>
      <dgm:spPr/>
      <dgm:t>
        <a:bodyPr/>
        <a:lstStyle/>
        <a:p>
          <a:endParaRPr lang="en-US"/>
        </a:p>
      </dgm:t>
    </dgm:pt>
    <dgm:pt modelId="{F77D01FF-626C-400E-ADCA-2E3341FCE650}" type="sibTrans" cxnId="{FDE387EA-D2C6-48D7-A0C0-81B525BFDB57}">
      <dgm:prSet/>
      <dgm:spPr/>
      <dgm:t>
        <a:bodyPr/>
        <a:lstStyle/>
        <a:p>
          <a:endParaRPr lang="en-US"/>
        </a:p>
      </dgm:t>
    </dgm:pt>
    <dgm:pt modelId="{9C428F1A-EF39-49D4-BB5A-FC38D385BE05}">
      <dgm:prSet/>
      <dgm:spPr/>
      <dgm:t>
        <a:bodyPr/>
        <a:lstStyle/>
        <a:p>
          <a:r>
            <a:rPr lang="en-US"/>
            <a:t>Azure: VNet, NSGs, Azure Firewall, DDoS Protection</a:t>
          </a:r>
        </a:p>
      </dgm:t>
    </dgm:pt>
    <dgm:pt modelId="{B19D30DC-0F2C-4DCB-8142-931BF1C97E69}" type="parTrans" cxnId="{5759F4EC-8A99-44BF-A63E-C7CEEE4509D3}">
      <dgm:prSet/>
      <dgm:spPr/>
      <dgm:t>
        <a:bodyPr/>
        <a:lstStyle/>
        <a:p>
          <a:endParaRPr lang="en-US"/>
        </a:p>
      </dgm:t>
    </dgm:pt>
    <dgm:pt modelId="{2134591A-417D-4DA4-8B9E-C20B7C2C963A}" type="sibTrans" cxnId="{5759F4EC-8A99-44BF-A63E-C7CEEE4509D3}">
      <dgm:prSet/>
      <dgm:spPr/>
      <dgm:t>
        <a:bodyPr/>
        <a:lstStyle/>
        <a:p>
          <a:endParaRPr lang="en-US"/>
        </a:p>
      </dgm:t>
    </dgm:pt>
    <dgm:pt modelId="{D838DAB1-DD9D-4BCA-B0EF-CE7C13A6CD05}">
      <dgm:prSet/>
      <dgm:spPr/>
      <dgm:t>
        <a:bodyPr/>
        <a:lstStyle/>
        <a:p>
          <a:r>
            <a:rPr lang="en-US"/>
            <a:t>GCP: VPC, Cloud Armor, Cloud Firewall</a:t>
          </a:r>
        </a:p>
      </dgm:t>
    </dgm:pt>
    <dgm:pt modelId="{16DC40E3-9794-4877-9B57-3435A4FE4025}" type="parTrans" cxnId="{40E1A027-43EB-43E6-8D64-023BA5D43E98}">
      <dgm:prSet/>
      <dgm:spPr/>
      <dgm:t>
        <a:bodyPr/>
        <a:lstStyle/>
        <a:p>
          <a:endParaRPr lang="en-US"/>
        </a:p>
      </dgm:t>
    </dgm:pt>
    <dgm:pt modelId="{0FC91A26-576A-45C6-A674-EBB1B8C7D83C}" type="sibTrans" cxnId="{40E1A027-43EB-43E6-8D64-023BA5D43E98}">
      <dgm:prSet/>
      <dgm:spPr/>
      <dgm:t>
        <a:bodyPr/>
        <a:lstStyle/>
        <a:p>
          <a:endParaRPr lang="en-US"/>
        </a:p>
      </dgm:t>
    </dgm:pt>
    <dgm:pt modelId="{522D0E9F-C44E-46EC-8467-311A15C22D3F}">
      <dgm:prSet/>
      <dgm:spPr/>
      <dgm:t>
        <a:bodyPr/>
        <a:lstStyle/>
        <a:p>
          <a:r>
            <a:rPr lang="en-US" dirty="0"/>
            <a:t>Web Application Firewalls / Proxies</a:t>
          </a:r>
        </a:p>
      </dgm:t>
    </dgm:pt>
    <dgm:pt modelId="{18B187DA-9482-45B7-BD93-D8912D378F23}" type="parTrans" cxnId="{B773C796-07D9-402C-BBD3-B27D47AD0DEE}">
      <dgm:prSet/>
      <dgm:spPr/>
      <dgm:t>
        <a:bodyPr/>
        <a:lstStyle/>
        <a:p>
          <a:endParaRPr lang="en-US"/>
        </a:p>
      </dgm:t>
    </dgm:pt>
    <dgm:pt modelId="{C7C74001-FD8D-451A-9E8F-43378B21777D}" type="sibTrans" cxnId="{B773C796-07D9-402C-BBD3-B27D47AD0DEE}">
      <dgm:prSet/>
      <dgm:spPr/>
      <dgm:t>
        <a:bodyPr/>
        <a:lstStyle/>
        <a:p>
          <a:endParaRPr lang="en-US"/>
        </a:p>
      </dgm:t>
    </dgm:pt>
    <dgm:pt modelId="{C2E17D04-C5BA-474D-A576-2BEF5746DC55}" type="pres">
      <dgm:prSet presAssocID="{3A5C8260-B69B-4497-AB93-278A79EEE9F1}" presName="diagram" presStyleCnt="0">
        <dgm:presLayoutVars>
          <dgm:dir/>
          <dgm:resizeHandles val="exact"/>
        </dgm:presLayoutVars>
      </dgm:prSet>
      <dgm:spPr/>
    </dgm:pt>
    <dgm:pt modelId="{18AA224D-4B10-400B-A3DA-FF12A5BB6A3A}" type="pres">
      <dgm:prSet presAssocID="{9544BC32-CA27-474B-BA71-0E85805FECFD}" presName="node" presStyleLbl="node1" presStyleIdx="0" presStyleCnt="2">
        <dgm:presLayoutVars>
          <dgm:bulletEnabled val="1"/>
        </dgm:presLayoutVars>
      </dgm:prSet>
      <dgm:spPr/>
    </dgm:pt>
    <dgm:pt modelId="{2B762BE4-C3D1-4508-8B38-7FA98231D05F}" type="pres">
      <dgm:prSet presAssocID="{CD6C32EF-C5E4-40CB-820B-ECD1EBA3B424}" presName="sibTrans" presStyleCnt="0"/>
      <dgm:spPr/>
    </dgm:pt>
    <dgm:pt modelId="{BD5DA5CA-1B4C-494E-BA1E-EF90D06E3A37}" type="pres">
      <dgm:prSet presAssocID="{BD889682-066A-4872-8887-4E3741A2A284}" presName="node" presStyleLbl="node1" presStyleIdx="1" presStyleCnt="2">
        <dgm:presLayoutVars>
          <dgm:bulletEnabled val="1"/>
        </dgm:presLayoutVars>
      </dgm:prSet>
      <dgm:spPr/>
    </dgm:pt>
  </dgm:ptLst>
  <dgm:cxnLst>
    <dgm:cxn modelId="{E24FB720-A227-4428-AC4D-E22FBF6914E2}" type="presOf" srcId="{522B85E6-916B-438B-99E5-B260697DEB3F}" destId="{18AA224D-4B10-400B-A3DA-FF12A5BB6A3A}" srcOrd="0" destOrd="4" presId="urn:microsoft.com/office/officeart/2005/8/layout/default"/>
    <dgm:cxn modelId="{40E1A027-43EB-43E6-8D64-023BA5D43E98}" srcId="{BD889682-066A-4872-8887-4E3741A2A284}" destId="{D838DAB1-DD9D-4BCA-B0EF-CE7C13A6CD05}" srcOrd="2" destOrd="0" parTransId="{16DC40E3-9794-4877-9B57-3435A4FE4025}" sibTransId="{0FC91A26-576A-45C6-A674-EBB1B8C7D83C}"/>
    <dgm:cxn modelId="{97ABEA2E-7328-490D-B952-E827923E558F}" type="presOf" srcId="{D838DAB1-DD9D-4BCA-B0EF-CE7C13A6CD05}" destId="{BD5DA5CA-1B4C-494E-BA1E-EF90D06E3A37}" srcOrd="0" destOrd="3" presId="urn:microsoft.com/office/officeart/2005/8/layout/default"/>
    <dgm:cxn modelId="{9D64E93D-B61B-4BF0-BF5E-8803903D520B}" type="presOf" srcId="{E9CE3AF8-E6A5-4612-8E51-43B6AD463E00}" destId="{18AA224D-4B10-400B-A3DA-FF12A5BB6A3A}" srcOrd="0" destOrd="1" presId="urn:microsoft.com/office/officeart/2005/8/layout/default"/>
    <dgm:cxn modelId="{DDF8895B-4DCF-428B-B49C-3575DB6831B8}" srcId="{3A5C8260-B69B-4497-AB93-278A79EEE9F1}" destId="{9544BC32-CA27-474B-BA71-0E85805FECFD}" srcOrd="0" destOrd="0" parTransId="{7CD9FD15-4162-4A7E-BA4F-ABA83FFD1BF0}" sibTransId="{CD6C32EF-C5E4-40CB-820B-ECD1EBA3B424}"/>
    <dgm:cxn modelId="{49438787-1243-4644-AD6F-42454BD683FA}" type="presOf" srcId="{3EAA5850-5190-4BB7-A8FF-F9DFE7FDF3FD}" destId="{18AA224D-4B10-400B-A3DA-FF12A5BB6A3A}" srcOrd="0" destOrd="2" presId="urn:microsoft.com/office/officeart/2005/8/layout/default"/>
    <dgm:cxn modelId="{EBE0DA93-B729-4A7D-A350-C3EEF9D0F483}" type="presOf" srcId="{9544BC32-CA27-474B-BA71-0E85805FECFD}" destId="{18AA224D-4B10-400B-A3DA-FF12A5BB6A3A}" srcOrd="0" destOrd="0" presId="urn:microsoft.com/office/officeart/2005/8/layout/default"/>
    <dgm:cxn modelId="{21EBAF95-FA32-48C7-BDB6-84F87DB334A1}" type="presOf" srcId="{0DA7A343-4488-4AC6-9711-B7E750A49F54}" destId="{BD5DA5CA-1B4C-494E-BA1E-EF90D06E3A37}" srcOrd="0" destOrd="1" presId="urn:microsoft.com/office/officeart/2005/8/layout/default"/>
    <dgm:cxn modelId="{B773C796-07D9-402C-BBD3-B27D47AD0DEE}" srcId="{9544BC32-CA27-474B-BA71-0E85805FECFD}" destId="{522D0E9F-C44E-46EC-8467-311A15C22D3F}" srcOrd="2" destOrd="0" parTransId="{18B187DA-9482-45B7-BD93-D8912D378F23}" sibTransId="{C7C74001-FD8D-451A-9E8F-43378B21777D}"/>
    <dgm:cxn modelId="{9756649E-DF57-417E-A3AC-28359E99E0D3}" srcId="{3A5C8260-B69B-4497-AB93-278A79EEE9F1}" destId="{BD889682-066A-4872-8887-4E3741A2A284}" srcOrd="1" destOrd="0" parTransId="{ED1221EF-746A-4C24-A879-CC24999AC886}" sibTransId="{2F248FA9-9891-43F1-880D-675C6035E0D2}"/>
    <dgm:cxn modelId="{9B2F749E-1ED3-46A4-9DDB-1D8C930A9DCF}" srcId="{9544BC32-CA27-474B-BA71-0E85805FECFD}" destId="{E9CE3AF8-E6A5-4612-8E51-43B6AD463E00}" srcOrd="0" destOrd="0" parTransId="{690BCE1F-6335-42FB-8346-48241A268A31}" sibTransId="{1C4DAA7B-EF92-4386-9966-547E58C05935}"/>
    <dgm:cxn modelId="{99D54FA0-B5BE-4242-8E46-510770ABC093}" type="presOf" srcId="{9C428F1A-EF39-49D4-BB5A-FC38D385BE05}" destId="{BD5DA5CA-1B4C-494E-BA1E-EF90D06E3A37}" srcOrd="0" destOrd="2" presId="urn:microsoft.com/office/officeart/2005/8/layout/default"/>
    <dgm:cxn modelId="{6794F3A8-9976-4AEB-95BE-B62F3537CE7E}" type="presOf" srcId="{522D0E9F-C44E-46EC-8467-311A15C22D3F}" destId="{18AA224D-4B10-400B-A3DA-FF12A5BB6A3A}" srcOrd="0" destOrd="3" presId="urn:microsoft.com/office/officeart/2005/8/layout/default"/>
    <dgm:cxn modelId="{CC8953AA-C9AE-4C00-83A4-80274F3FCBD3}" type="presOf" srcId="{BD889682-066A-4872-8887-4E3741A2A284}" destId="{BD5DA5CA-1B4C-494E-BA1E-EF90D06E3A37}" srcOrd="0" destOrd="0" presId="urn:microsoft.com/office/officeart/2005/8/layout/default"/>
    <dgm:cxn modelId="{2FAFF6BA-199E-439F-8096-E5E93A0C53D1}" srcId="{9544BC32-CA27-474B-BA71-0E85805FECFD}" destId="{3EAA5850-5190-4BB7-A8FF-F9DFE7FDF3FD}" srcOrd="1" destOrd="0" parTransId="{AD8B68F2-6454-4FEB-8FAC-8B98333154F6}" sibTransId="{AFBB7E04-686D-45B1-A47A-0950E6FF6C00}"/>
    <dgm:cxn modelId="{CE8019C0-77D8-42DA-BED1-519A1529DD9C}" type="presOf" srcId="{3A5C8260-B69B-4497-AB93-278A79EEE9F1}" destId="{C2E17D04-C5BA-474D-A576-2BEF5746DC55}" srcOrd="0" destOrd="0" presId="urn:microsoft.com/office/officeart/2005/8/layout/default"/>
    <dgm:cxn modelId="{A9872CDE-48E2-4C52-9079-8D68FE5202BE}" srcId="{9544BC32-CA27-474B-BA71-0E85805FECFD}" destId="{522B85E6-916B-438B-99E5-B260697DEB3F}" srcOrd="3" destOrd="0" parTransId="{E5554877-D624-4673-98BD-B9E4920471B0}" sibTransId="{A663E145-CB9D-4BB8-9381-622BA991866B}"/>
    <dgm:cxn modelId="{FDE387EA-D2C6-48D7-A0C0-81B525BFDB57}" srcId="{BD889682-066A-4872-8887-4E3741A2A284}" destId="{0DA7A343-4488-4AC6-9711-B7E750A49F54}" srcOrd="0" destOrd="0" parTransId="{CB264A24-E0F5-4974-88F8-AA55EFFE257B}" sibTransId="{F77D01FF-626C-400E-ADCA-2E3341FCE650}"/>
    <dgm:cxn modelId="{5759F4EC-8A99-44BF-A63E-C7CEEE4509D3}" srcId="{BD889682-066A-4872-8887-4E3741A2A284}" destId="{9C428F1A-EF39-49D4-BB5A-FC38D385BE05}" srcOrd="1" destOrd="0" parTransId="{B19D30DC-0F2C-4DCB-8142-931BF1C97E69}" sibTransId="{2134591A-417D-4DA4-8B9E-C20B7C2C963A}"/>
    <dgm:cxn modelId="{6616C478-BCA2-432D-92CD-E0C07FFF7F2D}" type="presParOf" srcId="{C2E17D04-C5BA-474D-A576-2BEF5746DC55}" destId="{18AA224D-4B10-400B-A3DA-FF12A5BB6A3A}" srcOrd="0" destOrd="0" presId="urn:microsoft.com/office/officeart/2005/8/layout/default"/>
    <dgm:cxn modelId="{672A79E8-8A45-4E76-8092-2D6476AF674F}" type="presParOf" srcId="{C2E17D04-C5BA-474D-A576-2BEF5746DC55}" destId="{2B762BE4-C3D1-4508-8B38-7FA98231D05F}" srcOrd="1" destOrd="0" presId="urn:microsoft.com/office/officeart/2005/8/layout/default"/>
    <dgm:cxn modelId="{DF1252F6-72E3-47C8-9463-F318A82C36E8}" type="presParOf" srcId="{C2E17D04-C5BA-474D-A576-2BEF5746DC55}" destId="{BD5DA5CA-1B4C-494E-BA1E-EF90D06E3A37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283F53-0ADE-4940-A78E-3319025D03E7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665BA58-CE78-4C9B-B103-E934AE139DF9}">
      <dgm:prSet/>
      <dgm:spPr/>
      <dgm:t>
        <a:bodyPr/>
        <a:lstStyle/>
        <a:p>
          <a:r>
            <a:rPr lang="en-US" b="1"/>
            <a:t>Key Considerations:</a:t>
          </a:r>
          <a:endParaRPr lang="en-US"/>
        </a:p>
      </dgm:t>
    </dgm:pt>
    <dgm:pt modelId="{734778B0-938F-4EF7-B874-5E1E538CD27A}" type="parTrans" cxnId="{5D408E2C-29FC-485D-BC05-F29B8F2F3DD8}">
      <dgm:prSet/>
      <dgm:spPr/>
      <dgm:t>
        <a:bodyPr/>
        <a:lstStyle/>
        <a:p>
          <a:endParaRPr lang="en-US"/>
        </a:p>
      </dgm:t>
    </dgm:pt>
    <dgm:pt modelId="{B8852F03-6D32-4EBF-87AB-82BF1E491013}" type="sibTrans" cxnId="{5D408E2C-29FC-485D-BC05-F29B8F2F3DD8}">
      <dgm:prSet/>
      <dgm:spPr/>
      <dgm:t>
        <a:bodyPr/>
        <a:lstStyle/>
        <a:p>
          <a:endParaRPr lang="en-US"/>
        </a:p>
      </dgm:t>
    </dgm:pt>
    <dgm:pt modelId="{90E08775-7B6A-4833-9906-EEC7FC6E2527}">
      <dgm:prSet/>
      <dgm:spPr/>
      <dgm:t>
        <a:bodyPr/>
        <a:lstStyle/>
        <a:p>
          <a:r>
            <a:rPr lang="en-US"/>
            <a:t>Compliance with GDPR, HIPAA, SOC 2, ISO 27001</a:t>
          </a:r>
        </a:p>
      </dgm:t>
    </dgm:pt>
    <dgm:pt modelId="{FC169040-A81E-44F6-86FA-3604312D101F}" type="parTrans" cxnId="{CA04E41F-B19D-4F63-B297-811F2B985DA3}">
      <dgm:prSet/>
      <dgm:spPr/>
      <dgm:t>
        <a:bodyPr/>
        <a:lstStyle/>
        <a:p>
          <a:endParaRPr lang="en-US"/>
        </a:p>
      </dgm:t>
    </dgm:pt>
    <dgm:pt modelId="{3AD59F1E-6DA7-4391-AC5A-F98353B1EC5B}" type="sibTrans" cxnId="{CA04E41F-B19D-4F63-B297-811F2B985DA3}">
      <dgm:prSet/>
      <dgm:spPr/>
      <dgm:t>
        <a:bodyPr/>
        <a:lstStyle/>
        <a:p>
          <a:endParaRPr lang="en-US"/>
        </a:p>
      </dgm:t>
    </dgm:pt>
    <dgm:pt modelId="{380E959E-ACED-4A00-BF90-E2DFAC26BF3E}">
      <dgm:prSet/>
      <dgm:spPr/>
      <dgm:t>
        <a:bodyPr/>
        <a:lstStyle/>
        <a:p>
          <a:r>
            <a:rPr lang="en-US"/>
            <a:t>Cloud Security Posture Management (CSPM)</a:t>
          </a:r>
        </a:p>
      </dgm:t>
    </dgm:pt>
    <dgm:pt modelId="{7666751A-1042-44FD-B743-88EC7EB5C77D}" type="parTrans" cxnId="{74885964-3173-4924-8510-7A042B898E2A}">
      <dgm:prSet/>
      <dgm:spPr/>
      <dgm:t>
        <a:bodyPr/>
        <a:lstStyle/>
        <a:p>
          <a:endParaRPr lang="en-US"/>
        </a:p>
      </dgm:t>
    </dgm:pt>
    <dgm:pt modelId="{73AD61D5-CAD2-47FD-B729-4E38B63AEAF8}" type="sibTrans" cxnId="{74885964-3173-4924-8510-7A042B898E2A}">
      <dgm:prSet/>
      <dgm:spPr/>
      <dgm:t>
        <a:bodyPr/>
        <a:lstStyle/>
        <a:p>
          <a:endParaRPr lang="en-US"/>
        </a:p>
      </dgm:t>
    </dgm:pt>
    <dgm:pt modelId="{8B610169-49A5-4375-8EDD-7AC9B5920579}">
      <dgm:prSet/>
      <dgm:spPr/>
      <dgm:t>
        <a:bodyPr/>
        <a:lstStyle/>
        <a:p>
          <a:r>
            <a:rPr lang="en-US"/>
            <a:t>Centralized logging and auditing</a:t>
          </a:r>
        </a:p>
      </dgm:t>
    </dgm:pt>
    <dgm:pt modelId="{ED3028CE-08F6-446B-A34B-7166F4961597}" type="parTrans" cxnId="{8147E709-FA9B-4B35-A0FA-2CFF973B6626}">
      <dgm:prSet/>
      <dgm:spPr/>
      <dgm:t>
        <a:bodyPr/>
        <a:lstStyle/>
        <a:p>
          <a:endParaRPr lang="en-US"/>
        </a:p>
      </dgm:t>
    </dgm:pt>
    <dgm:pt modelId="{DCEFC3BB-E9D9-48D0-A3C7-887A112AB1E0}" type="sibTrans" cxnId="{8147E709-FA9B-4B35-A0FA-2CFF973B6626}">
      <dgm:prSet/>
      <dgm:spPr/>
      <dgm:t>
        <a:bodyPr/>
        <a:lstStyle/>
        <a:p>
          <a:endParaRPr lang="en-US"/>
        </a:p>
      </dgm:t>
    </dgm:pt>
    <dgm:pt modelId="{ED73D060-50AE-4389-8CB3-345F293CA241}">
      <dgm:prSet/>
      <dgm:spPr/>
      <dgm:t>
        <a:bodyPr/>
        <a:lstStyle/>
        <a:p>
          <a:r>
            <a:rPr lang="en-US" b="1"/>
            <a:t>Architecture Components:</a:t>
          </a:r>
          <a:endParaRPr lang="en-US"/>
        </a:p>
      </dgm:t>
    </dgm:pt>
    <dgm:pt modelId="{222A8D19-EDCF-4B88-A80D-55819FDF635C}" type="parTrans" cxnId="{80D26F0F-AB4E-47C2-AFFA-79493BF289C2}">
      <dgm:prSet/>
      <dgm:spPr/>
      <dgm:t>
        <a:bodyPr/>
        <a:lstStyle/>
        <a:p>
          <a:endParaRPr lang="en-US"/>
        </a:p>
      </dgm:t>
    </dgm:pt>
    <dgm:pt modelId="{D0480AB7-D640-4DF1-A321-138A47F72F8C}" type="sibTrans" cxnId="{80D26F0F-AB4E-47C2-AFFA-79493BF289C2}">
      <dgm:prSet/>
      <dgm:spPr/>
      <dgm:t>
        <a:bodyPr/>
        <a:lstStyle/>
        <a:p>
          <a:endParaRPr lang="en-US"/>
        </a:p>
      </dgm:t>
    </dgm:pt>
    <dgm:pt modelId="{32EB5194-ED5E-4F1F-AA49-E510942EC618}">
      <dgm:prSet/>
      <dgm:spPr/>
      <dgm:t>
        <a:bodyPr/>
        <a:lstStyle/>
        <a:p>
          <a:r>
            <a:rPr lang="en-US"/>
            <a:t>AWS: Config, CloudTrail, Security Hub, Audit Manager</a:t>
          </a:r>
        </a:p>
      </dgm:t>
    </dgm:pt>
    <dgm:pt modelId="{4E7B62EF-407D-4F81-B5F3-C3BC5E8EB814}" type="parTrans" cxnId="{53B5F899-F9CB-429D-AEEA-951583DCFB74}">
      <dgm:prSet/>
      <dgm:spPr/>
      <dgm:t>
        <a:bodyPr/>
        <a:lstStyle/>
        <a:p>
          <a:endParaRPr lang="en-US"/>
        </a:p>
      </dgm:t>
    </dgm:pt>
    <dgm:pt modelId="{0513D2A2-1D6F-445B-902F-FCE73B2562DD}" type="sibTrans" cxnId="{53B5F899-F9CB-429D-AEEA-951583DCFB74}">
      <dgm:prSet/>
      <dgm:spPr/>
      <dgm:t>
        <a:bodyPr/>
        <a:lstStyle/>
        <a:p>
          <a:endParaRPr lang="en-US"/>
        </a:p>
      </dgm:t>
    </dgm:pt>
    <dgm:pt modelId="{95D6B22F-145F-4563-81B9-65D5D0F8B4D3}">
      <dgm:prSet/>
      <dgm:spPr/>
      <dgm:t>
        <a:bodyPr/>
        <a:lstStyle/>
        <a:p>
          <a:r>
            <a:rPr lang="en-US"/>
            <a:t>Azure: Policy, Security Center, Azure Monitor</a:t>
          </a:r>
        </a:p>
      </dgm:t>
    </dgm:pt>
    <dgm:pt modelId="{47D38963-245D-4880-B546-B085D61BA335}" type="parTrans" cxnId="{75027178-A791-42EE-B3DD-407C51EF3298}">
      <dgm:prSet/>
      <dgm:spPr/>
      <dgm:t>
        <a:bodyPr/>
        <a:lstStyle/>
        <a:p>
          <a:endParaRPr lang="en-US"/>
        </a:p>
      </dgm:t>
    </dgm:pt>
    <dgm:pt modelId="{FE69BB1C-D747-45F5-8F26-3EE51723B986}" type="sibTrans" cxnId="{75027178-A791-42EE-B3DD-407C51EF3298}">
      <dgm:prSet/>
      <dgm:spPr/>
      <dgm:t>
        <a:bodyPr/>
        <a:lstStyle/>
        <a:p>
          <a:endParaRPr lang="en-US"/>
        </a:p>
      </dgm:t>
    </dgm:pt>
    <dgm:pt modelId="{92A1C67D-7409-43C0-82C3-0031EB36EF51}">
      <dgm:prSet/>
      <dgm:spPr/>
      <dgm:t>
        <a:bodyPr/>
        <a:lstStyle/>
        <a:p>
          <a:r>
            <a:rPr lang="en-US" dirty="0"/>
            <a:t>GCP: Security Command Center, Cloud Audit Logs, Forseti Security</a:t>
          </a:r>
        </a:p>
      </dgm:t>
    </dgm:pt>
    <dgm:pt modelId="{3CEF55D8-F7A4-451C-BD0C-FED12F848AA5}" type="parTrans" cxnId="{7810DEFA-FEC9-4F81-9A6B-C2B261594BF3}">
      <dgm:prSet/>
      <dgm:spPr/>
      <dgm:t>
        <a:bodyPr/>
        <a:lstStyle/>
        <a:p>
          <a:endParaRPr lang="en-US"/>
        </a:p>
      </dgm:t>
    </dgm:pt>
    <dgm:pt modelId="{A59F02BC-9D33-4635-AF47-598355A3CCD4}" type="sibTrans" cxnId="{7810DEFA-FEC9-4F81-9A6B-C2B261594BF3}">
      <dgm:prSet/>
      <dgm:spPr/>
      <dgm:t>
        <a:bodyPr/>
        <a:lstStyle/>
        <a:p>
          <a:endParaRPr lang="en-US"/>
        </a:p>
      </dgm:t>
    </dgm:pt>
    <dgm:pt modelId="{AAD519F4-2DFC-45B3-A0B5-64770EF6FF7F}" type="pres">
      <dgm:prSet presAssocID="{7F283F53-0ADE-4940-A78E-3319025D03E7}" presName="Name0" presStyleCnt="0">
        <dgm:presLayoutVars>
          <dgm:dir/>
          <dgm:animLvl val="lvl"/>
          <dgm:resizeHandles val="exact"/>
        </dgm:presLayoutVars>
      </dgm:prSet>
      <dgm:spPr/>
    </dgm:pt>
    <dgm:pt modelId="{0FE914A4-6B18-4FA8-BDE4-60E5A36F9266}" type="pres">
      <dgm:prSet presAssocID="{ED73D060-50AE-4389-8CB3-345F293CA241}" presName="boxAndChildren" presStyleCnt="0"/>
      <dgm:spPr/>
    </dgm:pt>
    <dgm:pt modelId="{D8391B46-F9E7-428C-984E-C1668A9D76B2}" type="pres">
      <dgm:prSet presAssocID="{ED73D060-50AE-4389-8CB3-345F293CA241}" presName="parentTextBox" presStyleLbl="alignNode1" presStyleIdx="0" presStyleCnt="2"/>
      <dgm:spPr/>
    </dgm:pt>
    <dgm:pt modelId="{02F03E98-945B-48AC-BCFE-FBCFD9190BD6}" type="pres">
      <dgm:prSet presAssocID="{ED73D060-50AE-4389-8CB3-345F293CA241}" presName="descendantBox" presStyleLbl="bgAccFollowNode1" presStyleIdx="0" presStyleCnt="2"/>
      <dgm:spPr/>
    </dgm:pt>
    <dgm:pt modelId="{BFF24503-60C0-4683-B3C2-163C74A39621}" type="pres">
      <dgm:prSet presAssocID="{B8852F03-6D32-4EBF-87AB-82BF1E491013}" presName="sp" presStyleCnt="0"/>
      <dgm:spPr/>
    </dgm:pt>
    <dgm:pt modelId="{9FF6FEA3-1EF5-459A-B766-321C1D4204EB}" type="pres">
      <dgm:prSet presAssocID="{5665BA58-CE78-4C9B-B103-E934AE139DF9}" presName="arrowAndChildren" presStyleCnt="0"/>
      <dgm:spPr/>
    </dgm:pt>
    <dgm:pt modelId="{8AC859DC-2AC7-493C-A545-96425B085659}" type="pres">
      <dgm:prSet presAssocID="{5665BA58-CE78-4C9B-B103-E934AE139DF9}" presName="parentTextArrow" presStyleLbl="node1" presStyleIdx="0" presStyleCnt="0"/>
      <dgm:spPr/>
    </dgm:pt>
    <dgm:pt modelId="{D2C348CF-2569-458A-A2CD-F527DD9D288E}" type="pres">
      <dgm:prSet presAssocID="{5665BA58-CE78-4C9B-B103-E934AE139DF9}" presName="arrow" presStyleLbl="alignNode1" presStyleIdx="1" presStyleCnt="2"/>
      <dgm:spPr/>
    </dgm:pt>
    <dgm:pt modelId="{5DAD49DF-6448-421E-AC93-53A61D4A7ADA}" type="pres">
      <dgm:prSet presAssocID="{5665BA58-CE78-4C9B-B103-E934AE139DF9}" presName="descendantArrow" presStyleLbl="bgAccFollowNode1" presStyleIdx="1" presStyleCnt="2"/>
      <dgm:spPr/>
    </dgm:pt>
  </dgm:ptLst>
  <dgm:cxnLst>
    <dgm:cxn modelId="{6BBB4301-3156-4183-A83F-79491DC40CD1}" type="presOf" srcId="{5665BA58-CE78-4C9B-B103-E934AE139DF9}" destId="{8AC859DC-2AC7-493C-A545-96425B085659}" srcOrd="0" destOrd="0" presId="urn:microsoft.com/office/officeart/2016/7/layout/VerticalDownArrowProcess"/>
    <dgm:cxn modelId="{8147E709-FA9B-4B35-A0FA-2CFF973B6626}" srcId="{5665BA58-CE78-4C9B-B103-E934AE139DF9}" destId="{8B610169-49A5-4375-8EDD-7AC9B5920579}" srcOrd="2" destOrd="0" parTransId="{ED3028CE-08F6-446B-A34B-7166F4961597}" sibTransId="{DCEFC3BB-E9D9-48D0-A3C7-887A112AB1E0}"/>
    <dgm:cxn modelId="{80D26F0F-AB4E-47C2-AFFA-79493BF289C2}" srcId="{7F283F53-0ADE-4940-A78E-3319025D03E7}" destId="{ED73D060-50AE-4389-8CB3-345F293CA241}" srcOrd="1" destOrd="0" parTransId="{222A8D19-EDCF-4B88-A80D-55819FDF635C}" sibTransId="{D0480AB7-D640-4DF1-A321-138A47F72F8C}"/>
    <dgm:cxn modelId="{CA04E41F-B19D-4F63-B297-811F2B985DA3}" srcId="{5665BA58-CE78-4C9B-B103-E934AE139DF9}" destId="{90E08775-7B6A-4833-9906-EEC7FC6E2527}" srcOrd="0" destOrd="0" parTransId="{FC169040-A81E-44F6-86FA-3604312D101F}" sibTransId="{3AD59F1E-6DA7-4391-AC5A-F98353B1EC5B}"/>
    <dgm:cxn modelId="{5D408E2C-29FC-485D-BC05-F29B8F2F3DD8}" srcId="{7F283F53-0ADE-4940-A78E-3319025D03E7}" destId="{5665BA58-CE78-4C9B-B103-E934AE139DF9}" srcOrd="0" destOrd="0" parTransId="{734778B0-938F-4EF7-B874-5E1E538CD27A}" sibTransId="{B8852F03-6D32-4EBF-87AB-82BF1E491013}"/>
    <dgm:cxn modelId="{74885964-3173-4924-8510-7A042B898E2A}" srcId="{5665BA58-CE78-4C9B-B103-E934AE139DF9}" destId="{380E959E-ACED-4A00-BF90-E2DFAC26BF3E}" srcOrd="1" destOrd="0" parTransId="{7666751A-1042-44FD-B743-88EC7EB5C77D}" sibTransId="{73AD61D5-CAD2-47FD-B729-4E38B63AEAF8}"/>
    <dgm:cxn modelId="{3D738869-27AA-4C76-95C2-A918E33F917B}" type="presOf" srcId="{7F283F53-0ADE-4940-A78E-3319025D03E7}" destId="{AAD519F4-2DFC-45B3-A0B5-64770EF6FF7F}" srcOrd="0" destOrd="0" presId="urn:microsoft.com/office/officeart/2016/7/layout/VerticalDownArrowProcess"/>
    <dgm:cxn modelId="{6B5AF16A-1EB9-4200-8906-FD666827F6A9}" type="presOf" srcId="{ED73D060-50AE-4389-8CB3-345F293CA241}" destId="{D8391B46-F9E7-428C-984E-C1668A9D76B2}" srcOrd="0" destOrd="0" presId="urn:microsoft.com/office/officeart/2016/7/layout/VerticalDownArrowProcess"/>
    <dgm:cxn modelId="{6DE2484B-73DA-4E12-B5F4-375B55B57903}" type="presOf" srcId="{95D6B22F-145F-4563-81B9-65D5D0F8B4D3}" destId="{02F03E98-945B-48AC-BCFE-FBCFD9190BD6}" srcOrd="0" destOrd="1" presId="urn:microsoft.com/office/officeart/2016/7/layout/VerticalDownArrowProcess"/>
    <dgm:cxn modelId="{37E6786B-E25F-48C9-926A-A413BD0CD260}" type="presOf" srcId="{90E08775-7B6A-4833-9906-EEC7FC6E2527}" destId="{5DAD49DF-6448-421E-AC93-53A61D4A7ADA}" srcOrd="0" destOrd="0" presId="urn:microsoft.com/office/officeart/2016/7/layout/VerticalDownArrowProcess"/>
    <dgm:cxn modelId="{B22A5A6D-F396-4BDA-8A1A-892FADFEC2BA}" type="presOf" srcId="{32EB5194-ED5E-4F1F-AA49-E510942EC618}" destId="{02F03E98-945B-48AC-BCFE-FBCFD9190BD6}" srcOrd="0" destOrd="0" presId="urn:microsoft.com/office/officeart/2016/7/layout/VerticalDownArrowProcess"/>
    <dgm:cxn modelId="{75027178-A791-42EE-B3DD-407C51EF3298}" srcId="{ED73D060-50AE-4389-8CB3-345F293CA241}" destId="{95D6B22F-145F-4563-81B9-65D5D0F8B4D3}" srcOrd="1" destOrd="0" parTransId="{47D38963-245D-4880-B546-B085D61BA335}" sibTransId="{FE69BB1C-D747-45F5-8F26-3EE51723B986}"/>
    <dgm:cxn modelId="{3F4DC37A-2B98-450A-BFEB-1154378F164A}" type="presOf" srcId="{380E959E-ACED-4A00-BF90-E2DFAC26BF3E}" destId="{5DAD49DF-6448-421E-AC93-53A61D4A7ADA}" srcOrd="0" destOrd="1" presId="urn:microsoft.com/office/officeart/2016/7/layout/VerticalDownArrowProcess"/>
    <dgm:cxn modelId="{53B5F899-F9CB-429D-AEEA-951583DCFB74}" srcId="{ED73D060-50AE-4389-8CB3-345F293CA241}" destId="{32EB5194-ED5E-4F1F-AA49-E510942EC618}" srcOrd="0" destOrd="0" parTransId="{4E7B62EF-407D-4F81-B5F3-C3BC5E8EB814}" sibTransId="{0513D2A2-1D6F-445B-902F-FCE73B2562DD}"/>
    <dgm:cxn modelId="{920480BB-A494-4ED7-8AB3-DE036433DC48}" type="presOf" srcId="{92A1C67D-7409-43C0-82C3-0031EB36EF51}" destId="{02F03E98-945B-48AC-BCFE-FBCFD9190BD6}" srcOrd="0" destOrd="2" presId="urn:microsoft.com/office/officeart/2016/7/layout/VerticalDownArrowProcess"/>
    <dgm:cxn modelId="{7CEB57DF-88D6-45F4-A2DA-75685E392B06}" type="presOf" srcId="{8B610169-49A5-4375-8EDD-7AC9B5920579}" destId="{5DAD49DF-6448-421E-AC93-53A61D4A7ADA}" srcOrd="0" destOrd="2" presId="urn:microsoft.com/office/officeart/2016/7/layout/VerticalDownArrowProcess"/>
    <dgm:cxn modelId="{95CBEFF8-94A3-4F98-95CC-9647B8B58094}" type="presOf" srcId="{5665BA58-CE78-4C9B-B103-E934AE139DF9}" destId="{D2C348CF-2569-458A-A2CD-F527DD9D288E}" srcOrd="1" destOrd="0" presId="urn:microsoft.com/office/officeart/2016/7/layout/VerticalDownArrowProcess"/>
    <dgm:cxn modelId="{7810DEFA-FEC9-4F81-9A6B-C2B261594BF3}" srcId="{ED73D060-50AE-4389-8CB3-345F293CA241}" destId="{92A1C67D-7409-43C0-82C3-0031EB36EF51}" srcOrd="2" destOrd="0" parTransId="{3CEF55D8-F7A4-451C-BD0C-FED12F848AA5}" sibTransId="{A59F02BC-9D33-4635-AF47-598355A3CCD4}"/>
    <dgm:cxn modelId="{62B88306-B36E-4C74-9B80-99A327BCCFAB}" type="presParOf" srcId="{AAD519F4-2DFC-45B3-A0B5-64770EF6FF7F}" destId="{0FE914A4-6B18-4FA8-BDE4-60E5A36F9266}" srcOrd="0" destOrd="0" presId="urn:microsoft.com/office/officeart/2016/7/layout/VerticalDownArrowProcess"/>
    <dgm:cxn modelId="{18813FB2-7484-4B4D-AA3E-BA11CC0CE6FB}" type="presParOf" srcId="{0FE914A4-6B18-4FA8-BDE4-60E5A36F9266}" destId="{D8391B46-F9E7-428C-984E-C1668A9D76B2}" srcOrd="0" destOrd="0" presId="urn:microsoft.com/office/officeart/2016/7/layout/VerticalDownArrowProcess"/>
    <dgm:cxn modelId="{58B3F930-AEBF-4786-9C5B-2C7AF34134C6}" type="presParOf" srcId="{0FE914A4-6B18-4FA8-BDE4-60E5A36F9266}" destId="{02F03E98-945B-48AC-BCFE-FBCFD9190BD6}" srcOrd="1" destOrd="0" presId="urn:microsoft.com/office/officeart/2016/7/layout/VerticalDownArrowProcess"/>
    <dgm:cxn modelId="{6E00CCE5-B1AD-4644-8AB5-96D1DB9BCCDE}" type="presParOf" srcId="{AAD519F4-2DFC-45B3-A0B5-64770EF6FF7F}" destId="{BFF24503-60C0-4683-B3C2-163C74A39621}" srcOrd="1" destOrd="0" presId="urn:microsoft.com/office/officeart/2016/7/layout/VerticalDownArrowProcess"/>
    <dgm:cxn modelId="{A5103F90-D4BC-4511-B017-D44C28FF1BBC}" type="presParOf" srcId="{AAD519F4-2DFC-45B3-A0B5-64770EF6FF7F}" destId="{9FF6FEA3-1EF5-459A-B766-321C1D4204EB}" srcOrd="2" destOrd="0" presId="urn:microsoft.com/office/officeart/2016/7/layout/VerticalDownArrowProcess"/>
    <dgm:cxn modelId="{1C78B5DB-2040-4B2F-9854-16D1170D6600}" type="presParOf" srcId="{9FF6FEA3-1EF5-459A-B766-321C1D4204EB}" destId="{8AC859DC-2AC7-493C-A545-96425B085659}" srcOrd="0" destOrd="0" presId="urn:microsoft.com/office/officeart/2016/7/layout/VerticalDownArrowProcess"/>
    <dgm:cxn modelId="{E18640F2-A829-4FBF-AFB0-E065CEA06CEF}" type="presParOf" srcId="{9FF6FEA3-1EF5-459A-B766-321C1D4204EB}" destId="{D2C348CF-2569-458A-A2CD-F527DD9D288E}" srcOrd="1" destOrd="0" presId="urn:microsoft.com/office/officeart/2016/7/layout/VerticalDownArrowProcess"/>
    <dgm:cxn modelId="{F6DDC0FF-2A84-4836-8610-2E2EF4E4A6B8}" type="presParOf" srcId="{9FF6FEA3-1EF5-459A-B766-321C1D4204EB}" destId="{5DAD49DF-6448-421E-AC93-53A61D4A7ADA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4042F-9154-405D-99EB-2D95576C1A16}">
      <dsp:nvSpPr>
        <dsp:cNvPr id="0" name=""/>
        <dsp:cNvSpPr/>
      </dsp:nvSpPr>
      <dsp:spPr>
        <a:xfrm>
          <a:off x="1333" y="535665"/>
          <a:ext cx="5202457" cy="31214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Key Considerations:</a:t>
          </a:r>
          <a:endParaRPr lang="en-US" sz="30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Principle of Least Privilege (PoLP) / Zero Trust Architecture (ZTA)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Multi-Factor Authentication (MFA)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Role-based access control (RBAC)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Attribute-based access controls (ABAC)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Converged IDP vs. Non-Converged IDP</a:t>
          </a:r>
        </a:p>
      </dsp:txBody>
      <dsp:txXfrm>
        <a:off x="1333" y="535665"/>
        <a:ext cx="5202457" cy="3121474"/>
      </dsp:txXfrm>
    </dsp:sp>
    <dsp:sp modelId="{62AD09F8-1E44-446A-BC35-CFD0DB2587C4}">
      <dsp:nvSpPr>
        <dsp:cNvPr id="0" name=""/>
        <dsp:cNvSpPr/>
      </dsp:nvSpPr>
      <dsp:spPr>
        <a:xfrm>
          <a:off x="5724037" y="535665"/>
          <a:ext cx="5202457" cy="31214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Architecture Components:</a:t>
          </a:r>
          <a:endParaRPr lang="en-US" sz="30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AWS: IAM, AWS Organizations, Cognito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Azure: Azure Active Directory (AAD) / Entra ID, Privileged Identity Management (PIM), Conditional Access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GCP: Cloud Identity Platform, Cloud IAM</a:t>
          </a:r>
        </a:p>
      </dsp:txBody>
      <dsp:txXfrm>
        <a:off x="5724037" y="535665"/>
        <a:ext cx="5202457" cy="31214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C708C6-FECD-4DD6-AA33-14574700C341}">
      <dsp:nvSpPr>
        <dsp:cNvPr id="0" name=""/>
        <dsp:cNvSpPr/>
      </dsp:nvSpPr>
      <dsp:spPr>
        <a:xfrm>
          <a:off x="0" y="176472"/>
          <a:ext cx="6666833" cy="7915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Key Considerations:</a:t>
          </a:r>
          <a:endParaRPr lang="en-US" sz="3300" kern="1200"/>
        </a:p>
      </dsp:txBody>
      <dsp:txXfrm>
        <a:off x="38638" y="215110"/>
        <a:ext cx="6589557" cy="714229"/>
      </dsp:txXfrm>
    </dsp:sp>
    <dsp:sp modelId="{94C2CB71-03B4-42AC-837B-4A49500415C0}">
      <dsp:nvSpPr>
        <dsp:cNvPr id="0" name=""/>
        <dsp:cNvSpPr/>
      </dsp:nvSpPr>
      <dsp:spPr>
        <a:xfrm>
          <a:off x="0" y="967977"/>
          <a:ext cx="6666833" cy="1810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Encryption at rest and in transit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Tokenization and masking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Backup and disaster recovery strategies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Segmentation or data isolation</a:t>
          </a:r>
        </a:p>
      </dsp:txBody>
      <dsp:txXfrm>
        <a:off x="0" y="967977"/>
        <a:ext cx="6666833" cy="1810215"/>
      </dsp:txXfrm>
    </dsp:sp>
    <dsp:sp modelId="{5095C026-2019-4739-8B15-57D654D6B2F3}">
      <dsp:nvSpPr>
        <dsp:cNvPr id="0" name=""/>
        <dsp:cNvSpPr/>
      </dsp:nvSpPr>
      <dsp:spPr>
        <a:xfrm>
          <a:off x="0" y="2778192"/>
          <a:ext cx="6666833" cy="791505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Architecture Components:</a:t>
          </a:r>
          <a:endParaRPr lang="en-US" sz="3300" kern="1200"/>
        </a:p>
      </dsp:txBody>
      <dsp:txXfrm>
        <a:off x="38638" y="2816830"/>
        <a:ext cx="6589557" cy="714229"/>
      </dsp:txXfrm>
    </dsp:sp>
    <dsp:sp modelId="{D8DB0575-2358-4695-8A3D-F9D2A9C32F8C}">
      <dsp:nvSpPr>
        <dsp:cNvPr id="0" name=""/>
        <dsp:cNvSpPr/>
      </dsp:nvSpPr>
      <dsp:spPr>
        <a:xfrm>
          <a:off x="0" y="3569697"/>
          <a:ext cx="6666833" cy="1707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AWS: KMS, Secrets Manager, S3 encryption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Azure: Key Vault, Disk Encryption, SQL TDE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GCP: Cloud KMS, Cloud DLP, Cloud Storage encryption</a:t>
          </a:r>
        </a:p>
      </dsp:txBody>
      <dsp:txXfrm>
        <a:off x="0" y="3569697"/>
        <a:ext cx="6666833" cy="1707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A224D-4B10-400B-A3DA-FF12A5BB6A3A}">
      <dsp:nvSpPr>
        <dsp:cNvPr id="0" name=""/>
        <dsp:cNvSpPr/>
      </dsp:nvSpPr>
      <dsp:spPr>
        <a:xfrm>
          <a:off x="1333" y="535665"/>
          <a:ext cx="5202457" cy="31214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Key Considerations:</a:t>
          </a:r>
          <a:endParaRPr lang="en-US" sz="32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Firewalls and Network Security Groups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VPC/</a:t>
          </a:r>
          <a:r>
            <a:rPr lang="en-US" sz="2500" kern="1200" dirty="0" err="1"/>
            <a:t>VNet</a:t>
          </a:r>
          <a:r>
            <a:rPr lang="en-US" sz="2500" kern="1200" dirty="0"/>
            <a:t> segmentation / logging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Web Application Firewalls / Proxies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Zero Trust Architecture</a:t>
          </a:r>
        </a:p>
      </dsp:txBody>
      <dsp:txXfrm>
        <a:off x="1333" y="535665"/>
        <a:ext cx="5202457" cy="3121474"/>
      </dsp:txXfrm>
    </dsp:sp>
    <dsp:sp modelId="{BD5DA5CA-1B4C-494E-BA1E-EF90D06E3A37}">
      <dsp:nvSpPr>
        <dsp:cNvPr id="0" name=""/>
        <dsp:cNvSpPr/>
      </dsp:nvSpPr>
      <dsp:spPr>
        <a:xfrm>
          <a:off x="5724037" y="535665"/>
          <a:ext cx="5202457" cy="31214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Architecture Components:</a:t>
          </a:r>
          <a:endParaRPr lang="en-US" sz="32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AWS: VPC, Security Groups, NACLs, AWS Shield (DDoS protection)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Azure: VNet, NSGs, Azure Firewall, DDoS Protection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GCP: VPC, Cloud Armor, Cloud Firewall</a:t>
          </a:r>
        </a:p>
      </dsp:txBody>
      <dsp:txXfrm>
        <a:off x="5724037" y="535665"/>
        <a:ext cx="5202457" cy="31214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91B46-F9E7-428C-984E-C1668A9D76B2}">
      <dsp:nvSpPr>
        <dsp:cNvPr id="0" name=""/>
        <dsp:cNvSpPr/>
      </dsp:nvSpPr>
      <dsp:spPr>
        <a:xfrm>
          <a:off x="0" y="3291729"/>
          <a:ext cx="1666708" cy="21597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536" tIns="120904" rIns="118536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Architecture Components:</a:t>
          </a:r>
          <a:endParaRPr lang="en-US" sz="1700" kern="1200"/>
        </a:p>
      </dsp:txBody>
      <dsp:txXfrm>
        <a:off x="0" y="3291729"/>
        <a:ext cx="1666708" cy="2159731"/>
      </dsp:txXfrm>
    </dsp:sp>
    <dsp:sp modelId="{02F03E98-945B-48AC-BCFE-FBCFD9190BD6}">
      <dsp:nvSpPr>
        <dsp:cNvPr id="0" name=""/>
        <dsp:cNvSpPr/>
      </dsp:nvSpPr>
      <dsp:spPr>
        <a:xfrm>
          <a:off x="1666708" y="3291729"/>
          <a:ext cx="5000124" cy="215973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26" tIns="215900" rIns="101426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AWS: Config, CloudTrail, Security Hub, Audit Manager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Azure: Policy, Security Center, Azure Monitor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GCP: Security Command Center, Cloud Audit Logs, Forseti Security</a:t>
          </a:r>
        </a:p>
      </dsp:txBody>
      <dsp:txXfrm>
        <a:off x="1666708" y="3291729"/>
        <a:ext cx="5000124" cy="2159731"/>
      </dsp:txXfrm>
    </dsp:sp>
    <dsp:sp modelId="{D2C348CF-2569-458A-A2CD-F527DD9D288E}">
      <dsp:nvSpPr>
        <dsp:cNvPr id="0" name=""/>
        <dsp:cNvSpPr/>
      </dsp:nvSpPr>
      <dsp:spPr>
        <a:xfrm rot="10800000">
          <a:off x="0" y="2459"/>
          <a:ext cx="1666708" cy="332166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536" tIns="120904" rIns="118536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Key Considerations:</a:t>
          </a:r>
          <a:endParaRPr lang="en-US" sz="1700" kern="1200"/>
        </a:p>
      </dsp:txBody>
      <dsp:txXfrm rot="-10800000">
        <a:off x="0" y="2459"/>
        <a:ext cx="1666708" cy="2159083"/>
      </dsp:txXfrm>
    </dsp:sp>
    <dsp:sp modelId="{5DAD49DF-6448-421E-AC93-53A61D4A7ADA}">
      <dsp:nvSpPr>
        <dsp:cNvPr id="0" name=""/>
        <dsp:cNvSpPr/>
      </dsp:nvSpPr>
      <dsp:spPr>
        <a:xfrm>
          <a:off x="1666708" y="2459"/>
          <a:ext cx="5000124" cy="2159083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26" tIns="215900" rIns="101426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Compliance with GDPR, HIPAA, SOC 2, ISO 27001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Cloud Security Posture Management (CSPM)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Centralized logging and auditing</a:t>
          </a:r>
        </a:p>
      </dsp:txBody>
      <dsp:txXfrm>
        <a:off x="1666708" y="2459"/>
        <a:ext cx="5000124" cy="2159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4DFD2-646C-BE7B-0842-24287FCF2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B55DE-192D-8CCB-B94B-A44F6F258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4A0A1-E6FC-654E-2457-17DF7BC5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E98C-85B4-44AC-987B-A1482292A60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E2DA2-0790-DA07-2552-AB805828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369EA-AE48-007F-643E-9EC20389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2728-04E7-4134-B41C-898A83E8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0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8EE5-D071-87E0-7F81-AB0C1229A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06849-24CF-9500-03CF-B88766E08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7BF6F-3389-EF86-1BCE-58A06D3E6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E98C-85B4-44AC-987B-A1482292A60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921E6-51AC-EE9F-44BB-76DCAD6C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39E10-4761-8006-B7D0-90443C70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2728-04E7-4134-B41C-898A83E8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9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56354-7A02-44DF-199B-08D74E7F3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13D31-06D2-6E4F-7CAF-393C6CCC0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8F2C0-CD27-2E3D-8C05-48851F8FA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E98C-85B4-44AC-987B-A1482292A60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F9621-1B88-69C1-2DCF-D5FD660A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C7DD0-AEA8-5DB7-DCB1-FB8909EF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2728-04E7-4134-B41C-898A83E8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9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14F2-0B1A-D6FD-8BAE-9C76A6AF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D9122-8921-9C21-BAD3-A4C0B4866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EA9B8-8DBC-49EC-AC4D-2DF0D50C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E98C-85B4-44AC-987B-A1482292A60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9CB3B-37B3-3A1D-41BF-34D1BB16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EB024-8BBB-FEC8-1949-28A07086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2728-04E7-4134-B41C-898A83E8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F6C4-0749-BF47-E1EC-B3353AAFB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52029-0A2F-C72F-84D4-61684983D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E531D-025E-FF32-CCB1-556033F7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E98C-85B4-44AC-987B-A1482292A60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21674-821A-9247-370F-5FDF3411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ADA90-53B2-AA04-10F0-9A852B7B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2728-04E7-4134-B41C-898A83E8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7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59DA-235A-BB46-3A10-E793F6E3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F998D-748D-D9D1-D5CF-FB1352BAC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9C7B1-C435-6811-F99A-A3C7196D6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FEBA4-75BD-6E8C-EA07-7CBD84605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E98C-85B4-44AC-987B-A1482292A60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46097-0F45-C0CB-56DF-7B5B63AE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7DEA4-A3B2-8FDF-794C-07102571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2728-04E7-4134-B41C-898A83E8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6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0531-DE45-1E0E-D3EE-BDBAC7082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26BCC-10B4-55AF-54C3-A8C1E709B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3DF80-40B9-834C-7FF7-0EABA6B40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00FD5-41C1-D225-7EEC-A21A8C741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5D352-E368-AE1F-45BB-888E8E8DC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8FB26-B34C-3211-923F-A5A38375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E98C-85B4-44AC-987B-A1482292A60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6B72E-0032-72DC-C57D-06269C5B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E36DF-0366-5566-EE04-81A30991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2728-04E7-4134-B41C-898A83E8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1B09-1AF3-491F-7E72-95FBCC05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609B05-FC99-2225-FAFA-CEF9D08B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E98C-85B4-44AC-987B-A1482292A60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C328E-4902-5676-3A26-D9C2EA4BE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3C2D4-F881-006F-14EC-53B99576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2728-04E7-4134-B41C-898A83E8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3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B079EB-6C55-3386-B960-F64C0FC1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E98C-85B4-44AC-987B-A1482292A60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C425D-F39C-FEB3-16FF-779AD9F0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C313B-B3D4-C977-35C0-E019BA88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2728-04E7-4134-B41C-898A83E8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1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94E8-B21D-00E1-F5B3-7F50976C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FFCB8-7AF2-7902-2D20-8FB66FF2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8C9E1-B022-7528-4F6E-F1B5D0DE7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A973D-9822-6580-C61D-D5696AC84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E98C-85B4-44AC-987B-A1482292A60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C6E9F-AA0F-4E24-5D05-74678EB4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DCA4D-446A-AEF8-AF3B-3DD3913B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2728-04E7-4134-B41C-898A83E8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B778-1741-44A5-EA18-DDC40D62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7F61E-7690-8380-3DF1-EAA2E1FF1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53BC2-02AA-CB45-9FB0-C0978F400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A0942-DEFF-C28B-4176-037E57546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E98C-85B4-44AC-987B-A1482292A60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071A5-1F79-357A-135C-3EDAF5DB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FE18A-27EA-C9CF-7958-F4D304F0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2728-04E7-4134-B41C-898A83E8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5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09ACCD-F7DF-A0E9-5D33-1D06E8BB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13AC5-DB07-0645-0B74-6D0057259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C6DB3-2D3D-2CE5-44F0-64F540EC4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8E98C-85B4-44AC-987B-A1482292A60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3C58A-D4EA-6236-3F94-12FFDEC4D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22404-5B2C-29F0-4189-5F8A5ACA4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02728-04E7-4134-B41C-898A83E8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ctimoftechnology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github.com/bvori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bvoris" TargetMode="External"/><Relationship Id="rId2" Type="http://schemas.openxmlformats.org/officeDocument/2006/relationships/hyperlink" Target="http://www.victimoftechnology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bvoris" TargetMode="External"/><Relationship Id="rId2" Type="http://schemas.openxmlformats.org/officeDocument/2006/relationships/hyperlink" Target="http://www.victimoftechnology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ctimoftechnology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ithub.com/bvori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reports/data-breach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github.com/bvoris" TargetMode="External"/><Relationship Id="rId5" Type="http://schemas.openxmlformats.org/officeDocument/2006/relationships/hyperlink" Target="http://www.victimoftechnology.com/" TargetMode="External"/><Relationship Id="rId4" Type="http://schemas.openxmlformats.org/officeDocument/2006/relationships/hyperlink" Target="https://www.cloudsek.com/blog/the-biggest-supply-chain-hack-of-2025-6m-records-for-sale-exfiltrated-from-oracle-cloud-affecting-over-140k-tenant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svg"/><Relationship Id="rId7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github.com/bvoris" TargetMode="External"/><Relationship Id="rId11" Type="http://schemas.openxmlformats.org/officeDocument/2006/relationships/image" Target="../media/image11.png"/><Relationship Id="rId5" Type="http://schemas.openxmlformats.org/officeDocument/2006/relationships/hyperlink" Target="http://www.victimoftechnology.com/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6.jp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ithub.com/bvoris" TargetMode="External"/><Relationship Id="rId3" Type="http://schemas.openxmlformats.org/officeDocument/2006/relationships/diagramLayout" Target="../diagrams/layout1.xml"/><Relationship Id="rId7" Type="http://schemas.openxmlformats.org/officeDocument/2006/relationships/hyperlink" Target="http://www.victimoftechnology.com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ithub.com/bvoris" TargetMode="External"/><Relationship Id="rId3" Type="http://schemas.openxmlformats.org/officeDocument/2006/relationships/diagramLayout" Target="../diagrams/layout2.xml"/><Relationship Id="rId7" Type="http://schemas.openxmlformats.org/officeDocument/2006/relationships/hyperlink" Target="http://www.victimoftechnology.com/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ithub.com/bvoris" TargetMode="External"/><Relationship Id="rId3" Type="http://schemas.openxmlformats.org/officeDocument/2006/relationships/diagramLayout" Target="../diagrams/layout3.xml"/><Relationship Id="rId7" Type="http://schemas.openxmlformats.org/officeDocument/2006/relationships/hyperlink" Target="http://www.victimoftechnology.com/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hyperlink" Target="http://www.github.com/bvoris" TargetMode="External"/><Relationship Id="rId7" Type="http://schemas.openxmlformats.org/officeDocument/2006/relationships/diagramColors" Target="../diagrams/colors4.xml"/><Relationship Id="rId2" Type="http://schemas.openxmlformats.org/officeDocument/2006/relationships/hyperlink" Target="http://www.victimoftechnolog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ctimoftechnology.com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ithub.com/bvor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ud computing symbol with icons&#10;&#10;AI-generated content may be incorrect.">
            <a:extLst>
              <a:ext uri="{FF2B5EF4-FFF2-40B4-BE49-F238E27FC236}">
                <a16:creationId xmlns:a16="http://schemas.microsoft.com/office/drawing/2014/main" id="{E4CC0A78-5C35-E7C7-199B-DD54C3520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9" t="3724" r="12174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24DE3-57BB-B769-64C1-E2DFF0CD0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532931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Cloud Security: Key Considerations Across AWS, Azure &amp; GCP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BEA71-FD48-97EE-AD9D-053DF94A6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Brad Voris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E4D2CB13-0022-420C-C6BC-4FA00D0EFAC2}"/>
              </a:ext>
            </a:extLst>
          </p:cNvPr>
          <p:cNvSpPr txBox="1">
            <a:spLocks/>
          </p:cNvSpPr>
          <p:nvPr/>
        </p:nvSpPr>
        <p:spPr>
          <a:xfrm>
            <a:off x="618744" y="6286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  <a:defRPr/>
            </a:pPr>
            <a:r>
              <a:rPr lang="en-US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www.VictimOfTechnology.com</a:t>
            </a:r>
            <a:r>
              <a:rPr lang="en-US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www.github.com/bvoris</a:t>
            </a:r>
            <a:r>
              <a:rPr lang="en-US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93808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191F06-EDFE-D1F5-47E1-9FB0ED368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E3D40-AD24-9F9F-A322-E601A98A9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100" b="1">
                <a:solidFill>
                  <a:srgbClr val="FFFFFF"/>
                </a:solidFill>
              </a:rPr>
              <a:t>Best Practices and Recommendations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D88C6277-E521-6204-17B7-04704809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0259" y="6479882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www.VictimOfTechnology.com</a:t>
            </a:r>
            <a:r>
              <a:rPr lang="en-US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www.github.com/bvoris</a:t>
            </a:r>
            <a:r>
              <a:rPr lang="en-US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0F3B4-C962-4489-456C-8F9B8E396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 Key Considerations:</a:t>
            </a:r>
          </a:p>
          <a:p>
            <a:r>
              <a:rPr lang="en-US" sz="2000"/>
              <a:t>Adopt </a:t>
            </a:r>
            <a:r>
              <a:rPr lang="en-US" sz="2000" dirty="0"/>
              <a:t>Multi-layered Security: Defense-in-depth approach</a:t>
            </a:r>
          </a:p>
          <a:p>
            <a:r>
              <a:rPr lang="en-US" sz="2000" dirty="0"/>
              <a:t>Multi-cloud approach if possible</a:t>
            </a:r>
          </a:p>
          <a:p>
            <a:r>
              <a:rPr lang="en-US" sz="2000" dirty="0"/>
              <a:t>Implement Zero Trust Architecture Methodology</a:t>
            </a:r>
          </a:p>
          <a:p>
            <a:r>
              <a:rPr lang="en-US" sz="2000" dirty="0"/>
              <a:t>Automate Security: Infrastructure as Code (</a:t>
            </a:r>
            <a:r>
              <a:rPr lang="en-US" sz="2000" dirty="0" err="1"/>
              <a:t>IaC</a:t>
            </a:r>
            <a:r>
              <a:rPr lang="en-US" sz="2000" dirty="0"/>
              <a:t>)</a:t>
            </a:r>
          </a:p>
          <a:p>
            <a:r>
              <a:rPr lang="en-US" sz="2000" dirty="0"/>
              <a:t>Regular Audits &amp; Penetration Testing: Identify vulnerabilities</a:t>
            </a:r>
          </a:p>
          <a:p>
            <a:r>
              <a:rPr lang="en-US" sz="2000" dirty="0"/>
              <a:t>Backup and Disaster Recovery: Ensure redundancy and failover strategies</a:t>
            </a:r>
            <a:r>
              <a:rPr lang="en-US" sz="2000" b="1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412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35CAD-BF25-7371-A0E9-B0AA4E09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 Security is a Shared Responsibility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0B9BFC2-D653-B9FE-6A62-356F476C96BE}"/>
              </a:ext>
            </a:extLst>
          </p:cNvPr>
          <p:cNvSpPr txBox="1">
            <a:spLocks/>
          </p:cNvSpPr>
          <p:nvPr/>
        </p:nvSpPr>
        <p:spPr>
          <a:xfrm>
            <a:off x="1350682" y="4870824"/>
            <a:ext cx="10005951" cy="1458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 &amp; A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A5572DCA-4CCD-5513-86CF-E39384A5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100" kern="1200">
                <a:solidFill>
                  <a:srgbClr val="FFFFFF"/>
                </a:solidFill>
                <a:latin typeface="+mn-lt"/>
                <a:ea typeface="+mn-ea"/>
                <a:cs typeface="+mn-cs"/>
                <a:hlinkClick r:id="rId2"/>
              </a:rPr>
              <a:t>www.VictimOfTechnology.com</a:t>
            </a:r>
            <a:r>
              <a:rPr lang="en-US" sz="11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/ </a:t>
            </a:r>
            <a:r>
              <a:rPr lang="en-US" sz="1100" kern="1200">
                <a:solidFill>
                  <a:srgbClr val="FFFFFF"/>
                </a:solidFill>
                <a:latin typeface="+mn-lt"/>
                <a:ea typeface="+mn-ea"/>
                <a:cs typeface="+mn-cs"/>
                <a:hlinkClick r:id="rId3"/>
              </a:rPr>
              <a:t>www.github.com/bvoris</a:t>
            </a:r>
            <a:r>
              <a:rPr lang="en-US" sz="11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0522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8" name="Rectangle 7177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0" name="Title 1">
            <a:extLst>
              <a:ext uri="{FF2B5EF4-FFF2-40B4-BE49-F238E27FC236}">
                <a16:creationId xmlns:a16="http://schemas.microsoft.com/office/drawing/2014/main" id="{63F567EB-DEFE-095C-2B8F-08DFD42189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altLang="en-US" sz="4000">
                <a:latin typeface="Arial" panose="020B0604020202020204" pitchFamily="34" charset="0"/>
                <a:cs typeface="Arial" panose="020B0604020202020204" pitchFamily="34" charset="0"/>
              </a:rPr>
              <a:t>Brad Voris, (a whole bunch of acronyms)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1DF9BAD5-A5E3-BA97-B01D-37D8735770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Technical Security Manager @ Pharma Company</a:t>
            </a:r>
          </a:p>
          <a:p>
            <a:pPr eaLnBrk="1" hangingPunct="1"/>
            <a:r>
              <a:rPr lang="en-US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25 years of experience IT/IS/CS</a:t>
            </a:r>
          </a:p>
          <a:p>
            <a:pPr eaLnBrk="1" hangingPunct="1"/>
            <a:r>
              <a:rPr lang="en-US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Undergrad in Cybersecurity @ Wilmington University</a:t>
            </a:r>
          </a:p>
          <a:p>
            <a:pPr eaLnBrk="1" hangingPunct="1"/>
            <a:r>
              <a:rPr lang="en-US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Certifications: CISSP, CISM, CCSP, CCSK, Network+, MTA, MCP, etc.</a:t>
            </a:r>
          </a:p>
          <a:p>
            <a:pPr eaLnBrk="1" hangingPunct="1"/>
            <a:r>
              <a:rPr lang="en-US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Co-Author 2 books: Intrusion Detection Guide and Essentials of Cybersecurity for </a:t>
            </a:r>
            <a:r>
              <a:rPr lang="en-US" alt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Peerlyst</a:t>
            </a:r>
            <a:endParaRPr lang="en-US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Cloud Security Alliance Zero Trust Training Contributor</a:t>
            </a:r>
          </a:p>
          <a:p>
            <a:pPr eaLnBrk="1" hangingPunct="1"/>
            <a:r>
              <a:rPr lang="en-US" alt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NOT AN EXPERT</a:t>
            </a:r>
          </a:p>
          <a:p>
            <a:pPr eaLnBrk="1" hangingPunct="1"/>
            <a:endParaRPr lang="en-US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80" name="Rectangle 7179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2" name="Rectangle 7181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84" name="Rectangle 7183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86" name="Rectangle 7185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73" name="Picture 3">
            <a:extLst>
              <a:ext uri="{FF2B5EF4-FFF2-40B4-BE49-F238E27FC236}">
                <a16:creationId xmlns:a16="http://schemas.microsoft.com/office/drawing/2014/main" id="{5F741C6A-46E2-7C17-C32E-5C2B40A3F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5967" y="1359681"/>
            <a:ext cx="4170530" cy="417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CD817D-D807-76DC-2577-2C7DAED57D8B}"/>
              </a:ext>
            </a:extLst>
          </p:cNvPr>
          <p:cNvSpPr txBox="1">
            <a:spLocks/>
          </p:cNvSpPr>
          <p:nvPr/>
        </p:nvSpPr>
        <p:spPr>
          <a:xfrm>
            <a:off x="4038600" y="63951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  <a:defRPr/>
            </a:pPr>
            <a:r>
              <a:rPr lang="en-US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www.VictimOfTechnology.com</a:t>
            </a:r>
            <a:r>
              <a:rPr lang="en-US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www.github.com/bvoris</a:t>
            </a:r>
            <a:r>
              <a:rPr lang="en-US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042B8D-5ECB-4B22-4D2B-EFA7C1C29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eometric white clouds on a blue sky">
            <a:extLst>
              <a:ext uri="{FF2B5EF4-FFF2-40B4-BE49-F238E27FC236}">
                <a16:creationId xmlns:a16="http://schemas.microsoft.com/office/drawing/2014/main" id="{CC4787A7-F614-0525-618E-BC528A17B1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587E4-A497-3A7A-78A4-366E56E81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78" y="900487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Why Cloud Security Matters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953F5-EF1B-9651-AF03-437D47CA6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494" y="4693707"/>
            <a:ext cx="9966711" cy="1295432"/>
          </a:xfrm>
        </p:spPr>
        <p:txBody>
          <a:bodyPr>
            <a:noAutofit/>
          </a:bodyPr>
          <a:lstStyle/>
          <a:p>
            <a:pPr algn="l"/>
            <a:r>
              <a:rPr lang="en-US" sz="1600" b="1" dirty="0"/>
              <a:t>45% of data breaches involve cloud-based infrastructure</a:t>
            </a:r>
          </a:p>
          <a:p>
            <a:pPr algn="l"/>
            <a:r>
              <a:rPr lang="en-US" sz="1600" b="1" dirty="0"/>
              <a:t>$4.35M average cost of a cloud breach (Source: </a:t>
            </a:r>
            <a:r>
              <a:rPr lang="en-US" sz="1600" b="1" dirty="0">
                <a:hlinkClick r:id="rId3"/>
              </a:rPr>
              <a:t>https://www.ibm.com/reports/data-breach</a:t>
            </a:r>
            <a:r>
              <a:rPr lang="en-US" sz="1600" b="1" dirty="0"/>
              <a:t>)</a:t>
            </a:r>
          </a:p>
          <a:p>
            <a:pPr algn="l"/>
            <a:r>
              <a:rPr lang="en-US" sz="1600" b="1" dirty="0"/>
              <a:t>Oh and the Oracle Data Breach… that just went public…</a:t>
            </a:r>
          </a:p>
          <a:p>
            <a:pPr algn="l"/>
            <a:r>
              <a:rPr lang="en-US" sz="1600" b="1" dirty="0"/>
              <a:t>	6M records exfiltrated from SSO and LDAP of Oracle Cloud (Source: </a:t>
            </a:r>
            <a:r>
              <a:rPr lang="en-US" sz="1600" b="1" dirty="0">
                <a:hlinkClick r:id="rId4"/>
              </a:rPr>
              <a:t>https://www.cloudsek.com/blog***</a:t>
            </a:r>
            <a:r>
              <a:rPr lang="en-US" sz="1600" b="1" dirty="0"/>
              <a:t>)</a:t>
            </a:r>
          </a:p>
          <a:p>
            <a:pPr algn="l"/>
            <a:endParaRPr lang="en-US" sz="1600" b="1" dirty="0"/>
          </a:p>
          <a:p>
            <a:pPr algn="l"/>
            <a:endParaRPr lang="en-US" sz="16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A3826ACF-64A6-D292-B03F-D206D9ACE95A}"/>
              </a:ext>
            </a:extLst>
          </p:cNvPr>
          <p:cNvSpPr txBox="1">
            <a:spLocks/>
          </p:cNvSpPr>
          <p:nvPr/>
        </p:nvSpPr>
        <p:spPr>
          <a:xfrm>
            <a:off x="4038600" y="63951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  <a:defRPr/>
            </a:pPr>
            <a:r>
              <a:rPr lang="en-US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www.VictimOfTechnology.com</a:t>
            </a:r>
            <a:r>
              <a:rPr lang="en-US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www.github.com/bvoris</a:t>
            </a:r>
            <a:r>
              <a:rPr lang="en-US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8833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00CC7E-400C-3A26-16E9-8AE98EBC2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C47BF-4990-D78B-2CD0-9E85C041B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5" y="288404"/>
            <a:ext cx="7170656" cy="977442"/>
          </a:xfrm>
        </p:spPr>
        <p:txBody>
          <a:bodyPr anchor="ctr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Shared Responsibility Model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F50A0F5-FC2E-F343-B008-79C73B5AC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53" y="2907846"/>
            <a:ext cx="3238707" cy="29710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F912AE-3475-183E-65FF-AC68CA802A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029496"/>
            <a:ext cx="3238707" cy="1773192"/>
          </a:xfrm>
          <a:prstGeom prst="rect">
            <a:avLst/>
          </a:prstGeom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1C56F155-AE22-32AB-08DD-05A147209292}"/>
              </a:ext>
            </a:extLst>
          </p:cNvPr>
          <p:cNvSpPr txBox="1">
            <a:spLocks/>
          </p:cNvSpPr>
          <p:nvPr/>
        </p:nvSpPr>
        <p:spPr>
          <a:xfrm>
            <a:off x="4038600" y="63951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  <a:defRPr/>
            </a:pPr>
            <a:r>
              <a:rPr lang="en-US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www.VictimOfTechnology.com</a:t>
            </a:r>
            <a:r>
              <a:rPr lang="en-US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www.github.com/bvoris</a:t>
            </a:r>
            <a:r>
              <a:rPr lang="en-US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1026" name="Picture 2" descr="Microsoft corporate logo.">
            <a:extLst>
              <a:ext uri="{FF2B5EF4-FFF2-40B4-BE49-F238E27FC236}">
                <a16:creationId xmlns:a16="http://schemas.microsoft.com/office/drawing/2014/main" id="{B7E320DE-AA56-359A-5806-D0E016063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965" y="1608986"/>
            <a:ext cx="3130070" cy="177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08F7F89-4277-3163-3083-57824070B5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76646" y="3029496"/>
            <a:ext cx="3238707" cy="1911128"/>
          </a:xfrm>
          <a:prstGeom prst="rect">
            <a:avLst/>
          </a:prstGeom>
        </p:spPr>
      </p:pic>
      <p:pic>
        <p:nvPicPr>
          <p:cNvPr id="1028" name="Picture 4" descr="Amazon Web Services - Wikipedia">
            <a:extLst>
              <a:ext uri="{FF2B5EF4-FFF2-40B4-BE49-F238E27FC236}">
                <a16:creationId xmlns:a16="http://schemas.microsoft.com/office/drawing/2014/main" id="{1E24D2B3-3A8E-D3D7-7153-B5E728C63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396" y="2188375"/>
            <a:ext cx="1025445" cy="61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Google Cloud Platform (GCP) Logo in SVG Vector or ...">
            <a:extLst>
              <a:ext uri="{FF2B5EF4-FFF2-40B4-BE49-F238E27FC236}">
                <a16:creationId xmlns:a16="http://schemas.microsoft.com/office/drawing/2014/main" id="{9DADC748-A3F5-191A-A6BE-3E680916D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56" y="1616263"/>
            <a:ext cx="2637956" cy="175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05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D45BC1-0054-83BB-5D32-EED2F9726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5BCC7-B11B-8412-5F83-2AEB1A6CF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Identity and Access Management (IAM)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75CE3C9-CAA5-F7D2-3B80-7F21418277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75608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7385031-67F8-68E1-313B-2F1B90B83C40}"/>
              </a:ext>
            </a:extLst>
          </p:cNvPr>
          <p:cNvSpPr txBox="1">
            <a:spLocks/>
          </p:cNvSpPr>
          <p:nvPr/>
        </p:nvSpPr>
        <p:spPr>
          <a:xfrm>
            <a:off x="4038600" y="63951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  <a:defRPr/>
            </a:pPr>
            <a:r>
              <a:rPr lang="en-US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www.VictimOfTechnology.com</a:t>
            </a:r>
            <a:r>
              <a:rPr lang="en-US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www.github.com/bvoris</a:t>
            </a:r>
            <a:r>
              <a:rPr lang="en-US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8159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A3622-5878-F98B-CA60-738F98B9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Data Protection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C804DDD-661B-2DF2-117D-DD8A835B2F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23569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26BF13A4-3783-28D5-CC7D-15EDB506E039}"/>
              </a:ext>
            </a:extLst>
          </p:cNvPr>
          <p:cNvSpPr txBox="1">
            <a:spLocks/>
          </p:cNvSpPr>
          <p:nvPr/>
        </p:nvSpPr>
        <p:spPr>
          <a:xfrm>
            <a:off x="5181600" y="64134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  <a:defRPr/>
            </a:pPr>
            <a:r>
              <a:rPr lang="en-US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www.VictimOfTechnology.com</a:t>
            </a:r>
            <a:r>
              <a:rPr lang="en-US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www.github.com/bvoris</a:t>
            </a:r>
            <a:r>
              <a:rPr lang="en-US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3179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CC86E1-8200-906C-794C-54A6F8B3C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2F7CE-970D-7C61-7D75-F3D304C5A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Network Security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29274C3-C028-FDE1-7D64-61267456FA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92442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59CC6BB1-F258-D896-8C52-90E2D52A2B93}"/>
              </a:ext>
            </a:extLst>
          </p:cNvPr>
          <p:cNvSpPr txBox="1">
            <a:spLocks/>
          </p:cNvSpPr>
          <p:nvPr/>
        </p:nvSpPr>
        <p:spPr>
          <a:xfrm>
            <a:off x="4038600" y="63951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  <a:defRPr/>
            </a:pPr>
            <a:r>
              <a:rPr lang="en-US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www.VictimOfTechnology.com</a:t>
            </a:r>
            <a:r>
              <a:rPr lang="en-US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www.github.com/bvoris</a:t>
            </a:r>
            <a:r>
              <a:rPr lang="en-US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65565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EAFD17-EE12-5BDC-1E98-C134A9440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429F7-95B1-342C-4386-A80D43C9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Compliance and Governance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AE897B02-123D-3C44-9AF9-8C0CB455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7298" y="6348617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www.VictimOfTechnology.com</a:t>
            </a:r>
            <a:r>
              <a:rPr lang="en-US"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www.github.com/bvoris</a:t>
            </a:r>
            <a:r>
              <a:rPr lang="en-US"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5B974F3-A8D9-4265-4361-1262272A14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39001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066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63BB0E-EE91-669C-CB5C-CD6961024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ircuit board background">
            <a:extLst>
              <a:ext uri="{FF2B5EF4-FFF2-40B4-BE49-F238E27FC236}">
                <a16:creationId xmlns:a16="http://schemas.microsoft.com/office/drawing/2014/main" id="{BCC8BC29-9CEE-8E52-0B0B-5C4DCC5664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127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00E9F-443B-68F8-389E-A27578B0F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3400" b="1"/>
              <a:t>Threat Detection and Response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E2D04-8956-4D13-A893-6F492BFF8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900" b="1"/>
              <a:t> Key Considerations:</a:t>
            </a:r>
          </a:p>
          <a:p>
            <a:r>
              <a:rPr lang="en-US" sz="1900"/>
              <a:t> Automated threat detection</a:t>
            </a:r>
          </a:p>
          <a:p>
            <a:r>
              <a:rPr lang="en-US" sz="1900"/>
              <a:t> SIEM and SOAR integration</a:t>
            </a:r>
          </a:p>
          <a:p>
            <a:r>
              <a:rPr lang="en-US" sz="1900"/>
              <a:t> Incident response automation</a:t>
            </a:r>
          </a:p>
          <a:p>
            <a:pPr marL="0" indent="0">
              <a:buNone/>
            </a:pPr>
            <a:r>
              <a:rPr lang="en-US" sz="1900" b="1"/>
              <a:t> Architecture Components:</a:t>
            </a:r>
          </a:p>
          <a:p>
            <a:r>
              <a:rPr lang="en-US" sz="1900"/>
              <a:t> AWS: GuardDuty, Detective, AWS WAF</a:t>
            </a:r>
          </a:p>
          <a:p>
            <a:r>
              <a:rPr lang="en-US" sz="1900"/>
              <a:t> Azure: Sentinel, Defender for Cloud</a:t>
            </a:r>
          </a:p>
          <a:p>
            <a:r>
              <a:rPr lang="en-US" sz="1900"/>
              <a:t> GCP: Chronicle SIEM, Security Command Center, Cloud IDS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85B076FA-6122-3810-A40B-0A39154E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6880" y="6356350"/>
            <a:ext cx="2943135" cy="365125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www.VictimOfTechnology.com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www.github.com/bvoris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81115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693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Cloud Security: Key Considerations Across AWS, Azure &amp; GCP </vt:lpstr>
      <vt:lpstr>Brad Voris, (a whole bunch of acronyms)</vt:lpstr>
      <vt:lpstr>Why Cloud Security Matters</vt:lpstr>
      <vt:lpstr>Shared Responsibility Model</vt:lpstr>
      <vt:lpstr>Identity and Access Management (IAM)</vt:lpstr>
      <vt:lpstr>Data Protection</vt:lpstr>
      <vt:lpstr>Network Security</vt:lpstr>
      <vt:lpstr>Compliance and Governance</vt:lpstr>
      <vt:lpstr>Threat Detection and Response</vt:lpstr>
      <vt:lpstr>Best Practices and Recommendations</vt:lpstr>
      <vt:lpstr>Cloud Security is a Shared Responsibility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Bradley Voris</dc:creator>
  <cp:lastModifiedBy>Brad Voris</cp:lastModifiedBy>
  <cp:revision>13</cp:revision>
  <dcterms:created xsi:type="dcterms:W3CDTF">2025-03-27T13:20:35Z</dcterms:created>
  <dcterms:modified xsi:type="dcterms:W3CDTF">2025-04-08T15:04:09Z</dcterms:modified>
</cp:coreProperties>
</file>