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044DD2A-432E-4C02-8C01-E96707C7799F}" v="31" dt="2022-04-14T10:57:01.4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59" autoAdjust="0"/>
    <p:restoredTop sz="86424" autoAdjust="0"/>
  </p:normalViewPr>
  <p:slideViewPr>
    <p:cSldViewPr snapToGrid="0">
      <p:cViewPr varScale="1">
        <p:scale>
          <a:sx n="128" d="100"/>
          <a:sy n="128" d="100"/>
        </p:scale>
        <p:origin x="89" y="185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0AFE2F-96A6-44E2-ACD5-4EA939230B07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016F4C-05C5-47EE-B3CE-4C4F2A00C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311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016F4C-05C5-47EE-B3CE-4C4F2A00C3A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721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A7876-10D4-4180-9E0E-27F39A3274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1EE100-B0F8-44F2-A7EB-6EBEA81B99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FDB1D5-EF5D-4279-9681-F538FF600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CD80A-F3A4-4874-8DED-FEF7074D4D58}" type="datetimeFigureOut">
              <a:rPr lang="en-US" smtClean="0"/>
              <a:t>6/21/2022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4F6188-D12C-4650-87E2-65DB9A29D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C8F3D-7F27-4910-98F7-8ED4B5187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BDEB7-DF52-4B77-878A-BDE5EA4466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647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E4A13-3F49-4C9C-A4DB-A051B95B7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270D92-CA5F-4180-9068-650A0095F0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9267F7-4EAE-4D8C-9A81-86BC88F95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CD80A-F3A4-4874-8DED-FEF7074D4D58}" type="datetimeFigureOut">
              <a:rPr lang="en-US" smtClean="0"/>
              <a:t>6/21/2022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8DAA6-0B97-4835-A150-0F1BB0262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6E3D92-762B-4851-8522-23731ECB5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BDEB7-DF52-4B77-878A-BDE5EA4466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522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4BA509-6EBC-47F0-827D-435B54B4B6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45C7A1-1B7C-453F-881B-99A8D9B5AF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4FB938-B69C-4F69-84BE-C16078580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CD80A-F3A4-4874-8DED-FEF7074D4D58}" type="datetimeFigureOut">
              <a:rPr lang="en-US" smtClean="0"/>
              <a:t>6/21/2022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B314B9-2D49-4F2A-9B5A-74E5F9845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9DBAB4-AAC3-4724-B0F9-D8E0E8DB8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BDEB7-DF52-4B77-878A-BDE5EA4466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946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6FC6B-41AE-4DD4-ADDB-095449BC7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54184-E1AE-436E-ABAD-187CCC8AA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B52C6C-7EBE-47E6-AC2B-59CB5B938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CD80A-F3A4-4874-8DED-FEF7074D4D58}" type="datetimeFigureOut">
              <a:rPr lang="en-US" smtClean="0"/>
              <a:t>6/21/2022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7FC96A-1E5C-40AB-B486-0A388CCDC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18B5D1-7944-4F9D-B194-3B8BC1B12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BDEB7-DF52-4B77-878A-BDE5EA4466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03143-2F0F-4109-8597-512998F49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7C5AC7-1086-41E0-9DD4-63591DA647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F08607-9E32-4D40-AA7A-224674D4E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CD80A-F3A4-4874-8DED-FEF7074D4D58}" type="datetimeFigureOut">
              <a:rPr lang="en-US" smtClean="0"/>
              <a:t>6/21/2022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5281EF-2466-4765-986D-F2349631E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F44678-7F4B-4C6F-AB70-B3E0205B3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BDEB7-DF52-4B77-878A-BDE5EA4466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795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7829C-A262-45B2-BC84-6C82C763E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6BA1C-4177-4B34-BECB-198D3BEACC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468229-11F3-4B76-A2F2-38163ECA27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03096B-7984-4B26-BE1E-4FCC29E01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CD80A-F3A4-4874-8DED-FEF7074D4D58}" type="datetimeFigureOut">
              <a:rPr lang="en-US" smtClean="0"/>
              <a:t>6/21/2022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0E1C09-BD96-4E52-B558-210C83A08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C63E27-2AA3-49E7-AB91-F33843ED7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BDEB7-DF52-4B77-878A-BDE5EA4466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774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ED5DD-23F4-42B1-BA03-204DDEE6A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A8D511-673B-41E6-9771-C14DBEAA15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681FCB-AE1F-4359-A8D0-E5C92D049F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BD33BF-A57C-4506-B9BE-7AAE66BD9F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FEBFEA-B772-4AD5-BA94-9B99C273B3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2BBDED-529D-4154-9074-21F94C32C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CD80A-F3A4-4874-8DED-FEF7074D4D58}" type="datetimeFigureOut">
              <a:rPr lang="en-US" smtClean="0"/>
              <a:t>6/21/2022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92CD3F-A794-4F07-ABD9-0F98382FB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4B1830-4769-49AE-83CF-84DE90203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BDEB7-DF52-4B77-878A-BDE5EA4466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439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B3130-55CF-46F7-A851-0581FCB90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53B99C-CEE5-4C96-8024-2DDFFCCB7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CD80A-F3A4-4874-8DED-FEF7074D4D58}" type="datetimeFigureOut">
              <a:rPr lang="en-US" smtClean="0"/>
              <a:t>6/21/2022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1E878C-8306-46A9-8C0D-F09B009F7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654AFA-3E8B-42EC-97BD-FB7276EB9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BDEB7-DF52-4B77-878A-BDE5EA4466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08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D269ED-6B82-4B7D-BDB4-B852B5E46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CD80A-F3A4-4874-8DED-FEF7074D4D58}" type="datetimeFigureOut">
              <a:rPr lang="en-US" smtClean="0"/>
              <a:t>6/21/2022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A89278-9161-43CA-88CF-7A8B4470B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7C4AC6-0DCB-48CF-899C-1B25B412E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BDEB7-DF52-4B77-878A-BDE5EA4466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63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D855E-CA75-466C-B848-7AF9A9FDA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5D8D1-F4AA-4DFE-B6FF-F31498392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41524B-8D7D-4509-ACE7-148D61ECBF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F49C27-2434-4CBE-AC1B-2B2F1FDCC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CD80A-F3A4-4874-8DED-FEF7074D4D58}" type="datetimeFigureOut">
              <a:rPr lang="en-US" smtClean="0"/>
              <a:t>6/21/2022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E977D2-2200-4D14-8CE0-EAC9D2B84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93AE2A-8FF0-4E1A-8F1C-C24D2C793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BDEB7-DF52-4B77-878A-BDE5EA4466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610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22F4D-6992-4E0D-A254-9DC63A7FC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91A3EF-A63E-474C-A34F-B91051A42B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907564-251B-495F-86A1-25E1E2874E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D1D076-4F0E-4C77-9964-6F8C8F758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CD80A-F3A4-4874-8DED-FEF7074D4D58}" type="datetimeFigureOut">
              <a:rPr lang="en-US" smtClean="0"/>
              <a:t>6/21/2022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EEB1A5-E4AA-485E-B1E5-A5CED5F9F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AFC96E-9832-4772-9238-5B40A91E8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BDEB7-DF52-4B77-878A-BDE5EA4466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73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E1E45F-057D-4E83-B982-A238FB162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B5EDC1-86A2-4923-AE05-355FCCAF69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901854-9B83-4A32-982D-B214A17049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CD80A-F3A4-4874-8DED-FEF7074D4D58}" type="datetimeFigureOut">
              <a:rPr lang="en-US" smtClean="0"/>
              <a:t>6/21/2022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202A09-CAD0-45E1-BD9E-AE8DF2AD79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8DC5E-A1F6-4F93-8A0A-40E13038C2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FBDEB7-DF52-4B77-878A-BDE5EA4466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47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471B533-F729-441D-9A64-AFEC308444E5}"/>
              </a:ext>
            </a:extLst>
          </p:cNvPr>
          <p:cNvSpPr/>
          <p:nvPr/>
        </p:nvSpPr>
        <p:spPr>
          <a:xfrm>
            <a:off x="0" y="0"/>
            <a:ext cx="12192000" cy="47767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AF91C77-D4F8-4A4F-8D69-D12A98CCA7F9}"/>
              </a:ext>
            </a:extLst>
          </p:cNvPr>
          <p:cNvSpPr/>
          <p:nvPr/>
        </p:nvSpPr>
        <p:spPr>
          <a:xfrm>
            <a:off x="0" y="614149"/>
            <a:ext cx="12192000" cy="624385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27AF18F-CEC5-477E-BCA5-657301AF9A11}"/>
              </a:ext>
            </a:extLst>
          </p:cNvPr>
          <p:cNvSpPr txBox="1"/>
          <p:nvPr/>
        </p:nvSpPr>
        <p:spPr>
          <a:xfrm>
            <a:off x="4408226" y="53705"/>
            <a:ext cx="35893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3F61A5AB-13F7-47A9-97EF-FEACC0F386A1}"/>
              </a:ext>
            </a:extLst>
          </p:cNvPr>
          <p:cNvGrpSpPr/>
          <p:nvPr/>
        </p:nvGrpSpPr>
        <p:grpSpPr>
          <a:xfrm>
            <a:off x="1823113" y="1494158"/>
            <a:ext cx="8545773" cy="4483831"/>
            <a:chOff x="2263254" y="1306054"/>
            <a:chExt cx="7682301" cy="4336986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D038D696-3855-43F5-A6E0-F6F2761D9991}"/>
                </a:ext>
              </a:extLst>
            </p:cNvPr>
            <p:cNvGrpSpPr/>
            <p:nvPr/>
          </p:nvGrpSpPr>
          <p:grpSpPr>
            <a:xfrm>
              <a:off x="2263254" y="1306054"/>
              <a:ext cx="7682301" cy="4311863"/>
              <a:chOff x="2263254" y="1306054"/>
              <a:chExt cx="7682301" cy="4311863"/>
            </a:xfrm>
          </p:grpSpPr>
          <p:sp>
            <p:nvSpPr>
              <p:cNvPr id="6" name="Flowchart: Off-page Connector 5">
                <a:extLst>
                  <a:ext uri="{FF2B5EF4-FFF2-40B4-BE49-F238E27FC236}">
                    <a16:creationId xmlns:a16="http://schemas.microsoft.com/office/drawing/2014/main" id="{F7EAAB35-D439-4E38-8096-B5F33C9563FD}"/>
                  </a:ext>
                </a:extLst>
              </p:cNvPr>
              <p:cNvSpPr/>
              <p:nvPr/>
            </p:nvSpPr>
            <p:spPr>
              <a:xfrm rot="16200000">
                <a:off x="7079687" y="449747"/>
                <a:ext cx="894460" cy="2607076"/>
              </a:xfrm>
              <a:prstGeom prst="flowChartOffpageConnector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Flowchart: Off-page Connector 7">
                <a:extLst>
                  <a:ext uri="{FF2B5EF4-FFF2-40B4-BE49-F238E27FC236}">
                    <a16:creationId xmlns:a16="http://schemas.microsoft.com/office/drawing/2014/main" id="{18FF30CE-173C-4C76-B176-A7DDB775B43B}"/>
                  </a:ext>
                </a:extLst>
              </p:cNvPr>
              <p:cNvSpPr/>
              <p:nvPr/>
            </p:nvSpPr>
            <p:spPr>
              <a:xfrm rot="16200000">
                <a:off x="7079687" y="1588882"/>
                <a:ext cx="894460" cy="2607076"/>
              </a:xfrm>
              <a:prstGeom prst="flowChartOffpageConnector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Flowchart: Off-page Connector 8">
                <a:extLst>
                  <a:ext uri="{FF2B5EF4-FFF2-40B4-BE49-F238E27FC236}">
                    <a16:creationId xmlns:a16="http://schemas.microsoft.com/office/drawing/2014/main" id="{139C1C1F-2870-4E42-B49C-2F9BB6A3504B}"/>
                  </a:ext>
                </a:extLst>
              </p:cNvPr>
              <p:cNvSpPr/>
              <p:nvPr/>
            </p:nvSpPr>
            <p:spPr>
              <a:xfrm rot="16200000">
                <a:off x="7079687" y="2728016"/>
                <a:ext cx="894460" cy="2607076"/>
              </a:xfrm>
              <a:prstGeom prst="flowChartOffpageConnector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Flowchart: Off-page Connector 9">
                <a:extLst>
                  <a:ext uri="{FF2B5EF4-FFF2-40B4-BE49-F238E27FC236}">
                    <a16:creationId xmlns:a16="http://schemas.microsoft.com/office/drawing/2014/main" id="{9A292133-11D8-4D55-8600-C39F6C42BC36}"/>
                  </a:ext>
                </a:extLst>
              </p:cNvPr>
              <p:cNvSpPr/>
              <p:nvPr/>
            </p:nvSpPr>
            <p:spPr>
              <a:xfrm rot="16200000">
                <a:off x="7079687" y="3867149"/>
                <a:ext cx="894460" cy="2607076"/>
              </a:xfrm>
              <a:prstGeom prst="flowChartOffpageConnector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3A44FE41-F6BE-456A-B449-5E52D092F5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33498" y="1753284"/>
                <a:ext cx="1469409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1DD0068F-CCF0-488B-8575-8954C542A2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53970" y="2892419"/>
                <a:ext cx="1469409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6D8DD70A-FC68-419B-A0A4-C039871AFF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53970" y="4031553"/>
                <a:ext cx="1469409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71F2A196-FC8A-4994-BDCB-10AE581A24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33498" y="5137022"/>
                <a:ext cx="1469409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72FAB67D-47B7-4913-AD51-839C0243E1B0}"/>
                  </a:ext>
                </a:extLst>
              </p:cNvPr>
              <p:cNvSpPr/>
              <p:nvPr/>
            </p:nvSpPr>
            <p:spPr>
              <a:xfrm>
                <a:off x="2263254" y="1363792"/>
                <a:ext cx="2470244" cy="894461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5BA8FAD4-B77C-4FBA-978E-1C8CFF34D353}"/>
                  </a:ext>
                </a:extLst>
              </p:cNvPr>
              <p:cNvSpPr/>
              <p:nvPr/>
            </p:nvSpPr>
            <p:spPr>
              <a:xfrm>
                <a:off x="2283726" y="2490890"/>
                <a:ext cx="2470244" cy="836724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778ECE06-7820-45C8-A470-D95776FC2E78}"/>
                  </a:ext>
                </a:extLst>
              </p:cNvPr>
              <p:cNvSpPr/>
              <p:nvPr/>
            </p:nvSpPr>
            <p:spPr>
              <a:xfrm>
                <a:off x="2283726" y="4718660"/>
                <a:ext cx="2470244" cy="836724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35E1B48F-AB17-43D3-957A-55CF653ABFBD}"/>
                  </a:ext>
                </a:extLst>
              </p:cNvPr>
              <p:cNvSpPr/>
              <p:nvPr/>
            </p:nvSpPr>
            <p:spPr>
              <a:xfrm>
                <a:off x="2283726" y="3616656"/>
                <a:ext cx="2470244" cy="836724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30" name="Picture 29" descr="Icon&#10;&#10;Description automatically generated">
                <a:extLst>
                  <a:ext uri="{FF2B5EF4-FFF2-40B4-BE49-F238E27FC236}">
                    <a16:creationId xmlns:a16="http://schemas.microsoft.com/office/drawing/2014/main" id="{E6F3BA8C-9CDE-4EF6-84D9-B367444F55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028347" y="1306054"/>
                <a:ext cx="894461" cy="894461"/>
              </a:xfrm>
              <a:prstGeom prst="rect">
                <a:avLst/>
              </a:prstGeom>
            </p:spPr>
          </p:pic>
          <p:pic>
            <p:nvPicPr>
              <p:cNvPr id="32" name="Picture 31" descr="Icon&#10;&#10;Description automatically generated">
                <a:extLst>
                  <a:ext uri="{FF2B5EF4-FFF2-40B4-BE49-F238E27FC236}">
                    <a16:creationId xmlns:a16="http://schemas.microsoft.com/office/drawing/2014/main" id="{D3108DD5-8134-4CE9-A3F1-8497C7E83D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051095" y="2429649"/>
                <a:ext cx="894460" cy="894460"/>
              </a:xfrm>
              <a:prstGeom prst="rect">
                <a:avLst/>
              </a:prstGeom>
            </p:spPr>
          </p:pic>
          <p:pic>
            <p:nvPicPr>
              <p:cNvPr id="34" name="Picture 33" descr="Icon&#10;&#10;Description automatically generated">
                <a:extLst>
                  <a:ext uri="{FF2B5EF4-FFF2-40B4-BE49-F238E27FC236}">
                    <a16:creationId xmlns:a16="http://schemas.microsoft.com/office/drawing/2014/main" id="{97262B50-91FB-4C58-8E79-0FD17D2952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028348" y="3533892"/>
                <a:ext cx="894460" cy="894460"/>
              </a:xfrm>
              <a:prstGeom prst="rect">
                <a:avLst/>
              </a:prstGeom>
            </p:spPr>
          </p:pic>
          <p:pic>
            <p:nvPicPr>
              <p:cNvPr id="36" name="Picture 35" descr="Icon&#10;&#10;Description automatically generated">
                <a:extLst>
                  <a:ext uri="{FF2B5EF4-FFF2-40B4-BE49-F238E27FC236}">
                    <a16:creationId xmlns:a16="http://schemas.microsoft.com/office/drawing/2014/main" id="{A027E5FD-407C-4EC6-B946-3EAB949133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013813" y="4695100"/>
                <a:ext cx="894461" cy="894461"/>
              </a:xfrm>
              <a:prstGeom prst="rect">
                <a:avLst/>
              </a:prstGeom>
            </p:spPr>
          </p:pic>
        </p:grpSp>
        <p:pic>
          <p:nvPicPr>
            <p:cNvPr id="41" name="Picture 40" descr="Icon&#10;&#10;Description automatically generated">
              <a:extLst>
                <a:ext uri="{FF2B5EF4-FFF2-40B4-BE49-F238E27FC236}">
                  <a16:creationId xmlns:a16="http://schemas.microsoft.com/office/drawing/2014/main" id="{EFA8863B-1661-4890-969B-4E334FC114D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00799" y="1477969"/>
              <a:ext cx="550630" cy="550630"/>
            </a:xfrm>
            <a:prstGeom prst="rect">
              <a:avLst/>
            </a:prstGeom>
          </p:spPr>
        </p:pic>
        <p:pic>
          <p:nvPicPr>
            <p:cNvPr id="43" name="Picture 42" descr="Icon&#10;&#10;Description automatically generated">
              <a:extLst>
                <a:ext uri="{FF2B5EF4-FFF2-40B4-BE49-F238E27FC236}">
                  <a16:creationId xmlns:a16="http://schemas.microsoft.com/office/drawing/2014/main" id="{7C72F982-3A6B-428A-A2C3-E447125C171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00799" y="2578521"/>
              <a:ext cx="519641" cy="519641"/>
            </a:xfrm>
            <a:prstGeom prst="rect">
              <a:avLst/>
            </a:prstGeom>
          </p:spPr>
        </p:pic>
        <p:pic>
          <p:nvPicPr>
            <p:cNvPr id="47" name="Picture 46" descr="Icon&#10;&#10;Description automatically generated">
              <a:extLst>
                <a:ext uri="{FF2B5EF4-FFF2-40B4-BE49-F238E27FC236}">
                  <a16:creationId xmlns:a16="http://schemas.microsoft.com/office/drawing/2014/main" id="{AAE39F78-4991-432C-807E-16A2B0B31A1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00799" y="3736074"/>
              <a:ext cx="491014" cy="491014"/>
            </a:xfrm>
            <a:prstGeom prst="rect">
              <a:avLst/>
            </a:prstGeom>
          </p:spPr>
        </p:pic>
        <p:pic>
          <p:nvPicPr>
            <p:cNvPr id="49" name="Picture 48" descr="Icon&#10;&#10;Description automatically generated">
              <a:extLst>
                <a:ext uri="{FF2B5EF4-FFF2-40B4-BE49-F238E27FC236}">
                  <a16:creationId xmlns:a16="http://schemas.microsoft.com/office/drawing/2014/main" id="{D84D2BD3-7A00-4A21-8163-3134ACC98C1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93359" y="4851237"/>
              <a:ext cx="571569" cy="571569"/>
            </a:xfrm>
            <a:prstGeom prst="rect">
              <a:avLst/>
            </a:prstGeom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1056465E-45EB-4BEA-8EDE-CA231B818635}"/>
                </a:ext>
              </a:extLst>
            </p:cNvPr>
            <p:cNvSpPr txBox="1"/>
            <p:nvPr/>
          </p:nvSpPr>
          <p:spPr>
            <a:xfrm>
              <a:off x="6947847" y="1584007"/>
              <a:ext cx="14898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Action Items 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7D13094F-9F3F-4C3E-BBB2-9E87F962E4FA}"/>
                </a:ext>
              </a:extLst>
            </p:cNvPr>
            <p:cNvSpPr txBox="1"/>
            <p:nvPr/>
          </p:nvSpPr>
          <p:spPr>
            <a:xfrm>
              <a:off x="6920440" y="2707602"/>
              <a:ext cx="17731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Meeting Goals 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FAFF0DC4-5740-4892-B361-75D4ED6B4E42}"/>
                </a:ext>
              </a:extLst>
            </p:cNvPr>
            <p:cNvSpPr txBox="1"/>
            <p:nvPr/>
          </p:nvSpPr>
          <p:spPr>
            <a:xfrm>
              <a:off x="6864928" y="3862276"/>
              <a:ext cx="17731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List of Topics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525207A2-40DE-4F6B-A47F-4645FB4469D4}"/>
                </a:ext>
              </a:extLst>
            </p:cNvPr>
            <p:cNvSpPr txBox="1"/>
            <p:nvPr/>
          </p:nvSpPr>
          <p:spPr>
            <a:xfrm>
              <a:off x="6879496" y="4878298"/>
              <a:ext cx="177318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Purpose of Each Topic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F0A3F28-98CE-4772-8F67-854175A4FA27}"/>
                </a:ext>
              </a:extLst>
            </p:cNvPr>
            <p:cNvSpPr txBox="1"/>
            <p:nvPr/>
          </p:nvSpPr>
          <p:spPr>
            <a:xfrm>
              <a:off x="2328171" y="1473404"/>
              <a:ext cx="2235958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b="1" dirty="0"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Improve Communication with stakeholders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b="1" dirty="0"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Strengthen and Develop </a:t>
              </a:r>
            </a:p>
            <a:p>
              <a:endParaRPr lang="en-US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4DBC35C-0937-4B07-8CF1-247AD5D35A0A}"/>
                </a:ext>
              </a:extLst>
            </p:cNvPr>
            <p:cNvSpPr txBox="1"/>
            <p:nvPr/>
          </p:nvSpPr>
          <p:spPr>
            <a:xfrm>
              <a:off x="2272022" y="2671909"/>
              <a:ext cx="2452708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b="1" dirty="0"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Reflecting Board Perspective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b="1" dirty="0"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Looking at big picture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1CC7A5C4-DED6-4771-902A-D707D4D0AF41}"/>
                </a:ext>
              </a:extLst>
            </p:cNvPr>
            <p:cNvSpPr txBox="1"/>
            <p:nvPr/>
          </p:nvSpPr>
          <p:spPr>
            <a:xfrm rot="10800000" flipV="1">
              <a:off x="2328171" y="3736074"/>
              <a:ext cx="2286000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b="1" dirty="0"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Strong Relationship between policy and Technical Communities 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3348FDD1-02A1-4F1A-8B4C-9B2F5DD07346}"/>
                </a:ext>
              </a:extLst>
            </p:cNvPr>
            <p:cNvSpPr txBox="1"/>
            <p:nvPr/>
          </p:nvSpPr>
          <p:spPr>
            <a:xfrm>
              <a:off x="2283726" y="4812043"/>
              <a:ext cx="2081283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b="1" dirty="0"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Innovate In Order to Provide Customers with more generic products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86149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F840F18-17E5-4434-B540-E23EF46290AB}"/>
              </a:ext>
            </a:extLst>
          </p:cNvPr>
          <p:cNvSpPr/>
          <p:nvPr/>
        </p:nvSpPr>
        <p:spPr>
          <a:xfrm>
            <a:off x="0" y="0"/>
            <a:ext cx="12192000" cy="47767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FC150A-8F30-416D-9EF1-0408E999F7A8}"/>
              </a:ext>
            </a:extLst>
          </p:cNvPr>
          <p:cNvSpPr/>
          <p:nvPr/>
        </p:nvSpPr>
        <p:spPr>
          <a:xfrm>
            <a:off x="0" y="614149"/>
            <a:ext cx="12192000" cy="624385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5EDF6EF-2BF4-48DE-B94F-BF8C5871516D}"/>
              </a:ext>
            </a:extLst>
          </p:cNvPr>
          <p:cNvGrpSpPr/>
          <p:nvPr/>
        </p:nvGrpSpPr>
        <p:grpSpPr>
          <a:xfrm>
            <a:off x="163773" y="764275"/>
            <a:ext cx="11737074" cy="1009931"/>
            <a:chOff x="163773" y="764275"/>
            <a:chExt cx="11737074" cy="1255594"/>
          </a:xfrm>
          <a:solidFill>
            <a:schemeClr val="bg2">
              <a:lumMod val="90000"/>
            </a:schemeClr>
          </a:solidFill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7E198E8-0DA2-4C23-8C24-5002E55E8527}"/>
                </a:ext>
              </a:extLst>
            </p:cNvPr>
            <p:cNvSpPr/>
            <p:nvPr/>
          </p:nvSpPr>
          <p:spPr>
            <a:xfrm>
              <a:off x="163773" y="764275"/>
              <a:ext cx="3821374" cy="125559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9335AD1-2BC5-4C30-AB09-053659409077}"/>
                </a:ext>
              </a:extLst>
            </p:cNvPr>
            <p:cNvSpPr/>
            <p:nvPr/>
          </p:nvSpPr>
          <p:spPr>
            <a:xfrm>
              <a:off x="3985147" y="764275"/>
              <a:ext cx="3957850" cy="125559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09753E9-0BF6-4F0F-A81F-F5830A1EE34B}"/>
                </a:ext>
              </a:extLst>
            </p:cNvPr>
            <p:cNvSpPr/>
            <p:nvPr/>
          </p:nvSpPr>
          <p:spPr>
            <a:xfrm>
              <a:off x="7942997" y="764275"/>
              <a:ext cx="3957850" cy="125559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01D5EF1-C33F-42FB-A0DD-8589F69D8C1F}"/>
              </a:ext>
            </a:extLst>
          </p:cNvPr>
          <p:cNvGrpSpPr/>
          <p:nvPr/>
        </p:nvGrpSpPr>
        <p:grpSpPr>
          <a:xfrm>
            <a:off x="163773" y="1774207"/>
            <a:ext cx="11737074" cy="1228300"/>
            <a:chOff x="163773" y="1392070"/>
            <a:chExt cx="11737074" cy="1228300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6505DE5-3020-4FC0-A960-F6B503FDF2B3}"/>
                </a:ext>
              </a:extLst>
            </p:cNvPr>
            <p:cNvGrpSpPr/>
            <p:nvPr/>
          </p:nvGrpSpPr>
          <p:grpSpPr>
            <a:xfrm>
              <a:off x="163773" y="1392070"/>
              <a:ext cx="11737074" cy="627799"/>
              <a:chOff x="163773" y="1392070"/>
              <a:chExt cx="11737074" cy="627799"/>
            </a:xfrm>
            <a:solidFill>
              <a:schemeClr val="bg1"/>
            </a:solidFill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0013BAF-6D5A-40B4-BC8A-96923D4C1D67}"/>
                  </a:ext>
                </a:extLst>
              </p:cNvPr>
              <p:cNvSpPr/>
              <p:nvPr/>
            </p:nvSpPr>
            <p:spPr>
              <a:xfrm>
                <a:off x="163773" y="1392072"/>
                <a:ext cx="777923" cy="62779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CEA0793E-0F6C-45E5-A98A-E04B5E7AEA66}"/>
                  </a:ext>
                </a:extLst>
              </p:cNvPr>
              <p:cNvSpPr/>
              <p:nvPr/>
            </p:nvSpPr>
            <p:spPr>
              <a:xfrm>
                <a:off x="941696" y="1392072"/>
                <a:ext cx="3043451" cy="62779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9823A5F-3F85-4039-B989-7B7B9D7F0613}"/>
                  </a:ext>
                </a:extLst>
              </p:cNvPr>
              <p:cNvSpPr/>
              <p:nvPr/>
            </p:nvSpPr>
            <p:spPr>
              <a:xfrm>
                <a:off x="3985147" y="1392071"/>
                <a:ext cx="3957850" cy="62779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30D6FFF1-684D-45FC-8DF0-F6850CB5FDD0}"/>
                  </a:ext>
                </a:extLst>
              </p:cNvPr>
              <p:cNvSpPr/>
              <p:nvPr/>
            </p:nvSpPr>
            <p:spPr>
              <a:xfrm>
                <a:off x="7942997" y="1392070"/>
                <a:ext cx="3957850" cy="62779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CB4BE141-866E-491B-A260-466CB1B3AFB3}"/>
                </a:ext>
              </a:extLst>
            </p:cNvPr>
            <p:cNvGrpSpPr/>
            <p:nvPr/>
          </p:nvGrpSpPr>
          <p:grpSpPr>
            <a:xfrm>
              <a:off x="163773" y="1992571"/>
              <a:ext cx="11737074" cy="627799"/>
              <a:chOff x="163773" y="1392070"/>
              <a:chExt cx="11737074" cy="627799"/>
            </a:xfrm>
            <a:solidFill>
              <a:schemeClr val="bg1"/>
            </a:solidFill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0F697199-CEDD-4BB2-8435-7FBF48772E9E}"/>
                  </a:ext>
                </a:extLst>
              </p:cNvPr>
              <p:cNvSpPr/>
              <p:nvPr/>
            </p:nvSpPr>
            <p:spPr>
              <a:xfrm>
                <a:off x="163773" y="1392072"/>
                <a:ext cx="777923" cy="62779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E907A108-938F-42B4-9DAA-7EF40A699F4C}"/>
                  </a:ext>
                </a:extLst>
              </p:cNvPr>
              <p:cNvSpPr/>
              <p:nvPr/>
            </p:nvSpPr>
            <p:spPr>
              <a:xfrm>
                <a:off x="941696" y="1392072"/>
                <a:ext cx="3043451" cy="62779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6CC342FB-15A5-40F2-9072-0DB00C2E93AF}"/>
                  </a:ext>
                </a:extLst>
              </p:cNvPr>
              <p:cNvSpPr/>
              <p:nvPr/>
            </p:nvSpPr>
            <p:spPr>
              <a:xfrm>
                <a:off x="3985147" y="1392071"/>
                <a:ext cx="3957850" cy="62779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0241852E-9851-4DE9-ACC3-D5E503D7E598}"/>
                  </a:ext>
                </a:extLst>
              </p:cNvPr>
              <p:cNvSpPr/>
              <p:nvPr/>
            </p:nvSpPr>
            <p:spPr>
              <a:xfrm>
                <a:off x="7942997" y="1392070"/>
                <a:ext cx="3957850" cy="62779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986108E-BCD4-424E-9EFF-D91F0C83A563}"/>
              </a:ext>
            </a:extLst>
          </p:cNvPr>
          <p:cNvGrpSpPr/>
          <p:nvPr/>
        </p:nvGrpSpPr>
        <p:grpSpPr>
          <a:xfrm>
            <a:off x="163773" y="2988858"/>
            <a:ext cx="11737074" cy="1228300"/>
            <a:chOff x="163773" y="1392070"/>
            <a:chExt cx="11737074" cy="1228300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613449E6-6AFD-48B1-B7AE-100682EC1F07}"/>
                </a:ext>
              </a:extLst>
            </p:cNvPr>
            <p:cNvGrpSpPr/>
            <p:nvPr/>
          </p:nvGrpSpPr>
          <p:grpSpPr>
            <a:xfrm>
              <a:off x="163773" y="1392070"/>
              <a:ext cx="11737074" cy="627799"/>
              <a:chOff x="163773" y="1392070"/>
              <a:chExt cx="11737074" cy="627799"/>
            </a:xfrm>
            <a:solidFill>
              <a:schemeClr val="bg1"/>
            </a:solidFill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7C7CAD52-834C-4877-9B10-80FD9C0D202D}"/>
                  </a:ext>
                </a:extLst>
              </p:cNvPr>
              <p:cNvSpPr/>
              <p:nvPr/>
            </p:nvSpPr>
            <p:spPr>
              <a:xfrm>
                <a:off x="163773" y="1392072"/>
                <a:ext cx="777923" cy="62779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D83CA198-A90A-463B-B651-E80EC9D4F3CB}"/>
                  </a:ext>
                </a:extLst>
              </p:cNvPr>
              <p:cNvSpPr/>
              <p:nvPr/>
            </p:nvSpPr>
            <p:spPr>
              <a:xfrm>
                <a:off x="941696" y="1392072"/>
                <a:ext cx="3043451" cy="62779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642DCE14-7983-4A73-9455-9FFA9DC5715C}"/>
                  </a:ext>
                </a:extLst>
              </p:cNvPr>
              <p:cNvSpPr/>
              <p:nvPr/>
            </p:nvSpPr>
            <p:spPr>
              <a:xfrm>
                <a:off x="3985147" y="1392071"/>
                <a:ext cx="3957850" cy="62779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A718FE32-C7CA-48FD-9799-6FB90848BF27}"/>
                  </a:ext>
                </a:extLst>
              </p:cNvPr>
              <p:cNvSpPr/>
              <p:nvPr/>
            </p:nvSpPr>
            <p:spPr>
              <a:xfrm>
                <a:off x="7942997" y="1392070"/>
                <a:ext cx="3957850" cy="62779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F7CF58B9-00B8-4C5D-9D0F-41ED154C8DDB}"/>
                </a:ext>
              </a:extLst>
            </p:cNvPr>
            <p:cNvGrpSpPr/>
            <p:nvPr/>
          </p:nvGrpSpPr>
          <p:grpSpPr>
            <a:xfrm>
              <a:off x="163773" y="1992571"/>
              <a:ext cx="11737074" cy="627799"/>
              <a:chOff x="163773" y="1392070"/>
              <a:chExt cx="11737074" cy="627799"/>
            </a:xfrm>
            <a:solidFill>
              <a:schemeClr val="bg1"/>
            </a:solidFill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2700FA60-E930-46BE-95A0-1EE6C913B3BF}"/>
                  </a:ext>
                </a:extLst>
              </p:cNvPr>
              <p:cNvSpPr/>
              <p:nvPr/>
            </p:nvSpPr>
            <p:spPr>
              <a:xfrm>
                <a:off x="163773" y="1392072"/>
                <a:ext cx="777923" cy="62779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53A66A4F-D92B-45AB-9F7E-3343298011C5}"/>
                  </a:ext>
                </a:extLst>
              </p:cNvPr>
              <p:cNvSpPr/>
              <p:nvPr/>
            </p:nvSpPr>
            <p:spPr>
              <a:xfrm>
                <a:off x="941696" y="1392072"/>
                <a:ext cx="3043451" cy="62779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D333E9DA-B628-40FC-AA66-1B796D5DE4BB}"/>
                  </a:ext>
                </a:extLst>
              </p:cNvPr>
              <p:cNvSpPr/>
              <p:nvPr/>
            </p:nvSpPr>
            <p:spPr>
              <a:xfrm>
                <a:off x="3985147" y="1392071"/>
                <a:ext cx="3957850" cy="62779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BF0F368-4CAA-4373-9B70-0DBC7B8F8127}"/>
                  </a:ext>
                </a:extLst>
              </p:cNvPr>
              <p:cNvSpPr/>
              <p:nvPr/>
            </p:nvSpPr>
            <p:spPr>
              <a:xfrm>
                <a:off x="7942997" y="1392070"/>
                <a:ext cx="3957850" cy="62779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D2B8EA81-EC8B-48C2-AA17-44914E95D7F5}"/>
              </a:ext>
            </a:extLst>
          </p:cNvPr>
          <p:cNvGrpSpPr/>
          <p:nvPr/>
        </p:nvGrpSpPr>
        <p:grpSpPr>
          <a:xfrm>
            <a:off x="163773" y="4217157"/>
            <a:ext cx="11737074" cy="1228300"/>
            <a:chOff x="163773" y="1392070"/>
            <a:chExt cx="11737074" cy="1228300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36E29556-6EE0-488B-9694-CE35EBB6E641}"/>
                </a:ext>
              </a:extLst>
            </p:cNvPr>
            <p:cNvGrpSpPr/>
            <p:nvPr/>
          </p:nvGrpSpPr>
          <p:grpSpPr>
            <a:xfrm>
              <a:off x="163773" y="1392070"/>
              <a:ext cx="11737074" cy="627799"/>
              <a:chOff x="163773" y="1392070"/>
              <a:chExt cx="11737074" cy="627799"/>
            </a:xfrm>
            <a:solidFill>
              <a:schemeClr val="bg1"/>
            </a:solidFill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E5CBBCB4-178A-4821-9A89-86EED2666F6A}"/>
                  </a:ext>
                </a:extLst>
              </p:cNvPr>
              <p:cNvSpPr/>
              <p:nvPr/>
            </p:nvSpPr>
            <p:spPr>
              <a:xfrm>
                <a:off x="163773" y="1392072"/>
                <a:ext cx="777923" cy="62779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298DA5BA-980A-484B-B485-38440AC3B486}"/>
                  </a:ext>
                </a:extLst>
              </p:cNvPr>
              <p:cNvSpPr/>
              <p:nvPr/>
            </p:nvSpPr>
            <p:spPr>
              <a:xfrm>
                <a:off x="941696" y="1392072"/>
                <a:ext cx="3043451" cy="62779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4806B1ED-16DC-4103-9792-52055AD96E06}"/>
                  </a:ext>
                </a:extLst>
              </p:cNvPr>
              <p:cNvSpPr/>
              <p:nvPr/>
            </p:nvSpPr>
            <p:spPr>
              <a:xfrm>
                <a:off x="3985147" y="1392071"/>
                <a:ext cx="3957850" cy="62779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F17EB8B1-8B03-40BD-85D9-D721382A202D}"/>
                  </a:ext>
                </a:extLst>
              </p:cNvPr>
              <p:cNvSpPr/>
              <p:nvPr/>
            </p:nvSpPr>
            <p:spPr>
              <a:xfrm>
                <a:off x="7942997" y="1392070"/>
                <a:ext cx="3957850" cy="62779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9B1D1DD8-3F0A-4182-B0EE-F9E6EFE4A785}"/>
                </a:ext>
              </a:extLst>
            </p:cNvPr>
            <p:cNvGrpSpPr/>
            <p:nvPr/>
          </p:nvGrpSpPr>
          <p:grpSpPr>
            <a:xfrm>
              <a:off x="163773" y="1992571"/>
              <a:ext cx="11737074" cy="627799"/>
              <a:chOff x="163773" y="1392070"/>
              <a:chExt cx="11737074" cy="627799"/>
            </a:xfrm>
            <a:solidFill>
              <a:schemeClr val="bg1"/>
            </a:solidFill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4D972662-503B-44E0-A094-69B6F12BC829}"/>
                  </a:ext>
                </a:extLst>
              </p:cNvPr>
              <p:cNvSpPr/>
              <p:nvPr/>
            </p:nvSpPr>
            <p:spPr>
              <a:xfrm>
                <a:off x="163773" y="1392072"/>
                <a:ext cx="777923" cy="62779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F6E68E25-26A4-49B0-8FE3-837828C77DB1}"/>
                  </a:ext>
                </a:extLst>
              </p:cNvPr>
              <p:cNvSpPr/>
              <p:nvPr/>
            </p:nvSpPr>
            <p:spPr>
              <a:xfrm>
                <a:off x="941696" y="1392072"/>
                <a:ext cx="3043451" cy="62779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6AB6F3CB-5A03-4DBA-AA74-53A8E7DA9880}"/>
                  </a:ext>
                </a:extLst>
              </p:cNvPr>
              <p:cNvSpPr/>
              <p:nvPr/>
            </p:nvSpPr>
            <p:spPr>
              <a:xfrm>
                <a:off x="3985147" y="1392071"/>
                <a:ext cx="3957850" cy="62779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71639FBE-D4D7-43CB-A774-01DBDD669E32}"/>
                  </a:ext>
                </a:extLst>
              </p:cNvPr>
              <p:cNvSpPr/>
              <p:nvPr/>
            </p:nvSpPr>
            <p:spPr>
              <a:xfrm>
                <a:off x="7942997" y="1392070"/>
                <a:ext cx="3957850" cy="62779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AFF60BCC-3E34-4124-890E-BE6A3E5E57F5}"/>
              </a:ext>
            </a:extLst>
          </p:cNvPr>
          <p:cNvGrpSpPr/>
          <p:nvPr/>
        </p:nvGrpSpPr>
        <p:grpSpPr>
          <a:xfrm>
            <a:off x="163773" y="5445454"/>
            <a:ext cx="11737074" cy="1228300"/>
            <a:chOff x="163773" y="1392070"/>
            <a:chExt cx="11737074" cy="1228300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D42DEF41-7F28-4133-BE3B-9FB87E38B3F6}"/>
                </a:ext>
              </a:extLst>
            </p:cNvPr>
            <p:cNvGrpSpPr/>
            <p:nvPr/>
          </p:nvGrpSpPr>
          <p:grpSpPr>
            <a:xfrm>
              <a:off x="163773" y="1392070"/>
              <a:ext cx="11737074" cy="627799"/>
              <a:chOff x="163773" y="1392070"/>
              <a:chExt cx="11737074" cy="627799"/>
            </a:xfrm>
            <a:solidFill>
              <a:schemeClr val="bg1"/>
            </a:solidFill>
          </p:grpSpPr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93F3A09D-BE8F-4EA5-9143-197193F949D9}"/>
                  </a:ext>
                </a:extLst>
              </p:cNvPr>
              <p:cNvSpPr/>
              <p:nvPr/>
            </p:nvSpPr>
            <p:spPr>
              <a:xfrm>
                <a:off x="163773" y="1392072"/>
                <a:ext cx="777923" cy="62779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B7771106-F79B-436C-8D69-AFCF3E4CC120}"/>
                  </a:ext>
                </a:extLst>
              </p:cNvPr>
              <p:cNvSpPr/>
              <p:nvPr/>
            </p:nvSpPr>
            <p:spPr>
              <a:xfrm>
                <a:off x="941696" y="1392072"/>
                <a:ext cx="3043451" cy="62779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99F55C13-FDE7-4C52-897E-C687BA6A1B52}"/>
                  </a:ext>
                </a:extLst>
              </p:cNvPr>
              <p:cNvSpPr/>
              <p:nvPr/>
            </p:nvSpPr>
            <p:spPr>
              <a:xfrm>
                <a:off x="3985147" y="1392071"/>
                <a:ext cx="3957850" cy="62779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210C1A19-5FAF-4F8A-8A9A-BAF4661B620D}"/>
                  </a:ext>
                </a:extLst>
              </p:cNvPr>
              <p:cNvSpPr/>
              <p:nvPr/>
            </p:nvSpPr>
            <p:spPr>
              <a:xfrm>
                <a:off x="7942997" y="1392070"/>
                <a:ext cx="3957850" cy="62779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A30FA5BB-DFE1-46BE-9139-CCC462558A0E}"/>
                </a:ext>
              </a:extLst>
            </p:cNvPr>
            <p:cNvGrpSpPr/>
            <p:nvPr/>
          </p:nvGrpSpPr>
          <p:grpSpPr>
            <a:xfrm>
              <a:off x="163773" y="1992571"/>
              <a:ext cx="11737074" cy="627799"/>
              <a:chOff x="163773" y="1392070"/>
              <a:chExt cx="11737074" cy="627799"/>
            </a:xfrm>
            <a:solidFill>
              <a:schemeClr val="bg1"/>
            </a:solidFill>
          </p:grpSpPr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69BDC812-8A12-4488-8922-A5B9948BB900}"/>
                  </a:ext>
                </a:extLst>
              </p:cNvPr>
              <p:cNvSpPr/>
              <p:nvPr/>
            </p:nvSpPr>
            <p:spPr>
              <a:xfrm>
                <a:off x="163773" y="1392072"/>
                <a:ext cx="777923" cy="62779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504ACB15-BFC0-4E10-8735-8D630BF68C38}"/>
                  </a:ext>
                </a:extLst>
              </p:cNvPr>
              <p:cNvSpPr/>
              <p:nvPr/>
            </p:nvSpPr>
            <p:spPr>
              <a:xfrm>
                <a:off x="941696" y="1392072"/>
                <a:ext cx="3043451" cy="62779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BD96E72C-1D11-4EBD-8782-CB9429221E6B}"/>
                  </a:ext>
                </a:extLst>
              </p:cNvPr>
              <p:cNvSpPr/>
              <p:nvPr/>
            </p:nvSpPr>
            <p:spPr>
              <a:xfrm>
                <a:off x="3985147" y="1392071"/>
                <a:ext cx="3957850" cy="62779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54678AF6-137A-4470-942D-56212D54E9E9}"/>
                  </a:ext>
                </a:extLst>
              </p:cNvPr>
              <p:cNvSpPr/>
              <p:nvPr/>
            </p:nvSpPr>
            <p:spPr>
              <a:xfrm>
                <a:off x="7942997" y="1392070"/>
                <a:ext cx="3957850" cy="62779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1B72D69F-6B31-4ABD-BAE7-D7732BBB737B}"/>
              </a:ext>
            </a:extLst>
          </p:cNvPr>
          <p:cNvSpPr txBox="1"/>
          <p:nvPr/>
        </p:nvSpPr>
        <p:spPr>
          <a:xfrm>
            <a:off x="552734" y="1009928"/>
            <a:ext cx="28319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TOPIC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C0DF62E-CC6E-486D-AE89-155E2B6080DE}"/>
              </a:ext>
            </a:extLst>
          </p:cNvPr>
          <p:cNvSpPr txBox="1"/>
          <p:nvPr/>
        </p:nvSpPr>
        <p:spPr>
          <a:xfrm>
            <a:off x="4196687" y="1064525"/>
            <a:ext cx="28319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PREPARATION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08CD048-421F-4D25-9EF5-54371A30AFE5}"/>
              </a:ext>
            </a:extLst>
          </p:cNvPr>
          <p:cNvSpPr txBox="1"/>
          <p:nvPr/>
        </p:nvSpPr>
        <p:spPr>
          <a:xfrm>
            <a:off x="8157948" y="910637"/>
            <a:ext cx="28319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PROPOSED PROCESS</a:t>
            </a:r>
          </a:p>
        </p:txBody>
      </p:sp>
      <p:pic>
        <p:nvPicPr>
          <p:cNvPr id="72" name="Picture 71" descr="Icon&#10;&#10;Description automatically generated">
            <a:extLst>
              <a:ext uri="{FF2B5EF4-FFF2-40B4-BE49-F238E27FC236}">
                <a16:creationId xmlns:a16="http://schemas.microsoft.com/office/drawing/2014/main" id="{92C3A3AD-E011-4D37-819D-9192243727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3560" y="932161"/>
            <a:ext cx="617101" cy="617101"/>
          </a:xfrm>
          <a:prstGeom prst="rect">
            <a:avLst/>
          </a:prstGeom>
        </p:spPr>
      </p:pic>
      <p:pic>
        <p:nvPicPr>
          <p:cNvPr id="74" name="Picture 73" descr="Icon&#10;&#10;Description automatically generated">
            <a:extLst>
              <a:ext uri="{FF2B5EF4-FFF2-40B4-BE49-F238E27FC236}">
                <a16:creationId xmlns:a16="http://schemas.microsoft.com/office/drawing/2014/main" id="{38E74499-A32C-4A4B-B79B-D1D53B55E5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1429" y="842726"/>
            <a:ext cx="706536" cy="706536"/>
          </a:xfrm>
          <a:prstGeom prst="rect">
            <a:avLst/>
          </a:prstGeom>
        </p:spPr>
      </p:pic>
      <p:pic>
        <p:nvPicPr>
          <p:cNvPr id="78" name="Picture 77" descr="Icon&#10;&#10;Description automatically generated">
            <a:extLst>
              <a:ext uri="{FF2B5EF4-FFF2-40B4-BE49-F238E27FC236}">
                <a16:creationId xmlns:a16="http://schemas.microsoft.com/office/drawing/2014/main" id="{0686EE73-0C74-49EB-9C15-82FE974B36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9186" y="873475"/>
            <a:ext cx="734472" cy="734472"/>
          </a:xfrm>
          <a:prstGeom prst="rect">
            <a:avLst/>
          </a:prstGeom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7A874AE6-ADD3-452A-886D-989AAAE3822F}"/>
              </a:ext>
            </a:extLst>
          </p:cNvPr>
          <p:cNvSpPr txBox="1"/>
          <p:nvPr/>
        </p:nvSpPr>
        <p:spPr>
          <a:xfrm>
            <a:off x="300251" y="1883388"/>
            <a:ext cx="504967" cy="382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526DE87-7682-4C39-8AE1-2F3CE5A41FB4}"/>
              </a:ext>
            </a:extLst>
          </p:cNvPr>
          <p:cNvSpPr txBox="1"/>
          <p:nvPr/>
        </p:nvSpPr>
        <p:spPr>
          <a:xfrm>
            <a:off x="300251" y="2483888"/>
            <a:ext cx="504967" cy="382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87CCFC3-6CBF-4DEE-9714-0EF4A064FC18}"/>
              </a:ext>
            </a:extLst>
          </p:cNvPr>
          <p:cNvSpPr txBox="1"/>
          <p:nvPr/>
        </p:nvSpPr>
        <p:spPr>
          <a:xfrm>
            <a:off x="316174" y="3125343"/>
            <a:ext cx="504967" cy="382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49F4BB7-40AD-464C-85CA-87D6BC4AEB42}"/>
              </a:ext>
            </a:extLst>
          </p:cNvPr>
          <p:cNvSpPr txBox="1"/>
          <p:nvPr/>
        </p:nvSpPr>
        <p:spPr>
          <a:xfrm>
            <a:off x="291153" y="3725839"/>
            <a:ext cx="504967" cy="382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77E4B29-1520-478F-A3B2-314AC501A22C}"/>
              </a:ext>
            </a:extLst>
          </p:cNvPr>
          <p:cNvSpPr txBox="1"/>
          <p:nvPr/>
        </p:nvSpPr>
        <p:spPr>
          <a:xfrm>
            <a:off x="291153" y="4339987"/>
            <a:ext cx="504967" cy="382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091B24E-5FD3-4F2A-BFAB-41A06E2F8B8A}"/>
              </a:ext>
            </a:extLst>
          </p:cNvPr>
          <p:cNvSpPr txBox="1"/>
          <p:nvPr/>
        </p:nvSpPr>
        <p:spPr>
          <a:xfrm>
            <a:off x="291153" y="4926840"/>
            <a:ext cx="504967" cy="382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A650D2E-3253-4ED7-878C-D137998E8AD6}"/>
              </a:ext>
            </a:extLst>
          </p:cNvPr>
          <p:cNvSpPr txBox="1"/>
          <p:nvPr/>
        </p:nvSpPr>
        <p:spPr>
          <a:xfrm>
            <a:off x="291153" y="5595583"/>
            <a:ext cx="504967" cy="382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F7554B6-8A56-4230-BB4B-3535031CDC54}"/>
              </a:ext>
            </a:extLst>
          </p:cNvPr>
          <p:cNvSpPr txBox="1"/>
          <p:nvPr/>
        </p:nvSpPr>
        <p:spPr>
          <a:xfrm>
            <a:off x="291153" y="6182436"/>
            <a:ext cx="504967" cy="382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2455E23-947F-4C30-BFCC-DD9B59CF4A88}"/>
              </a:ext>
            </a:extLst>
          </p:cNvPr>
          <p:cNvSpPr txBox="1"/>
          <p:nvPr/>
        </p:nvSpPr>
        <p:spPr>
          <a:xfrm>
            <a:off x="1091820" y="1837837"/>
            <a:ext cx="25111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Managing Internal demand for services 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FE87DAB-8251-43A3-A6C8-9A316ED8B69E}"/>
              </a:ext>
            </a:extLst>
          </p:cNvPr>
          <p:cNvSpPr txBox="1"/>
          <p:nvPr/>
        </p:nvSpPr>
        <p:spPr>
          <a:xfrm>
            <a:off x="1091820" y="2413345"/>
            <a:ext cx="25111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Points from previous meeting to be discussed 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772A542-5F34-4551-AF80-01D9ABB3D078}"/>
              </a:ext>
            </a:extLst>
          </p:cNvPr>
          <p:cNvSpPr txBox="1"/>
          <p:nvPr/>
        </p:nvSpPr>
        <p:spPr>
          <a:xfrm>
            <a:off x="4244454" y="1837837"/>
            <a:ext cx="3316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Identify the information and assumptions guiding our decision 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9C935BD-9F7C-4045-B3BD-94A26D8E9DA6}"/>
              </a:ext>
            </a:extLst>
          </p:cNvPr>
          <p:cNvSpPr txBox="1"/>
          <p:nvPr/>
        </p:nvSpPr>
        <p:spPr>
          <a:xfrm>
            <a:off x="4305869" y="2520368"/>
            <a:ext cx="3316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Review Details from previous meeting 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696BEC6-0458-466D-8A27-3A1478D1D525}"/>
              </a:ext>
            </a:extLst>
          </p:cNvPr>
          <p:cNvSpPr txBox="1"/>
          <p:nvPr/>
        </p:nvSpPr>
        <p:spPr>
          <a:xfrm>
            <a:off x="8302388" y="1812845"/>
            <a:ext cx="3316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Identify Relevant Information to agree upon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E7659FAC-CAE8-44B4-A619-7105C56974A6}"/>
              </a:ext>
            </a:extLst>
          </p:cNvPr>
          <p:cNvSpPr txBox="1"/>
          <p:nvPr/>
        </p:nvSpPr>
        <p:spPr>
          <a:xfrm>
            <a:off x="8302387" y="2536313"/>
            <a:ext cx="3316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Focus on Improvement Areas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27996FF8-278D-42A2-A9C1-BFD7E37FFF03}"/>
              </a:ext>
            </a:extLst>
          </p:cNvPr>
          <p:cNvSpPr txBox="1"/>
          <p:nvPr/>
        </p:nvSpPr>
        <p:spPr>
          <a:xfrm>
            <a:off x="3384645" y="66076"/>
            <a:ext cx="53499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Discussion Points for Business Meeting</a:t>
            </a:r>
          </a:p>
        </p:txBody>
      </p:sp>
    </p:spTree>
    <p:extLst>
      <p:ext uri="{BB962C8B-B14F-4D97-AF65-F5344CB8AC3E}">
        <p14:creationId xmlns:p14="http://schemas.microsoft.com/office/powerpoint/2010/main" val="4292806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68C085B-5DFD-434D-977B-AE83408A48C3}"/>
              </a:ext>
            </a:extLst>
          </p:cNvPr>
          <p:cNvSpPr/>
          <p:nvPr/>
        </p:nvSpPr>
        <p:spPr>
          <a:xfrm>
            <a:off x="0" y="614149"/>
            <a:ext cx="12192000" cy="624385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568BE9-62E8-4264-B7B6-F311F8FDF11B}"/>
              </a:ext>
            </a:extLst>
          </p:cNvPr>
          <p:cNvSpPr/>
          <p:nvPr/>
        </p:nvSpPr>
        <p:spPr>
          <a:xfrm>
            <a:off x="0" y="0"/>
            <a:ext cx="12192000" cy="47767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289A7A9-2A98-4D32-BD44-19B68B35BC67}"/>
              </a:ext>
            </a:extLst>
          </p:cNvPr>
          <p:cNvGrpSpPr/>
          <p:nvPr/>
        </p:nvGrpSpPr>
        <p:grpSpPr>
          <a:xfrm>
            <a:off x="459476" y="832515"/>
            <a:ext cx="11273047" cy="573206"/>
            <a:chOff x="218366" y="968992"/>
            <a:chExt cx="11273047" cy="573206"/>
          </a:xfrm>
          <a:solidFill>
            <a:schemeClr val="bg1"/>
          </a:solidFill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5B3A6BB-F458-49EB-B51B-70EACBB329D2}"/>
                </a:ext>
              </a:extLst>
            </p:cNvPr>
            <p:cNvSpPr/>
            <p:nvPr/>
          </p:nvSpPr>
          <p:spPr>
            <a:xfrm>
              <a:off x="218366" y="968992"/>
              <a:ext cx="1419366" cy="57320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AAB4382-4E7A-44EE-919E-9D08B1B32DAD}"/>
                </a:ext>
              </a:extLst>
            </p:cNvPr>
            <p:cNvSpPr/>
            <p:nvPr/>
          </p:nvSpPr>
          <p:spPr>
            <a:xfrm>
              <a:off x="1637732" y="968992"/>
              <a:ext cx="1419366" cy="57320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086A681-2564-4354-AC88-EE2E515419FE}"/>
                </a:ext>
              </a:extLst>
            </p:cNvPr>
            <p:cNvSpPr/>
            <p:nvPr/>
          </p:nvSpPr>
          <p:spPr>
            <a:xfrm>
              <a:off x="3057097" y="968992"/>
              <a:ext cx="2811439" cy="57320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51D6189-4DC7-45A1-881E-ECBBBF273312}"/>
                </a:ext>
              </a:extLst>
            </p:cNvPr>
            <p:cNvSpPr/>
            <p:nvPr/>
          </p:nvSpPr>
          <p:spPr>
            <a:xfrm>
              <a:off x="5868536" y="968992"/>
              <a:ext cx="2811439" cy="57320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7FE138A-24EA-4DD1-82F1-5DB2BED557EB}"/>
                </a:ext>
              </a:extLst>
            </p:cNvPr>
            <p:cNvSpPr/>
            <p:nvPr/>
          </p:nvSpPr>
          <p:spPr>
            <a:xfrm>
              <a:off x="8679974" y="968992"/>
              <a:ext cx="2811439" cy="57320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144747D-4768-433B-BAAE-86E069EBA59F}"/>
              </a:ext>
            </a:extLst>
          </p:cNvPr>
          <p:cNvGrpSpPr/>
          <p:nvPr/>
        </p:nvGrpSpPr>
        <p:grpSpPr>
          <a:xfrm>
            <a:off x="459476" y="1405721"/>
            <a:ext cx="11273047" cy="573206"/>
            <a:chOff x="218366" y="968992"/>
            <a:chExt cx="11273047" cy="573206"/>
          </a:xfrm>
          <a:solidFill>
            <a:schemeClr val="bg1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6D0303A-7041-4610-991F-DCA0A25FCFFE}"/>
                </a:ext>
              </a:extLst>
            </p:cNvPr>
            <p:cNvSpPr/>
            <p:nvPr/>
          </p:nvSpPr>
          <p:spPr>
            <a:xfrm>
              <a:off x="218366" y="968992"/>
              <a:ext cx="1419366" cy="57320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2A913BA-1411-44F0-9ED8-8B4D0446FDAA}"/>
                </a:ext>
              </a:extLst>
            </p:cNvPr>
            <p:cNvSpPr/>
            <p:nvPr/>
          </p:nvSpPr>
          <p:spPr>
            <a:xfrm>
              <a:off x="1637732" y="968992"/>
              <a:ext cx="1419366" cy="57320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941D06A-8FB6-42DB-818E-E8BDEA6B314D}"/>
                </a:ext>
              </a:extLst>
            </p:cNvPr>
            <p:cNvSpPr/>
            <p:nvPr/>
          </p:nvSpPr>
          <p:spPr>
            <a:xfrm>
              <a:off x="3057097" y="968992"/>
              <a:ext cx="2811439" cy="57320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98777B3-165B-4E90-8782-DFCAA480394F}"/>
                </a:ext>
              </a:extLst>
            </p:cNvPr>
            <p:cNvSpPr/>
            <p:nvPr/>
          </p:nvSpPr>
          <p:spPr>
            <a:xfrm>
              <a:off x="5868536" y="968992"/>
              <a:ext cx="2811439" cy="57320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5835A0E-B8F2-47E7-9D68-D50A60E737D6}"/>
                </a:ext>
              </a:extLst>
            </p:cNvPr>
            <p:cNvSpPr/>
            <p:nvPr/>
          </p:nvSpPr>
          <p:spPr>
            <a:xfrm>
              <a:off x="8679974" y="968992"/>
              <a:ext cx="2811439" cy="57320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7C435C8-BF74-48F4-86A6-0CD98C67CCFD}"/>
              </a:ext>
            </a:extLst>
          </p:cNvPr>
          <p:cNvGrpSpPr/>
          <p:nvPr/>
        </p:nvGrpSpPr>
        <p:grpSpPr>
          <a:xfrm>
            <a:off x="459476" y="1910688"/>
            <a:ext cx="11273047" cy="573206"/>
            <a:chOff x="218366" y="968992"/>
            <a:chExt cx="11273047" cy="573206"/>
          </a:xfrm>
          <a:solidFill>
            <a:schemeClr val="bg1"/>
          </a:solidFill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C1B597C-C0C7-4F4B-B70D-FEA62B4E7BF3}"/>
                </a:ext>
              </a:extLst>
            </p:cNvPr>
            <p:cNvSpPr/>
            <p:nvPr/>
          </p:nvSpPr>
          <p:spPr>
            <a:xfrm>
              <a:off x="218366" y="968992"/>
              <a:ext cx="1419366" cy="57320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255A84C-4E66-4503-8487-9506C4E70EBF}"/>
                </a:ext>
              </a:extLst>
            </p:cNvPr>
            <p:cNvSpPr/>
            <p:nvPr/>
          </p:nvSpPr>
          <p:spPr>
            <a:xfrm>
              <a:off x="1637732" y="968992"/>
              <a:ext cx="1419366" cy="57320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DBE1456-0646-4AC9-B874-379F6CB9043A}"/>
                </a:ext>
              </a:extLst>
            </p:cNvPr>
            <p:cNvSpPr/>
            <p:nvPr/>
          </p:nvSpPr>
          <p:spPr>
            <a:xfrm>
              <a:off x="3057097" y="968992"/>
              <a:ext cx="2811439" cy="57320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7EA6849-3C7B-4BA6-A957-EDFCF8DFEEA6}"/>
                </a:ext>
              </a:extLst>
            </p:cNvPr>
            <p:cNvSpPr/>
            <p:nvPr/>
          </p:nvSpPr>
          <p:spPr>
            <a:xfrm>
              <a:off x="5868536" y="968992"/>
              <a:ext cx="2811439" cy="57320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5AA06F9-8BA2-4357-9208-6203F9B58133}"/>
                </a:ext>
              </a:extLst>
            </p:cNvPr>
            <p:cNvSpPr/>
            <p:nvPr/>
          </p:nvSpPr>
          <p:spPr>
            <a:xfrm>
              <a:off x="8679974" y="968992"/>
              <a:ext cx="2811439" cy="57320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7177A36-028C-46DB-BB5B-2095E7CE01BA}"/>
              </a:ext>
            </a:extLst>
          </p:cNvPr>
          <p:cNvGrpSpPr/>
          <p:nvPr/>
        </p:nvGrpSpPr>
        <p:grpSpPr>
          <a:xfrm>
            <a:off x="459476" y="2483894"/>
            <a:ext cx="11273047" cy="573206"/>
            <a:chOff x="218366" y="968992"/>
            <a:chExt cx="11273047" cy="573206"/>
          </a:xfrm>
          <a:solidFill>
            <a:schemeClr val="bg1"/>
          </a:solidFill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7229002-503A-4D90-8322-FCA3395C07E1}"/>
                </a:ext>
              </a:extLst>
            </p:cNvPr>
            <p:cNvSpPr/>
            <p:nvPr/>
          </p:nvSpPr>
          <p:spPr>
            <a:xfrm>
              <a:off x="218366" y="968992"/>
              <a:ext cx="1419366" cy="57320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65032F3-429A-44C2-94E5-75DE04528C8E}"/>
                </a:ext>
              </a:extLst>
            </p:cNvPr>
            <p:cNvSpPr/>
            <p:nvPr/>
          </p:nvSpPr>
          <p:spPr>
            <a:xfrm>
              <a:off x="1637732" y="968992"/>
              <a:ext cx="1419366" cy="57320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EFADA90-7B0E-4376-B7E4-006B95DDE20E}"/>
                </a:ext>
              </a:extLst>
            </p:cNvPr>
            <p:cNvSpPr/>
            <p:nvPr/>
          </p:nvSpPr>
          <p:spPr>
            <a:xfrm>
              <a:off x="3057097" y="968992"/>
              <a:ext cx="2811439" cy="57320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BDCC97E-C4AC-4022-959E-2301DCDCE6D3}"/>
                </a:ext>
              </a:extLst>
            </p:cNvPr>
            <p:cNvSpPr/>
            <p:nvPr/>
          </p:nvSpPr>
          <p:spPr>
            <a:xfrm>
              <a:off x="5868536" y="968992"/>
              <a:ext cx="2811439" cy="57320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047C037-0421-4562-858E-45142C91C1A4}"/>
                </a:ext>
              </a:extLst>
            </p:cNvPr>
            <p:cNvSpPr/>
            <p:nvPr/>
          </p:nvSpPr>
          <p:spPr>
            <a:xfrm>
              <a:off x="8679974" y="968992"/>
              <a:ext cx="2811439" cy="57320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F9AED9E-F6B3-4491-8B26-7988B3546F91}"/>
              </a:ext>
            </a:extLst>
          </p:cNvPr>
          <p:cNvGrpSpPr/>
          <p:nvPr/>
        </p:nvGrpSpPr>
        <p:grpSpPr>
          <a:xfrm>
            <a:off x="459476" y="3057100"/>
            <a:ext cx="11273047" cy="573206"/>
            <a:chOff x="218366" y="968992"/>
            <a:chExt cx="11273047" cy="573206"/>
          </a:xfrm>
          <a:solidFill>
            <a:schemeClr val="bg1"/>
          </a:solidFill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2BC16C6-8E5B-4EDD-BF18-A80E8CD7ABD9}"/>
                </a:ext>
              </a:extLst>
            </p:cNvPr>
            <p:cNvSpPr/>
            <p:nvPr/>
          </p:nvSpPr>
          <p:spPr>
            <a:xfrm>
              <a:off x="218366" y="968992"/>
              <a:ext cx="1419366" cy="57320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2C016E1-6FA9-4C14-902E-9197CCAAF532}"/>
                </a:ext>
              </a:extLst>
            </p:cNvPr>
            <p:cNvSpPr/>
            <p:nvPr/>
          </p:nvSpPr>
          <p:spPr>
            <a:xfrm>
              <a:off x="1637732" y="968992"/>
              <a:ext cx="1419366" cy="57320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A33DCEA-960A-4D62-9B47-EBFE7C14DEF3}"/>
                </a:ext>
              </a:extLst>
            </p:cNvPr>
            <p:cNvSpPr/>
            <p:nvPr/>
          </p:nvSpPr>
          <p:spPr>
            <a:xfrm>
              <a:off x="3057097" y="968992"/>
              <a:ext cx="2811439" cy="57320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5B546BD-46E0-473D-B07C-4F6982E13A37}"/>
                </a:ext>
              </a:extLst>
            </p:cNvPr>
            <p:cNvSpPr/>
            <p:nvPr/>
          </p:nvSpPr>
          <p:spPr>
            <a:xfrm>
              <a:off x="5868536" y="968992"/>
              <a:ext cx="2811439" cy="57320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3F64361-94D0-4F4F-B7D5-FB641147C5BB}"/>
                </a:ext>
              </a:extLst>
            </p:cNvPr>
            <p:cNvSpPr/>
            <p:nvPr/>
          </p:nvSpPr>
          <p:spPr>
            <a:xfrm>
              <a:off x="8679974" y="968992"/>
              <a:ext cx="2811439" cy="57320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DB277E1-F518-4635-9854-11FACDC79E86}"/>
              </a:ext>
            </a:extLst>
          </p:cNvPr>
          <p:cNvGrpSpPr/>
          <p:nvPr/>
        </p:nvGrpSpPr>
        <p:grpSpPr>
          <a:xfrm>
            <a:off x="459476" y="3630306"/>
            <a:ext cx="11273047" cy="573206"/>
            <a:chOff x="218366" y="968992"/>
            <a:chExt cx="11273047" cy="573206"/>
          </a:xfrm>
          <a:solidFill>
            <a:schemeClr val="bg1"/>
          </a:solidFill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7BE8DC7B-ABC1-4CDE-B682-B79EDB187D2B}"/>
                </a:ext>
              </a:extLst>
            </p:cNvPr>
            <p:cNvSpPr/>
            <p:nvPr/>
          </p:nvSpPr>
          <p:spPr>
            <a:xfrm>
              <a:off x="218366" y="968992"/>
              <a:ext cx="1419366" cy="57320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B309D35-5379-4791-A9B3-ABC0C74716FA}"/>
                </a:ext>
              </a:extLst>
            </p:cNvPr>
            <p:cNvSpPr/>
            <p:nvPr/>
          </p:nvSpPr>
          <p:spPr>
            <a:xfrm>
              <a:off x="1637732" y="968992"/>
              <a:ext cx="1419366" cy="57320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31534C27-5A8E-4B71-8AC4-AB6C8D69FFF3}"/>
                </a:ext>
              </a:extLst>
            </p:cNvPr>
            <p:cNvSpPr/>
            <p:nvPr/>
          </p:nvSpPr>
          <p:spPr>
            <a:xfrm>
              <a:off x="3057097" y="968992"/>
              <a:ext cx="2811439" cy="57320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6E89334E-FEF6-40D7-A4E1-AE5EB5C59501}"/>
                </a:ext>
              </a:extLst>
            </p:cNvPr>
            <p:cNvSpPr/>
            <p:nvPr/>
          </p:nvSpPr>
          <p:spPr>
            <a:xfrm>
              <a:off x="5868536" y="968992"/>
              <a:ext cx="2811439" cy="57320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761C568-AD81-4524-9216-E671B7A1D678}"/>
                </a:ext>
              </a:extLst>
            </p:cNvPr>
            <p:cNvSpPr/>
            <p:nvPr/>
          </p:nvSpPr>
          <p:spPr>
            <a:xfrm>
              <a:off x="8679974" y="968992"/>
              <a:ext cx="2811439" cy="57320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495D120D-A089-4804-903F-491D1AF9FE14}"/>
              </a:ext>
            </a:extLst>
          </p:cNvPr>
          <p:cNvGrpSpPr/>
          <p:nvPr/>
        </p:nvGrpSpPr>
        <p:grpSpPr>
          <a:xfrm>
            <a:off x="459476" y="4203512"/>
            <a:ext cx="11273047" cy="573206"/>
            <a:chOff x="218366" y="968992"/>
            <a:chExt cx="11273047" cy="573206"/>
          </a:xfrm>
          <a:solidFill>
            <a:schemeClr val="bg1"/>
          </a:solidFill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1DA64B4-7B25-432A-8922-8FC4BE80381E}"/>
                </a:ext>
              </a:extLst>
            </p:cNvPr>
            <p:cNvSpPr/>
            <p:nvPr/>
          </p:nvSpPr>
          <p:spPr>
            <a:xfrm>
              <a:off x="218366" y="968992"/>
              <a:ext cx="1419366" cy="57320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97E396E3-FB95-4D62-9308-0176FC64AE62}"/>
                </a:ext>
              </a:extLst>
            </p:cNvPr>
            <p:cNvSpPr/>
            <p:nvPr/>
          </p:nvSpPr>
          <p:spPr>
            <a:xfrm>
              <a:off x="1637732" y="968992"/>
              <a:ext cx="1419366" cy="57320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D2437E66-2B04-4958-83CD-EEE88C0105D3}"/>
                </a:ext>
              </a:extLst>
            </p:cNvPr>
            <p:cNvSpPr/>
            <p:nvPr/>
          </p:nvSpPr>
          <p:spPr>
            <a:xfrm>
              <a:off x="3057097" y="968992"/>
              <a:ext cx="2811439" cy="57320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D8A401D6-C543-467C-9275-20EC32B4FA46}"/>
                </a:ext>
              </a:extLst>
            </p:cNvPr>
            <p:cNvSpPr/>
            <p:nvPr/>
          </p:nvSpPr>
          <p:spPr>
            <a:xfrm>
              <a:off x="5868536" y="968992"/>
              <a:ext cx="2811439" cy="57320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5D846CCB-E329-4E1C-9FB2-337C0A05997F}"/>
                </a:ext>
              </a:extLst>
            </p:cNvPr>
            <p:cNvSpPr/>
            <p:nvPr/>
          </p:nvSpPr>
          <p:spPr>
            <a:xfrm>
              <a:off x="8679974" y="968992"/>
              <a:ext cx="2811439" cy="57320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64DF875C-F905-4444-9372-CFC23C6A7E94}"/>
              </a:ext>
            </a:extLst>
          </p:cNvPr>
          <p:cNvGrpSpPr/>
          <p:nvPr/>
        </p:nvGrpSpPr>
        <p:grpSpPr>
          <a:xfrm>
            <a:off x="459476" y="4776718"/>
            <a:ext cx="11273047" cy="573206"/>
            <a:chOff x="218366" y="968992"/>
            <a:chExt cx="11273047" cy="573206"/>
          </a:xfrm>
          <a:solidFill>
            <a:schemeClr val="bg1"/>
          </a:solidFill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5B84EC63-7A4D-467F-8834-54990837850C}"/>
                </a:ext>
              </a:extLst>
            </p:cNvPr>
            <p:cNvSpPr/>
            <p:nvPr/>
          </p:nvSpPr>
          <p:spPr>
            <a:xfrm>
              <a:off x="218366" y="968992"/>
              <a:ext cx="1419366" cy="57320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1525758B-126D-4A0E-9E1E-0BB0DD07DB1A}"/>
                </a:ext>
              </a:extLst>
            </p:cNvPr>
            <p:cNvSpPr/>
            <p:nvPr/>
          </p:nvSpPr>
          <p:spPr>
            <a:xfrm>
              <a:off x="1637732" y="968992"/>
              <a:ext cx="1419366" cy="57320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451A9D31-FABF-4EC0-B51F-E2986E59708F}"/>
                </a:ext>
              </a:extLst>
            </p:cNvPr>
            <p:cNvSpPr/>
            <p:nvPr/>
          </p:nvSpPr>
          <p:spPr>
            <a:xfrm>
              <a:off x="3057097" y="968992"/>
              <a:ext cx="2811439" cy="57320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8F49293C-5220-4018-A913-492A416BBECE}"/>
                </a:ext>
              </a:extLst>
            </p:cNvPr>
            <p:cNvSpPr/>
            <p:nvPr/>
          </p:nvSpPr>
          <p:spPr>
            <a:xfrm>
              <a:off x="5868536" y="968992"/>
              <a:ext cx="2811439" cy="57320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1FA4A25A-D7F2-4850-8090-8C36AEA4B28D}"/>
                </a:ext>
              </a:extLst>
            </p:cNvPr>
            <p:cNvSpPr/>
            <p:nvPr/>
          </p:nvSpPr>
          <p:spPr>
            <a:xfrm>
              <a:off x="8679974" y="968992"/>
              <a:ext cx="2811439" cy="57320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F68881C-47A2-47BB-91AD-16F7389F8D82}"/>
              </a:ext>
            </a:extLst>
          </p:cNvPr>
          <p:cNvGrpSpPr/>
          <p:nvPr/>
        </p:nvGrpSpPr>
        <p:grpSpPr>
          <a:xfrm>
            <a:off x="459476" y="5349924"/>
            <a:ext cx="11273047" cy="573206"/>
            <a:chOff x="218366" y="968992"/>
            <a:chExt cx="11273047" cy="573206"/>
          </a:xfrm>
          <a:solidFill>
            <a:schemeClr val="bg1"/>
          </a:solidFill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756C288F-B624-4F96-A005-A2DBD0D64321}"/>
                </a:ext>
              </a:extLst>
            </p:cNvPr>
            <p:cNvSpPr/>
            <p:nvPr/>
          </p:nvSpPr>
          <p:spPr>
            <a:xfrm>
              <a:off x="218366" y="968992"/>
              <a:ext cx="1419366" cy="57320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18E8F4E4-7CFD-4F0F-B5D7-B76A67843A24}"/>
                </a:ext>
              </a:extLst>
            </p:cNvPr>
            <p:cNvSpPr/>
            <p:nvPr/>
          </p:nvSpPr>
          <p:spPr>
            <a:xfrm>
              <a:off x="1637732" y="968992"/>
              <a:ext cx="1419366" cy="57320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2B1C0C03-D1AC-427F-9F97-58703CC57DD9}"/>
                </a:ext>
              </a:extLst>
            </p:cNvPr>
            <p:cNvSpPr/>
            <p:nvPr/>
          </p:nvSpPr>
          <p:spPr>
            <a:xfrm>
              <a:off x="3057097" y="968992"/>
              <a:ext cx="2811439" cy="57320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894B0FBD-90B5-42BF-BC01-01B7CE6611F8}"/>
                </a:ext>
              </a:extLst>
            </p:cNvPr>
            <p:cNvSpPr/>
            <p:nvPr/>
          </p:nvSpPr>
          <p:spPr>
            <a:xfrm>
              <a:off x="5868536" y="968992"/>
              <a:ext cx="2811439" cy="57320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01B9660B-F39C-4051-8678-521E839720B0}"/>
                </a:ext>
              </a:extLst>
            </p:cNvPr>
            <p:cNvSpPr/>
            <p:nvPr/>
          </p:nvSpPr>
          <p:spPr>
            <a:xfrm>
              <a:off x="8679974" y="968992"/>
              <a:ext cx="2811439" cy="57320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E3037EAA-9842-42EC-B677-6236D3C58A2D}"/>
              </a:ext>
            </a:extLst>
          </p:cNvPr>
          <p:cNvGrpSpPr/>
          <p:nvPr/>
        </p:nvGrpSpPr>
        <p:grpSpPr>
          <a:xfrm>
            <a:off x="459476" y="5923130"/>
            <a:ext cx="11273047" cy="573206"/>
            <a:chOff x="218366" y="968992"/>
            <a:chExt cx="11273047" cy="573206"/>
          </a:xfrm>
          <a:solidFill>
            <a:schemeClr val="bg1"/>
          </a:solidFill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55596C63-8CB5-4449-B87F-A8CBFC70B73E}"/>
                </a:ext>
              </a:extLst>
            </p:cNvPr>
            <p:cNvSpPr/>
            <p:nvPr/>
          </p:nvSpPr>
          <p:spPr>
            <a:xfrm>
              <a:off x="218366" y="968992"/>
              <a:ext cx="1419366" cy="57320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8C127FB6-B97A-4393-B57B-411154481652}"/>
                </a:ext>
              </a:extLst>
            </p:cNvPr>
            <p:cNvSpPr/>
            <p:nvPr/>
          </p:nvSpPr>
          <p:spPr>
            <a:xfrm>
              <a:off x="1637732" y="968992"/>
              <a:ext cx="1419366" cy="57320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2041167C-2A88-4F2E-8B6C-22856938DD3B}"/>
                </a:ext>
              </a:extLst>
            </p:cNvPr>
            <p:cNvSpPr/>
            <p:nvPr/>
          </p:nvSpPr>
          <p:spPr>
            <a:xfrm>
              <a:off x="3057097" y="968992"/>
              <a:ext cx="2811439" cy="57320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8BCB2752-23EB-47D3-9BEC-E99315E9D92A}"/>
                </a:ext>
              </a:extLst>
            </p:cNvPr>
            <p:cNvSpPr/>
            <p:nvPr/>
          </p:nvSpPr>
          <p:spPr>
            <a:xfrm>
              <a:off x="5868536" y="968992"/>
              <a:ext cx="2811439" cy="57320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0E9F1DAA-D406-4FB1-80FA-CEC9D4617EA8}"/>
                </a:ext>
              </a:extLst>
            </p:cNvPr>
            <p:cNvSpPr/>
            <p:nvPr/>
          </p:nvSpPr>
          <p:spPr>
            <a:xfrm>
              <a:off x="8679974" y="968992"/>
              <a:ext cx="2811439" cy="57320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992CB484-1515-4763-84BB-9292087741B6}"/>
              </a:ext>
            </a:extLst>
          </p:cNvPr>
          <p:cNvSpPr txBox="1"/>
          <p:nvPr/>
        </p:nvSpPr>
        <p:spPr>
          <a:xfrm>
            <a:off x="4007891" y="955343"/>
            <a:ext cx="14193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Committee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137A341-F881-443B-966A-CB9378C7288B}"/>
              </a:ext>
            </a:extLst>
          </p:cNvPr>
          <p:cNvSpPr txBox="1"/>
          <p:nvPr/>
        </p:nvSpPr>
        <p:spPr>
          <a:xfrm>
            <a:off x="6819329" y="982639"/>
            <a:ext cx="14193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Detail 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1E2FBBE-DB5D-46FA-9AFE-B42351E1BCA0}"/>
              </a:ext>
            </a:extLst>
          </p:cNvPr>
          <p:cNvSpPr txBox="1"/>
          <p:nvPr/>
        </p:nvSpPr>
        <p:spPr>
          <a:xfrm>
            <a:off x="9630768" y="968991"/>
            <a:ext cx="14193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Room </a:t>
            </a: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8BC880B0-C451-4647-BBD2-2A4B5CAE1067}"/>
              </a:ext>
            </a:extLst>
          </p:cNvPr>
          <p:cNvGrpSpPr/>
          <p:nvPr/>
        </p:nvGrpSpPr>
        <p:grpSpPr>
          <a:xfrm>
            <a:off x="459475" y="955343"/>
            <a:ext cx="2785276" cy="5408278"/>
            <a:chOff x="459475" y="955343"/>
            <a:chExt cx="2785276" cy="5408278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C6321BB4-8023-4031-A1F3-149B09F35377}"/>
                </a:ext>
              </a:extLst>
            </p:cNvPr>
            <p:cNvSpPr txBox="1"/>
            <p:nvPr/>
          </p:nvSpPr>
          <p:spPr>
            <a:xfrm>
              <a:off x="2080145" y="955343"/>
              <a:ext cx="11509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End Date </a:t>
              </a:r>
            </a:p>
          </p:txBody>
        </p: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BFEE02FD-D26D-48CC-B4AF-EDD4B8621079}"/>
                </a:ext>
              </a:extLst>
            </p:cNvPr>
            <p:cNvGrpSpPr/>
            <p:nvPr/>
          </p:nvGrpSpPr>
          <p:grpSpPr>
            <a:xfrm>
              <a:off x="459475" y="955343"/>
              <a:ext cx="2785276" cy="5408278"/>
              <a:chOff x="459475" y="955343"/>
              <a:chExt cx="2785276" cy="5408278"/>
            </a:xfrm>
          </p:grpSpPr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B5256E88-29A5-450F-B283-8E7BB43CEDF9}"/>
                  </a:ext>
                </a:extLst>
              </p:cNvPr>
              <p:cNvSpPr txBox="1"/>
              <p:nvPr/>
            </p:nvSpPr>
            <p:spPr>
              <a:xfrm>
                <a:off x="593678" y="955343"/>
                <a:ext cx="115096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Start Date </a:t>
                </a: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E0B6766D-DE1C-4507-9B26-87EC3A105462}"/>
                  </a:ext>
                </a:extLst>
              </p:cNvPr>
              <p:cNvSpPr txBox="1"/>
              <p:nvPr/>
            </p:nvSpPr>
            <p:spPr>
              <a:xfrm>
                <a:off x="593678" y="1514898"/>
                <a:ext cx="11509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1 Jan 2021</a:t>
                </a: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C1D7803E-FE05-4CB9-B27A-5496B34B030D}"/>
                  </a:ext>
                </a:extLst>
              </p:cNvPr>
              <p:cNvSpPr txBox="1"/>
              <p:nvPr/>
            </p:nvSpPr>
            <p:spPr>
              <a:xfrm>
                <a:off x="593678" y="2019865"/>
                <a:ext cx="11509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2 Jan 2021</a:t>
                </a: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EEA1964C-6EF1-48E2-B115-DF726FEC96FC}"/>
                  </a:ext>
                </a:extLst>
              </p:cNvPr>
              <p:cNvSpPr txBox="1"/>
              <p:nvPr/>
            </p:nvSpPr>
            <p:spPr>
              <a:xfrm>
                <a:off x="593678" y="2612847"/>
                <a:ext cx="11509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5 Jan 2021</a:t>
                </a: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24688B30-DA3A-4777-A953-561F8A1C0C27}"/>
                  </a:ext>
                </a:extLst>
              </p:cNvPr>
              <p:cNvSpPr txBox="1"/>
              <p:nvPr/>
            </p:nvSpPr>
            <p:spPr>
              <a:xfrm>
                <a:off x="593678" y="3193576"/>
                <a:ext cx="11509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7 Jan 2021</a:t>
                </a: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1499D4DF-FC2C-4B2D-82B3-F88429DC689E}"/>
                  </a:ext>
                </a:extLst>
              </p:cNvPr>
              <p:cNvSpPr txBox="1"/>
              <p:nvPr/>
            </p:nvSpPr>
            <p:spPr>
              <a:xfrm>
                <a:off x="593677" y="3772907"/>
                <a:ext cx="12851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10 Jan 2021</a:t>
                </a: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A4AF6179-DA8B-4428-9717-98C1556D1E08}"/>
                  </a:ext>
                </a:extLst>
              </p:cNvPr>
              <p:cNvSpPr txBox="1"/>
              <p:nvPr/>
            </p:nvSpPr>
            <p:spPr>
              <a:xfrm>
                <a:off x="598230" y="4332465"/>
                <a:ext cx="11509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11 Jan 2021</a:t>
                </a: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35141229-DB9C-4B32-A1D5-CB962DAB4488}"/>
                  </a:ext>
                </a:extLst>
              </p:cNvPr>
              <p:cNvSpPr txBox="1"/>
              <p:nvPr/>
            </p:nvSpPr>
            <p:spPr>
              <a:xfrm>
                <a:off x="486769" y="4952734"/>
                <a:ext cx="133861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15 Jan 2021</a:t>
                </a: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BE3B976A-2080-414E-A305-7EF079AE74B0}"/>
                  </a:ext>
                </a:extLst>
              </p:cNvPr>
              <p:cNvSpPr txBox="1"/>
              <p:nvPr/>
            </p:nvSpPr>
            <p:spPr>
              <a:xfrm>
                <a:off x="486769" y="5482638"/>
                <a:ext cx="128516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16 Jan 2021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A6ACD8F3-66DA-482C-97C2-37B1DF261490}"/>
                  </a:ext>
                </a:extLst>
              </p:cNvPr>
              <p:cNvSpPr txBox="1"/>
              <p:nvPr/>
            </p:nvSpPr>
            <p:spPr>
              <a:xfrm>
                <a:off x="459475" y="6055844"/>
                <a:ext cx="128516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17 Jan 2021</a:t>
                </a: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E023C449-9B79-4C83-BE87-65780D141524}"/>
                  </a:ext>
                </a:extLst>
              </p:cNvPr>
              <p:cNvSpPr txBox="1"/>
              <p:nvPr/>
            </p:nvSpPr>
            <p:spPr>
              <a:xfrm>
                <a:off x="2017595" y="1504316"/>
                <a:ext cx="11509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1 Feb 2021</a:t>
                </a:r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41EC8D25-4BDA-4C1C-99AF-1B89E53ED168}"/>
                  </a:ext>
                </a:extLst>
              </p:cNvPr>
              <p:cNvSpPr txBox="1"/>
              <p:nvPr/>
            </p:nvSpPr>
            <p:spPr>
              <a:xfrm>
                <a:off x="1999397" y="2022927"/>
                <a:ext cx="12317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13 Feb 2021</a:t>
                </a: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A71F9C34-1292-4AEA-9C0E-8FD592D4C53C}"/>
                  </a:ext>
                </a:extLst>
              </p:cNvPr>
              <p:cNvSpPr txBox="1"/>
              <p:nvPr/>
            </p:nvSpPr>
            <p:spPr>
              <a:xfrm>
                <a:off x="1999397" y="2602961"/>
                <a:ext cx="12317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14 Feb 2021</a:t>
                </a: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E28C084C-E2E1-4B79-B0AB-C2B841BF9C38}"/>
                  </a:ext>
                </a:extLst>
              </p:cNvPr>
              <p:cNvSpPr txBox="1"/>
              <p:nvPr/>
            </p:nvSpPr>
            <p:spPr>
              <a:xfrm>
                <a:off x="2040337" y="3203462"/>
                <a:ext cx="11509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5 Feb 2021</a:t>
                </a:r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9AA9AB19-DD5C-4C58-AC7F-9C73AFE92D21}"/>
                  </a:ext>
                </a:extLst>
              </p:cNvPr>
              <p:cNvSpPr txBox="1"/>
              <p:nvPr/>
            </p:nvSpPr>
            <p:spPr>
              <a:xfrm>
                <a:off x="1999397" y="3753134"/>
                <a:ext cx="11509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8 Feb 2021</a:t>
                </a: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FC1B2253-55F7-4957-B5F1-92EDCA55E7FE}"/>
                  </a:ext>
                </a:extLst>
              </p:cNvPr>
              <p:cNvSpPr txBox="1"/>
              <p:nvPr/>
            </p:nvSpPr>
            <p:spPr>
              <a:xfrm>
                <a:off x="1999397" y="4346113"/>
                <a:ext cx="12317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10 Feb 2021</a:t>
                </a:r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29CB722B-2EE4-4D02-962D-ADA894F4B71A}"/>
                  </a:ext>
                </a:extLst>
              </p:cNvPr>
              <p:cNvSpPr txBox="1"/>
              <p:nvPr/>
            </p:nvSpPr>
            <p:spPr>
              <a:xfrm>
                <a:off x="1999396" y="4931563"/>
                <a:ext cx="124535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21 Feb 2021</a:t>
                </a:r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17ED5D2A-EE00-4A2C-A35E-F3B1A41D9BF8}"/>
                  </a:ext>
                </a:extLst>
              </p:cNvPr>
              <p:cNvSpPr txBox="1"/>
              <p:nvPr/>
            </p:nvSpPr>
            <p:spPr>
              <a:xfrm>
                <a:off x="1985753" y="5475115"/>
                <a:ext cx="120554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17 Feb 2021</a:t>
                </a:r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2E162B69-678F-4E90-88F0-B77462A584D0}"/>
                  </a:ext>
                </a:extLst>
              </p:cNvPr>
              <p:cNvSpPr txBox="1"/>
              <p:nvPr/>
            </p:nvSpPr>
            <p:spPr>
              <a:xfrm>
                <a:off x="1999395" y="6055844"/>
                <a:ext cx="12317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11 Feb 2021</a:t>
                </a:r>
              </a:p>
            </p:txBody>
          </p:sp>
        </p:grpSp>
      </p:grpSp>
      <p:sp>
        <p:nvSpPr>
          <p:cNvPr id="100" name="TextBox 99">
            <a:extLst>
              <a:ext uri="{FF2B5EF4-FFF2-40B4-BE49-F238E27FC236}">
                <a16:creationId xmlns:a16="http://schemas.microsoft.com/office/drawing/2014/main" id="{50AD0891-811C-4974-9337-FE322BBB9BD2}"/>
              </a:ext>
            </a:extLst>
          </p:cNvPr>
          <p:cNvSpPr txBox="1"/>
          <p:nvPr/>
        </p:nvSpPr>
        <p:spPr>
          <a:xfrm>
            <a:off x="3516570" y="1487606"/>
            <a:ext cx="24020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Officials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6E3CBD04-8DEC-428B-AAF8-0A6860E4E84D}"/>
              </a:ext>
            </a:extLst>
          </p:cNvPr>
          <p:cNvSpPr txBox="1"/>
          <p:nvPr/>
        </p:nvSpPr>
        <p:spPr>
          <a:xfrm>
            <a:off x="3489277" y="2060812"/>
            <a:ext cx="24020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Officials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85AC9B3-944A-4B93-8B0F-440ABB1314E6}"/>
              </a:ext>
            </a:extLst>
          </p:cNvPr>
          <p:cNvSpPr txBox="1"/>
          <p:nvPr/>
        </p:nvSpPr>
        <p:spPr>
          <a:xfrm>
            <a:off x="3489277" y="2620371"/>
            <a:ext cx="24020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AAC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F0CDD07D-8392-4851-8737-12FF31EF040A}"/>
              </a:ext>
            </a:extLst>
          </p:cNvPr>
          <p:cNvSpPr txBox="1"/>
          <p:nvPr/>
        </p:nvSpPr>
        <p:spPr>
          <a:xfrm>
            <a:off x="3502924" y="3203462"/>
            <a:ext cx="24020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Associations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348181AC-9EBC-4E61-A151-0BC79F3F0CB7}"/>
              </a:ext>
            </a:extLst>
          </p:cNvPr>
          <p:cNvSpPr txBox="1"/>
          <p:nvPr/>
        </p:nvSpPr>
        <p:spPr>
          <a:xfrm>
            <a:off x="3502924" y="3776668"/>
            <a:ext cx="24020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AAC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CAB29267-CA5A-4534-98C5-EDFD69D05506}"/>
              </a:ext>
            </a:extLst>
          </p:cNvPr>
          <p:cNvSpPr txBox="1"/>
          <p:nvPr/>
        </p:nvSpPr>
        <p:spPr>
          <a:xfrm>
            <a:off x="3516570" y="4349874"/>
            <a:ext cx="24020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Officials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B140F979-37BB-4B86-8C9D-BFB0A74BF86B}"/>
              </a:ext>
            </a:extLst>
          </p:cNvPr>
          <p:cNvSpPr txBox="1"/>
          <p:nvPr/>
        </p:nvSpPr>
        <p:spPr>
          <a:xfrm>
            <a:off x="3516570" y="4895785"/>
            <a:ext cx="24020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Associations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85CFC357-EE78-4100-84A9-882CAC34D6D6}"/>
              </a:ext>
            </a:extLst>
          </p:cNvPr>
          <p:cNvSpPr txBox="1"/>
          <p:nvPr/>
        </p:nvSpPr>
        <p:spPr>
          <a:xfrm>
            <a:off x="3502923" y="5482638"/>
            <a:ext cx="24020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LDR Division 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6166F14B-A451-4720-A712-169D61D6132C}"/>
              </a:ext>
            </a:extLst>
          </p:cNvPr>
          <p:cNvSpPr txBox="1"/>
          <p:nvPr/>
        </p:nvSpPr>
        <p:spPr>
          <a:xfrm>
            <a:off x="3516570" y="6038434"/>
            <a:ext cx="24020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Officials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CB5F7D8-2595-44A7-A8FF-1609E522CDCF}"/>
              </a:ext>
            </a:extLst>
          </p:cNvPr>
          <p:cNvSpPr txBox="1"/>
          <p:nvPr/>
        </p:nvSpPr>
        <p:spPr>
          <a:xfrm>
            <a:off x="6300716" y="1514898"/>
            <a:ext cx="24020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Law and Legislation 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80D267C5-08F5-4B03-8EF1-6D6E4DCE8A60}"/>
              </a:ext>
            </a:extLst>
          </p:cNvPr>
          <p:cNvSpPr txBox="1"/>
          <p:nvPr/>
        </p:nvSpPr>
        <p:spPr>
          <a:xfrm>
            <a:off x="6314362" y="2043403"/>
            <a:ext cx="24020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Executive Committee 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D4D20E48-F898-49B4-AA05-142895261FA1}"/>
              </a:ext>
            </a:extLst>
          </p:cNvPr>
          <p:cNvSpPr txBox="1"/>
          <p:nvPr/>
        </p:nvSpPr>
        <p:spPr>
          <a:xfrm>
            <a:off x="6300715" y="2616610"/>
            <a:ext cx="24020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Event Leaders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66BD47E1-839D-472D-A430-0937B70E41BD}"/>
              </a:ext>
            </a:extLst>
          </p:cNvPr>
          <p:cNvSpPr txBox="1"/>
          <p:nvPr/>
        </p:nvSpPr>
        <p:spPr>
          <a:xfrm>
            <a:off x="6300715" y="3189813"/>
            <a:ext cx="24020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Regional Coordinators 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1F89B998-49A5-4415-BDAC-FE3793659BDD}"/>
              </a:ext>
            </a:extLst>
          </p:cNvPr>
          <p:cNvSpPr txBox="1"/>
          <p:nvPr/>
        </p:nvSpPr>
        <p:spPr>
          <a:xfrm>
            <a:off x="6282513" y="3753133"/>
            <a:ext cx="24020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General Sessions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E48B7B06-0F69-4A9E-BE0B-B96DC7C55283}"/>
              </a:ext>
            </a:extLst>
          </p:cNvPr>
          <p:cNvSpPr txBox="1"/>
          <p:nvPr/>
        </p:nvSpPr>
        <p:spPr>
          <a:xfrm>
            <a:off x="6282513" y="4336226"/>
            <a:ext cx="24020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Selection Committee 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12D08EA2-98B9-496A-A83E-61D3E75592E6}"/>
              </a:ext>
            </a:extLst>
          </p:cNvPr>
          <p:cNvSpPr txBox="1"/>
          <p:nvPr/>
        </p:nvSpPr>
        <p:spPr>
          <a:xfrm>
            <a:off x="6350747" y="4919320"/>
            <a:ext cx="24020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Event Leaders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E0CC42E2-7128-4D11-86EF-3D6F295D1BF3}"/>
              </a:ext>
            </a:extLst>
          </p:cNvPr>
          <p:cNvSpPr txBox="1"/>
          <p:nvPr/>
        </p:nvSpPr>
        <p:spPr>
          <a:xfrm>
            <a:off x="6350747" y="5492526"/>
            <a:ext cx="24020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Regional Coordinators 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AB7FEE1B-070E-4EE0-880E-F53E3B804F5D}"/>
              </a:ext>
            </a:extLst>
          </p:cNvPr>
          <p:cNvSpPr txBox="1"/>
          <p:nvPr/>
        </p:nvSpPr>
        <p:spPr>
          <a:xfrm>
            <a:off x="6350747" y="6055844"/>
            <a:ext cx="24020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Executive Committee 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D70BA415-BC91-4639-84F1-C01019FB76B9}"/>
              </a:ext>
            </a:extLst>
          </p:cNvPr>
          <p:cNvSpPr txBox="1"/>
          <p:nvPr/>
        </p:nvSpPr>
        <p:spPr>
          <a:xfrm>
            <a:off x="9139447" y="1487605"/>
            <a:ext cx="24020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Emanuel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1B0B92A0-964C-44A2-9874-DB542521A55D}"/>
              </a:ext>
            </a:extLst>
          </p:cNvPr>
          <p:cNvSpPr txBox="1"/>
          <p:nvPr/>
        </p:nvSpPr>
        <p:spPr>
          <a:xfrm>
            <a:off x="9112155" y="2043400"/>
            <a:ext cx="24020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Mia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97848E46-5EB7-4DC9-BB28-1BBF5DE12B9F}"/>
              </a:ext>
            </a:extLst>
          </p:cNvPr>
          <p:cNvSpPr txBox="1"/>
          <p:nvPr/>
        </p:nvSpPr>
        <p:spPr>
          <a:xfrm>
            <a:off x="9112154" y="2620371"/>
            <a:ext cx="24020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Ria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312AF3C4-94DA-4C68-9D4E-53EAFC3349DB}"/>
              </a:ext>
            </a:extLst>
          </p:cNvPr>
          <p:cNvSpPr txBox="1"/>
          <p:nvPr/>
        </p:nvSpPr>
        <p:spPr>
          <a:xfrm>
            <a:off x="9139447" y="3210289"/>
            <a:ext cx="24020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Maya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08ED3F31-EF75-43B6-9A43-758B957257A0}"/>
              </a:ext>
            </a:extLst>
          </p:cNvPr>
          <p:cNvSpPr txBox="1"/>
          <p:nvPr/>
        </p:nvSpPr>
        <p:spPr>
          <a:xfrm>
            <a:off x="9139447" y="3779734"/>
            <a:ext cx="24020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Elina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A0793C88-E5BB-404F-9CE3-9FA0B68F1D30}"/>
              </a:ext>
            </a:extLst>
          </p:cNvPr>
          <p:cNvSpPr txBox="1"/>
          <p:nvPr/>
        </p:nvSpPr>
        <p:spPr>
          <a:xfrm>
            <a:off x="9191764" y="4346113"/>
            <a:ext cx="24020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Kishan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F81E07AC-94AA-4268-9161-74F406762289}"/>
              </a:ext>
            </a:extLst>
          </p:cNvPr>
          <p:cNvSpPr txBox="1"/>
          <p:nvPr/>
        </p:nvSpPr>
        <p:spPr>
          <a:xfrm>
            <a:off x="9125800" y="4934628"/>
            <a:ext cx="24020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Nick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1191E2F1-0080-45A4-BD3F-6452465CADCD}"/>
              </a:ext>
            </a:extLst>
          </p:cNvPr>
          <p:cNvSpPr txBox="1"/>
          <p:nvPr/>
        </p:nvSpPr>
        <p:spPr>
          <a:xfrm>
            <a:off x="9125800" y="5482637"/>
            <a:ext cx="24020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Ben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F3AFCB77-3459-4D2F-9185-DFC5134146F2}"/>
              </a:ext>
            </a:extLst>
          </p:cNvPr>
          <p:cNvSpPr txBox="1"/>
          <p:nvPr/>
        </p:nvSpPr>
        <p:spPr>
          <a:xfrm>
            <a:off x="9112154" y="6089962"/>
            <a:ext cx="24020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Jil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03C6071A-A841-40FA-ACC9-5DA562FF0E2C}"/>
              </a:ext>
            </a:extLst>
          </p:cNvPr>
          <p:cNvSpPr txBox="1"/>
          <p:nvPr/>
        </p:nvSpPr>
        <p:spPr>
          <a:xfrm>
            <a:off x="2972938" y="38781"/>
            <a:ext cx="62461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Business Meeting Plan with Committee Details </a:t>
            </a:r>
          </a:p>
        </p:txBody>
      </p:sp>
    </p:spTree>
    <p:extLst>
      <p:ext uri="{BB962C8B-B14F-4D97-AF65-F5344CB8AC3E}">
        <p14:creationId xmlns:p14="http://schemas.microsoft.com/office/powerpoint/2010/main" val="2019856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573739-AFCB-49A0-B319-B2B102FB3D90}"/>
              </a:ext>
            </a:extLst>
          </p:cNvPr>
          <p:cNvSpPr/>
          <p:nvPr/>
        </p:nvSpPr>
        <p:spPr>
          <a:xfrm>
            <a:off x="11268" y="614149"/>
            <a:ext cx="12180732" cy="624385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7F142B-E0C2-4FF5-AFD6-527F47F253C3}"/>
              </a:ext>
            </a:extLst>
          </p:cNvPr>
          <p:cNvSpPr/>
          <p:nvPr/>
        </p:nvSpPr>
        <p:spPr>
          <a:xfrm>
            <a:off x="0" y="0"/>
            <a:ext cx="12192000" cy="47767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F81C849-4565-433A-A4D1-90EA34E1F5A2}"/>
              </a:ext>
            </a:extLst>
          </p:cNvPr>
          <p:cNvGrpSpPr/>
          <p:nvPr/>
        </p:nvGrpSpPr>
        <p:grpSpPr>
          <a:xfrm>
            <a:off x="0" y="-10050"/>
            <a:ext cx="12176583" cy="6885013"/>
            <a:chOff x="11268" y="-10050"/>
            <a:chExt cx="12165315" cy="6885013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CFE23E7-A420-4D85-ADFE-DFA6B5082EBD}"/>
                </a:ext>
              </a:extLst>
            </p:cNvPr>
            <p:cNvSpPr txBox="1"/>
            <p:nvPr/>
          </p:nvSpPr>
          <p:spPr>
            <a:xfrm>
              <a:off x="3815518" y="-10050"/>
              <a:ext cx="48942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cs typeface="Arial" pitchFamily="34" charset="0"/>
                </a:rPr>
                <a:t>BUSINESS MEETING RECAP</a:t>
              </a:r>
            </a:p>
          </p:txBody>
        </p:sp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E7F78161-72A0-4E62-8471-870F92D19E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65" y="592161"/>
              <a:ext cx="12165218" cy="43415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1">
                  <a:lumMod val="7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4A69751-2D70-4AC7-B15F-E8E508954FFC}"/>
                </a:ext>
              </a:extLst>
            </p:cNvPr>
            <p:cNvSpPr txBox="1"/>
            <p:nvPr/>
          </p:nvSpPr>
          <p:spPr>
            <a:xfrm>
              <a:off x="5476497" y="666542"/>
              <a:ext cx="123495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  <a:cs typeface="Arial" pitchFamily="34" charset="0"/>
                </a:rPr>
                <a:t>Call to order</a:t>
              </a:r>
            </a:p>
          </p:txBody>
        </p:sp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A04D0BBE-D70B-43FA-BC77-61C200F39C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68" y="1528763"/>
              <a:ext cx="6035756" cy="381001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2">
                  <a:lumMod val="7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3CA384D0-46A3-4D41-947F-31BCC69660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40827" y="1528763"/>
              <a:ext cx="6035756" cy="381001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3">
                  <a:lumMod val="7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EE754A8A-D962-49FA-8354-D3AFEEA236E7}"/>
                </a:ext>
              </a:extLst>
            </p:cNvPr>
            <p:cNvGrpSpPr/>
            <p:nvPr/>
          </p:nvGrpSpPr>
          <p:grpSpPr>
            <a:xfrm>
              <a:off x="12242" y="1909764"/>
              <a:ext cx="6034782" cy="375256"/>
              <a:chOff x="12242" y="1909764"/>
              <a:chExt cx="6034782" cy="375256"/>
            </a:xfrm>
          </p:grpSpPr>
          <p:sp>
            <p:nvSpPr>
              <p:cNvPr id="78" name="Rectangle 8">
                <a:extLst>
                  <a:ext uri="{FF2B5EF4-FFF2-40B4-BE49-F238E27FC236}">
                    <a16:creationId xmlns:a16="http://schemas.microsoft.com/office/drawing/2014/main" id="{CA0ECAC2-1C1C-4772-9E17-7206A2E082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42" y="1909764"/>
                <a:ext cx="3017391" cy="375256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9" name="Rectangle 8">
                <a:extLst>
                  <a:ext uri="{FF2B5EF4-FFF2-40B4-BE49-F238E27FC236}">
                    <a16:creationId xmlns:a16="http://schemas.microsoft.com/office/drawing/2014/main" id="{4D7F17BD-9519-42E7-A315-34E8F20002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9633" y="1909764"/>
                <a:ext cx="3017391" cy="37525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B90025C-A9FD-49AB-A688-1313915631BF}"/>
                </a:ext>
              </a:extLst>
            </p:cNvPr>
            <p:cNvGrpSpPr/>
            <p:nvPr/>
          </p:nvGrpSpPr>
          <p:grpSpPr>
            <a:xfrm>
              <a:off x="12242" y="2285020"/>
              <a:ext cx="6034782" cy="375256"/>
              <a:chOff x="12242" y="2285020"/>
              <a:chExt cx="6034782" cy="375256"/>
            </a:xfrm>
          </p:grpSpPr>
          <p:sp>
            <p:nvSpPr>
              <p:cNvPr id="76" name="Rectangle 8">
                <a:extLst>
                  <a:ext uri="{FF2B5EF4-FFF2-40B4-BE49-F238E27FC236}">
                    <a16:creationId xmlns:a16="http://schemas.microsoft.com/office/drawing/2014/main" id="{1ADA2744-2E67-4DC8-AC12-5DFDA29FAC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42" y="2285020"/>
                <a:ext cx="3017391" cy="375256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7" name="Rectangle 8">
                <a:extLst>
                  <a:ext uri="{FF2B5EF4-FFF2-40B4-BE49-F238E27FC236}">
                    <a16:creationId xmlns:a16="http://schemas.microsoft.com/office/drawing/2014/main" id="{66FBBBC0-D500-4149-A2AD-DF47ECC2F9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9633" y="2285020"/>
                <a:ext cx="3017391" cy="37525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BFA150D8-33A5-44F8-8367-20498030DF46}"/>
                </a:ext>
              </a:extLst>
            </p:cNvPr>
            <p:cNvGrpSpPr/>
            <p:nvPr/>
          </p:nvGrpSpPr>
          <p:grpSpPr>
            <a:xfrm>
              <a:off x="6141800" y="1909764"/>
              <a:ext cx="6034782" cy="375256"/>
              <a:chOff x="6141800" y="1909764"/>
              <a:chExt cx="6034782" cy="375256"/>
            </a:xfrm>
          </p:grpSpPr>
          <p:sp>
            <p:nvSpPr>
              <p:cNvPr id="74" name="Rectangle 8">
                <a:extLst>
                  <a:ext uri="{FF2B5EF4-FFF2-40B4-BE49-F238E27FC236}">
                    <a16:creationId xmlns:a16="http://schemas.microsoft.com/office/drawing/2014/main" id="{CD3F65B1-2E64-448C-B404-CFE99E9D5B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1800" y="1909764"/>
                <a:ext cx="3017391" cy="375256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5" name="Rectangle 8">
                <a:extLst>
                  <a:ext uri="{FF2B5EF4-FFF2-40B4-BE49-F238E27FC236}">
                    <a16:creationId xmlns:a16="http://schemas.microsoft.com/office/drawing/2014/main" id="{DA13DAC6-491E-428A-BE26-390453426B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59191" y="1909764"/>
                <a:ext cx="3017391" cy="37525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D40ABB29-7017-4F86-985B-D14A86FE1257}"/>
                </a:ext>
              </a:extLst>
            </p:cNvPr>
            <p:cNvGrpSpPr/>
            <p:nvPr/>
          </p:nvGrpSpPr>
          <p:grpSpPr>
            <a:xfrm>
              <a:off x="6141800" y="2285020"/>
              <a:ext cx="6034782" cy="375256"/>
              <a:chOff x="6141800" y="2285020"/>
              <a:chExt cx="6034782" cy="375256"/>
            </a:xfrm>
          </p:grpSpPr>
          <p:sp>
            <p:nvSpPr>
              <p:cNvPr id="72" name="Rectangle 8">
                <a:extLst>
                  <a:ext uri="{FF2B5EF4-FFF2-40B4-BE49-F238E27FC236}">
                    <a16:creationId xmlns:a16="http://schemas.microsoft.com/office/drawing/2014/main" id="{17A10811-2034-4180-B1DD-BAAEB96D2C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1800" y="2285020"/>
                <a:ext cx="3017391" cy="375256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3" name="Rectangle 8">
                <a:extLst>
                  <a:ext uri="{FF2B5EF4-FFF2-40B4-BE49-F238E27FC236}">
                    <a16:creationId xmlns:a16="http://schemas.microsoft.com/office/drawing/2014/main" id="{4DDABC4E-FE89-4888-A6BB-28FFC08664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59191" y="2285020"/>
                <a:ext cx="3017391" cy="37525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2EF0C3A-0A66-41CA-9DF0-0EDC7DDCAE6F}"/>
                </a:ext>
              </a:extLst>
            </p:cNvPr>
            <p:cNvSpPr txBox="1"/>
            <p:nvPr/>
          </p:nvSpPr>
          <p:spPr>
            <a:xfrm>
              <a:off x="2447096" y="1549986"/>
              <a:ext cx="116410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  <a:cs typeface="Arial" pitchFamily="34" charset="0"/>
                </a:rPr>
                <a:t>Attendance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C2CE02F-5E20-47BD-9A40-AC94AF9B6E2F}"/>
                </a:ext>
              </a:extLst>
            </p:cNvPr>
            <p:cNvSpPr txBox="1"/>
            <p:nvPr/>
          </p:nvSpPr>
          <p:spPr>
            <a:xfrm>
              <a:off x="7883229" y="1549986"/>
              <a:ext cx="255095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  <a:cs typeface="Arial" pitchFamily="34" charset="0"/>
                </a:rPr>
                <a:t>Members not in attendance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2968DCF-4CF9-4891-9D7F-0E0CFBFCF592}"/>
                </a:ext>
              </a:extLst>
            </p:cNvPr>
            <p:cNvSpPr txBox="1"/>
            <p:nvPr/>
          </p:nvSpPr>
          <p:spPr>
            <a:xfrm>
              <a:off x="1111527" y="1958893"/>
              <a:ext cx="8188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i="1" dirty="0">
                  <a:cs typeface="Arial" pitchFamily="34" charset="0"/>
                </a:rPr>
                <a:t>Emanuel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CC96A38-9908-45BA-AF0F-989A3D79D429}"/>
                </a:ext>
              </a:extLst>
            </p:cNvPr>
            <p:cNvSpPr txBox="1"/>
            <p:nvPr/>
          </p:nvSpPr>
          <p:spPr>
            <a:xfrm>
              <a:off x="3766386" y="1958893"/>
              <a:ext cx="15438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i="1" dirty="0">
                  <a:cs typeface="Arial" pitchFamily="34" charset="0"/>
                </a:rPr>
                <a:t>Department Name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B62DC2C-81AF-401E-AE2A-97DFA592AAE2}"/>
                </a:ext>
              </a:extLst>
            </p:cNvPr>
            <p:cNvSpPr txBox="1"/>
            <p:nvPr/>
          </p:nvSpPr>
          <p:spPr>
            <a:xfrm>
              <a:off x="1284554" y="2334149"/>
              <a:ext cx="4727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i="1" dirty="0">
                  <a:cs typeface="Arial" pitchFamily="34" charset="0"/>
                </a:rPr>
                <a:t>Mia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B5209D5-645C-47E2-80A6-BFF8E4B479AA}"/>
                </a:ext>
              </a:extLst>
            </p:cNvPr>
            <p:cNvSpPr txBox="1"/>
            <p:nvPr/>
          </p:nvSpPr>
          <p:spPr>
            <a:xfrm>
              <a:off x="3766388" y="2334149"/>
              <a:ext cx="15438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i="1" dirty="0">
                  <a:cs typeface="Arial" pitchFamily="34" charset="0"/>
                </a:rPr>
                <a:t>Department Name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300EFC6-39FB-4765-A8B8-CA8BE3290FFA}"/>
                </a:ext>
              </a:extLst>
            </p:cNvPr>
            <p:cNvSpPr txBox="1"/>
            <p:nvPr/>
          </p:nvSpPr>
          <p:spPr>
            <a:xfrm>
              <a:off x="7420519" y="1958893"/>
              <a:ext cx="4599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i="1" dirty="0">
                  <a:cs typeface="Arial" pitchFamily="34" charset="0"/>
                </a:rPr>
                <a:t>Ben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2CC3D35-3ED2-4ED9-978E-4DEE9E83343C}"/>
                </a:ext>
              </a:extLst>
            </p:cNvPr>
            <p:cNvSpPr txBox="1"/>
            <p:nvPr/>
          </p:nvSpPr>
          <p:spPr>
            <a:xfrm>
              <a:off x="9916275" y="1958893"/>
              <a:ext cx="15438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i="1" dirty="0">
                  <a:cs typeface="Arial" pitchFamily="34" charset="0"/>
                </a:rPr>
                <a:t>Department Name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2CD737B-3323-48F2-84FD-12374B1F2A01}"/>
                </a:ext>
              </a:extLst>
            </p:cNvPr>
            <p:cNvSpPr txBox="1"/>
            <p:nvPr/>
          </p:nvSpPr>
          <p:spPr>
            <a:xfrm>
              <a:off x="7392526" y="2334149"/>
              <a:ext cx="5159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i="1" dirty="0">
                  <a:cs typeface="Arial" pitchFamily="34" charset="0"/>
                </a:rPr>
                <a:t>Zack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A60B06B-A1B0-4D56-BA9D-923BA7497748}"/>
                </a:ext>
              </a:extLst>
            </p:cNvPr>
            <p:cNvSpPr txBox="1"/>
            <p:nvPr/>
          </p:nvSpPr>
          <p:spPr>
            <a:xfrm>
              <a:off x="9895946" y="2334149"/>
              <a:ext cx="15438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i="1" dirty="0">
                  <a:cs typeface="Arial" pitchFamily="34" charset="0"/>
                </a:rPr>
                <a:t>Department Name</a:t>
              </a: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150613DE-554F-4A49-9AA3-C74659F55CBD}"/>
                </a:ext>
              </a:extLst>
            </p:cNvPr>
            <p:cNvGrpSpPr/>
            <p:nvPr/>
          </p:nvGrpSpPr>
          <p:grpSpPr>
            <a:xfrm>
              <a:off x="12242" y="2658889"/>
              <a:ext cx="6034782" cy="375256"/>
              <a:chOff x="12242" y="2658889"/>
              <a:chExt cx="6034782" cy="375256"/>
            </a:xfrm>
          </p:grpSpPr>
          <p:sp>
            <p:nvSpPr>
              <p:cNvPr id="70" name="Rectangle 8">
                <a:extLst>
                  <a:ext uri="{FF2B5EF4-FFF2-40B4-BE49-F238E27FC236}">
                    <a16:creationId xmlns:a16="http://schemas.microsoft.com/office/drawing/2014/main" id="{89A55030-230D-4DA7-82C0-8E98906C7A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42" y="2658889"/>
                <a:ext cx="3017391" cy="375256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1" name="Rectangle 8">
                <a:extLst>
                  <a:ext uri="{FF2B5EF4-FFF2-40B4-BE49-F238E27FC236}">
                    <a16:creationId xmlns:a16="http://schemas.microsoft.com/office/drawing/2014/main" id="{D03926C8-93C2-4C32-A4A3-14271274CC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9633" y="2658889"/>
                <a:ext cx="3017391" cy="37525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62476A0C-53F9-40BA-8501-6D9D5FFD838A}"/>
                </a:ext>
              </a:extLst>
            </p:cNvPr>
            <p:cNvGrpSpPr/>
            <p:nvPr/>
          </p:nvGrpSpPr>
          <p:grpSpPr>
            <a:xfrm>
              <a:off x="6141800" y="2658889"/>
              <a:ext cx="6034782" cy="375256"/>
              <a:chOff x="6141800" y="2658889"/>
              <a:chExt cx="6034782" cy="375256"/>
            </a:xfrm>
          </p:grpSpPr>
          <p:sp>
            <p:nvSpPr>
              <p:cNvPr id="68" name="Rectangle 8">
                <a:extLst>
                  <a:ext uri="{FF2B5EF4-FFF2-40B4-BE49-F238E27FC236}">
                    <a16:creationId xmlns:a16="http://schemas.microsoft.com/office/drawing/2014/main" id="{6E18D23C-3DB9-4FAD-82CB-230AADEBC1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1800" y="2658889"/>
                <a:ext cx="3017391" cy="375256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9" name="Rectangle 8">
                <a:extLst>
                  <a:ext uri="{FF2B5EF4-FFF2-40B4-BE49-F238E27FC236}">
                    <a16:creationId xmlns:a16="http://schemas.microsoft.com/office/drawing/2014/main" id="{838C1246-20A3-414C-9522-5B9CA6E8E5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59191" y="2658889"/>
                <a:ext cx="3017391" cy="37525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09322EA-7FB5-4C3E-B92A-B8090BAE9D84}"/>
                </a:ext>
              </a:extLst>
            </p:cNvPr>
            <p:cNvSpPr txBox="1"/>
            <p:nvPr/>
          </p:nvSpPr>
          <p:spPr>
            <a:xfrm>
              <a:off x="1218090" y="2708018"/>
              <a:ext cx="60569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i="1" dirty="0">
                  <a:cs typeface="Arial" pitchFamily="34" charset="0"/>
                </a:rPr>
                <a:t>Sarah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AF95D8D-AF7F-4EBA-9817-545381BE66B8}"/>
                </a:ext>
              </a:extLst>
            </p:cNvPr>
            <p:cNvSpPr txBox="1"/>
            <p:nvPr/>
          </p:nvSpPr>
          <p:spPr>
            <a:xfrm>
              <a:off x="3766388" y="2708018"/>
              <a:ext cx="15438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i="1" dirty="0">
                  <a:cs typeface="Arial" pitchFamily="34" charset="0"/>
                </a:rPr>
                <a:t>Department Name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517A543-5804-4594-8A3C-35DD7F714133}"/>
                </a:ext>
              </a:extLst>
            </p:cNvPr>
            <p:cNvSpPr txBox="1"/>
            <p:nvPr/>
          </p:nvSpPr>
          <p:spPr>
            <a:xfrm>
              <a:off x="7487783" y="2708018"/>
              <a:ext cx="3254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i="1" dirty="0">
                  <a:cs typeface="Arial" pitchFamily="34" charset="0"/>
                </a:rPr>
                <a:t>Jil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EA55903-BBC1-4055-ADA3-CE80E2CE6F4A}"/>
                </a:ext>
              </a:extLst>
            </p:cNvPr>
            <p:cNvSpPr txBox="1"/>
            <p:nvPr/>
          </p:nvSpPr>
          <p:spPr>
            <a:xfrm>
              <a:off x="9895946" y="2708018"/>
              <a:ext cx="15438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i="1" dirty="0">
                  <a:cs typeface="Arial" pitchFamily="34" charset="0"/>
                </a:rPr>
                <a:t>Department Name</a:t>
              </a: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6B45830A-D33F-4F61-99EB-3AC0B3E5518A}"/>
                </a:ext>
              </a:extLst>
            </p:cNvPr>
            <p:cNvGrpSpPr/>
            <p:nvPr/>
          </p:nvGrpSpPr>
          <p:grpSpPr>
            <a:xfrm>
              <a:off x="11271" y="3086054"/>
              <a:ext cx="12164332" cy="381001"/>
              <a:chOff x="11271" y="3086054"/>
              <a:chExt cx="12164332" cy="381001"/>
            </a:xfrm>
          </p:grpSpPr>
          <p:sp>
            <p:nvSpPr>
              <p:cNvPr id="66" name="Rectangle 5">
                <a:extLst>
                  <a:ext uri="{FF2B5EF4-FFF2-40B4-BE49-F238E27FC236}">
                    <a16:creationId xmlns:a16="http://schemas.microsoft.com/office/drawing/2014/main" id="{6633DE79-7EE2-4FF2-ABEA-161BBECC2E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1" y="3086054"/>
                <a:ext cx="3017391" cy="381001"/>
              </a:xfrm>
              <a:prstGeom prst="rect">
                <a:avLst/>
              </a:prstGeom>
              <a:solidFill>
                <a:schemeClr val="accent4"/>
              </a:solidFill>
              <a:ln w="9525">
                <a:solidFill>
                  <a:schemeClr val="accent4">
                    <a:lumMod val="75000"/>
                  </a:schemeClr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7" name="Rectangle 6">
                <a:extLst>
                  <a:ext uri="{FF2B5EF4-FFF2-40B4-BE49-F238E27FC236}">
                    <a16:creationId xmlns:a16="http://schemas.microsoft.com/office/drawing/2014/main" id="{DFA062C3-698B-433B-9A3F-399FE14740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5552" y="3086054"/>
                <a:ext cx="9070051" cy="381001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96F5DBD-6F56-4564-A615-9EF63B3D6B64}"/>
                </a:ext>
              </a:extLst>
            </p:cNvPr>
            <p:cNvSpPr txBox="1"/>
            <p:nvPr/>
          </p:nvSpPr>
          <p:spPr>
            <a:xfrm>
              <a:off x="561499" y="3107277"/>
              <a:ext cx="19169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  <a:cs typeface="Arial" pitchFamily="34" charset="0"/>
                </a:rPr>
                <a:t>Approval of minutes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0F34475-E8F7-4C39-9ECA-74C8507A1A71}"/>
                </a:ext>
              </a:extLst>
            </p:cNvPr>
            <p:cNvSpPr txBox="1"/>
            <p:nvPr/>
          </p:nvSpPr>
          <p:spPr>
            <a:xfrm>
              <a:off x="3224268" y="3122666"/>
              <a:ext cx="801337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i="1" dirty="0"/>
                <a:t>This is a sample text that you can edit. You can change font or apply any desired formatting.</a:t>
              </a:r>
            </a:p>
          </p:txBody>
        </p:sp>
        <p:sp>
          <p:nvSpPr>
            <p:cNvPr id="37" name="Rectangle 6">
              <a:extLst>
                <a:ext uri="{FF2B5EF4-FFF2-40B4-BE49-F238E27FC236}">
                  <a16:creationId xmlns:a16="http://schemas.microsoft.com/office/drawing/2014/main" id="{98E2B485-7477-4460-B576-1B91685BC7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68" y="3903012"/>
              <a:ext cx="6035756" cy="150562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Rectangle 6">
              <a:extLst>
                <a:ext uri="{FF2B5EF4-FFF2-40B4-BE49-F238E27FC236}">
                  <a16:creationId xmlns:a16="http://schemas.microsoft.com/office/drawing/2014/main" id="{666EB16C-B167-48E0-AAA1-2C8779A922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9406" y="3903012"/>
              <a:ext cx="6035756" cy="15056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9" name="Rectangle 5">
              <a:extLst>
                <a:ext uri="{FF2B5EF4-FFF2-40B4-BE49-F238E27FC236}">
                  <a16:creationId xmlns:a16="http://schemas.microsoft.com/office/drawing/2014/main" id="{B94748BC-3738-4F73-BAD3-8C0799D7B3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69" y="5460472"/>
              <a:ext cx="6036195" cy="38404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9525">
              <a:solidFill>
                <a:schemeClr val="accent3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0" name="Rectangle 6">
              <a:extLst>
                <a:ext uri="{FF2B5EF4-FFF2-40B4-BE49-F238E27FC236}">
                  <a16:creationId xmlns:a16="http://schemas.microsoft.com/office/drawing/2014/main" id="{E6A73EC2-8A77-4E7B-9A5F-89B4B403C2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68" y="5844520"/>
              <a:ext cx="6035756" cy="10304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Rectangle 5">
              <a:extLst>
                <a:ext uri="{FF2B5EF4-FFF2-40B4-BE49-F238E27FC236}">
                  <a16:creationId xmlns:a16="http://schemas.microsoft.com/office/drawing/2014/main" id="{5A1BDD71-1942-4DEB-8859-B07A00D356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9407" y="5460472"/>
              <a:ext cx="6036195" cy="384048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accent4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2" name="Rectangle 6">
              <a:extLst>
                <a:ext uri="{FF2B5EF4-FFF2-40B4-BE49-F238E27FC236}">
                  <a16:creationId xmlns:a16="http://schemas.microsoft.com/office/drawing/2014/main" id="{8698F27B-BBB2-4CDA-B2AE-1001C46F6C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9406" y="5844521"/>
              <a:ext cx="6035756" cy="101348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3" name="Rectangle 5">
              <a:extLst>
                <a:ext uri="{FF2B5EF4-FFF2-40B4-BE49-F238E27FC236}">
                  <a16:creationId xmlns:a16="http://schemas.microsoft.com/office/drawing/2014/main" id="{47BC8738-8DAD-49D3-9C28-3FE6C3FDB4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69" y="3518964"/>
              <a:ext cx="6036195" cy="38404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9525">
              <a:solidFill>
                <a:schemeClr val="accent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4" name="Rectangle 5">
              <a:extLst>
                <a:ext uri="{FF2B5EF4-FFF2-40B4-BE49-F238E27FC236}">
                  <a16:creationId xmlns:a16="http://schemas.microsoft.com/office/drawing/2014/main" id="{4C93CDD8-4962-4F28-B429-7993EDACA7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9407" y="3518964"/>
              <a:ext cx="6036195" cy="38404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>
              <a:solidFill>
                <a:schemeClr val="accent2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EA18EAA-DA81-4412-BD36-0E77E6A13D8C}"/>
                </a:ext>
              </a:extLst>
            </p:cNvPr>
            <p:cNvSpPr txBox="1"/>
            <p:nvPr/>
          </p:nvSpPr>
          <p:spPr>
            <a:xfrm>
              <a:off x="2605916" y="3541711"/>
              <a:ext cx="8469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  <a:cs typeface="Arial" pitchFamily="34" charset="0"/>
                </a:rPr>
                <a:t>Reports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5B4B5E5-A04E-4729-8B8A-DB8B61F00B9E}"/>
                </a:ext>
              </a:extLst>
            </p:cNvPr>
            <p:cNvSpPr txBox="1"/>
            <p:nvPr/>
          </p:nvSpPr>
          <p:spPr>
            <a:xfrm>
              <a:off x="8482992" y="3541711"/>
              <a:ext cx="13490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  <a:cs typeface="Arial" pitchFamily="34" charset="0"/>
                </a:rPr>
                <a:t>New business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EB1D42C-A6DE-40AA-B4A5-D1DC4580DEBD}"/>
                </a:ext>
              </a:extLst>
            </p:cNvPr>
            <p:cNvSpPr txBox="1"/>
            <p:nvPr/>
          </p:nvSpPr>
          <p:spPr>
            <a:xfrm>
              <a:off x="8407299" y="5483219"/>
              <a:ext cx="15004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  <a:cs typeface="Arial" pitchFamily="34" charset="0"/>
                </a:rPr>
                <a:t>Announcement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548AD06-549E-404B-A2B3-CB7D8522C390}"/>
                </a:ext>
              </a:extLst>
            </p:cNvPr>
            <p:cNvSpPr txBox="1"/>
            <p:nvPr/>
          </p:nvSpPr>
          <p:spPr>
            <a:xfrm>
              <a:off x="2086383" y="5483219"/>
              <a:ext cx="18859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  <a:cs typeface="Arial" pitchFamily="34" charset="0"/>
                </a:rPr>
                <a:t>Unfinished business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61C8FC6-2DE9-410D-90F3-9B1FBEDA4593}"/>
                </a:ext>
              </a:extLst>
            </p:cNvPr>
            <p:cNvSpPr txBox="1"/>
            <p:nvPr/>
          </p:nvSpPr>
          <p:spPr>
            <a:xfrm>
              <a:off x="1373747" y="4286491"/>
              <a:ext cx="3310798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i="1" dirty="0"/>
                <a:t>This is a sample text that you can edit. You can change font (size, color, name), or apply any desired formatting.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1B86ABA-3FDD-4F30-9983-12AFCFEA94CC}"/>
                </a:ext>
              </a:extLst>
            </p:cNvPr>
            <p:cNvSpPr txBox="1"/>
            <p:nvPr/>
          </p:nvSpPr>
          <p:spPr>
            <a:xfrm>
              <a:off x="7528557" y="4286491"/>
              <a:ext cx="3257455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i="1" dirty="0"/>
                <a:t>This is a sample text that you can edit. You can change font (size, color, name), or apply any desired formatting.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935FBA2-A475-4E1F-A2B5-54A091A759FA}"/>
                </a:ext>
              </a:extLst>
            </p:cNvPr>
            <p:cNvSpPr txBox="1"/>
            <p:nvPr/>
          </p:nvSpPr>
          <p:spPr>
            <a:xfrm>
              <a:off x="7572289" y="5912446"/>
              <a:ext cx="3169992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i="1" dirty="0"/>
                <a:t>This is a sample text that you can edit. You can change font (size, color, name), or apply any desired formatting.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D80A4247-58C1-48BB-B512-9D3059903D5B}"/>
                </a:ext>
              </a:extLst>
            </p:cNvPr>
            <p:cNvSpPr txBox="1"/>
            <p:nvPr/>
          </p:nvSpPr>
          <p:spPr>
            <a:xfrm>
              <a:off x="1441334" y="5912446"/>
              <a:ext cx="3175626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i="1" dirty="0"/>
                <a:t>This is a sample text that you can edit. You can change font (size, color, name), or apply any desired formatting.</a:t>
              </a:r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016EAC98-5BB8-4803-A6AA-E55901CE63CA}"/>
                </a:ext>
              </a:extLst>
            </p:cNvPr>
            <p:cNvGrpSpPr/>
            <p:nvPr/>
          </p:nvGrpSpPr>
          <p:grpSpPr>
            <a:xfrm>
              <a:off x="11363" y="1027328"/>
              <a:ext cx="12165220" cy="449263"/>
              <a:chOff x="11363" y="1027328"/>
              <a:chExt cx="12165220" cy="449263"/>
            </a:xfrm>
          </p:grpSpPr>
          <p:sp>
            <p:nvSpPr>
              <p:cNvPr id="60" name="Rectangle 6">
                <a:extLst>
                  <a:ext uri="{FF2B5EF4-FFF2-40B4-BE49-F238E27FC236}">
                    <a16:creationId xmlns:a16="http://schemas.microsoft.com/office/drawing/2014/main" id="{0A7EA32F-A472-46BD-9FD8-DAF37E12DB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63" y="1027328"/>
                <a:ext cx="2238397" cy="4492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1" name="Rectangle 7">
                <a:extLst>
                  <a:ext uri="{FF2B5EF4-FFF2-40B4-BE49-F238E27FC236}">
                    <a16:creationId xmlns:a16="http://schemas.microsoft.com/office/drawing/2014/main" id="{E36ED9C1-02F5-4485-A114-4E66BB68F4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9760" y="1027328"/>
                <a:ext cx="2524950" cy="449263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2" name="Rectangle 8">
                <a:extLst>
                  <a:ext uri="{FF2B5EF4-FFF2-40B4-BE49-F238E27FC236}">
                    <a16:creationId xmlns:a16="http://schemas.microsoft.com/office/drawing/2014/main" id="{FD268F12-B7FC-49E2-852E-E7720BFB52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74709" y="1027328"/>
                <a:ext cx="1495287" cy="4492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3" name="Rectangle 9">
                <a:extLst>
                  <a:ext uri="{FF2B5EF4-FFF2-40B4-BE49-F238E27FC236}">
                    <a16:creationId xmlns:a16="http://schemas.microsoft.com/office/drawing/2014/main" id="{22EEDF4D-06ED-46B5-8F83-E826365ADC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2645" y="1027328"/>
                <a:ext cx="2457129" cy="449263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4" name="Rectangle 10">
                <a:extLst>
                  <a:ext uri="{FF2B5EF4-FFF2-40B4-BE49-F238E27FC236}">
                    <a16:creationId xmlns:a16="http://schemas.microsoft.com/office/drawing/2014/main" id="{79E4496B-8124-4CED-9D6A-F1D8A3C9BC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19774" y="1027328"/>
                <a:ext cx="1097588" cy="4492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5" name="Rectangle 11">
                <a:extLst>
                  <a:ext uri="{FF2B5EF4-FFF2-40B4-BE49-F238E27FC236}">
                    <a16:creationId xmlns:a16="http://schemas.microsoft.com/office/drawing/2014/main" id="{381814D7-1D7F-417E-86DD-9A8AE405E6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817363" y="1027328"/>
                <a:ext cx="2359220" cy="449263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4AA1F768-D722-4069-91C6-49A318FAD6CC}"/>
                </a:ext>
              </a:extLst>
            </p:cNvPr>
            <p:cNvSpPr txBox="1"/>
            <p:nvPr/>
          </p:nvSpPr>
          <p:spPr>
            <a:xfrm>
              <a:off x="553512" y="1098071"/>
              <a:ext cx="118852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>
                  <a:cs typeface="Arial" pitchFamily="34" charset="0"/>
                </a:rPr>
                <a:t>Team Name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874A5DD5-D712-487E-AF8A-F08BD91909BF}"/>
                </a:ext>
              </a:extLst>
            </p:cNvPr>
            <p:cNvSpPr txBox="1"/>
            <p:nvPr/>
          </p:nvSpPr>
          <p:spPr>
            <a:xfrm>
              <a:off x="3019993" y="1113460"/>
              <a:ext cx="9844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i="1" dirty="0">
                  <a:cs typeface="Arial" pitchFamily="34" charset="0"/>
                </a:rPr>
                <a:t>Techno-pm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D4242112-F396-40BB-8D6D-B8B61AF398A4}"/>
                </a:ext>
              </a:extLst>
            </p:cNvPr>
            <p:cNvSpPr txBox="1"/>
            <p:nvPr/>
          </p:nvSpPr>
          <p:spPr>
            <a:xfrm>
              <a:off x="5068511" y="1098071"/>
              <a:ext cx="90768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>
                  <a:cs typeface="Arial" pitchFamily="34" charset="0"/>
                </a:rPr>
                <a:t>Location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7AB6AEBD-D309-4515-9641-AAD9923AB093}"/>
                </a:ext>
              </a:extLst>
            </p:cNvPr>
            <p:cNvSpPr txBox="1"/>
            <p:nvPr/>
          </p:nvSpPr>
          <p:spPr>
            <a:xfrm>
              <a:off x="7070844" y="1113460"/>
              <a:ext cx="8407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i="1" dirty="0">
                  <a:cs typeface="Arial" pitchFamily="34" charset="0"/>
                </a:rPr>
                <a:t>Australia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F8E180B1-37D1-43B0-B868-4A8138F38222}"/>
                </a:ext>
              </a:extLst>
            </p:cNvPr>
            <p:cNvSpPr txBox="1"/>
            <p:nvPr/>
          </p:nvSpPr>
          <p:spPr>
            <a:xfrm>
              <a:off x="8976469" y="1098071"/>
              <a:ext cx="5841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>
                  <a:cs typeface="Arial" pitchFamily="34" charset="0"/>
                </a:rPr>
                <a:t>Date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45514716-F8A9-43F6-9200-B552188F7CC3}"/>
                </a:ext>
              </a:extLst>
            </p:cNvPr>
            <p:cNvSpPr txBox="1"/>
            <p:nvPr/>
          </p:nvSpPr>
          <p:spPr>
            <a:xfrm>
              <a:off x="10469113" y="1113460"/>
              <a:ext cx="10557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i="1" dirty="0">
                  <a:cs typeface="Arial" pitchFamily="34" charset="0"/>
                </a:rPr>
                <a:t>01 Jan 2022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13219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FAC378E-FA71-4E1C-B06D-4104660F922F}"/>
              </a:ext>
            </a:extLst>
          </p:cNvPr>
          <p:cNvSpPr/>
          <p:nvPr/>
        </p:nvSpPr>
        <p:spPr>
          <a:xfrm>
            <a:off x="0" y="477672"/>
            <a:ext cx="12192000" cy="624385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EFC32A-02C9-41D5-97B7-AF36F35C5221}"/>
              </a:ext>
            </a:extLst>
          </p:cNvPr>
          <p:cNvSpPr/>
          <p:nvPr/>
        </p:nvSpPr>
        <p:spPr>
          <a:xfrm>
            <a:off x="0" y="0"/>
            <a:ext cx="12192000" cy="47767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9541EDEE-DFD2-4A81-9AF4-4F4F0661253B}"/>
              </a:ext>
            </a:extLst>
          </p:cNvPr>
          <p:cNvGrpSpPr/>
          <p:nvPr/>
        </p:nvGrpSpPr>
        <p:grpSpPr>
          <a:xfrm>
            <a:off x="243382" y="755743"/>
            <a:ext cx="11948618" cy="5332562"/>
            <a:chOff x="243382" y="955344"/>
            <a:chExt cx="11948618" cy="5332562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1FBCB9A4-CE70-4174-9102-CCD33FFDAB33}"/>
                </a:ext>
              </a:extLst>
            </p:cNvPr>
            <p:cNvGrpSpPr/>
            <p:nvPr/>
          </p:nvGrpSpPr>
          <p:grpSpPr>
            <a:xfrm>
              <a:off x="243382" y="955344"/>
              <a:ext cx="11700684" cy="5332562"/>
              <a:chOff x="241107" y="750627"/>
              <a:chExt cx="11700684" cy="5332562"/>
            </a:xfrm>
            <a:solidFill>
              <a:schemeClr val="bg1"/>
            </a:solidFill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72AD5965-3B0A-4E78-94FF-6A70616AF2BA}"/>
                  </a:ext>
                </a:extLst>
              </p:cNvPr>
              <p:cNvGrpSpPr/>
              <p:nvPr/>
            </p:nvGrpSpPr>
            <p:grpSpPr>
              <a:xfrm>
                <a:off x="245659" y="750627"/>
                <a:ext cx="11696132" cy="2736379"/>
                <a:chOff x="245659" y="750627"/>
                <a:chExt cx="11696132" cy="2736379"/>
              </a:xfrm>
              <a:grpFill/>
            </p:grpSpPr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6AD65A0A-6930-4D15-9B33-098225BC90D0}"/>
                    </a:ext>
                  </a:extLst>
                </p:cNvPr>
                <p:cNvSpPr/>
                <p:nvPr/>
              </p:nvSpPr>
              <p:spPr>
                <a:xfrm>
                  <a:off x="245659" y="750627"/>
                  <a:ext cx="11696131" cy="54591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2AC819F0-74DC-4F7B-B45F-696594B7F94C}"/>
                    </a:ext>
                  </a:extLst>
                </p:cNvPr>
                <p:cNvSpPr/>
                <p:nvPr/>
              </p:nvSpPr>
              <p:spPr>
                <a:xfrm>
                  <a:off x="245659" y="1296537"/>
                  <a:ext cx="11696131" cy="436729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DFA0452D-5F98-45B9-AB26-1F989588475B}"/>
                    </a:ext>
                  </a:extLst>
                </p:cNvPr>
                <p:cNvSpPr/>
                <p:nvPr/>
              </p:nvSpPr>
              <p:spPr>
                <a:xfrm>
                  <a:off x="245659" y="1733266"/>
                  <a:ext cx="2911526" cy="66874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E341A2C6-AE97-489A-A283-DB1955DE7B0B}"/>
                    </a:ext>
                  </a:extLst>
                </p:cNvPr>
                <p:cNvSpPr/>
                <p:nvPr/>
              </p:nvSpPr>
              <p:spPr>
                <a:xfrm>
                  <a:off x="3157186" y="1733267"/>
                  <a:ext cx="2843281" cy="66874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5C1DA98E-3550-4247-A265-C16723112732}"/>
                    </a:ext>
                  </a:extLst>
                </p:cNvPr>
                <p:cNvSpPr/>
                <p:nvPr/>
              </p:nvSpPr>
              <p:spPr>
                <a:xfrm>
                  <a:off x="6000468" y="1733267"/>
                  <a:ext cx="2843281" cy="66874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79BDCC32-F1B8-4905-B642-8484CC47EDF7}"/>
                    </a:ext>
                  </a:extLst>
                </p:cNvPr>
                <p:cNvSpPr/>
                <p:nvPr/>
              </p:nvSpPr>
              <p:spPr>
                <a:xfrm>
                  <a:off x="8843749" y="1733266"/>
                  <a:ext cx="3098042" cy="66874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B168E880-3898-44F5-905F-5C15BC468B03}"/>
                    </a:ext>
                  </a:extLst>
                </p:cNvPr>
                <p:cNvSpPr/>
                <p:nvPr/>
              </p:nvSpPr>
              <p:spPr>
                <a:xfrm>
                  <a:off x="245659" y="2402007"/>
                  <a:ext cx="11696131" cy="436729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6221091B-9BDE-4970-9927-79FB60AEF300}"/>
                    </a:ext>
                  </a:extLst>
                </p:cNvPr>
                <p:cNvSpPr/>
                <p:nvPr/>
              </p:nvSpPr>
              <p:spPr>
                <a:xfrm>
                  <a:off x="245660" y="2838735"/>
                  <a:ext cx="2911526" cy="64827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52C986A2-9348-4DB9-90E0-2255E1703834}"/>
                    </a:ext>
                  </a:extLst>
                </p:cNvPr>
                <p:cNvSpPr/>
                <p:nvPr/>
              </p:nvSpPr>
              <p:spPr>
                <a:xfrm>
                  <a:off x="3157185" y="2838736"/>
                  <a:ext cx="2911526" cy="64827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E883E1BE-3D86-483C-B3F3-6A0263ED161A}"/>
                    </a:ext>
                  </a:extLst>
                </p:cNvPr>
                <p:cNvSpPr/>
                <p:nvPr/>
              </p:nvSpPr>
              <p:spPr>
                <a:xfrm>
                  <a:off x="5995916" y="2838736"/>
                  <a:ext cx="2843282" cy="64827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7883DC58-0639-4CE9-934E-61398AD3F8D3}"/>
                    </a:ext>
                  </a:extLst>
                </p:cNvPr>
                <p:cNvSpPr/>
                <p:nvPr/>
              </p:nvSpPr>
              <p:spPr>
                <a:xfrm>
                  <a:off x="8839197" y="2838736"/>
                  <a:ext cx="3100319" cy="64827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21701BD9-F8E0-4A69-A1E0-7F52CC091F08}"/>
                  </a:ext>
                </a:extLst>
              </p:cNvPr>
              <p:cNvGrpSpPr/>
              <p:nvPr/>
            </p:nvGrpSpPr>
            <p:grpSpPr>
              <a:xfrm>
                <a:off x="241107" y="3487005"/>
                <a:ext cx="11700683" cy="2596184"/>
                <a:chOff x="245659" y="1296537"/>
                <a:chExt cx="11700683" cy="2596184"/>
              </a:xfrm>
              <a:grpFill/>
            </p:grpSpPr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DAF4D724-5D8E-471D-8F37-EB09777969D2}"/>
                    </a:ext>
                  </a:extLst>
                </p:cNvPr>
                <p:cNvSpPr/>
                <p:nvPr/>
              </p:nvSpPr>
              <p:spPr>
                <a:xfrm>
                  <a:off x="245659" y="1296537"/>
                  <a:ext cx="11696131" cy="436729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6DB38379-04AD-4605-9308-1D8B1BA58923}"/>
                    </a:ext>
                  </a:extLst>
                </p:cNvPr>
                <p:cNvSpPr/>
                <p:nvPr/>
              </p:nvSpPr>
              <p:spPr>
                <a:xfrm>
                  <a:off x="245659" y="1733266"/>
                  <a:ext cx="2911526" cy="66874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90910FC9-CC2E-4617-BEAB-1EAAE9A92B8B}"/>
                    </a:ext>
                  </a:extLst>
                </p:cNvPr>
                <p:cNvSpPr/>
                <p:nvPr/>
              </p:nvSpPr>
              <p:spPr>
                <a:xfrm>
                  <a:off x="3157186" y="1733267"/>
                  <a:ext cx="2843281" cy="66874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0A8147DD-41DA-414A-83B5-F69ADA2E4D4F}"/>
                    </a:ext>
                  </a:extLst>
                </p:cNvPr>
                <p:cNvSpPr/>
                <p:nvPr/>
              </p:nvSpPr>
              <p:spPr>
                <a:xfrm>
                  <a:off x="6000468" y="1733267"/>
                  <a:ext cx="2843281" cy="66874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9606E982-B058-4481-A683-08D63BB4EA47}"/>
                    </a:ext>
                  </a:extLst>
                </p:cNvPr>
                <p:cNvSpPr/>
                <p:nvPr/>
              </p:nvSpPr>
              <p:spPr>
                <a:xfrm>
                  <a:off x="8843749" y="1733266"/>
                  <a:ext cx="3098042" cy="66874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624568C0-A566-4C58-BF7A-11E919EA7567}"/>
                    </a:ext>
                  </a:extLst>
                </p:cNvPr>
                <p:cNvSpPr/>
                <p:nvPr/>
              </p:nvSpPr>
              <p:spPr>
                <a:xfrm>
                  <a:off x="245659" y="2402007"/>
                  <a:ext cx="11696131" cy="436729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5AC0B5DA-087F-43AE-96B5-BA5650D439D0}"/>
                    </a:ext>
                  </a:extLst>
                </p:cNvPr>
                <p:cNvSpPr/>
                <p:nvPr/>
              </p:nvSpPr>
              <p:spPr>
                <a:xfrm>
                  <a:off x="245660" y="2838735"/>
                  <a:ext cx="2911526" cy="64827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72C76369-CA6C-4AB9-B0B1-8CF5E09052B1}"/>
                    </a:ext>
                  </a:extLst>
                </p:cNvPr>
                <p:cNvSpPr/>
                <p:nvPr/>
              </p:nvSpPr>
              <p:spPr>
                <a:xfrm>
                  <a:off x="3157185" y="2838736"/>
                  <a:ext cx="2843282" cy="64827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F65F9431-EE97-459B-84C1-6462CE4BF45B}"/>
                    </a:ext>
                  </a:extLst>
                </p:cNvPr>
                <p:cNvSpPr/>
                <p:nvPr/>
              </p:nvSpPr>
              <p:spPr>
                <a:xfrm>
                  <a:off x="6000468" y="2838736"/>
                  <a:ext cx="2843282" cy="64827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34AA00DD-6A69-4D90-971C-F4836E7BC9FA}"/>
                    </a:ext>
                  </a:extLst>
                </p:cNvPr>
                <p:cNvSpPr/>
                <p:nvPr/>
              </p:nvSpPr>
              <p:spPr>
                <a:xfrm>
                  <a:off x="8843749" y="2838736"/>
                  <a:ext cx="3102593" cy="64827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0CDA6705-9291-4392-8F27-87020AC83120}"/>
                    </a:ext>
                  </a:extLst>
                </p:cNvPr>
                <p:cNvSpPr/>
                <p:nvPr/>
              </p:nvSpPr>
              <p:spPr>
                <a:xfrm>
                  <a:off x="245659" y="3469945"/>
                  <a:ext cx="11696131" cy="422776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DD8F7C8-FBC7-43DD-8821-142307E9EA9C}"/>
                </a:ext>
              </a:extLst>
            </p:cNvPr>
            <p:cNvSpPr txBox="1"/>
            <p:nvPr/>
          </p:nvSpPr>
          <p:spPr>
            <a:xfrm>
              <a:off x="1778758" y="1043213"/>
              <a:ext cx="104132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Provide the input of now and Future meetings by completing the following information 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5AAAC49-E75A-4D44-BDBF-610BC6FA5FCC}"/>
                </a:ext>
              </a:extLst>
            </p:cNvPr>
            <p:cNvSpPr txBox="1"/>
            <p:nvPr/>
          </p:nvSpPr>
          <p:spPr>
            <a:xfrm>
              <a:off x="468572" y="1537102"/>
              <a:ext cx="104132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01. Presentation Speaking Quality :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BC9003D-8EF7-4446-89C4-6A5F37ACE629}"/>
                </a:ext>
              </a:extLst>
            </p:cNvPr>
            <p:cNvSpPr txBox="1"/>
            <p:nvPr/>
          </p:nvSpPr>
          <p:spPr>
            <a:xfrm>
              <a:off x="468572" y="2657058"/>
              <a:ext cx="104132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02. Presentation Program Content: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EA30AFE-197B-4EB5-B88C-93668BEDC4DD}"/>
                </a:ext>
              </a:extLst>
            </p:cNvPr>
            <p:cNvSpPr txBox="1"/>
            <p:nvPr/>
          </p:nvSpPr>
          <p:spPr>
            <a:xfrm>
              <a:off x="468572" y="3745893"/>
              <a:ext cx="10413242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03. Was the program beneficial to you: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088990E-781A-47BB-896B-F1B969B2CFB0}"/>
                </a:ext>
              </a:extLst>
            </p:cNvPr>
            <p:cNvSpPr txBox="1"/>
            <p:nvPr/>
          </p:nvSpPr>
          <p:spPr>
            <a:xfrm>
              <a:off x="468572" y="4851363"/>
              <a:ext cx="104132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04. Was sufficient time provided for the presentation: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BA2642C-296D-4E36-B784-68029D664810}"/>
                </a:ext>
              </a:extLst>
            </p:cNvPr>
            <p:cNvSpPr txBox="1"/>
            <p:nvPr/>
          </p:nvSpPr>
          <p:spPr>
            <a:xfrm>
              <a:off x="586854" y="2101334"/>
              <a:ext cx="1191904" cy="3676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Excellent 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190426F-9ED4-411B-9239-7B8802991DC7}"/>
                </a:ext>
              </a:extLst>
            </p:cNvPr>
            <p:cNvSpPr txBox="1"/>
            <p:nvPr/>
          </p:nvSpPr>
          <p:spPr>
            <a:xfrm>
              <a:off x="3257273" y="2099187"/>
              <a:ext cx="1191904" cy="3676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Good 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BE3963B-AB6C-478A-A0D0-5508615566D5}"/>
                </a:ext>
              </a:extLst>
            </p:cNvPr>
            <p:cNvSpPr txBox="1"/>
            <p:nvPr/>
          </p:nvSpPr>
          <p:spPr>
            <a:xfrm>
              <a:off x="6142632" y="2099187"/>
              <a:ext cx="1191904" cy="3676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Fair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5BA752C-EB61-4E18-A3DF-23D88A392B15}"/>
                </a:ext>
              </a:extLst>
            </p:cNvPr>
            <p:cNvSpPr txBox="1"/>
            <p:nvPr/>
          </p:nvSpPr>
          <p:spPr>
            <a:xfrm>
              <a:off x="9024578" y="3204661"/>
              <a:ext cx="1191904" cy="3676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Poor</a:t>
              </a:r>
            </a:p>
          </p:txBody>
        </p:sp>
        <p:pic>
          <p:nvPicPr>
            <p:cNvPr id="40" name="Picture 39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702BA680-A301-4681-A8F4-8605D58BED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5297" y="2033097"/>
              <a:ext cx="422776" cy="422776"/>
            </a:xfrm>
            <a:prstGeom prst="rect">
              <a:avLst/>
            </a:prstGeom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C3D6075-C45F-4B41-BDCE-D681A51487F8}"/>
                </a:ext>
              </a:extLst>
            </p:cNvPr>
            <p:cNvSpPr txBox="1"/>
            <p:nvPr/>
          </p:nvSpPr>
          <p:spPr>
            <a:xfrm>
              <a:off x="591403" y="3196568"/>
              <a:ext cx="1191904" cy="3676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Excellent 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7B02299-66AE-46C5-B491-5AC5348DB90C}"/>
                </a:ext>
              </a:extLst>
            </p:cNvPr>
            <p:cNvSpPr txBox="1"/>
            <p:nvPr/>
          </p:nvSpPr>
          <p:spPr>
            <a:xfrm>
              <a:off x="507241" y="5374231"/>
              <a:ext cx="1191904" cy="3676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Excellent 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50DB868-8D71-4180-9F86-1D9F18A7FE56}"/>
                </a:ext>
              </a:extLst>
            </p:cNvPr>
            <p:cNvSpPr txBox="1"/>
            <p:nvPr/>
          </p:nvSpPr>
          <p:spPr>
            <a:xfrm>
              <a:off x="541364" y="4268761"/>
              <a:ext cx="1191904" cy="3676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Excellent 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0A901E8-BF89-40FE-AA05-A196DA91C003}"/>
                </a:ext>
              </a:extLst>
            </p:cNvPr>
            <p:cNvSpPr txBox="1"/>
            <p:nvPr/>
          </p:nvSpPr>
          <p:spPr>
            <a:xfrm>
              <a:off x="3251585" y="3181194"/>
              <a:ext cx="1191904" cy="3676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Good 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7273418-E1DC-4834-A130-B3780055C388}"/>
                </a:ext>
              </a:extLst>
            </p:cNvPr>
            <p:cNvSpPr txBox="1"/>
            <p:nvPr/>
          </p:nvSpPr>
          <p:spPr>
            <a:xfrm>
              <a:off x="3269776" y="4299891"/>
              <a:ext cx="1191904" cy="3676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Good 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0FB2C63-0996-42DE-AE26-36BD88453CC8}"/>
                </a:ext>
              </a:extLst>
            </p:cNvPr>
            <p:cNvSpPr txBox="1"/>
            <p:nvPr/>
          </p:nvSpPr>
          <p:spPr>
            <a:xfrm>
              <a:off x="3281153" y="5374231"/>
              <a:ext cx="1191904" cy="3676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Good 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087D8B2-54B8-4CDC-8911-54A0089A53F2}"/>
                </a:ext>
              </a:extLst>
            </p:cNvPr>
            <p:cNvSpPr txBox="1"/>
            <p:nvPr/>
          </p:nvSpPr>
          <p:spPr>
            <a:xfrm>
              <a:off x="6142632" y="3206577"/>
              <a:ext cx="1191904" cy="3676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Fair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B9B75DA-733A-4C30-A305-7A6E780344C3}"/>
                </a:ext>
              </a:extLst>
            </p:cNvPr>
            <p:cNvSpPr txBox="1"/>
            <p:nvPr/>
          </p:nvSpPr>
          <p:spPr>
            <a:xfrm>
              <a:off x="6140923" y="4289234"/>
              <a:ext cx="1191904" cy="3676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Fair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7D641F86-3D4F-4869-9D03-23458BB8ADA2}"/>
                </a:ext>
              </a:extLst>
            </p:cNvPr>
            <p:cNvSpPr txBox="1"/>
            <p:nvPr/>
          </p:nvSpPr>
          <p:spPr>
            <a:xfrm>
              <a:off x="6142632" y="5374231"/>
              <a:ext cx="1191904" cy="3676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Fair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D0250DB-EF4B-4694-B88D-5331C0479466}"/>
                </a:ext>
              </a:extLst>
            </p:cNvPr>
            <p:cNvSpPr txBox="1"/>
            <p:nvPr/>
          </p:nvSpPr>
          <p:spPr>
            <a:xfrm>
              <a:off x="8985913" y="2088529"/>
              <a:ext cx="1191904" cy="3676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Poor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3C36CE0-6F89-4850-987C-EA96E6565D8A}"/>
                </a:ext>
              </a:extLst>
            </p:cNvPr>
            <p:cNvSpPr txBox="1"/>
            <p:nvPr/>
          </p:nvSpPr>
          <p:spPr>
            <a:xfrm>
              <a:off x="9024578" y="4286245"/>
              <a:ext cx="1191904" cy="3676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Poor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16AADFD-A1FB-46A1-A948-78C8D35C8A80}"/>
                </a:ext>
              </a:extLst>
            </p:cNvPr>
            <p:cNvSpPr txBox="1"/>
            <p:nvPr/>
          </p:nvSpPr>
          <p:spPr>
            <a:xfrm>
              <a:off x="9030264" y="5353756"/>
              <a:ext cx="1191904" cy="3676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Poor</a:t>
              </a:r>
            </a:p>
          </p:txBody>
        </p:sp>
        <p:pic>
          <p:nvPicPr>
            <p:cNvPr id="53" name="Picture 52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E93CE025-F65A-4E23-960F-E0D86C0768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4338" y="5338137"/>
              <a:ext cx="422776" cy="422776"/>
            </a:xfrm>
            <a:prstGeom prst="rect">
              <a:avLst/>
            </a:prstGeom>
          </p:spPr>
        </p:pic>
        <p:pic>
          <p:nvPicPr>
            <p:cNvPr id="54" name="Picture 53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671823A2-F412-4920-8B12-BFE4F75B56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77829" y="4235657"/>
              <a:ext cx="422776" cy="422776"/>
            </a:xfrm>
            <a:prstGeom prst="rect">
              <a:avLst/>
            </a:prstGeom>
          </p:spPr>
        </p:pic>
        <p:pic>
          <p:nvPicPr>
            <p:cNvPr id="55" name="Picture 54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EF227BF3-C322-423F-9E27-B6A727F96B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68487" y="3145964"/>
              <a:ext cx="422776" cy="422776"/>
            </a:xfrm>
            <a:prstGeom prst="rect">
              <a:avLst/>
            </a:prstGeom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B90E09F9-E7FA-411C-9537-B6ACCC2BF519}"/>
                </a:ext>
              </a:extLst>
            </p:cNvPr>
            <p:cNvSpPr txBox="1"/>
            <p:nvPr/>
          </p:nvSpPr>
          <p:spPr>
            <a:xfrm>
              <a:off x="443556" y="5900381"/>
              <a:ext cx="104132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Suggestions for future presentation topics:</a:t>
              </a:r>
            </a:p>
          </p:txBody>
        </p:sp>
      </p:grpSp>
      <p:sp>
        <p:nvSpPr>
          <p:cNvPr id="57" name="Rectangle 56">
            <a:extLst>
              <a:ext uri="{FF2B5EF4-FFF2-40B4-BE49-F238E27FC236}">
                <a16:creationId xmlns:a16="http://schemas.microsoft.com/office/drawing/2014/main" id="{5D1A29C7-C7F8-4E67-886A-9BFCA4044EBC}"/>
              </a:ext>
            </a:extLst>
          </p:cNvPr>
          <p:cNvSpPr/>
          <p:nvPr/>
        </p:nvSpPr>
        <p:spPr>
          <a:xfrm>
            <a:off x="243382" y="6088305"/>
            <a:ext cx="5754808" cy="4182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F1A7008-2A39-48C3-BDD2-1B44494CD9F4}"/>
              </a:ext>
            </a:extLst>
          </p:cNvPr>
          <p:cNvSpPr/>
          <p:nvPr/>
        </p:nvSpPr>
        <p:spPr>
          <a:xfrm>
            <a:off x="5998190" y="6088305"/>
            <a:ext cx="5941323" cy="4182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26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442</Words>
  <Application>Microsoft Office PowerPoint</Application>
  <PresentationFormat>Widescreen</PresentationFormat>
  <Paragraphs>135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Shahab Al Yamin Chawdhury</cp:lastModifiedBy>
  <cp:revision>3</cp:revision>
  <dcterms:created xsi:type="dcterms:W3CDTF">2022-04-14T07:16:29Z</dcterms:created>
  <dcterms:modified xsi:type="dcterms:W3CDTF">2022-06-21T15:47:02Z</dcterms:modified>
</cp:coreProperties>
</file>