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71A79-EC1E-4569-9AB5-99E03760B7D6}" v="57" dt="2022-04-13T05:58:44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</a:t>
            </a:r>
            <a:r>
              <a:rPr lang="en-US" baseline="0" dirty="0"/>
              <a:t> Lifecycle Phases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8C57-40B2-AAB9-E2ED2491C9B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C57-40B2-AAB9-E2ED2491C9BC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C57-40B2-AAB9-E2ED2491C9B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8C57-40B2-AAB9-E2ED2491C9BC}"/>
              </c:ext>
            </c:extLst>
          </c:dPt>
          <c:cat>
            <c:strRef>
              <c:f>Sheet1!$A$2:$A$6</c:f>
              <c:strCache>
                <c:ptCount val="5"/>
                <c:pt idx="0">
                  <c:v>Conception Phase </c:v>
                </c:pt>
                <c:pt idx="1">
                  <c:v>Defination Phase </c:v>
                </c:pt>
                <c:pt idx="2">
                  <c:v>Programming/Organizing Phase  </c:v>
                </c:pt>
                <c:pt idx="3">
                  <c:v>Implementation Phase </c:v>
                </c:pt>
                <c:pt idx="4">
                  <c:v>Termination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7-40B2-AAB9-E2ED2491C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8C57-40B2-AAB9-E2ED2491C9B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8C57-40B2-AAB9-E2ED2491C9BC}"/>
              </c:ext>
            </c:extLst>
          </c:dPt>
          <c:cat>
            <c:strRef>
              <c:f>Sheet1!$A$2:$A$6</c:f>
              <c:strCache>
                <c:ptCount val="5"/>
                <c:pt idx="0">
                  <c:v>Conception Phase </c:v>
                </c:pt>
                <c:pt idx="1">
                  <c:v>Defination Phase </c:v>
                </c:pt>
                <c:pt idx="2">
                  <c:v>Programming/Organizing Phase  </c:v>
                </c:pt>
                <c:pt idx="3">
                  <c:v>Implementation Phase </c:v>
                </c:pt>
                <c:pt idx="4">
                  <c:v>Termination 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57-40B2-AAB9-E2ED2491C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57-40B2-AAB9-E2ED2491C9B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C57-40B2-AAB9-E2ED2491C9B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8C57-40B2-AAB9-E2ED2491C9BC}"/>
              </c:ext>
            </c:extLst>
          </c:dPt>
          <c:cat>
            <c:strRef>
              <c:f>Sheet1!$A$2:$A$6</c:f>
              <c:strCache>
                <c:ptCount val="5"/>
                <c:pt idx="0">
                  <c:v>Conception Phase </c:v>
                </c:pt>
                <c:pt idx="1">
                  <c:v>Defination Phase </c:v>
                </c:pt>
                <c:pt idx="2">
                  <c:v>Programming/Organizing Phase  </c:v>
                </c:pt>
                <c:pt idx="3">
                  <c:v>Implementation Phase </c:v>
                </c:pt>
                <c:pt idx="4">
                  <c:v>Termination 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7-40B2-AAB9-E2ED2491C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2756000"/>
        <c:axId val="362743936"/>
      </c:barChart>
      <c:catAx>
        <c:axId val="36275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43936"/>
        <c:crosses val="autoZero"/>
        <c:auto val="1"/>
        <c:lblAlgn val="ctr"/>
        <c:lblOffset val="100"/>
        <c:noMultiLvlLbl val="0"/>
      </c:catAx>
      <c:valAx>
        <c:axId val="36274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5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63972925899346"/>
          <c:y val="0.18966752201566864"/>
          <c:w val="0.61896415059899035"/>
          <c:h val="0.74359356058380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2-E9C8-4016-BBBF-47AA715DD20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C8-4016-BBBF-47AA715DD2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39-4E9E-B815-EEEB86F747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39-4E9E-B815-EEEB86F7476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 </a:t>
                    </a:r>
                    <a:fld id="{FF60D539-C8AE-4F20-9183-D01C0F69F158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65596822679024"/>
                      <c:h val="0.121275426828942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9C8-4016-BBBF-47AA715DD2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6A1229F3-AFEB-44FD-B6C2-27CDD18AD03E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C8-4016-BBBF-47AA715DD2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Total</c:v>
                </c:pt>
                <c:pt idx="1">
                  <c:v>Completed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8-4016-BBBF-47AA715DD2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77079703005345"/>
          <c:y val="0.17856330514957255"/>
          <c:w val="0.58810159273224649"/>
          <c:h val="0.767534067600408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prst="angle"/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3-6350-498E-8FCA-1D0030F584E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2-6350-498E-8FCA-1D0030F584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5-25DA-42AA-9ED5-05090ED0C7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7-25DA-42AA-9ED5-05090ED0C7D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45D14CEE-5BF4-452C-86A6-2C00F885ED5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350-498E-8FCA-1D0030F584E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D8201563-AD24-4D4A-B5F6-635DB452EAE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350-498E-8FCA-1D0030F584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Total</c:v>
                </c:pt>
                <c:pt idx="1">
                  <c:v>In Progress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0-498E-8FCA-1D0030F584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prst="angle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57112429450437"/>
          <c:y val="0.18282750660601554"/>
          <c:w val="0.58922850578279873"/>
          <c:h val="0.750375347558134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prst="angle"/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1-E7AD-4F4E-9E8D-4C8DC15E99A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2-FA5D-4E12-8287-B32F04BD1E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5-E7AD-4F4E-9E8D-4C8DC15E99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7-E7AD-4F4E-9E8D-4C8DC15E99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Total</c:v>
                </c:pt>
                <c:pt idx="1">
                  <c:v>Not Started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D-4E12-8287-B32F04BD1E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A3F-A07A-4885-AFA0-42BDE7250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60F88-24EA-4359-B2AC-011198EC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69C9-C04B-4070-A5C4-A44ABA64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8194-3E32-4106-922B-4FFAC59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537A-1352-4CC9-8398-E7074AF0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279-DB6B-4266-ABFC-261239DF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ECC57-6499-408E-BDDF-36E64570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B2E4-E40B-4204-9C8C-8716D6F0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828F-E41D-436E-B63C-A96AC432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4BF5-EA89-4FC3-A4AC-E5E26E5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74C69-20AB-486F-9067-6045D499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FB7FA-2A1B-4460-9C7E-E38357AD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3BA0-F6CE-45E0-AF8C-4F98DEF1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02A4-A667-46CA-B6F1-96A82183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348E-757E-4608-A749-2013F16F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3880-E80D-4E21-BADA-D12656D8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06B0-66B0-4054-B250-70DA04D4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E8695-639C-4199-9EBE-B95C0ED5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1AB5-6AE1-4BC2-BA94-8DFD0900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8048-DC1A-4036-89FA-37ABD3E0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E984-99D4-42BA-BBFC-A679684A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619A-2518-452A-92E2-DBDC8514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E5E8-C65E-4459-B623-E1C26557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151A-67B1-4515-A314-526ED07F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F386-50D7-44D8-9500-76CD495B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E5A2-3481-4CFB-BDF6-D8E22DC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CD92-8E5D-4224-8F5C-8BAB4C90C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80732-45AB-401F-857B-7421AAE26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436D5-30BB-4927-B19D-FF927EA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FF989-E905-4BF0-ABA8-B661E535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D4129-EB5E-42DD-A395-7255E420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DA0A-33A1-4438-8595-EA377227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2FDE-BB05-47DC-B433-CA9CFDBD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EE8B0-A9F6-45CA-A855-C4856AF4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14D44-444C-4826-99BE-AC6599056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E8297-7A13-47A7-ABB7-A08C036A5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DD0ED-BB6C-4688-B8CE-A1C444A1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B008D-3BAD-4F6B-BC69-7679F389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9F31E-F584-4DB9-A53C-0A38C9BA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8B22-B9A3-4A9A-8C0E-93E8E91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3D1E-6AAD-4F10-9F3A-FE68E717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DAFAB-34AB-415C-80C4-7C9F086E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4E23C-60E7-45C4-AB61-B47C0428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5FBF6-DF72-4F7B-B2CA-700F3B97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0C683-9C47-48E3-A877-041C1391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F40D1-9A64-4BCD-B00A-A12B1F5E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E8ED-CF08-43F7-81FE-B3D0DB4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C099-DE79-44DD-9E82-891FFD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1D362-150E-4CF0-BFC1-E18A77AD8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25846-06F8-4FF2-8243-6093B2C4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9657-B37C-47BD-8205-DF1BFF8D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4534F-1A3C-4B0C-A6BF-1B4D4B29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A451-3C8B-4E38-B483-2907A3CE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DAF40-A0E1-410D-AC4E-321336719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58454-866B-4AE3-88F0-B49099A4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E968-68D4-49CE-BFBF-3F59679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D6A2-110B-4033-90F3-6C3B85AE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EFE17-11AA-46F4-B8E6-7AC8404B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0A20-63D6-4637-86D2-D511E857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548E-D910-427E-8F61-4CD0C323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EA8C-1B76-4F8A-AD2E-76541501A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B00C-1FBE-4A78-93F7-877631DE25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A464-CE9C-4251-987F-185BE53C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83E9-1D75-4E4A-8C0D-B8972325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842E-F111-48EF-B080-E54D5E5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54B0F-37A8-4922-8EDA-8DCA5878CD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118B83-9F46-44BB-ADCD-B36DE4B24285}"/>
              </a:ext>
            </a:extLst>
          </p:cNvPr>
          <p:cNvGrpSpPr/>
          <p:nvPr/>
        </p:nvGrpSpPr>
        <p:grpSpPr>
          <a:xfrm>
            <a:off x="1333375" y="757447"/>
            <a:ext cx="9798204" cy="5793593"/>
            <a:chOff x="1196898" y="634617"/>
            <a:chExt cx="9798204" cy="579359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8C08A0-DF95-4BB2-BB65-0411942D328A}"/>
                </a:ext>
              </a:extLst>
            </p:cNvPr>
            <p:cNvCxnSpPr>
              <a:cxnSpLocks/>
            </p:cNvCxnSpPr>
            <p:nvPr/>
          </p:nvCxnSpPr>
          <p:spPr>
            <a:xfrm>
              <a:off x="4385044" y="5244580"/>
              <a:ext cx="0" cy="462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66D0E-FA65-49B8-A8F1-36751745548E}"/>
                </a:ext>
              </a:extLst>
            </p:cNvPr>
            <p:cNvCxnSpPr>
              <a:cxnSpLocks/>
            </p:cNvCxnSpPr>
            <p:nvPr/>
          </p:nvCxnSpPr>
          <p:spPr>
            <a:xfrm>
              <a:off x="7806957" y="5244580"/>
              <a:ext cx="0" cy="462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4E0D59-4F08-4CB8-A951-3FDA818ED8C1}"/>
                </a:ext>
              </a:extLst>
            </p:cNvPr>
            <p:cNvGrpSpPr/>
            <p:nvPr/>
          </p:nvGrpSpPr>
          <p:grpSpPr>
            <a:xfrm>
              <a:off x="4392650" y="634617"/>
              <a:ext cx="3406700" cy="601481"/>
              <a:chOff x="4392650" y="634617"/>
              <a:chExt cx="3406700" cy="601481"/>
            </a:xfrm>
          </p:grpSpPr>
          <p:sp>
            <p:nvSpPr>
              <p:cNvPr id="52" name="Flowchart: Stored Data 51">
                <a:extLst>
                  <a:ext uri="{FF2B5EF4-FFF2-40B4-BE49-F238E27FC236}">
                    <a16:creationId xmlns:a16="http://schemas.microsoft.com/office/drawing/2014/main" id="{38A11979-8628-4E5A-ABDB-175813CF14D4}"/>
                  </a:ext>
                </a:extLst>
              </p:cNvPr>
              <p:cNvSpPr/>
              <p:nvPr/>
            </p:nvSpPr>
            <p:spPr bwMode="auto">
              <a:xfrm>
                <a:off x="4661580" y="1154415"/>
                <a:ext cx="2921797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D9FBE9B-9B47-436B-944D-C54B729FF1AC}"/>
                  </a:ext>
                </a:extLst>
              </p:cNvPr>
              <p:cNvSpPr/>
              <p:nvPr/>
            </p:nvSpPr>
            <p:spPr bwMode="auto">
              <a:xfrm>
                <a:off x="4392650" y="634617"/>
                <a:ext cx="3406700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1"/>
                  </a:gs>
                  <a:gs pos="13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75A0B4-4E33-4442-A303-EBF2ED90FD40}"/>
                </a:ext>
              </a:extLst>
            </p:cNvPr>
            <p:cNvSpPr txBox="1"/>
            <p:nvPr/>
          </p:nvSpPr>
          <p:spPr>
            <a:xfrm>
              <a:off x="4755742" y="739278"/>
              <a:ext cx="2680516" cy="3921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Planning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EE938F-E52A-4FF5-8836-20EA1ADCBED4}"/>
                </a:ext>
              </a:extLst>
            </p:cNvPr>
            <p:cNvGrpSpPr/>
            <p:nvPr/>
          </p:nvGrpSpPr>
          <p:grpSpPr>
            <a:xfrm>
              <a:off x="1196898" y="1663392"/>
              <a:ext cx="3747370" cy="601481"/>
              <a:chOff x="1196898" y="1663392"/>
              <a:chExt cx="3747370" cy="601481"/>
            </a:xfrm>
          </p:grpSpPr>
          <p:sp>
            <p:nvSpPr>
              <p:cNvPr id="50" name="Flowchart: Stored Data 49">
                <a:extLst>
                  <a:ext uri="{FF2B5EF4-FFF2-40B4-BE49-F238E27FC236}">
                    <a16:creationId xmlns:a16="http://schemas.microsoft.com/office/drawing/2014/main" id="{5CC225EB-DF7D-462F-9589-A9372FE890DB}"/>
                  </a:ext>
                </a:extLst>
              </p:cNvPr>
              <p:cNvSpPr/>
              <p:nvPr/>
            </p:nvSpPr>
            <p:spPr bwMode="auto">
              <a:xfrm>
                <a:off x="1492721" y="2183190"/>
                <a:ext cx="3213976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0185A46-13C5-4679-8FED-E2CD6FF21999}"/>
                  </a:ext>
                </a:extLst>
              </p:cNvPr>
              <p:cNvSpPr/>
              <p:nvPr/>
            </p:nvSpPr>
            <p:spPr bwMode="auto">
              <a:xfrm>
                <a:off x="1196898" y="1663392"/>
                <a:ext cx="3747370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2"/>
                  </a:gs>
                  <a:gs pos="13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25EEF2-09E1-404C-9E36-0729ACBFC8C7}"/>
                </a:ext>
              </a:extLst>
            </p:cNvPr>
            <p:cNvGrpSpPr/>
            <p:nvPr/>
          </p:nvGrpSpPr>
          <p:grpSpPr>
            <a:xfrm>
              <a:off x="7247732" y="1663392"/>
              <a:ext cx="3747370" cy="601481"/>
              <a:chOff x="7247732" y="1663392"/>
              <a:chExt cx="3747370" cy="601481"/>
            </a:xfrm>
          </p:grpSpPr>
          <p:sp>
            <p:nvSpPr>
              <p:cNvPr id="48" name="Flowchart: Stored Data 47">
                <a:extLst>
                  <a:ext uri="{FF2B5EF4-FFF2-40B4-BE49-F238E27FC236}">
                    <a16:creationId xmlns:a16="http://schemas.microsoft.com/office/drawing/2014/main" id="{1079B793-13AE-466C-B537-F9C6BB89B2D4}"/>
                  </a:ext>
                </a:extLst>
              </p:cNvPr>
              <p:cNvSpPr/>
              <p:nvPr/>
            </p:nvSpPr>
            <p:spPr bwMode="auto">
              <a:xfrm>
                <a:off x="7543555" y="2183190"/>
                <a:ext cx="3213976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1C2E3C2-DE59-4789-9D3B-D8E1712B4A33}"/>
                  </a:ext>
                </a:extLst>
              </p:cNvPr>
              <p:cNvSpPr/>
              <p:nvPr/>
            </p:nvSpPr>
            <p:spPr bwMode="auto">
              <a:xfrm>
                <a:off x="7247732" y="1663392"/>
                <a:ext cx="3747370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2"/>
                  </a:gs>
                  <a:gs pos="13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32D22-D98A-43FA-835A-E1DF7FC73AB0}"/>
                </a:ext>
              </a:extLst>
            </p:cNvPr>
            <p:cNvSpPr txBox="1"/>
            <p:nvPr/>
          </p:nvSpPr>
          <p:spPr>
            <a:xfrm>
              <a:off x="8269040" y="1768053"/>
              <a:ext cx="2119975" cy="3921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Schedule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F9766D-7608-4BF6-97BA-3893E251889F}"/>
                </a:ext>
              </a:extLst>
            </p:cNvPr>
            <p:cNvSpPr txBox="1"/>
            <p:nvPr/>
          </p:nvSpPr>
          <p:spPr>
            <a:xfrm>
              <a:off x="1367233" y="1768053"/>
              <a:ext cx="3406700" cy="3921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Charter Scope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C9D88E-F3AE-43E8-B9CB-869DB8A09ED0}"/>
                </a:ext>
              </a:extLst>
            </p:cNvPr>
            <p:cNvGrpSpPr/>
            <p:nvPr/>
          </p:nvGrpSpPr>
          <p:grpSpPr>
            <a:xfrm>
              <a:off x="3828841" y="2692166"/>
              <a:ext cx="4534317" cy="601481"/>
              <a:chOff x="3828841" y="2692166"/>
              <a:chExt cx="4534317" cy="601481"/>
            </a:xfrm>
          </p:grpSpPr>
          <p:sp>
            <p:nvSpPr>
              <p:cNvPr id="46" name="Flowchart: Stored Data 45">
                <a:extLst>
                  <a:ext uri="{FF2B5EF4-FFF2-40B4-BE49-F238E27FC236}">
                    <a16:creationId xmlns:a16="http://schemas.microsoft.com/office/drawing/2014/main" id="{F69866F2-C8B0-43F2-973D-572FF9944EC0}"/>
                  </a:ext>
                </a:extLst>
              </p:cNvPr>
              <p:cNvSpPr/>
              <p:nvPr/>
            </p:nvSpPr>
            <p:spPr bwMode="auto">
              <a:xfrm>
                <a:off x="4186787" y="3211964"/>
                <a:ext cx="3888911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E430347-E24F-46A6-8EB5-11F3A8246BBA}"/>
                  </a:ext>
                </a:extLst>
              </p:cNvPr>
              <p:cNvSpPr/>
              <p:nvPr/>
            </p:nvSpPr>
            <p:spPr bwMode="auto">
              <a:xfrm>
                <a:off x="3828841" y="2692166"/>
                <a:ext cx="4534317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3"/>
                  </a:gs>
                  <a:gs pos="13000">
                    <a:schemeClr val="accent3"/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AF3473-38DE-4DD9-8693-8226A2B01067}"/>
                </a:ext>
              </a:extLst>
            </p:cNvPr>
            <p:cNvSpPr txBox="1"/>
            <p:nvPr/>
          </p:nvSpPr>
          <p:spPr>
            <a:xfrm>
              <a:off x="4172474" y="2796827"/>
              <a:ext cx="3847051" cy="3921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Resource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8D88F9-B163-46BC-9B0B-9B6E9D8C9475}"/>
                </a:ext>
              </a:extLst>
            </p:cNvPr>
            <p:cNvGrpSpPr/>
            <p:nvPr/>
          </p:nvGrpSpPr>
          <p:grpSpPr>
            <a:xfrm>
              <a:off x="4392650" y="3720941"/>
              <a:ext cx="3406700" cy="601481"/>
              <a:chOff x="4392650" y="3720941"/>
              <a:chExt cx="3406700" cy="601481"/>
            </a:xfrm>
          </p:grpSpPr>
          <p:sp>
            <p:nvSpPr>
              <p:cNvPr id="44" name="Flowchart: Stored Data 43">
                <a:extLst>
                  <a:ext uri="{FF2B5EF4-FFF2-40B4-BE49-F238E27FC236}">
                    <a16:creationId xmlns:a16="http://schemas.microsoft.com/office/drawing/2014/main" id="{692C9F18-FE03-46E5-A6EA-C7F28347AC29}"/>
                  </a:ext>
                </a:extLst>
              </p:cNvPr>
              <p:cNvSpPr/>
              <p:nvPr/>
            </p:nvSpPr>
            <p:spPr bwMode="auto">
              <a:xfrm>
                <a:off x="4661580" y="4240739"/>
                <a:ext cx="2921797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DC84947-EA50-44D5-B322-9C17B5AD9EFE}"/>
                  </a:ext>
                </a:extLst>
              </p:cNvPr>
              <p:cNvSpPr/>
              <p:nvPr/>
            </p:nvSpPr>
            <p:spPr bwMode="auto">
              <a:xfrm>
                <a:off x="4392650" y="3720941"/>
                <a:ext cx="3406700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4"/>
                  </a:gs>
                  <a:gs pos="13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A3BC50-3663-4244-805C-EBB75943ECC3}"/>
                </a:ext>
              </a:extLst>
            </p:cNvPr>
            <p:cNvSpPr txBox="1"/>
            <p:nvPr/>
          </p:nvSpPr>
          <p:spPr>
            <a:xfrm>
              <a:off x="4635103" y="3825602"/>
              <a:ext cx="2921795" cy="3921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Budget and Cost 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509AEFE-B592-46A4-8C60-C2B1A21E92CB}"/>
                </a:ext>
              </a:extLst>
            </p:cNvPr>
            <p:cNvGrpSpPr/>
            <p:nvPr/>
          </p:nvGrpSpPr>
          <p:grpSpPr>
            <a:xfrm>
              <a:off x="3105292" y="4749715"/>
              <a:ext cx="2559504" cy="601481"/>
              <a:chOff x="3105292" y="4749715"/>
              <a:chExt cx="2559504" cy="601481"/>
            </a:xfrm>
          </p:grpSpPr>
          <p:sp>
            <p:nvSpPr>
              <p:cNvPr id="42" name="Flowchart: Stored Data 41">
                <a:extLst>
                  <a:ext uri="{FF2B5EF4-FFF2-40B4-BE49-F238E27FC236}">
                    <a16:creationId xmlns:a16="http://schemas.microsoft.com/office/drawing/2014/main" id="{9A433E07-A30B-4F19-B023-DE0D00123E3E}"/>
                  </a:ext>
                </a:extLst>
              </p:cNvPr>
              <p:cNvSpPr/>
              <p:nvPr/>
            </p:nvSpPr>
            <p:spPr bwMode="auto">
              <a:xfrm>
                <a:off x="3307343" y="5269513"/>
                <a:ext cx="2195188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F86A85D-8361-4A5B-ACD6-5AE10BFA359E}"/>
                  </a:ext>
                </a:extLst>
              </p:cNvPr>
              <p:cNvSpPr/>
              <p:nvPr/>
            </p:nvSpPr>
            <p:spPr bwMode="auto">
              <a:xfrm>
                <a:off x="3105292" y="4749715"/>
                <a:ext cx="2559504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5"/>
                  </a:gs>
                  <a:gs pos="13000">
                    <a:schemeClr val="accent5"/>
                  </a:gs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5C9D92-6F28-4905-B056-9F2DCBA1ED4C}"/>
                </a:ext>
              </a:extLst>
            </p:cNvPr>
            <p:cNvGrpSpPr/>
            <p:nvPr/>
          </p:nvGrpSpPr>
          <p:grpSpPr>
            <a:xfrm>
              <a:off x="3105292" y="5778016"/>
              <a:ext cx="2559504" cy="601481"/>
              <a:chOff x="3105292" y="5778016"/>
              <a:chExt cx="2559504" cy="601481"/>
            </a:xfrm>
          </p:grpSpPr>
          <p:sp>
            <p:nvSpPr>
              <p:cNvPr id="40" name="Flowchart: Stored Data 39">
                <a:extLst>
                  <a:ext uri="{FF2B5EF4-FFF2-40B4-BE49-F238E27FC236}">
                    <a16:creationId xmlns:a16="http://schemas.microsoft.com/office/drawing/2014/main" id="{BEF510C2-8EC9-44BD-8D75-AD9A2601C85D}"/>
                  </a:ext>
                </a:extLst>
              </p:cNvPr>
              <p:cNvSpPr/>
              <p:nvPr/>
            </p:nvSpPr>
            <p:spPr bwMode="auto">
              <a:xfrm>
                <a:off x="3307343" y="6297814"/>
                <a:ext cx="2195188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DD521-74DE-4CCD-B9D9-47DF208A5004}"/>
                  </a:ext>
                </a:extLst>
              </p:cNvPr>
              <p:cNvSpPr/>
              <p:nvPr/>
            </p:nvSpPr>
            <p:spPr bwMode="auto">
              <a:xfrm>
                <a:off x="3105292" y="5778016"/>
                <a:ext cx="2559504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6"/>
                  </a:gs>
                  <a:gs pos="13000">
                    <a:schemeClr val="accent6"/>
                  </a:gs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2466B6-D671-46A5-A056-4C594AF7F9F0}"/>
                </a:ext>
              </a:extLst>
            </p:cNvPr>
            <p:cNvSpPr txBox="1"/>
            <p:nvPr/>
          </p:nvSpPr>
          <p:spPr>
            <a:xfrm>
              <a:off x="3560404" y="4862679"/>
              <a:ext cx="1649279" cy="37555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700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Quality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4A3197-9017-4D73-8F82-8AF23A4639C9}"/>
                </a:ext>
              </a:extLst>
            </p:cNvPr>
            <p:cNvSpPr txBox="1"/>
            <p:nvPr/>
          </p:nvSpPr>
          <p:spPr>
            <a:xfrm>
              <a:off x="3464274" y="5751806"/>
              <a:ext cx="1956506" cy="67640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700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Communication 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1896E92-9ECD-4BC5-BB51-35F50FA1185A}"/>
                </a:ext>
              </a:extLst>
            </p:cNvPr>
            <p:cNvGrpSpPr/>
            <p:nvPr/>
          </p:nvGrpSpPr>
          <p:grpSpPr>
            <a:xfrm>
              <a:off x="6527205" y="4749715"/>
              <a:ext cx="2559504" cy="601481"/>
              <a:chOff x="6527205" y="4749715"/>
              <a:chExt cx="2559504" cy="601481"/>
            </a:xfrm>
          </p:grpSpPr>
          <p:sp>
            <p:nvSpPr>
              <p:cNvPr id="38" name="Flowchart: Stored Data 37">
                <a:extLst>
                  <a:ext uri="{FF2B5EF4-FFF2-40B4-BE49-F238E27FC236}">
                    <a16:creationId xmlns:a16="http://schemas.microsoft.com/office/drawing/2014/main" id="{CA219470-7A62-4222-B0E1-B33DC685740C}"/>
                  </a:ext>
                </a:extLst>
              </p:cNvPr>
              <p:cNvSpPr/>
              <p:nvPr/>
            </p:nvSpPr>
            <p:spPr bwMode="auto">
              <a:xfrm>
                <a:off x="6729255" y="5269513"/>
                <a:ext cx="2195188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50986C-CF64-498E-BF9F-8CC8DF3C5FBB}"/>
                  </a:ext>
                </a:extLst>
              </p:cNvPr>
              <p:cNvSpPr/>
              <p:nvPr/>
            </p:nvSpPr>
            <p:spPr bwMode="auto">
              <a:xfrm>
                <a:off x="6527205" y="4749715"/>
                <a:ext cx="2559504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3">
                      <a:lumMod val="75000"/>
                    </a:schemeClr>
                  </a:gs>
                  <a:gs pos="12000">
                    <a:schemeClr val="accent3">
                      <a:lumMod val="75000"/>
                    </a:schemeClr>
                  </a:gs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A2FB33-373F-4670-8A9D-0CCCA43B9538}"/>
                </a:ext>
              </a:extLst>
            </p:cNvPr>
            <p:cNvGrpSpPr/>
            <p:nvPr/>
          </p:nvGrpSpPr>
          <p:grpSpPr>
            <a:xfrm>
              <a:off x="6527205" y="5778016"/>
              <a:ext cx="2559504" cy="601481"/>
              <a:chOff x="6527205" y="5778016"/>
              <a:chExt cx="2559504" cy="601481"/>
            </a:xfrm>
          </p:grpSpPr>
          <p:sp>
            <p:nvSpPr>
              <p:cNvPr id="36" name="Flowchart: Stored Data 35">
                <a:extLst>
                  <a:ext uri="{FF2B5EF4-FFF2-40B4-BE49-F238E27FC236}">
                    <a16:creationId xmlns:a16="http://schemas.microsoft.com/office/drawing/2014/main" id="{5B27BEE0-897B-4C60-BAEB-B6E5B75688B8}"/>
                  </a:ext>
                </a:extLst>
              </p:cNvPr>
              <p:cNvSpPr/>
              <p:nvPr/>
            </p:nvSpPr>
            <p:spPr bwMode="auto">
              <a:xfrm>
                <a:off x="6729255" y="6297814"/>
                <a:ext cx="2195188" cy="81683"/>
              </a:xfrm>
              <a:prstGeom prst="flowChartOnlineStorag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1F5FCA-3F08-4BD0-A0DE-7949629D1E91}"/>
                  </a:ext>
                </a:extLst>
              </p:cNvPr>
              <p:cNvSpPr/>
              <p:nvPr/>
            </p:nvSpPr>
            <p:spPr bwMode="auto">
              <a:xfrm>
                <a:off x="6527205" y="5778016"/>
                <a:ext cx="2559504" cy="601481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3">
                      <a:lumMod val="75000"/>
                    </a:schemeClr>
                  </a:gs>
                  <a:gs pos="13000">
                    <a:schemeClr val="accent3">
                      <a:lumMod val="75000"/>
                    </a:schemeClr>
                  </a:gs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1B46AE-08CB-45DD-9927-521CBB0B8C8D}"/>
                </a:ext>
              </a:extLst>
            </p:cNvPr>
            <p:cNvSpPr txBox="1"/>
            <p:nvPr/>
          </p:nvSpPr>
          <p:spPr>
            <a:xfrm>
              <a:off x="6982317" y="4862679"/>
              <a:ext cx="1649279" cy="37555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700" b="1" dirty="0">
                  <a:solidFill>
                    <a:schemeClr val="bg1"/>
                  </a:solidFill>
                  <a:ea typeface="Arial" panose="020B0604020202020204" pitchFamily="34" charset="0"/>
                </a:rPr>
                <a:t>Project Risk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56522E-9053-45D3-BCDC-0E17EFFCD2CA}"/>
                </a:ext>
              </a:extLst>
            </p:cNvPr>
            <p:cNvSpPr txBox="1"/>
            <p:nvPr/>
          </p:nvSpPr>
          <p:spPr>
            <a:xfrm>
              <a:off x="6709362" y="5890980"/>
              <a:ext cx="2195189" cy="37555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Project plan updated</a:t>
              </a:r>
              <a:endParaRPr lang="en-US" sz="1700" b="1" dirty="0">
                <a:solidFill>
                  <a:schemeClr val="bg1"/>
                </a:solidFill>
                <a:ea typeface="Arial" panose="020B0604020202020204" pitchFamily="34" charset="0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B02A4A64-8DC2-48F5-8C00-C26C15C44B6C}"/>
                </a:ext>
              </a:extLst>
            </p:cNvPr>
            <p:cNvCxnSpPr>
              <a:stCxn id="53" idx="1"/>
              <a:endCxn id="51" idx="0"/>
            </p:cNvCxnSpPr>
            <p:nvPr/>
          </p:nvCxnSpPr>
          <p:spPr>
            <a:xfrm rot="10800000" flipV="1">
              <a:off x="3070584" y="935358"/>
              <a:ext cx="1322067" cy="72803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A59DD303-22CF-4346-B8A3-45B2586F3161}"/>
                </a:ext>
              </a:extLst>
            </p:cNvPr>
            <p:cNvCxnSpPr>
              <a:stCxn id="53" idx="3"/>
              <a:endCxn id="49" idx="0"/>
            </p:cNvCxnSpPr>
            <p:nvPr/>
          </p:nvCxnSpPr>
          <p:spPr>
            <a:xfrm>
              <a:off x="7799350" y="935358"/>
              <a:ext cx="1322067" cy="72803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6B95419-D36C-4459-AB2E-0ED63023D3FD}"/>
                </a:ext>
              </a:extLst>
            </p:cNvPr>
            <p:cNvCxnSpPr>
              <a:stCxn id="50" idx="2"/>
              <a:endCxn id="47" idx="1"/>
            </p:cNvCxnSpPr>
            <p:nvPr/>
          </p:nvCxnSpPr>
          <p:spPr>
            <a:xfrm rot="16200000" flipH="1">
              <a:off x="3100258" y="2264324"/>
              <a:ext cx="728033" cy="72913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A6DB9A0-A849-41B9-9227-C7A6F32C45D7}"/>
                </a:ext>
              </a:extLst>
            </p:cNvPr>
            <p:cNvCxnSpPr>
              <a:cxnSpLocks/>
              <a:stCxn id="49" idx="2"/>
              <a:endCxn id="47" idx="3"/>
            </p:cNvCxnSpPr>
            <p:nvPr/>
          </p:nvCxnSpPr>
          <p:spPr>
            <a:xfrm rot="5400000">
              <a:off x="8378271" y="2249761"/>
              <a:ext cx="728033" cy="75825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D1262B1C-6AE1-441D-98B9-F8F6B145A8B3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rot="10800000" flipV="1">
              <a:off x="3709839" y="4021681"/>
              <a:ext cx="682811" cy="71099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781F8B-AEB0-4A87-ABF2-B5B7B1B850D8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6131243" y="3293647"/>
              <a:ext cx="0" cy="3766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3791DA-C490-4F14-B6BB-3DBD81CADAC5}"/>
                </a:ext>
              </a:extLst>
            </p:cNvPr>
            <p:cNvCxnSpPr>
              <a:cxnSpLocks/>
            </p:cNvCxnSpPr>
            <p:nvPr/>
          </p:nvCxnSpPr>
          <p:spPr>
            <a:xfrm>
              <a:off x="5209683" y="1964132"/>
              <a:ext cx="1772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F495812-32E5-45CC-B4AD-26B5068470E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799491" y="4021681"/>
              <a:ext cx="682813" cy="7110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50CA90-3FD3-43E4-9F2F-A9D6E9F12C31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1F2B05-A0CF-4041-9877-4E622D4CB345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8F6F2F-FE31-4E84-BC93-6A538F81375E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 for Project Planning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44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CB1CE-64BE-43FC-BEF7-3AA66699FF48}"/>
              </a:ext>
            </a:extLst>
          </p:cNvPr>
          <p:cNvSpPr/>
          <p:nvPr/>
        </p:nvSpPr>
        <p:spPr>
          <a:xfrm>
            <a:off x="0" y="-13647"/>
            <a:ext cx="12207922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4AF611-93D4-4EF3-B67E-0A77BE77332D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52FB33-FA3B-426E-9524-3C04D9D2E262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BDFC84-5024-48A8-945E-385ECEDEE705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 Breakdown Structure  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BE6C3B-026B-4BC9-A789-6650F14E7755}"/>
              </a:ext>
            </a:extLst>
          </p:cNvPr>
          <p:cNvSpPr/>
          <p:nvPr/>
        </p:nvSpPr>
        <p:spPr>
          <a:xfrm>
            <a:off x="4525688" y="632676"/>
            <a:ext cx="3466532" cy="8052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FBA087-9129-450D-B916-4430C70B67B4}"/>
              </a:ext>
            </a:extLst>
          </p:cNvPr>
          <p:cNvSpPr txBox="1"/>
          <p:nvPr/>
        </p:nvSpPr>
        <p:spPr>
          <a:xfrm>
            <a:off x="4995080" y="781859"/>
            <a:ext cx="258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Fulfilment Customer Data Protection 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DB2028A-C6FA-4681-857E-82EDC1FCC137}"/>
              </a:ext>
            </a:extLst>
          </p:cNvPr>
          <p:cNvGrpSpPr/>
          <p:nvPr/>
        </p:nvGrpSpPr>
        <p:grpSpPr>
          <a:xfrm>
            <a:off x="884830" y="1437894"/>
            <a:ext cx="10422340" cy="5157125"/>
            <a:chOff x="884830" y="1437894"/>
            <a:chExt cx="10422340" cy="515712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1644E0-C3C9-487F-91CC-C710BAC81242}"/>
                </a:ext>
              </a:extLst>
            </p:cNvPr>
            <p:cNvCxnSpPr>
              <a:stCxn id="48" idx="2"/>
              <a:endCxn id="50" idx="0"/>
            </p:cNvCxnSpPr>
            <p:nvPr/>
          </p:nvCxnSpPr>
          <p:spPr>
            <a:xfrm>
              <a:off x="10508776" y="2337440"/>
              <a:ext cx="0" cy="85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5E3503-3BF3-4CCC-9933-DEE21F26CFB8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8379725" y="2374446"/>
              <a:ext cx="13648" cy="2200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4DBE36-0A5A-4B0A-8B51-9E2A99E5A1FF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6168787" y="2374446"/>
              <a:ext cx="0" cy="781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C2876C-5DFE-49BB-A54C-FC5A0F97FAFD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>
              <a:off x="4107077" y="2374446"/>
              <a:ext cx="0" cy="79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2B605CF-F52D-42A6-8B99-8BFB08B627A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1683224" y="2374446"/>
              <a:ext cx="0" cy="3620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1B821B-9277-4758-AF98-36DFB06F19C0}"/>
                </a:ext>
              </a:extLst>
            </p:cNvPr>
            <p:cNvGrpSpPr/>
            <p:nvPr/>
          </p:nvGrpSpPr>
          <p:grpSpPr>
            <a:xfrm>
              <a:off x="884830" y="1736938"/>
              <a:ext cx="10422340" cy="4858081"/>
              <a:chOff x="2690884" y="1641668"/>
              <a:chExt cx="10422340" cy="4858081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C211137-FBF8-47F6-B0E0-7460DA87833F}"/>
                  </a:ext>
                </a:extLst>
              </p:cNvPr>
              <p:cNvSpPr/>
              <p:nvPr/>
            </p:nvSpPr>
            <p:spPr>
              <a:xfrm>
                <a:off x="2690884" y="1678674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077367-E4D8-4BD5-B78E-AA81A0A90306}"/>
                  </a:ext>
                </a:extLst>
              </p:cNvPr>
              <p:cNvSpPr/>
              <p:nvPr/>
            </p:nvSpPr>
            <p:spPr>
              <a:xfrm>
                <a:off x="2690884" y="2350827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785E550-FC93-4997-8F6B-67B754F341EE}"/>
                  </a:ext>
                </a:extLst>
              </p:cNvPr>
              <p:cNvSpPr/>
              <p:nvPr/>
            </p:nvSpPr>
            <p:spPr>
              <a:xfrm>
                <a:off x="2690884" y="3060511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61E7110-4651-4D5F-B0EA-B9EA9B0AC48A}"/>
                  </a:ext>
                </a:extLst>
              </p:cNvPr>
              <p:cNvSpPr/>
              <p:nvPr/>
            </p:nvSpPr>
            <p:spPr>
              <a:xfrm>
                <a:off x="2690884" y="3770195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2E7F39-D171-4D4F-A996-B42EFC45DACF}"/>
                  </a:ext>
                </a:extLst>
              </p:cNvPr>
              <p:cNvSpPr/>
              <p:nvPr/>
            </p:nvSpPr>
            <p:spPr>
              <a:xfrm>
                <a:off x="2690884" y="4479879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0F20C9F-EEDE-4F77-961A-B055BB9861D4}"/>
                  </a:ext>
                </a:extLst>
              </p:cNvPr>
              <p:cNvSpPr/>
              <p:nvPr/>
            </p:nvSpPr>
            <p:spPr>
              <a:xfrm>
                <a:off x="2690884" y="5189563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9B3BD95-D4A0-4E1E-B807-F800D9411288}"/>
                  </a:ext>
                </a:extLst>
              </p:cNvPr>
              <p:cNvSpPr/>
              <p:nvPr/>
            </p:nvSpPr>
            <p:spPr>
              <a:xfrm>
                <a:off x="2690884" y="5899247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8FEBEB3-568D-433D-8B52-E78235B1F793}"/>
                  </a:ext>
                </a:extLst>
              </p:cNvPr>
              <p:cNvSpPr/>
              <p:nvPr/>
            </p:nvSpPr>
            <p:spPr>
              <a:xfrm>
                <a:off x="5114737" y="1678674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44823DE-3016-41FA-A5A9-BDA4DA230126}"/>
                  </a:ext>
                </a:extLst>
              </p:cNvPr>
              <p:cNvSpPr/>
              <p:nvPr/>
            </p:nvSpPr>
            <p:spPr>
              <a:xfrm>
                <a:off x="5114737" y="2376416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2207CD7-CFAF-49D6-96CB-790AC997CDDA}"/>
                  </a:ext>
                </a:extLst>
              </p:cNvPr>
              <p:cNvSpPr/>
              <p:nvPr/>
            </p:nvSpPr>
            <p:spPr>
              <a:xfrm>
                <a:off x="5114737" y="3074158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F426C2F-A0F7-4F1F-98FB-E30F8F1D6B1A}"/>
                  </a:ext>
                </a:extLst>
              </p:cNvPr>
              <p:cNvSpPr/>
              <p:nvPr/>
            </p:nvSpPr>
            <p:spPr>
              <a:xfrm>
                <a:off x="7176447" y="1678674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E248C0F-E9F2-46D4-B5DD-C5362E50B478}"/>
                  </a:ext>
                </a:extLst>
              </p:cNvPr>
              <p:cNvSpPr/>
              <p:nvPr/>
            </p:nvSpPr>
            <p:spPr>
              <a:xfrm>
                <a:off x="7176447" y="2376416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15A7B60-D775-42E7-8C2E-1DD687A3EAEF}"/>
                  </a:ext>
                </a:extLst>
              </p:cNvPr>
              <p:cNvSpPr/>
              <p:nvPr/>
            </p:nvSpPr>
            <p:spPr>
              <a:xfrm>
                <a:off x="7176447" y="3060511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FA052C9-2CAB-465B-AEC3-6020ED627F8C}"/>
                  </a:ext>
                </a:extLst>
              </p:cNvPr>
              <p:cNvSpPr/>
              <p:nvPr/>
            </p:nvSpPr>
            <p:spPr>
              <a:xfrm>
                <a:off x="9387385" y="1678674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BC48292-4229-42C7-99A7-D7C42BE99C01}"/>
                  </a:ext>
                </a:extLst>
              </p:cNvPr>
              <p:cNvSpPr/>
              <p:nvPr/>
            </p:nvSpPr>
            <p:spPr>
              <a:xfrm>
                <a:off x="9401033" y="2376416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F50B825-6E2F-465A-8425-417CF84E9EAD}"/>
                  </a:ext>
                </a:extLst>
              </p:cNvPr>
              <p:cNvSpPr/>
              <p:nvPr/>
            </p:nvSpPr>
            <p:spPr>
              <a:xfrm>
                <a:off x="9387385" y="3074158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D59E002-8D33-4631-AA3F-D1F7231F0006}"/>
                  </a:ext>
                </a:extLst>
              </p:cNvPr>
              <p:cNvSpPr/>
              <p:nvPr/>
            </p:nvSpPr>
            <p:spPr>
              <a:xfrm>
                <a:off x="9401033" y="3776804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1920E96-DF47-40FC-8672-69F886662E69}"/>
                  </a:ext>
                </a:extLst>
              </p:cNvPr>
              <p:cNvSpPr/>
              <p:nvPr/>
            </p:nvSpPr>
            <p:spPr>
              <a:xfrm>
                <a:off x="9401033" y="4513785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485491A-A94A-4A61-9196-F6A99A5B043F}"/>
                  </a:ext>
                </a:extLst>
              </p:cNvPr>
              <p:cNvSpPr/>
              <p:nvPr/>
            </p:nvSpPr>
            <p:spPr>
              <a:xfrm>
                <a:off x="11516436" y="1641668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ECE7BEE-A430-4795-884F-D21934998E93}"/>
                  </a:ext>
                </a:extLst>
              </p:cNvPr>
              <p:cNvSpPr/>
              <p:nvPr/>
            </p:nvSpPr>
            <p:spPr>
              <a:xfrm>
                <a:off x="11516436" y="2350827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4756E00-EDB3-4ACE-A60D-C7D28B7A5FDD}"/>
                  </a:ext>
                </a:extLst>
              </p:cNvPr>
              <p:cNvSpPr/>
              <p:nvPr/>
            </p:nvSpPr>
            <p:spPr>
              <a:xfrm>
                <a:off x="11516436" y="3094416"/>
                <a:ext cx="1596788" cy="600502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B1B20AB-A119-4305-A240-FF1201BBE135}"/>
                </a:ext>
              </a:extLst>
            </p:cNvPr>
            <p:cNvCxnSpPr/>
            <p:nvPr/>
          </p:nvCxnSpPr>
          <p:spPr>
            <a:xfrm>
              <a:off x="1683224" y="1555845"/>
              <a:ext cx="8825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DBD2CE-E059-467D-9567-F9E84B48613E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683224" y="1555845"/>
              <a:ext cx="0" cy="218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4335A2-FC98-4203-894D-2A7B0E1ED631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4107077" y="1555845"/>
              <a:ext cx="0" cy="218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B669ED-6F8A-48FE-BD7E-A8CB92E790A8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6168787" y="1555845"/>
              <a:ext cx="0" cy="181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AB4B42-D578-491F-A6A7-21275A66BCC2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8379725" y="1555845"/>
              <a:ext cx="0" cy="218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9587447-D812-40BA-9630-ACB683D0DE5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10508776" y="1555845"/>
              <a:ext cx="0" cy="181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1A9BBA-BC5A-4099-8C1F-B4824F01022B}"/>
                </a:ext>
              </a:extLst>
            </p:cNvPr>
            <p:cNvCxnSpPr>
              <a:cxnSpLocks/>
            </p:cNvCxnSpPr>
            <p:nvPr/>
          </p:nvCxnSpPr>
          <p:spPr>
            <a:xfrm>
              <a:off x="6168787" y="1437894"/>
              <a:ext cx="0" cy="11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A486E50-7898-495C-8A1A-A65EF3FBF893}"/>
                </a:ext>
              </a:extLst>
            </p:cNvPr>
            <p:cNvSpPr txBox="1"/>
            <p:nvPr/>
          </p:nvSpPr>
          <p:spPr>
            <a:xfrm>
              <a:off x="1128904" y="1858190"/>
              <a:ext cx="1078172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Project Management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426EE25-3A7B-4C55-8832-1AB018FB3022}"/>
                </a:ext>
              </a:extLst>
            </p:cNvPr>
            <p:cNvSpPr txBox="1"/>
            <p:nvPr/>
          </p:nvSpPr>
          <p:spPr>
            <a:xfrm>
              <a:off x="1144137" y="2523649"/>
              <a:ext cx="1078172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Scope Narrative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2C3EB3-07A3-4D61-8A2D-F683CD19EA55}"/>
                </a:ext>
              </a:extLst>
            </p:cNvPr>
            <p:cNvSpPr txBox="1"/>
            <p:nvPr/>
          </p:nvSpPr>
          <p:spPr>
            <a:xfrm>
              <a:off x="1144137" y="3238846"/>
              <a:ext cx="1078172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Deliverable Structure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97C3C54-7B18-4056-993F-DF178B410BBF}"/>
                </a:ext>
              </a:extLst>
            </p:cNvPr>
            <p:cNvSpPr txBox="1"/>
            <p:nvPr/>
          </p:nvSpPr>
          <p:spPr>
            <a:xfrm>
              <a:off x="1114357" y="3934883"/>
              <a:ext cx="1078172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Flow Diagram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03E9481-6571-49B1-9E69-7BA1609E2BD8}"/>
                </a:ext>
              </a:extLst>
            </p:cNvPr>
            <p:cNvSpPr txBox="1"/>
            <p:nvPr/>
          </p:nvSpPr>
          <p:spPr>
            <a:xfrm>
              <a:off x="1144137" y="4736900"/>
              <a:ext cx="1078172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Schedule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8938376-AC04-4753-B1EE-A8D184FBFDB0}"/>
                </a:ext>
              </a:extLst>
            </p:cNvPr>
            <p:cNvSpPr txBox="1"/>
            <p:nvPr/>
          </p:nvSpPr>
          <p:spPr>
            <a:xfrm>
              <a:off x="1144137" y="5446584"/>
              <a:ext cx="1078172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Budget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597CB8-9BF3-4FFF-85C0-22733698CD2E}"/>
                </a:ext>
              </a:extLst>
            </p:cNvPr>
            <p:cNvSpPr txBox="1"/>
            <p:nvPr/>
          </p:nvSpPr>
          <p:spPr>
            <a:xfrm>
              <a:off x="1144137" y="6063935"/>
              <a:ext cx="1078172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Status Reports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608CAAB-CAFA-44D3-A3D8-9E9EF080B782}"/>
                </a:ext>
              </a:extLst>
            </p:cNvPr>
            <p:cNvSpPr txBox="1"/>
            <p:nvPr/>
          </p:nvSpPr>
          <p:spPr>
            <a:xfrm>
              <a:off x="3459259" y="1856485"/>
              <a:ext cx="133155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Regulations Impact Analysis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7391E6-CDDE-4CE9-A33E-5E91B7732CD2}"/>
                </a:ext>
              </a:extLst>
            </p:cNvPr>
            <p:cNvSpPr txBox="1"/>
            <p:nvPr/>
          </p:nvSpPr>
          <p:spPr>
            <a:xfrm>
              <a:off x="5519621" y="1854131"/>
              <a:ext cx="133155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Help Desk Process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09D4873-88C8-4A42-8CF4-EEA72E6413B7}"/>
                </a:ext>
              </a:extLst>
            </p:cNvPr>
            <p:cNvSpPr txBox="1"/>
            <p:nvPr/>
          </p:nvSpPr>
          <p:spPr>
            <a:xfrm>
              <a:off x="5487331" y="2615981"/>
              <a:ext cx="1331551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Current State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5900436-E97E-495D-A931-DC67DB43727E}"/>
                </a:ext>
              </a:extLst>
            </p:cNvPr>
            <p:cNvSpPr txBox="1"/>
            <p:nvPr/>
          </p:nvSpPr>
          <p:spPr>
            <a:xfrm>
              <a:off x="5503010" y="3331178"/>
              <a:ext cx="1331551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State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FFD3B9A-3993-46A8-B64C-B44366E4A8D1}"/>
                </a:ext>
              </a:extLst>
            </p:cNvPr>
            <p:cNvSpPr txBox="1"/>
            <p:nvPr/>
          </p:nvSpPr>
          <p:spPr>
            <a:xfrm>
              <a:off x="7727597" y="1840911"/>
              <a:ext cx="133155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System Development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1C71F95-11FD-48CE-92D8-764A7446657B}"/>
                </a:ext>
              </a:extLst>
            </p:cNvPr>
            <p:cNvSpPr txBox="1"/>
            <p:nvPr/>
          </p:nvSpPr>
          <p:spPr>
            <a:xfrm>
              <a:off x="7727597" y="2523647"/>
              <a:ext cx="133155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Large Partner Requirements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7586E59-2AC6-45A6-B221-E74835BBC89E}"/>
                </a:ext>
              </a:extLst>
            </p:cNvPr>
            <p:cNvSpPr txBox="1"/>
            <p:nvPr/>
          </p:nvSpPr>
          <p:spPr>
            <a:xfrm>
              <a:off x="7713949" y="3219712"/>
              <a:ext cx="133155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Technical Requirement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54F7D6-6271-42A7-B222-D5D289F9D4EC}"/>
                </a:ext>
              </a:extLst>
            </p:cNvPr>
            <p:cNvSpPr txBox="1"/>
            <p:nvPr/>
          </p:nvSpPr>
          <p:spPr>
            <a:xfrm>
              <a:off x="7727597" y="4050993"/>
              <a:ext cx="1331551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EA0096A-A649-4577-AE43-FE5B0E525502}"/>
                </a:ext>
              </a:extLst>
            </p:cNvPr>
            <p:cNvSpPr txBox="1"/>
            <p:nvPr/>
          </p:nvSpPr>
          <p:spPr>
            <a:xfrm>
              <a:off x="7727597" y="4770806"/>
              <a:ext cx="1331551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Testing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7DBE01E-9BB9-4DDC-8561-447AF9D64D54}"/>
                </a:ext>
              </a:extLst>
            </p:cNvPr>
            <p:cNvSpPr txBox="1"/>
            <p:nvPr/>
          </p:nvSpPr>
          <p:spPr>
            <a:xfrm>
              <a:off x="9842999" y="1885696"/>
              <a:ext cx="1331551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Communication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F7C4AD-4B91-4431-AD31-68268F106409}"/>
                </a:ext>
              </a:extLst>
            </p:cNvPr>
            <p:cNvSpPr txBox="1"/>
            <p:nvPr/>
          </p:nvSpPr>
          <p:spPr>
            <a:xfrm>
              <a:off x="9819565" y="2597429"/>
              <a:ext cx="1331551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Large Partners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F92054A-A488-44A7-B57D-E5FC7FEFF24D}"/>
                </a:ext>
              </a:extLst>
            </p:cNvPr>
            <p:cNvSpPr txBox="1"/>
            <p:nvPr/>
          </p:nvSpPr>
          <p:spPr>
            <a:xfrm>
              <a:off x="9842999" y="3279781"/>
              <a:ext cx="133155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All other Partners 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6F9DD9D-4A66-4F28-85DC-5CE0C41D2689}"/>
              </a:ext>
            </a:extLst>
          </p:cNvPr>
          <p:cNvSpPr txBox="1"/>
          <p:nvPr/>
        </p:nvSpPr>
        <p:spPr>
          <a:xfrm>
            <a:off x="3331190" y="2541117"/>
            <a:ext cx="1596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Regulations Analysis and Opinions</a:t>
            </a:r>
          </a:p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9FCAFD1-DB72-40EE-A01B-B21EE8B89F70}"/>
              </a:ext>
            </a:extLst>
          </p:cNvPr>
          <p:cNvSpPr txBox="1"/>
          <p:nvPr/>
        </p:nvSpPr>
        <p:spPr>
          <a:xfrm>
            <a:off x="3319937" y="3246401"/>
            <a:ext cx="1596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Summary of Business Impacts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ACB8F-89DA-4A7D-B24F-F8CEEA0141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F8D38F-4E68-416A-A529-2AD631B6C579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7F6A9F-C2CF-4BC7-9F04-B861C621A234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8347AE-AD19-4522-9B3B-C28F11771362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 for Project Planning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5D2FBB-C87A-4F49-A4B2-A0EE55902B76}"/>
              </a:ext>
            </a:extLst>
          </p:cNvPr>
          <p:cNvGrpSpPr/>
          <p:nvPr/>
        </p:nvGrpSpPr>
        <p:grpSpPr>
          <a:xfrm>
            <a:off x="891165" y="1801404"/>
            <a:ext cx="10735577" cy="4115499"/>
            <a:chOff x="728212" y="1187254"/>
            <a:chExt cx="10735577" cy="41154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9C878B-FE11-4EF0-AE07-FF8B2E334D46}"/>
                </a:ext>
              </a:extLst>
            </p:cNvPr>
            <p:cNvGrpSpPr/>
            <p:nvPr/>
          </p:nvGrpSpPr>
          <p:grpSpPr>
            <a:xfrm>
              <a:off x="728212" y="1187254"/>
              <a:ext cx="2165891" cy="3112024"/>
              <a:chOff x="728212" y="1187254"/>
              <a:chExt cx="2165891" cy="3112024"/>
            </a:xfrm>
          </p:grpSpPr>
          <p:sp>
            <p:nvSpPr>
              <p:cNvPr id="34" name="Graphic 7">
                <a:extLst>
                  <a:ext uri="{FF2B5EF4-FFF2-40B4-BE49-F238E27FC236}">
                    <a16:creationId xmlns:a16="http://schemas.microsoft.com/office/drawing/2014/main" id="{D3D2B4F8-C8F6-4CCD-BBEB-A08FC42943FF}"/>
                  </a:ext>
                </a:extLst>
              </p:cNvPr>
              <p:cNvSpPr/>
              <p:nvPr/>
            </p:nvSpPr>
            <p:spPr>
              <a:xfrm>
                <a:off x="853629" y="1187254"/>
                <a:ext cx="2040474" cy="2782112"/>
              </a:xfrm>
              <a:custGeom>
                <a:avLst/>
                <a:gdLst>
                  <a:gd name="connsiteX0" fmla="*/ 1525807 w 1698178"/>
                  <a:gd name="connsiteY0" fmla="*/ 69728 h 2307355"/>
                  <a:gd name="connsiteX1" fmla="*/ 1698179 w 1698178"/>
                  <a:gd name="connsiteY1" fmla="*/ 0 h 2307355"/>
                  <a:gd name="connsiteX2" fmla="*/ 1698179 w 1698178"/>
                  <a:gd name="connsiteY2" fmla="*/ 2307355 h 2307355"/>
                  <a:gd name="connsiteX3" fmla="*/ 0 w 1698178"/>
                  <a:gd name="connsiteY3" fmla="*/ 2307355 h 2307355"/>
                  <a:gd name="connsiteX4" fmla="*/ 0 w 1698178"/>
                  <a:gd name="connsiteY4" fmla="*/ 621211 h 2307355"/>
                  <a:gd name="connsiteX5" fmla="*/ 855474 w 1698178"/>
                  <a:gd name="connsiteY5" fmla="*/ 304267 h 230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8178" h="2307355">
                    <a:moveTo>
                      <a:pt x="1525807" y="69728"/>
                    </a:moveTo>
                    <a:lnTo>
                      <a:pt x="1698179" y="0"/>
                    </a:lnTo>
                    <a:lnTo>
                      <a:pt x="1698179" y="2307355"/>
                    </a:lnTo>
                    <a:lnTo>
                      <a:pt x="0" y="2307355"/>
                    </a:lnTo>
                    <a:lnTo>
                      <a:pt x="0" y="621211"/>
                    </a:lnTo>
                    <a:lnTo>
                      <a:pt x="855474" y="304267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Rectangle 3">
                <a:extLst>
                  <a:ext uri="{FF2B5EF4-FFF2-40B4-BE49-F238E27FC236}">
                    <a16:creationId xmlns:a16="http://schemas.microsoft.com/office/drawing/2014/main" id="{6DEC76BF-58B6-414D-A5CA-41CD36A8CFFD}"/>
                  </a:ext>
                </a:extLst>
              </p:cNvPr>
              <p:cNvSpPr/>
              <p:nvPr/>
            </p:nvSpPr>
            <p:spPr bwMode="auto">
              <a:xfrm>
                <a:off x="728212" y="1409887"/>
                <a:ext cx="2040474" cy="2889391"/>
              </a:xfrm>
              <a:custGeom>
                <a:avLst/>
                <a:gdLst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1689100 h 2305050"/>
                  <a:gd name="connsiteX5" fmla="*/ 0 w 1692275"/>
                  <a:gd name="connsiteY5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  <a:gd name="connsiteX5" fmla="*/ 0 w 1692275"/>
                  <a:gd name="connsiteY5" fmla="*/ 0 h 2305050"/>
                  <a:gd name="connsiteX0" fmla="*/ 0 w 1692275"/>
                  <a:gd name="connsiteY0" fmla="*/ 75565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275" h="2305050">
                    <a:moveTo>
                      <a:pt x="0" y="755650"/>
                    </a:moveTo>
                    <a:lnTo>
                      <a:pt x="1692275" y="0"/>
                    </a:lnTo>
                    <a:lnTo>
                      <a:pt x="1692275" y="2305050"/>
                    </a:lnTo>
                    <a:lnTo>
                      <a:pt x="0" y="1689100"/>
                    </a:lnTo>
                    <a:lnTo>
                      <a:pt x="0" y="7556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56A953-67DD-47A7-9AAB-41E80289D369}"/>
                  </a:ext>
                </a:extLst>
              </p:cNvPr>
              <p:cNvSpPr txBox="1"/>
              <p:nvPr/>
            </p:nvSpPr>
            <p:spPr>
              <a:xfrm>
                <a:off x="2254041" y="1572631"/>
                <a:ext cx="47682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en-IN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0DBECE-DD47-40C5-AD13-B3C25954882C}"/>
                </a:ext>
              </a:extLst>
            </p:cNvPr>
            <p:cNvGrpSpPr/>
            <p:nvPr/>
          </p:nvGrpSpPr>
          <p:grpSpPr>
            <a:xfrm>
              <a:off x="3584774" y="1187254"/>
              <a:ext cx="2165891" cy="3112024"/>
              <a:chOff x="3584774" y="1187254"/>
              <a:chExt cx="2165891" cy="3112024"/>
            </a:xfrm>
          </p:grpSpPr>
          <p:sp>
            <p:nvSpPr>
              <p:cNvPr id="31" name="Graphic 7">
                <a:extLst>
                  <a:ext uri="{FF2B5EF4-FFF2-40B4-BE49-F238E27FC236}">
                    <a16:creationId xmlns:a16="http://schemas.microsoft.com/office/drawing/2014/main" id="{39614F41-2534-413C-8AFE-1338C3AA3EE7}"/>
                  </a:ext>
                </a:extLst>
              </p:cNvPr>
              <p:cNvSpPr/>
              <p:nvPr/>
            </p:nvSpPr>
            <p:spPr>
              <a:xfrm>
                <a:off x="3710191" y="1187254"/>
                <a:ext cx="2040474" cy="2782112"/>
              </a:xfrm>
              <a:custGeom>
                <a:avLst/>
                <a:gdLst>
                  <a:gd name="connsiteX0" fmla="*/ 1525807 w 1698178"/>
                  <a:gd name="connsiteY0" fmla="*/ 69728 h 2307355"/>
                  <a:gd name="connsiteX1" fmla="*/ 1698179 w 1698178"/>
                  <a:gd name="connsiteY1" fmla="*/ 0 h 2307355"/>
                  <a:gd name="connsiteX2" fmla="*/ 1698179 w 1698178"/>
                  <a:gd name="connsiteY2" fmla="*/ 2307355 h 2307355"/>
                  <a:gd name="connsiteX3" fmla="*/ 0 w 1698178"/>
                  <a:gd name="connsiteY3" fmla="*/ 2307355 h 2307355"/>
                  <a:gd name="connsiteX4" fmla="*/ 0 w 1698178"/>
                  <a:gd name="connsiteY4" fmla="*/ 621211 h 2307355"/>
                  <a:gd name="connsiteX5" fmla="*/ 855474 w 1698178"/>
                  <a:gd name="connsiteY5" fmla="*/ 304267 h 230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8178" h="2307355">
                    <a:moveTo>
                      <a:pt x="1525807" y="69728"/>
                    </a:moveTo>
                    <a:lnTo>
                      <a:pt x="1698179" y="0"/>
                    </a:lnTo>
                    <a:lnTo>
                      <a:pt x="1698179" y="2307355"/>
                    </a:lnTo>
                    <a:lnTo>
                      <a:pt x="0" y="2307355"/>
                    </a:lnTo>
                    <a:lnTo>
                      <a:pt x="0" y="621211"/>
                    </a:lnTo>
                    <a:lnTo>
                      <a:pt x="855474" y="304267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68CED4D8-3CF3-473B-B80B-02138C2E4AC4}"/>
                  </a:ext>
                </a:extLst>
              </p:cNvPr>
              <p:cNvSpPr/>
              <p:nvPr/>
            </p:nvSpPr>
            <p:spPr bwMode="auto">
              <a:xfrm>
                <a:off x="3584774" y="1409887"/>
                <a:ext cx="2040474" cy="2889391"/>
              </a:xfrm>
              <a:custGeom>
                <a:avLst/>
                <a:gdLst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1689100 h 2305050"/>
                  <a:gd name="connsiteX5" fmla="*/ 0 w 1692275"/>
                  <a:gd name="connsiteY5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  <a:gd name="connsiteX5" fmla="*/ 0 w 1692275"/>
                  <a:gd name="connsiteY5" fmla="*/ 0 h 2305050"/>
                  <a:gd name="connsiteX0" fmla="*/ 0 w 1692275"/>
                  <a:gd name="connsiteY0" fmla="*/ 75565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275" h="2305050">
                    <a:moveTo>
                      <a:pt x="0" y="755650"/>
                    </a:moveTo>
                    <a:lnTo>
                      <a:pt x="1692275" y="0"/>
                    </a:lnTo>
                    <a:lnTo>
                      <a:pt x="1692275" y="2305050"/>
                    </a:lnTo>
                    <a:lnTo>
                      <a:pt x="0" y="1689100"/>
                    </a:lnTo>
                    <a:lnTo>
                      <a:pt x="0" y="7556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7E4639-4B31-4B9C-AE85-0E3BDF6B728A}"/>
                  </a:ext>
                </a:extLst>
              </p:cNvPr>
              <p:cNvSpPr txBox="1"/>
              <p:nvPr/>
            </p:nvSpPr>
            <p:spPr>
              <a:xfrm>
                <a:off x="5110603" y="1572631"/>
                <a:ext cx="47682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en-IN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0542B1-E0EA-4875-80CA-53174BC2F353}"/>
                </a:ext>
              </a:extLst>
            </p:cNvPr>
            <p:cNvGrpSpPr/>
            <p:nvPr/>
          </p:nvGrpSpPr>
          <p:grpSpPr>
            <a:xfrm>
              <a:off x="6441336" y="1187254"/>
              <a:ext cx="2165891" cy="3112024"/>
              <a:chOff x="6441336" y="1187254"/>
              <a:chExt cx="2165891" cy="3112024"/>
            </a:xfrm>
          </p:grpSpPr>
          <p:sp>
            <p:nvSpPr>
              <p:cNvPr id="28" name="Graphic 7">
                <a:extLst>
                  <a:ext uri="{FF2B5EF4-FFF2-40B4-BE49-F238E27FC236}">
                    <a16:creationId xmlns:a16="http://schemas.microsoft.com/office/drawing/2014/main" id="{D094E5F9-4EE2-40CC-AA73-64D677CBFFB1}"/>
                  </a:ext>
                </a:extLst>
              </p:cNvPr>
              <p:cNvSpPr/>
              <p:nvPr/>
            </p:nvSpPr>
            <p:spPr>
              <a:xfrm>
                <a:off x="6566753" y="1187254"/>
                <a:ext cx="2040474" cy="2782112"/>
              </a:xfrm>
              <a:custGeom>
                <a:avLst/>
                <a:gdLst>
                  <a:gd name="connsiteX0" fmla="*/ 1525807 w 1698178"/>
                  <a:gd name="connsiteY0" fmla="*/ 69728 h 2307355"/>
                  <a:gd name="connsiteX1" fmla="*/ 1698179 w 1698178"/>
                  <a:gd name="connsiteY1" fmla="*/ 0 h 2307355"/>
                  <a:gd name="connsiteX2" fmla="*/ 1698179 w 1698178"/>
                  <a:gd name="connsiteY2" fmla="*/ 2307355 h 2307355"/>
                  <a:gd name="connsiteX3" fmla="*/ 0 w 1698178"/>
                  <a:gd name="connsiteY3" fmla="*/ 2307355 h 2307355"/>
                  <a:gd name="connsiteX4" fmla="*/ 0 w 1698178"/>
                  <a:gd name="connsiteY4" fmla="*/ 621211 h 2307355"/>
                  <a:gd name="connsiteX5" fmla="*/ 855474 w 1698178"/>
                  <a:gd name="connsiteY5" fmla="*/ 304267 h 230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8178" h="2307355">
                    <a:moveTo>
                      <a:pt x="1525807" y="69728"/>
                    </a:moveTo>
                    <a:lnTo>
                      <a:pt x="1698179" y="0"/>
                    </a:lnTo>
                    <a:lnTo>
                      <a:pt x="1698179" y="2307355"/>
                    </a:lnTo>
                    <a:lnTo>
                      <a:pt x="0" y="2307355"/>
                    </a:lnTo>
                    <a:lnTo>
                      <a:pt x="0" y="621211"/>
                    </a:lnTo>
                    <a:lnTo>
                      <a:pt x="855474" y="304267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538D19D5-685C-4D58-BB49-00420AA1C9D6}"/>
                  </a:ext>
                </a:extLst>
              </p:cNvPr>
              <p:cNvSpPr/>
              <p:nvPr/>
            </p:nvSpPr>
            <p:spPr bwMode="auto">
              <a:xfrm>
                <a:off x="6441336" y="1409887"/>
                <a:ext cx="2040474" cy="2889391"/>
              </a:xfrm>
              <a:custGeom>
                <a:avLst/>
                <a:gdLst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1689100 h 2305050"/>
                  <a:gd name="connsiteX5" fmla="*/ 0 w 1692275"/>
                  <a:gd name="connsiteY5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  <a:gd name="connsiteX5" fmla="*/ 0 w 1692275"/>
                  <a:gd name="connsiteY5" fmla="*/ 0 h 2305050"/>
                  <a:gd name="connsiteX0" fmla="*/ 0 w 1692275"/>
                  <a:gd name="connsiteY0" fmla="*/ 75565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275" h="2305050">
                    <a:moveTo>
                      <a:pt x="0" y="755650"/>
                    </a:moveTo>
                    <a:lnTo>
                      <a:pt x="1692275" y="0"/>
                    </a:lnTo>
                    <a:lnTo>
                      <a:pt x="1692275" y="2305050"/>
                    </a:lnTo>
                    <a:lnTo>
                      <a:pt x="0" y="1689100"/>
                    </a:lnTo>
                    <a:lnTo>
                      <a:pt x="0" y="7556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FC189E-9256-4BC5-BB3D-F0C4DC44D3DA}"/>
                  </a:ext>
                </a:extLst>
              </p:cNvPr>
              <p:cNvSpPr txBox="1"/>
              <p:nvPr/>
            </p:nvSpPr>
            <p:spPr>
              <a:xfrm>
                <a:off x="7967165" y="1572631"/>
                <a:ext cx="47682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en-IN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57DBA3-A5BE-4404-9252-C6A124437D13}"/>
                </a:ext>
              </a:extLst>
            </p:cNvPr>
            <p:cNvGrpSpPr/>
            <p:nvPr/>
          </p:nvGrpSpPr>
          <p:grpSpPr>
            <a:xfrm>
              <a:off x="9297897" y="1187254"/>
              <a:ext cx="2165892" cy="3112024"/>
              <a:chOff x="9297897" y="1187254"/>
              <a:chExt cx="2165892" cy="3112024"/>
            </a:xfrm>
          </p:grpSpPr>
          <p:sp>
            <p:nvSpPr>
              <p:cNvPr id="25" name="Graphic 7">
                <a:extLst>
                  <a:ext uri="{FF2B5EF4-FFF2-40B4-BE49-F238E27FC236}">
                    <a16:creationId xmlns:a16="http://schemas.microsoft.com/office/drawing/2014/main" id="{F527CBFD-B9F0-473D-881F-33E2E42A5849}"/>
                  </a:ext>
                </a:extLst>
              </p:cNvPr>
              <p:cNvSpPr/>
              <p:nvPr/>
            </p:nvSpPr>
            <p:spPr>
              <a:xfrm>
                <a:off x="9423315" y="1187254"/>
                <a:ext cx="2040474" cy="2782112"/>
              </a:xfrm>
              <a:custGeom>
                <a:avLst/>
                <a:gdLst>
                  <a:gd name="connsiteX0" fmla="*/ 1525807 w 1698178"/>
                  <a:gd name="connsiteY0" fmla="*/ 69728 h 2307355"/>
                  <a:gd name="connsiteX1" fmla="*/ 1698179 w 1698178"/>
                  <a:gd name="connsiteY1" fmla="*/ 0 h 2307355"/>
                  <a:gd name="connsiteX2" fmla="*/ 1698179 w 1698178"/>
                  <a:gd name="connsiteY2" fmla="*/ 2307355 h 2307355"/>
                  <a:gd name="connsiteX3" fmla="*/ 0 w 1698178"/>
                  <a:gd name="connsiteY3" fmla="*/ 2307355 h 2307355"/>
                  <a:gd name="connsiteX4" fmla="*/ 0 w 1698178"/>
                  <a:gd name="connsiteY4" fmla="*/ 621211 h 2307355"/>
                  <a:gd name="connsiteX5" fmla="*/ 855474 w 1698178"/>
                  <a:gd name="connsiteY5" fmla="*/ 304267 h 230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8178" h="2307355">
                    <a:moveTo>
                      <a:pt x="1525807" y="69728"/>
                    </a:moveTo>
                    <a:lnTo>
                      <a:pt x="1698179" y="0"/>
                    </a:lnTo>
                    <a:lnTo>
                      <a:pt x="1698179" y="2307355"/>
                    </a:lnTo>
                    <a:lnTo>
                      <a:pt x="0" y="2307355"/>
                    </a:lnTo>
                    <a:lnTo>
                      <a:pt x="0" y="621211"/>
                    </a:lnTo>
                    <a:lnTo>
                      <a:pt x="855474" y="304267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21B275C-9C82-422D-99C3-F9681A2F444F}"/>
                  </a:ext>
                </a:extLst>
              </p:cNvPr>
              <p:cNvSpPr/>
              <p:nvPr/>
            </p:nvSpPr>
            <p:spPr bwMode="auto">
              <a:xfrm>
                <a:off x="9297897" y="1409887"/>
                <a:ext cx="2040474" cy="2889391"/>
              </a:xfrm>
              <a:custGeom>
                <a:avLst/>
                <a:gdLst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2305050 h 2305050"/>
                  <a:gd name="connsiteX4" fmla="*/ 0 w 1692275"/>
                  <a:gd name="connsiteY4" fmla="*/ 1689100 h 2305050"/>
                  <a:gd name="connsiteX5" fmla="*/ 0 w 1692275"/>
                  <a:gd name="connsiteY5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0 h 2305050"/>
                  <a:gd name="connsiteX0" fmla="*/ 0 w 1692275"/>
                  <a:gd name="connsiteY0" fmla="*/ 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  <a:gd name="connsiteX5" fmla="*/ 0 w 1692275"/>
                  <a:gd name="connsiteY5" fmla="*/ 0 h 2305050"/>
                  <a:gd name="connsiteX0" fmla="*/ 0 w 1692275"/>
                  <a:gd name="connsiteY0" fmla="*/ 755650 h 2305050"/>
                  <a:gd name="connsiteX1" fmla="*/ 1692275 w 1692275"/>
                  <a:gd name="connsiteY1" fmla="*/ 0 h 2305050"/>
                  <a:gd name="connsiteX2" fmla="*/ 1692275 w 1692275"/>
                  <a:gd name="connsiteY2" fmla="*/ 2305050 h 2305050"/>
                  <a:gd name="connsiteX3" fmla="*/ 0 w 1692275"/>
                  <a:gd name="connsiteY3" fmla="*/ 1689100 h 2305050"/>
                  <a:gd name="connsiteX4" fmla="*/ 0 w 1692275"/>
                  <a:gd name="connsiteY4" fmla="*/ 755650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275" h="2305050">
                    <a:moveTo>
                      <a:pt x="0" y="755650"/>
                    </a:moveTo>
                    <a:lnTo>
                      <a:pt x="1692275" y="0"/>
                    </a:lnTo>
                    <a:lnTo>
                      <a:pt x="1692275" y="2305050"/>
                    </a:lnTo>
                    <a:lnTo>
                      <a:pt x="0" y="1689100"/>
                    </a:lnTo>
                    <a:lnTo>
                      <a:pt x="0" y="7556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B3C3B3-AE57-4EA9-AA33-B968628B196A}"/>
                  </a:ext>
                </a:extLst>
              </p:cNvPr>
              <p:cNvSpPr txBox="1"/>
              <p:nvPr/>
            </p:nvSpPr>
            <p:spPr>
              <a:xfrm>
                <a:off x="10823727" y="1572631"/>
                <a:ext cx="47682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en-IN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04896A-E085-4818-B4AB-6FAB0E67E49C}"/>
                </a:ext>
              </a:extLst>
            </p:cNvPr>
            <p:cNvSpPr txBox="1"/>
            <p:nvPr/>
          </p:nvSpPr>
          <p:spPr>
            <a:xfrm>
              <a:off x="1051270" y="2815238"/>
              <a:ext cx="13943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Product Development 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29F88E-F239-42E8-AEEC-FBF84D3BF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3813" y="2190621"/>
              <a:ext cx="649272" cy="610435"/>
            </a:xfrm>
            <a:custGeom>
              <a:avLst/>
              <a:gdLst>
                <a:gd name="connsiteX0" fmla="*/ 2049660 w 4631133"/>
                <a:gd name="connsiteY0" fmla="*/ 3746759 h 4354118"/>
                <a:gd name="connsiteX1" fmla="*/ 2050330 w 4631133"/>
                <a:gd name="connsiteY1" fmla="*/ 3949070 h 4354118"/>
                <a:gd name="connsiteX2" fmla="*/ 2253499 w 4631133"/>
                <a:gd name="connsiteY2" fmla="*/ 4189004 h 4354118"/>
                <a:gd name="connsiteX3" fmla="*/ 2547248 w 4631133"/>
                <a:gd name="connsiteY3" fmla="*/ 4061750 h 4354118"/>
                <a:gd name="connsiteX4" fmla="*/ 2583916 w 4631133"/>
                <a:gd name="connsiteY4" fmla="*/ 3746759 h 4354118"/>
                <a:gd name="connsiteX5" fmla="*/ 4311559 w 4631133"/>
                <a:gd name="connsiteY5" fmla="*/ 3287463 h 4354118"/>
                <a:gd name="connsiteX6" fmla="*/ 2318937 w 4631133"/>
                <a:gd name="connsiteY6" fmla="*/ 3288130 h 4354118"/>
                <a:gd name="connsiteX7" fmla="*/ 554235 w 4631133"/>
                <a:gd name="connsiteY7" fmla="*/ 3288130 h 4354118"/>
                <a:gd name="connsiteX8" fmla="*/ 303534 w 4631133"/>
                <a:gd name="connsiteY8" fmla="*/ 3288130 h 4354118"/>
                <a:gd name="connsiteX9" fmla="*/ 157906 w 4631133"/>
                <a:gd name="connsiteY9" fmla="*/ 3440244 h 4354118"/>
                <a:gd name="connsiteX10" fmla="*/ 159617 w 4631133"/>
                <a:gd name="connsiteY10" fmla="*/ 3459580 h 4354118"/>
                <a:gd name="connsiteX11" fmla="*/ 325728 w 4631133"/>
                <a:gd name="connsiteY11" fmla="*/ 3588167 h 4354118"/>
                <a:gd name="connsiteX12" fmla="*/ 4291942 w 4631133"/>
                <a:gd name="connsiteY12" fmla="*/ 3588167 h 4354118"/>
                <a:gd name="connsiteX13" fmla="*/ 4324042 w 4631133"/>
                <a:gd name="connsiteY13" fmla="*/ 3588167 h 4354118"/>
                <a:gd name="connsiteX14" fmla="*/ 4470061 w 4631133"/>
                <a:gd name="connsiteY14" fmla="*/ 3466342 h 4354118"/>
                <a:gd name="connsiteX15" fmla="*/ 4311559 w 4631133"/>
                <a:gd name="connsiteY15" fmla="*/ 3287463 h 4354118"/>
                <a:gd name="connsiteX16" fmla="*/ 736549 w 4631133"/>
                <a:gd name="connsiteY16" fmla="*/ 2751111 h 4354118"/>
                <a:gd name="connsiteX17" fmla="*/ 1256992 w 4631133"/>
                <a:gd name="connsiteY17" fmla="*/ 2751111 h 4354118"/>
                <a:gd name="connsiteX18" fmla="*/ 1344047 w 4631133"/>
                <a:gd name="connsiteY18" fmla="*/ 2819691 h 4354118"/>
                <a:gd name="connsiteX19" fmla="*/ 1286897 w 4631133"/>
                <a:gd name="connsiteY19" fmla="*/ 2905416 h 4354118"/>
                <a:gd name="connsiteX20" fmla="*/ 1251941 w 4631133"/>
                <a:gd name="connsiteY20" fmla="*/ 2908560 h 4354118"/>
                <a:gd name="connsiteX21" fmla="*/ 995240 w 4631133"/>
                <a:gd name="connsiteY21" fmla="*/ 2908464 h 4354118"/>
                <a:gd name="connsiteX22" fmla="*/ 738065 w 4631133"/>
                <a:gd name="connsiteY22" fmla="*/ 2908464 h 4354118"/>
                <a:gd name="connsiteX23" fmla="*/ 647299 w 4631133"/>
                <a:gd name="connsiteY23" fmla="*/ 2830645 h 4354118"/>
                <a:gd name="connsiteX24" fmla="*/ 736549 w 4631133"/>
                <a:gd name="connsiteY24" fmla="*/ 2751111 h 4354118"/>
                <a:gd name="connsiteX25" fmla="*/ 1765910 w 4631133"/>
                <a:gd name="connsiteY25" fmla="*/ 2750920 h 4354118"/>
                <a:gd name="connsiteX26" fmla="*/ 3889985 w 4631133"/>
                <a:gd name="connsiteY26" fmla="*/ 2750920 h 4354118"/>
                <a:gd name="connsiteX27" fmla="*/ 3918560 w 4631133"/>
                <a:gd name="connsiteY27" fmla="*/ 2752920 h 4354118"/>
                <a:gd name="connsiteX28" fmla="*/ 3983142 w 4631133"/>
                <a:gd name="connsiteY28" fmla="*/ 2832739 h 4354118"/>
                <a:gd name="connsiteX29" fmla="*/ 3912653 w 4631133"/>
                <a:gd name="connsiteY29" fmla="*/ 2907701 h 4354118"/>
                <a:gd name="connsiteX30" fmla="*/ 3880553 w 4631133"/>
                <a:gd name="connsiteY30" fmla="*/ 2908273 h 4354118"/>
                <a:gd name="connsiteX31" fmla="*/ 2826617 w 4631133"/>
                <a:gd name="connsiteY31" fmla="*/ 2908464 h 4354118"/>
                <a:gd name="connsiteX32" fmla="*/ 1772579 w 4631133"/>
                <a:gd name="connsiteY32" fmla="*/ 2908464 h 4354118"/>
                <a:gd name="connsiteX33" fmla="*/ 1737242 w 4631133"/>
                <a:gd name="connsiteY33" fmla="*/ 2907796 h 4354118"/>
                <a:gd name="connsiteX34" fmla="*/ 1667804 w 4631133"/>
                <a:gd name="connsiteY34" fmla="*/ 2831596 h 4354118"/>
                <a:gd name="connsiteX35" fmla="*/ 1730768 w 4631133"/>
                <a:gd name="connsiteY35" fmla="*/ 2753587 h 4354118"/>
                <a:gd name="connsiteX36" fmla="*/ 1765910 w 4631133"/>
                <a:gd name="connsiteY36" fmla="*/ 2750920 h 4354118"/>
                <a:gd name="connsiteX37" fmla="*/ 750167 w 4631133"/>
                <a:gd name="connsiteY37" fmla="*/ 2372016 h 4354118"/>
                <a:gd name="connsiteX38" fmla="*/ 3880079 w 4631133"/>
                <a:gd name="connsiteY38" fmla="*/ 2372016 h 4354118"/>
                <a:gd name="connsiteX39" fmla="*/ 3912179 w 4631133"/>
                <a:gd name="connsiteY39" fmla="*/ 2373063 h 4354118"/>
                <a:gd name="connsiteX40" fmla="*/ 3982854 w 4631133"/>
                <a:gd name="connsiteY40" fmla="*/ 2450883 h 4354118"/>
                <a:gd name="connsiteX41" fmla="*/ 3908849 w 4631133"/>
                <a:gd name="connsiteY41" fmla="*/ 2529178 h 4354118"/>
                <a:gd name="connsiteX42" fmla="*/ 3876749 w 4631133"/>
                <a:gd name="connsiteY42" fmla="*/ 2529178 h 4354118"/>
                <a:gd name="connsiteX43" fmla="*/ 2312072 w 4631133"/>
                <a:gd name="connsiteY43" fmla="*/ 2529560 h 4354118"/>
                <a:gd name="connsiteX44" fmla="*/ 749972 w 4631133"/>
                <a:gd name="connsiteY44" fmla="*/ 2529560 h 4354118"/>
                <a:gd name="connsiteX45" fmla="*/ 714635 w 4631133"/>
                <a:gd name="connsiteY45" fmla="*/ 2528512 h 4354118"/>
                <a:gd name="connsiteX46" fmla="*/ 647299 w 4631133"/>
                <a:gd name="connsiteY46" fmla="*/ 2450692 h 4354118"/>
                <a:gd name="connsiteX47" fmla="*/ 714923 w 4631133"/>
                <a:gd name="connsiteY47" fmla="*/ 2373540 h 4354118"/>
                <a:gd name="connsiteX48" fmla="*/ 750167 w 4631133"/>
                <a:gd name="connsiteY48" fmla="*/ 2372016 h 4354118"/>
                <a:gd name="connsiteX49" fmla="*/ 2118912 w 4631133"/>
                <a:gd name="connsiteY49" fmla="*/ 1810231 h 4354118"/>
                <a:gd name="connsiteX50" fmla="*/ 2982729 w 4631133"/>
                <a:gd name="connsiteY50" fmla="*/ 1810326 h 4354118"/>
                <a:gd name="connsiteX51" fmla="*/ 3844267 w 4631133"/>
                <a:gd name="connsiteY51" fmla="*/ 1810326 h 4354118"/>
                <a:gd name="connsiteX52" fmla="*/ 3931136 w 4631133"/>
                <a:gd name="connsiteY52" fmla="*/ 1891289 h 4354118"/>
                <a:gd name="connsiteX53" fmla="*/ 3864461 w 4631133"/>
                <a:gd name="connsiteY53" fmla="*/ 1965489 h 4354118"/>
                <a:gd name="connsiteX54" fmla="*/ 3829124 w 4631133"/>
                <a:gd name="connsiteY54" fmla="*/ 1966823 h 4354118"/>
                <a:gd name="connsiteX55" fmla="*/ 2135580 w 4631133"/>
                <a:gd name="connsiteY55" fmla="*/ 1966823 h 4354118"/>
                <a:gd name="connsiteX56" fmla="*/ 2116530 w 4631133"/>
                <a:gd name="connsiteY56" fmla="*/ 1966823 h 4354118"/>
                <a:gd name="connsiteX57" fmla="*/ 2032517 w 4631133"/>
                <a:gd name="connsiteY57" fmla="*/ 1885668 h 4354118"/>
                <a:gd name="connsiteX58" fmla="*/ 2118912 w 4631133"/>
                <a:gd name="connsiteY58" fmla="*/ 1810231 h 4354118"/>
                <a:gd name="connsiteX59" fmla="*/ 2240634 w 4631133"/>
                <a:gd name="connsiteY59" fmla="*/ 1476093 h 4354118"/>
                <a:gd name="connsiteX60" fmla="*/ 3840834 w 4631133"/>
                <a:gd name="connsiteY60" fmla="*/ 1476093 h 4354118"/>
                <a:gd name="connsiteX61" fmla="*/ 3930754 w 4631133"/>
                <a:gd name="connsiteY61" fmla="*/ 1560104 h 4354118"/>
                <a:gd name="connsiteX62" fmla="*/ 3864079 w 4631133"/>
                <a:gd name="connsiteY62" fmla="*/ 1631255 h 4354118"/>
                <a:gd name="connsiteX63" fmla="*/ 3825979 w 4631133"/>
                <a:gd name="connsiteY63" fmla="*/ 1632400 h 4354118"/>
                <a:gd name="connsiteX64" fmla="*/ 3038734 w 4631133"/>
                <a:gd name="connsiteY64" fmla="*/ 1632209 h 4354118"/>
                <a:gd name="connsiteX65" fmla="*/ 2238634 w 4631133"/>
                <a:gd name="connsiteY65" fmla="*/ 1632209 h 4354118"/>
                <a:gd name="connsiteX66" fmla="*/ 2154434 w 4631133"/>
                <a:gd name="connsiteY66" fmla="*/ 1581440 h 4354118"/>
                <a:gd name="connsiteX67" fmla="*/ 2200152 w 4631133"/>
                <a:gd name="connsiteY67" fmla="*/ 1481046 h 4354118"/>
                <a:gd name="connsiteX68" fmla="*/ 2218161 w 4631133"/>
                <a:gd name="connsiteY68" fmla="*/ 1476665 h 4354118"/>
                <a:gd name="connsiteX69" fmla="*/ 2240634 w 4631133"/>
                <a:gd name="connsiteY69" fmla="*/ 1476093 h 4354118"/>
                <a:gd name="connsiteX70" fmla="*/ 3025972 w 4631133"/>
                <a:gd name="connsiteY70" fmla="*/ 1141386 h 4354118"/>
                <a:gd name="connsiteX71" fmla="*/ 3839030 w 4631133"/>
                <a:gd name="connsiteY71" fmla="*/ 1142054 h 4354118"/>
                <a:gd name="connsiteX72" fmla="*/ 3899417 w 4631133"/>
                <a:gd name="connsiteY72" fmla="*/ 1157769 h 4354118"/>
                <a:gd name="connsiteX73" fmla="*/ 3928661 w 4631133"/>
                <a:gd name="connsiteY73" fmla="*/ 1239685 h 4354118"/>
                <a:gd name="connsiteX74" fmla="*/ 3865884 w 4631133"/>
                <a:gd name="connsiteY74" fmla="*/ 1296263 h 4354118"/>
                <a:gd name="connsiteX75" fmla="*/ 3827784 w 4631133"/>
                <a:gd name="connsiteY75" fmla="*/ 1297881 h 4354118"/>
                <a:gd name="connsiteX76" fmla="*/ 2224161 w 4631133"/>
                <a:gd name="connsiteY76" fmla="*/ 1297881 h 4354118"/>
                <a:gd name="connsiteX77" fmla="*/ 2186061 w 4631133"/>
                <a:gd name="connsiteY77" fmla="*/ 1296739 h 4354118"/>
                <a:gd name="connsiteX78" fmla="*/ 2116335 w 4631133"/>
                <a:gd name="connsiteY78" fmla="*/ 1218540 h 4354118"/>
                <a:gd name="connsiteX79" fmla="*/ 2184824 w 4631133"/>
                <a:gd name="connsiteY79" fmla="*/ 1142340 h 4354118"/>
                <a:gd name="connsiteX80" fmla="*/ 2216924 w 4631133"/>
                <a:gd name="connsiteY80" fmla="*/ 1141672 h 4354118"/>
                <a:gd name="connsiteX81" fmla="*/ 1346047 w 4631133"/>
                <a:gd name="connsiteY81" fmla="*/ 949458 h 4354118"/>
                <a:gd name="connsiteX82" fmla="*/ 1346047 w 4631133"/>
                <a:gd name="connsiteY82" fmla="*/ 1372081 h 4354118"/>
                <a:gd name="connsiteX83" fmla="*/ 1771816 w 4631133"/>
                <a:gd name="connsiteY83" fmla="*/ 1372081 h 4354118"/>
                <a:gd name="connsiteX84" fmla="*/ 1346047 w 4631133"/>
                <a:gd name="connsiteY84" fmla="*/ 949458 h 4354118"/>
                <a:gd name="connsiteX85" fmla="*/ 1188317 w 4631133"/>
                <a:gd name="connsiteY85" fmla="*/ 949458 h 4354118"/>
                <a:gd name="connsiteX86" fmla="*/ 752836 w 4631133"/>
                <a:gd name="connsiteY86" fmla="*/ 1431517 h 4354118"/>
                <a:gd name="connsiteX87" fmla="*/ 1243374 w 4631133"/>
                <a:gd name="connsiteY87" fmla="*/ 1966537 h 4354118"/>
                <a:gd name="connsiteX88" fmla="*/ 1772011 w 4631133"/>
                <a:gd name="connsiteY88" fmla="*/ 1531530 h 4354118"/>
                <a:gd name="connsiteX89" fmla="*/ 1737241 w 4631133"/>
                <a:gd name="connsiteY89" fmla="*/ 1531530 h 4354118"/>
                <a:gd name="connsiteX90" fmla="*/ 1284236 w 4631133"/>
                <a:gd name="connsiteY90" fmla="*/ 1531530 h 4354118"/>
                <a:gd name="connsiteX91" fmla="*/ 1188317 w 4631133"/>
                <a:gd name="connsiteY91" fmla="*/ 1436280 h 4354118"/>
                <a:gd name="connsiteX92" fmla="*/ 1188317 w 4631133"/>
                <a:gd name="connsiteY92" fmla="*/ 983270 h 4354118"/>
                <a:gd name="connsiteX93" fmla="*/ 1247848 w 4631133"/>
                <a:gd name="connsiteY93" fmla="*/ 781913 h 4354118"/>
                <a:gd name="connsiteX94" fmla="*/ 1937266 w 4631133"/>
                <a:gd name="connsiteY94" fmla="*/ 1443042 h 4354118"/>
                <a:gd name="connsiteX95" fmla="*/ 1275753 w 4631133"/>
                <a:gd name="connsiteY95" fmla="*/ 2124461 h 4354118"/>
                <a:gd name="connsiteX96" fmla="*/ 1274042 w 4631133"/>
                <a:gd name="connsiteY96" fmla="*/ 2124461 h 4354118"/>
                <a:gd name="connsiteX97" fmla="*/ 595190 w 4631133"/>
                <a:gd name="connsiteY97" fmla="*/ 1454758 h 4354118"/>
                <a:gd name="connsiteX98" fmla="*/ 1247848 w 4631133"/>
                <a:gd name="connsiteY98" fmla="*/ 781913 h 4354118"/>
                <a:gd name="connsiteX99" fmla="*/ 334779 w 4631133"/>
                <a:gd name="connsiteY99" fmla="*/ 156786 h 4354118"/>
                <a:gd name="connsiteX100" fmla="*/ 296204 w 4631133"/>
                <a:gd name="connsiteY100" fmla="*/ 157549 h 4354118"/>
                <a:gd name="connsiteX101" fmla="*/ 158566 w 4631133"/>
                <a:gd name="connsiteY101" fmla="*/ 319378 h 4354118"/>
                <a:gd name="connsiteX102" fmla="*/ 161040 w 4631133"/>
                <a:gd name="connsiteY102" fmla="*/ 336905 h 4354118"/>
                <a:gd name="connsiteX103" fmla="*/ 323728 w 4631133"/>
                <a:gd name="connsiteY103" fmla="*/ 458254 h 4354118"/>
                <a:gd name="connsiteX104" fmla="*/ 2133478 w 4631133"/>
                <a:gd name="connsiteY104" fmla="*/ 458254 h 4354118"/>
                <a:gd name="connsiteX105" fmla="*/ 2168816 w 4631133"/>
                <a:gd name="connsiteY105" fmla="*/ 458730 h 4354118"/>
                <a:gd name="connsiteX106" fmla="*/ 2240355 w 4631133"/>
                <a:gd name="connsiteY106" fmla="*/ 535500 h 4354118"/>
                <a:gd name="connsiteX107" fmla="*/ 2170155 w 4631133"/>
                <a:gd name="connsiteY107" fmla="*/ 613794 h 4354118"/>
                <a:gd name="connsiteX108" fmla="*/ 2131581 w 4631133"/>
                <a:gd name="connsiteY108" fmla="*/ 614557 h 4354118"/>
                <a:gd name="connsiteX109" fmla="*/ 388506 w 4631133"/>
                <a:gd name="connsiteY109" fmla="*/ 614557 h 4354118"/>
                <a:gd name="connsiteX110" fmla="*/ 388599 w 4631133"/>
                <a:gd name="connsiteY110" fmla="*/ 3128872 h 4354118"/>
                <a:gd name="connsiteX111" fmla="*/ 4242317 w 4631133"/>
                <a:gd name="connsiteY111" fmla="*/ 3128872 h 4354118"/>
                <a:gd name="connsiteX112" fmla="*/ 4242317 w 4631133"/>
                <a:gd name="connsiteY112" fmla="*/ 615035 h 4354118"/>
                <a:gd name="connsiteX113" fmla="*/ 2634592 w 4631133"/>
                <a:gd name="connsiteY113" fmla="*/ 615035 h 4354118"/>
                <a:gd name="connsiteX114" fmla="*/ 2599254 w 4631133"/>
                <a:gd name="connsiteY114" fmla="*/ 613891 h 4354118"/>
                <a:gd name="connsiteX115" fmla="*/ 2532579 w 4631133"/>
                <a:gd name="connsiteY115" fmla="*/ 533119 h 4354118"/>
                <a:gd name="connsiteX116" fmla="*/ 2622872 w 4631133"/>
                <a:gd name="connsiteY116" fmla="*/ 458634 h 4354118"/>
                <a:gd name="connsiteX117" fmla="*/ 4294323 w 4631133"/>
                <a:gd name="connsiteY117" fmla="*/ 458634 h 4354118"/>
                <a:gd name="connsiteX118" fmla="*/ 4332423 w 4631133"/>
                <a:gd name="connsiteY118" fmla="*/ 457872 h 4354118"/>
                <a:gd name="connsiteX119" fmla="*/ 4463578 w 4631133"/>
                <a:gd name="connsiteY119" fmla="*/ 359668 h 4354118"/>
                <a:gd name="connsiteX120" fmla="*/ 4427962 w 4631133"/>
                <a:gd name="connsiteY120" fmla="*/ 200029 h 4354118"/>
                <a:gd name="connsiteX121" fmla="*/ 4297942 w 4631133"/>
                <a:gd name="connsiteY121" fmla="*/ 156786 h 4354118"/>
                <a:gd name="connsiteX122" fmla="*/ 334779 w 4631133"/>
                <a:gd name="connsiteY122" fmla="*/ 156786 h 4354118"/>
                <a:gd name="connsiteX123" fmla="*/ 329635 w 4631133"/>
                <a:gd name="connsiteY123" fmla="*/ 5 h 4354118"/>
                <a:gd name="connsiteX124" fmla="*/ 4302992 w 4631133"/>
                <a:gd name="connsiteY124" fmla="*/ 5 h 4354118"/>
                <a:gd name="connsiteX125" fmla="*/ 4579785 w 4631133"/>
                <a:gd name="connsiteY125" fmla="*/ 139738 h 4354118"/>
                <a:gd name="connsiteX126" fmla="*/ 4429106 w 4631133"/>
                <a:gd name="connsiteY126" fmla="*/ 595889 h 4354118"/>
                <a:gd name="connsiteX127" fmla="*/ 4400531 w 4631133"/>
                <a:gd name="connsiteY127" fmla="*/ 637037 h 4354118"/>
                <a:gd name="connsiteX128" fmla="*/ 4400531 w 4631133"/>
                <a:gd name="connsiteY128" fmla="*/ 3112298 h 4354118"/>
                <a:gd name="connsiteX129" fmla="*/ 4425292 w 4631133"/>
                <a:gd name="connsiteY129" fmla="*/ 3149255 h 4354118"/>
                <a:gd name="connsiteX130" fmla="*/ 4625317 w 4631133"/>
                <a:gd name="connsiteY130" fmla="*/ 3493679 h 4354118"/>
                <a:gd name="connsiteX131" fmla="*/ 4316806 w 4631133"/>
                <a:gd name="connsiteY131" fmla="*/ 3745901 h 4354118"/>
                <a:gd name="connsiteX132" fmla="*/ 2786610 w 4631133"/>
                <a:gd name="connsiteY132" fmla="*/ 3745901 h 4354118"/>
                <a:gd name="connsiteX133" fmla="*/ 2739367 w 4631133"/>
                <a:gd name="connsiteY133" fmla="*/ 3745901 h 4354118"/>
                <a:gd name="connsiteX134" fmla="*/ 2739367 w 4631133"/>
                <a:gd name="connsiteY134" fmla="*/ 3784859 h 4354118"/>
                <a:gd name="connsiteX135" fmla="*/ 2732791 w 4631133"/>
                <a:gd name="connsiteY135" fmla="*/ 3996504 h 4354118"/>
                <a:gd name="connsiteX136" fmla="*/ 2294073 w 4631133"/>
                <a:gd name="connsiteY136" fmla="*/ 4353024 h 4354118"/>
                <a:gd name="connsiteX137" fmla="*/ 1891549 w 4631133"/>
                <a:gd name="connsiteY137" fmla="*/ 3934782 h 4354118"/>
                <a:gd name="connsiteX138" fmla="*/ 1891642 w 4631133"/>
                <a:gd name="connsiteY138" fmla="*/ 3745521 h 4354118"/>
                <a:gd name="connsiteX139" fmla="*/ 1846686 w 4631133"/>
                <a:gd name="connsiteY139" fmla="*/ 3745521 h 4354118"/>
                <a:gd name="connsiteX140" fmla="*/ 313161 w 4631133"/>
                <a:gd name="connsiteY140" fmla="*/ 3745521 h 4354118"/>
                <a:gd name="connsiteX141" fmla="*/ 5217 w 4631133"/>
                <a:gd name="connsiteY141" fmla="*/ 3489012 h 4354118"/>
                <a:gd name="connsiteX142" fmla="*/ 200954 w 4631133"/>
                <a:gd name="connsiteY142" fmla="*/ 3150874 h 4354118"/>
                <a:gd name="connsiteX143" fmla="*/ 230673 w 4631133"/>
                <a:gd name="connsiteY143" fmla="*/ 3107441 h 4354118"/>
                <a:gd name="connsiteX144" fmla="*/ 230673 w 4631133"/>
                <a:gd name="connsiteY144" fmla="*/ 638656 h 4354118"/>
                <a:gd name="connsiteX145" fmla="*/ 203810 w 4631133"/>
                <a:gd name="connsiteY145" fmla="*/ 596175 h 4354118"/>
                <a:gd name="connsiteX146" fmla="*/ 3310 w 4631133"/>
                <a:gd name="connsiteY146" fmla="*/ 266228 h 4354118"/>
                <a:gd name="connsiteX147" fmla="*/ 297534 w 4631133"/>
                <a:gd name="connsiteY147" fmla="*/ 577 h 4354118"/>
                <a:gd name="connsiteX148" fmla="*/ 329635 w 4631133"/>
                <a:gd name="connsiteY148" fmla="*/ 5 h 43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4631133" h="4354118">
                  <a:moveTo>
                    <a:pt x="2049660" y="3746759"/>
                  </a:moveTo>
                  <a:cubicBezTo>
                    <a:pt x="2049660" y="3814957"/>
                    <a:pt x="2046609" y="3882204"/>
                    <a:pt x="2050330" y="3949070"/>
                  </a:cubicBezTo>
                  <a:cubicBezTo>
                    <a:pt x="2057567" y="4065179"/>
                    <a:pt x="2140148" y="4162715"/>
                    <a:pt x="2253499" y="4189004"/>
                  </a:cubicBezTo>
                  <a:cubicBezTo>
                    <a:pt x="2368841" y="4216627"/>
                    <a:pt x="2488480" y="4164716"/>
                    <a:pt x="2547248" y="4061750"/>
                  </a:cubicBezTo>
                  <a:cubicBezTo>
                    <a:pt x="2605254" y="3961833"/>
                    <a:pt x="2573247" y="3853152"/>
                    <a:pt x="2583916" y="3746759"/>
                  </a:cubicBezTo>
                  <a:close/>
                  <a:moveTo>
                    <a:pt x="4311559" y="3287463"/>
                  </a:moveTo>
                  <a:lnTo>
                    <a:pt x="2318937" y="3288130"/>
                  </a:lnTo>
                  <a:lnTo>
                    <a:pt x="554235" y="3288130"/>
                  </a:lnTo>
                  <a:cubicBezTo>
                    <a:pt x="470705" y="3288130"/>
                    <a:pt x="387073" y="3286987"/>
                    <a:pt x="303534" y="3288130"/>
                  </a:cubicBezTo>
                  <a:cubicBezTo>
                    <a:pt x="221334" y="3289939"/>
                    <a:pt x="156092" y="3357948"/>
                    <a:pt x="157906" y="3440244"/>
                  </a:cubicBezTo>
                  <a:cubicBezTo>
                    <a:pt x="158092" y="3446721"/>
                    <a:pt x="158659" y="3453198"/>
                    <a:pt x="159617" y="3459580"/>
                  </a:cubicBezTo>
                  <a:cubicBezTo>
                    <a:pt x="171616" y="3539114"/>
                    <a:pt x="234961" y="3588167"/>
                    <a:pt x="325728" y="3588167"/>
                  </a:cubicBezTo>
                  <a:lnTo>
                    <a:pt x="4291942" y="3588167"/>
                  </a:lnTo>
                  <a:cubicBezTo>
                    <a:pt x="4302611" y="3588167"/>
                    <a:pt x="4313373" y="3588738"/>
                    <a:pt x="4324042" y="3588167"/>
                  </a:cubicBezTo>
                  <a:cubicBezTo>
                    <a:pt x="4399191" y="3583976"/>
                    <a:pt x="4457392" y="3535494"/>
                    <a:pt x="4470061" y="3466342"/>
                  </a:cubicBezTo>
                  <a:cubicBezTo>
                    <a:pt x="4488442" y="3368236"/>
                    <a:pt x="4417292" y="3287463"/>
                    <a:pt x="4311559" y="3287463"/>
                  </a:cubicBezTo>
                  <a:close/>
                  <a:moveTo>
                    <a:pt x="736549" y="2751111"/>
                  </a:moveTo>
                  <a:cubicBezTo>
                    <a:pt x="909999" y="2750730"/>
                    <a:pt x="1083449" y="2750730"/>
                    <a:pt x="1256992" y="2751111"/>
                  </a:cubicBezTo>
                  <a:cubicBezTo>
                    <a:pt x="1305854" y="2751111"/>
                    <a:pt x="1338624" y="2778448"/>
                    <a:pt x="1344047" y="2819691"/>
                  </a:cubicBezTo>
                  <a:cubicBezTo>
                    <a:pt x="1349479" y="2858649"/>
                    <a:pt x="1324904" y="2895415"/>
                    <a:pt x="1286897" y="2905416"/>
                  </a:cubicBezTo>
                  <a:cubicBezTo>
                    <a:pt x="1275372" y="2907892"/>
                    <a:pt x="1263661" y="2908940"/>
                    <a:pt x="1251941" y="2908560"/>
                  </a:cubicBezTo>
                  <a:cubicBezTo>
                    <a:pt x="1166504" y="2908655"/>
                    <a:pt x="1080872" y="2908560"/>
                    <a:pt x="995240" y="2908464"/>
                  </a:cubicBezTo>
                  <a:cubicBezTo>
                    <a:pt x="909515" y="2908464"/>
                    <a:pt x="823790" y="2908464"/>
                    <a:pt x="738065" y="2908464"/>
                  </a:cubicBezTo>
                  <a:cubicBezTo>
                    <a:pt x="682822" y="2908464"/>
                    <a:pt x="648061" y="2878270"/>
                    <a:pt x="647299" y="2830645"/>
                  </a:cubicBezTo>
                  <a:cubicBezTo>
                    <a:pt x="646536" y="2783020"/>
                    <a:pt x="681873" y="2751302"/>
                    <a:pt x="736549" y="2751111"/>
                  </a:cubicBezTo>
                  <a:close/>
                  <a:moveTo>
                    <a:pt x="1765910" y="2750920"/>
                  </a:moveTo>
                  <a:cubicBezTo>
                    <a:pt x="2473904" y="2750920"/>
                    <a:pt x="3181898" y="2750920"/>
                    <a:pt x="3889985" y="2750920"/>
                  </a:cubicBezTo>
                  <a:cubicBezTo>
                    <a:pt x="3899510" y="2750729"/>
                    <a:pt x="3909128" y="2751397"/>
                    <a:pt x="3918560" y="2752920"/>
                  </a:cubicBezTo>
                  <a:cubicBezTo>
                    <a:pt x="3957236" y="2759207"/>
                    <a:pt x="3985049" y="2793592"/>
                    <a:pt x="3983142" y="2832739"/>
                  </a:cubicBezTo>
                  <a:cubicBezTo>
                    <a:pt x="3981998" y="2871982"/>
                    <a:pt x="3951711" y="2904082"/>
                    <a:pt x="3912653" y="2907701"/>
                  </a:cubicBezTo>
                  <a:cubicBezTo>
                    <a:pt x="3901984" y="2908464"/>
                    <a:pt x="3891222" y="2908655"/>
                    <a:pt x="3880553" y="2908273"/>
                  </a:cubicBezTo>
                  <a:lnTo>
                    <a:pt x="2826617" y="2908464"/>
                  </a:lnTo>
                  <a:lnTo>
                    <a:pt x="1772579" y="2908464"/>
                  </a:lnTo>
                  <a:cubicBezTo>
                    <a:pt x="1760766" y="2908939"/>
                    <a:pt x="1748952" y="2908655"/>
                    <a:pt x="1737242" y="2907796"/>
                  </a:cubicBezTo>
                  <a:cubicBezTo>
                    <a:pt x="1698286" y="2903415"/>
                    <a:pt x="1668567" y="2870839"/>
                    <a:pt x="1667804" y="2831596"/>
                  </a:cubicBezTo>
                  <a:cubicBezTo>
                    <a:pt x="1666660" y="2793592"/>
                    <a:pt x="1693430" y="2760540"/>
                    <a:pt x="1730768" y="2753587"/>
                  </a:cubicBezTo>
                  <a:cubicBezTo>
                    <a:pt x="1742385" y="2751586"/>
                    <a:pt x="1754096" y="2750634"/>
                    <a:pt x="1765910" y="2750920"/>
                  </a:cubicBezTo>
                  <a:close/>
                  <a:moveTo>
                    <a:pt x="750167" y="2372016"/>
                  </a:moveTo>
                  <a:lnTo>
                    <a:pt x="3880079" y="2372016"/>
                  </a:lnTo>
                  <a:cubicBezTo>
                    <a:pt x="3890748" y="2371730"/>
                    <a:pt x="3901510" y="2372016"/>
                    <a:pt x="3912179" y="2373063"/>
                  </a:cubicBezTo>
                  <a:cubicBezTo>
                    <a:pt x="3952567" y="2376398"/>
                    <a:pt x="3983431" y="2410402"/>
                    <a:pt x="3982854" y="2450883"/>
                  </a:cubicBezTo>
                  <a:cubicBezTo>
                    <a:pt x="3983142" y="2492602"/>
                    <a:pt x="3950474" y="2527083"/>
                    <a:pt x="3908849" y="2529178"/>
                  </a:cubicBezTo>
                  <a:cubicBezTo>
                    <a:pt x="3898180" y="2530130"/>
                    <a:pt x="3887418" y="2529178"/>
                    <a:pt x="3876749" y="2529178"/>
                  </a:cubicBezTo>
                  <a:lnTo>
                    <a:pt x="2312072" y="2529560"/>
                  </a:lnTo>
                  <a:lnTo>
                    <a:pt x="749972" y="2529560"/>
                  </a:lnTo>
                  <a:cubicBezTo>
                    <a:pt x="738168" y="2530036"/>
                    <a:pt x="726355" y="2529750"/>
                    <a:pt x="714635" y="2528512"/>
                  </a:cubicBezTo>
                  <a:cubicBezTo>
                    <a:pt x="675679" y="2523368"/>
                    <a:pt x="646815" y="2489935"/>
                    <a:pt x="647299" y="2450692"/>
                  </a:cubicBezTo>
                  <a:cubicBezTo>
                    <a:pt x="646536" y="2411354"/>
                    <a:pt x="675874" y="2377921"/>
                    <a:pt x="714923" y="2373540"/>
                  </a:cubicBezTo>
                  <a:cubicBezTo>
                    <a:pt x="726643" y="2372206"/>
                    <a:pt x="738354" y="2371635"/>
                    <a:pt x="750167" y="2372016"/>
                  </a:cubicBezTo>
                  <a:close/>
                  <a:moveTo>
                    <a:pt x="2118912" y="1810231"/>
                  </a:moveTo>
                  <a:cubicBezTo>
                    <a:pt x="2406661" y="1810326"/>
                    <a:pt x="2694597" y="1810326"/>
                    <a:pt x="2982729" y="1810326"/>
                  </a:cubicBezTo>
                  <a:lnTo>
                    <a:pt x="3844267" y="1810326"/>
                  </a:lnTo>
                  <a:cubicBezTo>
                    <a:pt x="3898850" y="1810326"/>
                    <a:pt x="3932466" y="1842236"/>
                    <a:pt x="3931136" y="1891289"/>
                  </a:cubicBezTo>
                  <a:cubicBezTo>
                    <a:pt x="3930848" y="1929294"/>
                    <a:pt x="3902273" y="1961202"/>
                    <a:pt x="3864461" y="1965489"/>
                  </a:cubicBezTo>
                  <a:cubicBezTo>
                    <a:pt x="3852741" y="1966727"/>
                    <a:pt x="3840937" y="1967108"/>
                    <a:pt x="3829124" y="1966823"/>
                  </a:cubicBezTo>
                  <a:lnTo>
                    <a:pt x="2135580" y="1966823"/>
                  </a:lnTo>
                  <a:cubicBezTo>
                    <a:pt x="2129097" y="1966823"/>
                    <a:pt x="2122716" y="1966823"/>
                    <a:pt x="2116530" y="1966823"/>
                  </a:cubicBezTo>
                  <a:cubicBezTo>
                    <a:pt x="2064524" y="1964917"/>
                    <a:pt x="2030805" y="1932627"/>
                    <a:pt x="2032517" y="1885668"/>
                  </a:cubicBezTo>
                  <a:cubicBezTo>
                    <a:pt x="2033754" y="1840711"/>
                    <a:pt x="2067947" y="1810326"/>
                    <a:pt x="2118912" y="1810231"/>
                  </a:cubicBezTo>
                  <a:close/>
                  <a:moveTo>
                    <a:pt x="2240634" y="1476093"/>
                  </a:moveTo>
                  <a:lnTo>
                    <a:pt x="3840834" y="1476093"/>
                  </a:lnTo>
                  <a:cubicBezTo>
                    <a:pt x="3899416" y="1476093"/>
                    <a:pt x="3933805" y="1508479"/>
                    <a:pt x="3930754" y="1560104"/>
                  </a:cubicBezTo>
                  <a:cubicBezTo>
                    <a:pt x="3929228" y="1597062"/>
                    <a:pt x="3900849" y="1627351"/>
                    <a:pt x="3864079" y="1631255"/>
                  </a:cubicBezTo>
                  <a:cubicBezTo>
                    <a:pt x="3851410" y="1632400"/>
                    <a:pt x="3838741" y="1632781"/>
                    <a:pt x="3825979" y="1632400"/>
                  </a:cubicBezTo>
                  <a:lnTo>
                    <a:pt x="3038734" y="1632209"/>
                  </a:lnTo>
                  <a:lnTo>
                    <a:pt x="2238634" y="1632209"/>
                  </a:lnTo>
                  <a:cubicBezTo>
                    <a:pt x="2193967" y="1632209"/>
                    <a:pt x="2166917" y="1615445"/>
                    <a:pt x="2154434" y="1581440"/>
                  </a:cubicBezTo>
                  <a:cubicBezTo>
                    <a:pt x="2139291" y="1541054"/>
                    <a:pt x="2159866" y="1496096"/>
                    <a:pt x="2200152" y="1481046"/>
                  </a:cubicBezTo>
                  <a:cubicBezTo>
                    <a:pt x="2205966" y="1478855"/>
                    <a:pt x="2211966" y="1477428"/>
                    <a:pt x="2218161" y="1476665"/>
                  </a:cubicBezTo>
                  <a:cubicBezTo>
                    <a:pt x="2225583" y="1475997"/>
                    <a:pt x="2233108" y="1475807"/>
                    <a:pt x="2240634" y="1476093"/>
                  </a:cubicBezTo>
                  <a:close/>
                  <a:moveTo>
                    <a:pt x="3025972" y="1141386"/>
                  </a:moveTo>
                  <a:cubicBezTo>
                    <a:pt x="3297053" y="1141386"/>
                    <a:pt x="3568042" y="1141386"/>
                    <a:pt x="3839030" y="1142054"/>
                  </a:cubicBezTo>
                  <a:cubicBezTo>
                    <a:pt x="3860173" y="1142340"/>
                    <a:pt x="3880841" y="1147672"/>
                    <a:pt x="3899417" y="1157769"/>
                  </a:cubicBezTo>
                  <a:cubicBezTo>
                    <a:pt x="3927136" y="1173484"/>
                    <a:pt x="3937517" y="1207108"/>
                    <a:pt x="3928661" y="1239685"/>
                  </a:cubicBezTo>
                  <a:cubicBezTo>
                    <a:pt x="3921899" y="1269974"/>
                    <a:pt x="3896747" y="1292737"/>
                    <a:pt x="3865884" y="1296263"/>
                  </a:cubicBezTo>
                  <a:cubicBezTo>
                    <a:pt x="3853224" y="1297881"/>
                    <a:pt x="3840555" y="1298358"/>
                    <a:pt x="3827784" y="1297881"/>
                  </a:cubicBezTo>
                  <a:lnTo>
                    <a:pt x="2224161" y="1297881"/>
                  </a:lnTo>
                  <a:cubicBezTo>
                    <a:pt x="2211492" y="1298167"/>
                    <a:pt x="2198730" y="1297786"/>
                    <a:pt x="2186061" y="1296739"/>
                  </a:cubicBezTo>
                  <a:cubicBezTo>
                    <a:pt x="2145766" y="1293309"/>
                    <a:pt x="2115098" y="1259021"/>
                    <a:pt x="2116335" y="1218540"/>
                  </a:cubicBezTo>
                  <a:cubicBezTo>
                    <a:pt x="2116530" y="1179486"/>
                    <a:pt x="2145961" y="1146721"/>
                    <a:pt x="2184824" y="1142340"/>
                  </a:cubicBezTo>
                  <a:cubicBezTo>
                    <a:pt x="2195493" y="1141481"/>
                    <a:pt x="2206255" y="1141291"/>
                    <a:pt x="2216924" y="1141672"/>
                  </a:cubicBezTo>
                  <a:close/>
                  <a:moveTo>
                    <a:pt x="1346047" y="949458"/>
                  </a:moveTo>
                  <a:lnTo>
                    <a:pt x="1346047" y="1372081"/>
                  </a:lnTo>
                  <a:lnTo>
                    <a:pt x="1771816" y="1372081"/>
                  </a:lnTo>
                  <a:cubicBezTo>
                    <a:pt x="1743818" y="1129861"/>
                    <a:pt x="1515971" y="957458"/>
                    <a:pt x="1346047" y="949458"/>
                  </a:cubicBezTo>
                  <a:close/>
                  <a:moveTo>
                    <a:pt x="1188317" y="949458"/>
                  </a:moveTo>
                  <a:cubicBezTo>
                    <a:pt x="978767" y="946314"/>
                    <a:pt x="760454" y="1191106"/>
                    <a:pt x="752836" y="1431517"/>
                  </a:cubicBezTo>
                  <a:cubicBezTo>
                    <a:pt x="743311" y="1717267"/>
                    <a:pt x="960479" y="1953868"/>
                    <a:pt x="1243374" y="1966537"/>
                  </a:cubicBezTo>
                  <a:cubicBezTo>
                    <a:pt x="1546072" y="1979872"/>
                    <a:pt x="1749910" y="1740603"/>
                    <a:pt x="1772011" y="1531530"/>
                  </a:cubicBezTo>
                  <a:lnTo>
                    <a:pt x="1737241" y="1531530"/>
                  </a:lnTo>
                  <a:cubicBezTo>
                    <a:pt x="1586274" y="1531530"/>
                    <a:pt x="1435204" y="1531530"/>
                    <a:pt x="1284236" y="1531530"/>
                  </a:cubicBezTo>
                  <a:cubicBezTo>
                    <a:pt x="1216892" y="1531530"/>
                    <a:pt x="1188410" y="1503431"/>
                    <a:pt x="1188317" y="1436280"/>
                  </a:cubicBezTo>
                  <a:cubicBezTo>
                    <a:pt x="1188317" y="1285308"/>
                    <a:pt x="1188317" y="1134242"/>
                    <a:pt x="1188317" y="983270"/>
                  </a:cubicBezTo>
                  <a:close/>
                  <a:moveTo>
                    <a:pt x="1247848" y="781913"/>
                  </a:moveTo>
                  <a:cubicBezTo>
                    <a:pt x="1628178" y="777627"/>
                    <a:pt x="1932504" y="1069472"/>
                    <a:pt x="1937266" y="1443042"/>
                  </a:cubicBezTo>
                  <a:cubicBezTo>
                    <a:pt x="1942792" y="1813852"/>
                    <a:pt x="1646559" y="2118937"/>
                    <a:pt x="1275753" y="2124461"/>
                  </a:cubicBezTo>
                  <a:cubicBezTo>
                    <a:pt x="1275186" y="2124461"/>
                    <a:pt x="1274609" y="2124461"/>
                    <a:pt x="1274042" y="2124461"/>
                  </a:cubicBezTo>
                  <a:cubicBezTo>
                    <a:pt x="902278" y="2128938"/>
                    <a:pt x="600148" y="1830805"/>
                    <a:pt x="595190" y="1454758"/>
                  </a:cubicBezTo>
                  <a:cubicBezTo>
                    <a:pt x="590530" y="1095856"/>
                    <a:pt x="891228" y="785818"/>
                    <a:pt x="1247848" y="781913"/>
                  </a:cubicBezTo>
                  <a:close/>
                  <a:moveTo>
                    <a:pt x="334779" y="156786"/>
                  </a:moveTo>
                  <a:cubicBezTo>
                    <a:pt x="321924" y="156786"/>
                    <a:pt x="308966" y="156786"/>
                    <a:pt x="296204" y="157549"/>
                  </a:cubicBezTo>
                  <a:cubicBezTo>
                    <a:pt x="213530" y="164216"/>
                    <a:pt x="151897" y="236702"/>
                    <a:pt x="158566" y="319378"/>
                  </a:cubicBezTo>
                  <a:cubicBezTo>
                    <a:pt x="159041" y="325285"/>
                    <a:pt x="159906" y="331094"/>
                    <a:pt x="161040" y="336905"/>
                  </a:cubicBezTo>
                  <a:cubicBezTo>
                    <a:pt x="176286" y="412055"/>
                    <a:pt x="237240" y="458254"/>
                    <a:pt x="323728" y="458254"/>
                  </a:cubicBezTo>
                  <a:lnTo>
                    <a:pt x="2133478" y="458254"/>
                  </a:lnTo>
                  <a:cubicBezTo>
                    <a:pt x="2145198" y="458254"/>
                    <a:pt x="2157105" y="458254"/>
                    <a:pt x="2168816" y="458730"/>
                  </a:cubicBezTo>
                  <a:cubicBezTo>
                    <a:pt x="2209297" y="461206"/>
                    <a:pt x="2240737" y="494923"/>
                    <a:pt x="2240355" y="535500"/>
                  </a:cubicBezTo>
                  <a:cubicBezTo>
                    <a:pt x="2241016" y="575980"/>
                    <a:pt x="2210441" y="610082"/>
                    <a:pt x="2170155" y="613794"/>
                  </a:cubicBezTo>
                  <a:cubicBezTo>
                    <a:pt x="2157291" y="614749"/>
                    <a:pt x="2144436" y="614939"/>
                    <a:pt x="2131581" y="614557"/>
                  </a:cubicBezTo>
                  <a:lnTo>
                    <a:pt x="388506" y="614557"/>
                  </a:lnTo>
                  <a:lnTo>
                    <a:pt x="388599" y="3128872"/>
                  </a:lnTo>
                  <a:lnTo>
                    <a:pt x="4242317" y="3128872"/>
                  </a:lnTo>
                  <a:lnTo>
                    <a:pt x="4242317" y="615035"/>
                  </a:lnTo>
                  <a:lnTo>
                    <a:pt x="2634592" y="615035"/>
                  </a:lnTo>
                  <a:cubicBezTo>
                    <a:pt x="2622779" y="615415"/>
                    <a:pt x="2610965" y="615035"/>
                    <a:pt x="2599254" y="613891"/>
                  </a:cubicBezTo>
                  <a:cubicBezTo>
                    <a:pt x="2559341" y="608558"/>
                    <a:pt x="2530198" y="573314"/>
                    <a:pt x="2532579" y="533119"/>
                  </a:cubicBezTo>
                  <a:cubicBezTo>
                    <a:pt x="2534486" y="486733"/>
                    <a:pt x="2568391" y="458634"/>
                    <a:pt x="2622872" y="458634"/>
                  </a:cubicBezTo>
                  <a:lnTo>
                    <a:pt x="4294323" y="458634"/>
                  </a:lnTo>
                  <a:cubicBezTo>
                    <a:pt x="4306992" y="459108"/>
                    <a:pt x="4319754" y="458826"/>
                    <a:pt x="4332423" y="457872"/>
                  </a:cubicBezTo>
                  <a:cubicBezTo>
                    <a:pt x="4395480" y="451204"/>
                    <a:pt x="4441291" y="419771"/>
                    <a:pt x="4463578" y="359668"/>
                  </a:cubicBezTo>
                  <a:cubicBezTo>
                    <a:pt x="4485874" y="299566"/>
                    <a:pt x="4472443" y="245368"/>
                    <a:pt x="4427962" y="200029"/>
                  </a:cubicBezTo>
                  <a:cubicBezTo>
                    <a:pt x="4392429" y="163550"/>
                    <a:pt x="4346897" y="156691"/>
                    <a:pt x="4297942" y="156786"/>
                  </a:cubicBezTo>
                  <a:cubicBezTo>
                    <a:pt x="2977110" y="157166"/>
                    <a:pt x="1656084" y="157166"/>
                    <a:pt x="334779" y="156786"/>
                  </a:cubicBezTo>
                  <a:close/>
                  <a:moveTo>
                    <a:pt x="329635" y="5"/>
                  </a:moveTo>
                  <a:cubicBezTo>
                    <a:pt x="1654084" y="5"/>
                    <a:pt x="2978543" y="5"/>
                    <a:pt x="4302992" y="5"/>
                  </a:cubicBezTo>
                  <a:cubicBezTo>
                    <a:pt x="4419767" y="5"/>
                    <a:pt x="4514831" y="41534"/>
                    <a:pt x="4579785" y="139738"/>
                  </a:cubicBezTo>
                  <a:cubicBezTo>
                    <a:pt x="4689322" y="305091"/>
                    <a:pt x="4616462" y="524452"/>
                    <a:pt x="4429106" y="595889"/>
                  </a:cubicBezTo>
                  <a:cubicBezTo>
                    <a:pt x="4407293" y="604270"/>
                    <a:pt x="4400531" y="614080"/>
                    <a:pt x="4400531" y="637037"/>
                  </a:cubicBezTo>
                  <a:cubicBezTo>
                    <a:pt x="4401098" y="1462091"/>
                    <a:pt x="4401098" y="2287148"/>
                    <a:pt x="4400531" y="3112298"/>
                  </a:cubicBezTo>
                  <a:cubicBezTo>
                    <a:pt x="4400531" y="3132301"/>
                    <a:pt x="4405191" y="3141921"/>
                    <a:pt x="4425292" y="3149255"/>
                  </a:cubicBezTo>
                  <a:cubicBezTo>
                    <a:pt x="4568167" y="3198595"/>
                    <a:pt x="4653222" y="3345185"/>
                    <a:pt x="4625317" y="3493679"/>
                  </a:cubicBezTo>
                  <a:cubicBezTo>
                    <a:pt x="4598937" y="3641793"/>
                    <a:pt x="4472154" y="3745901"/>
                    <a:pt x="4316806" y="3745901"/>
                  </a:cubicBezTo>
                  <a:cubicBezTo>
                    <a:pt x="3806734" y="3745901"/>
                    <a:pt x="3296672" y="3745901"/>
                    <a:pt x="2786610" y="3745901"/>
                  </a:cubicBezTo>
                  <a:lnTo>
                    <a:pt x="2739367" y="3745901"/>
                  </a:lnTo>
                  <a:cubicBezTo>
                    <a:pt x="2739367" y="3760284"/>
                    <a:pt x="2739367" y="3772571"/>
                    <a:pt x="2739367" y="3784859"/>
                  </a:cubicBezTo>
                  <a:cubicBezTo>
                    <a:pt x="2737655" y="3855534"/>
                    <a:pt x="2742418" y="3926971"/>
                    <a:pt x="2732791" y="3996504"/>
                  </a:cubicBezTo>
                  <a:cubicBezTo>
                    <a:pt x="2703360" y="4209483"/>
                    <a:pt x="2504191" y="4368932"/>
                    <a:pt x="2294073" y="4353024"/>
                  </a:cubicBezTo>
                  <a:cubicBezTo>
                    <a:pt x="2064710" y="4335594"/>
                    <a:pt x="1892879" y="4157096"/>
                    <a:pt x="1891549" y="3934782"/>
                  </a:cubicBezTo>
                  <a:cubicBezTo>
                    <a:pt x="1891074" y="3873345"/>
                    <a:pt x="1891642" y="3812291"/>
                    <a:pt x="1891642" y="3745521"/>
                  </a:cubicBezTo>
                  <a:lnTo>
                    <a:pt x="1846686" y="3745521"/>
                  </a:lnTo>
                  <a:cubicBezTo>
                    <a:pt x="1335573" y="3745521"/>
                    <a:pt x="824367" y="3745521"/>
                    <a:pt x="313161" y="3745521"/>
                  </a:cubicBezTo>
                  <a:cubicBezTo>
                    <a:pt x="156473" y="3745521"/>
                    <a:pt x="31123" y="3640174"/>
                    <a:pt x="5217" y="3489012"/>
                  </a:cubicBezTo>
                  <a:cubicBezTo>
                    <a:pt x="-19832" y="3343756"/>
                    <a:pt x="62553" y="3201453"/>
                    <a:pt x="200954" y="3150874"/>
                  </a:cubicBezTo>
                  <a:cubicBezTo>
                    <a:pt x="224581" y="3142206"/>
                    <a:pt x="230673" y="3131824"/>
                    <a:pt x="230673" y="3107441"/>
                  </a:cubicBezTo>
                  <a:cubicBezTo>
                    <a:pt x="230097" y="2284481"/>
                    <a:pt x="230097" y="1461519"/>
                    <a:pt x="230673" y="638656"/>
                  </a:cubicBezTo>
                  <a:cubicBezTo>
                    <a:pt x="230673" y="617130"/>
                    <a:pt x="227055" y="604938"/>
                    <a:pt x="203810" y="596175"/>
                  </a:cubicBezTo>
                  <a:cubicBezTo>
                    <a:pt x="64749" y="543596"/>
                    <a:pt x="-17935" y="405675"/>
                    <a:pt x="3310" y="266228"/>
                  </a:cubicBezTo>
                  <a:cubicBezTo>
                    <a:pt x="26453" y="115258"/>
                    <a:pt x="143135" y="9721"/>
                    <a:pt x="297534" y="577"/>
                  </a:cubicBezTo>
                  <a:cubicBezTo>
                    <a:pt x="308204" y="-91"/>
                    <a:pt x="318873" y="5"/>
                    <a:pt x="329635" y="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350DC-FAFD-420C-85AB-CF3B5592A528}"/>
                </a:ext>
              </a:extLst>
            </p:cNvPr>
            <p:cNvSpPr txBox="1"/>
            <p:nvPr/>
          </p:nvSpPr>
          <p:spPr>
            <a:xfrm>
              <a:off x="728212" y="4348646"/>
              <a:ext cx="21658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This is a sample text that you can edit. You can change font(size, color, name).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4C7BAD-850C-400C-9214-3E152E401702}"/>
                </a:ext>
              </a:extLst>
            </p:cNvPr>
            <p:cNvSpPr txBox="1"/>
            <p:nvPr/>
          </p:nvSpPr>
          <p:spPr>
            <a:xfrm>
              <a:off x="3907831" y="2815238"/>
              <a:ext cx="139435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Research and Organizational Change 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A0D5FD-8FA3-4E55-A4D2-D44524B06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0616" y="2190621"/>
              <a:ext cx="608789" cy="610435"/>
            </a:xfrm>
            <a:custGeom>
              <a:avLst/>
              <a:gdLst>
                <a:gd name="connsiteX0" fmla="*/ 148680 w 1374932"/>
                <a:gd name="connsiteY0" fmla="*/ 1112426 h 1378650"/>
                <a:gd name="connsiteX1" fmla="*/ 372136 w 1374932"/>
                <a:gd name="connsiteY1" fmla="*/ 1112426 h 1378650"/>
                <a:gd name="connsiteX2" fmla="*/ 402339 w 1374932"/>
                <a:gd name="connsiteY2" fmla="*/ 1134143 h 1378650"/>
                <a:gd name="connsiteX3" fmla="*/ 370806 w 1374932"/>
                <a:gd name="connsiteY3" fmla="*/ 1153193 h 1378650"/>
                <a:gd name="connsiteX4" fmla="*/ 257269 w 1374932"/>
                <a:gd name="connsiteY4" fmla="*/ 1154336 h 1378650"/>
                <a:gd name="connsiteX5" fmla="*/ 150968 w 1374932"/>
                <a:gd name="connsiteY5" fmla="*/ 1153384 h 1378650"/>
                <a:gd name="connsiteX6" fmla="*/ 119156 w 1374932"/>
                <a:gd name="connsiteY6" fmla="*/ 1134334 h 1378650"/>
                <a:gd name="connsiteX7" fmla="*/ 148680 w 1374932"/>
                <a:gd name="connsiteY7" fmla="*/ 1112426 h 1378650"/>
                <a:gd name="connsiteX8" fmla="*/ 152307 w 1374932"/>
                <a:gd name="connsiteY8" fmla="*/ 1002888 h 1378650"/>
                <a:gd name="connsiteX9" fmla="*/ 367857 w 1374932"/>
                <a:gd name="connsiteY9" fmla="*/ 1002888 h 1378650"/>
                <a:gd name="connsiteX10" fmla="*/ 400906 w 1374932"/>
                <a:gd name="connsiteY10" fmla="*/ 1022795 h 1378650"/>
                <a:gd name="connsiteX11" fmla="*/ 365950 w 1374932"/>
                <a:gd name="connsiteY11" fmla="*/ 1044798 h 1378650"/>
                <a:gd name="connsiteX12" fmla="*/ 259938 w 1374932"/>
                <a:gd name="connsiteY12" fmla="*/ 1044798 h 1378650"/>
                <a:gd name="connsiteX13" fmla="*/ 154019 w 1374932"/>
                <a:gd name="connsiteY13" fmla="*/ 1043846 h 1378650"/>
                <a:gd name="connsiteX14" fmla="*/ 119444 w 1374932"/>
                <a:gd name="connsiteY14" fmla="*/ 1024033 h 1378650"/>
                <a:gd name="connsiteX15" fmla="*/ 152307 w 1374932"/>
                <a:gd name="connsiteY15" fmla="*/ 1002888 h 1378650"/>
                <a:gd name="connsiteX16" fmla="*/ 638102 w 1374932"/>
                <a:gd name="connsiteY16" fmla="*/ 984412 h 1378650"/>
                <a:gd name="connsiteX17" fmla="*/ 534163 w 1374932"/>
                <a:gd name="connsiteY17" fmla="*/ 1076325 h 1378650"/>
                <a:gd name="connsiteX18" fmla="*/ 532544 w 1374932"/>
                <a:gd name="connsiteY18" fmla="*/ 1333500 h 1378650"/>
                <a:gd name="connsiteX19" fmla="*/ 623311 w 1374932"/>
                <a:gd name="connsiteY19" fmla="*/ 1333500 h 1378650"/>
                <a:gd name="connsiteX20" fmla="*/ 623311 w 1374932"/>
                <a:gd name="connsiteY20" fmla="*/ 1305879 h 1378650"/>
                <a:gd name="connsiteX21" fmla="*/ 624269 w 1374932"/>
                <a:gd name="connsiteY21" fmla="*/ 1163861 h 1378650"/>
                <a:gd name="connsiteX22" fmla="*/ 642463 w 1374932"/>
                <a:gd name="connsiteY22" fmla="*/ 1138524 h 1378650"/>
                <a:gd name="connsiteX23" fmla="*/ 665225 w 1374932"/>
                <a:gd name="connsiteY23" fmla="*/ 1163575 h 1378650"/>
                <a:gd name="connsiteX24" fmla="*/ 666173 w 1374932"/>
                <a:gd name="connsiteY24" fmla="*/ 1195198 h 1378650"/>
                <a:gd name="connsiteX25" fmla="*/ 666173 w 1374932"/>
                <a:gd name="connsiteY25" fmla="*/ 1333977 h 1378650"/>
                <a:gd name="connsiteX26" fmla="*/ 985363 w 1374932"/>
                <a:gd name="connsiteY26" fmla="*/ 1333977 h 1378650"/>
                <a:gd name="connsiteX27" fmla="*/ 985363 w 1374932"/>
                <a:gd name="connsiteY27" fmla="*/ 1292925 h 1378650"/>
                <a:gd name="connsiteX28" fmla="*/ 986312 w 1374932"/>
                <a:gd name="connsiteY28" fmla="*/ 1169100 h 1378650"/>
                <a:gd name="connsiteX29" fmla="*/ 1006599 w 1374932"/>
                <a:gd name="connsiteY29" fmla="*/ 1138905 h 1378650"/>
                <a:gd name="connsiteX30" fmla="*/ 1027556 w 1374932"/>
                <a:gd name="connsiteY30" fmla="*/ 1169766 h 1378650"/>
                <a:gd name="connsiteX31" fmla="*/ 1028319 w 1374932"/>
                <a:gd name="connsiteY31" fmla="*/ 1201484 h 1378650"/>
                <a:gd name="connsiteX32" fmla="*/ 1028319 w 1374932"/>
                <a:gd name="connsiteY32" fmla="*/ 1334834 h 1378650"/>
                <a:gd name="connsiteX33" fmla="*/ 1119374 w 1374932"/>
                <a:gd name="connsiteY33" fmla="*/ 1333977 h 1378650"/>
                <a:gd name="connsiteX34" fmla="*/ 1120806 w 1374932"/>
                <a:gd name="connsiteY34" fmla="*/ 1301212 h 1378650"/>
                <a:gd name="connsiteX35" fmla="*/ 1119467 w 1374932"/>
                <a:gd name="connsiteY35" fmla="*/ 1084803 h 1378650"/>
                <a:gd name="connsiteX36" fmla="*/ 1112230 w 1374932"/>
                <a:gd name="connsiteY36" fmla="*/ 1057466 h 1378650"/>
                <a:gd name="connsiteX37" fmla="*/ 932594 w 1374932"/>
                <a:gd name="connsiteY37" fmla="*/ 1019366 h 1378650"/>
                <a:gd name="connsiteX38" fmla="*/ 852581 w 1374932"/>
                <a:gd name="connsiteY38" fmla="*/ 1099948 h 1378650"/>
                <a:gd name="connsiteX39" fmla="*/ 797049 w 1374932"/>
                <a:gd name="connsiteY39" fmla="*/ 1098995 h 1378650"/>
                <a:gd name="connsiteX40" fmla="*/ 721900 w 1374932"/>
                <a:gd name="connsiteY40" fmla="*/ 1023558 h 1378650"/>
                <a:gd name="connsiteX41" fmla="*/ 685326 w 1374932"/>
                <a:gd name="connsiteY41" fmla="*/ 990600 h 1378650"/>
                <a:gd name="connsiteX42" fmla="*/ 638102 w 1374932"/>
                <a:gd name="connsiteY42" fmla="*/ 984412 h 1378650"/>
                <a:gd name="connsiteX43" fmla="*/ 150968 w 1374932"/>
                <a:gd name="connsiteY43" fmla="*/ 892685 h 1378650"/>
                <a:gd name="connsiteX44" fmla="*/ 370899 w 1374932"/>
                <a:gd name="connsiteY44" fmla="*/ 892685 h 1378650"/>
                <a:gd name="connsiteX45" fmla="*/ 402711 w 1374932"/>
                <a:gd name="connsiteY45" fmla="*/ 912687 h 1378650"/>
                <a:gd name="connsiteX46" fmla="*/ 369001 w 1374932"/>
                <a:gd name="connsiteY46" fmla="*/ 934023 h 1378650"/>
                <a:gd name="connsiteX47" fmla="*/ 259082 w 1374932"/>
                <a:gd name="connsiteY47" fmla="*/ 934975 h 1378650"/>
                <a:gd name="connsiteX48" fmla="*/ 152680 w 1374932"/>
                <a:gd name="connsiteY48" fmla="*/ 933927 h 1378650"/>
                <a:gd name="connsiteX49" fmla="*/ 119342 w 1374932"/>
                <a:gd name="connsiteY49" fmla="*/ 912401 h 1378650"/>
                <a:gd name="connsiteX50" fmla="*/ 150968 w 1374932"/>
                <a:gd name="connsiteY50" fmla="*/ 892685 h 1378650"/>
                <a:gd name="connsiteX51" fmla="*/ 1268918 w 1374932"/>
                <a:gd name="connsiteY51" fmla="*/ 692087 h 1378650"/>
                <a:gd name="connsiteX52" fmla="*/ 1211768 w 1374932"/>
                <a:gd name="connsiteY52" fmla="*/ 755238 h 1378650"/>
                <a:gd name="connsiteX53" fmla="*/ 1197006 w 1374932"/>
                <a:gd name="connsiteY53" fmla="*/ 773622 h 1378650"/>
                <a:gd name="connsiteX54" fmla="*/ 1258630 w 1374932"/>
                <a:gd name="connsiteY54" fmla="*/ 828771 h 1378650"/>
                <a:gd name="connsiteX55" fmla="*/ 1331686 w 1374932"/>
                <a:gd name="connsiteY55" fmla="*/ 746856 h 1378650"/>
                <a:gd name="connsiteX56" fmla="*/ 824573 w 1374932"/>
                <a:gd name="connsiteY56" fmla="*/ 663321 h 1378650"/>
                <a:gd name="connsiteX57" fmla="*/ 707613 w 1374932"/>
                <a:gd name="connsiteY57" fmla="*/ 776479 h 1378650"/>
                <a:gd name="connsiteX58" fmla="*/ 707613 w 1374932"/>
                <a:gd name="connsiteY58" fmla="*/ 780003 h 1378650"/>
                <a:gd name="connsiteX59" fmla="*/ 820573 w 1374932"/>
                <a:gd name="connsiteY59" fmla="*/ 895636 h 1378650"/>
                <a:gd name="connsiteX60" fmla="*/ 821913 w 1374932"/>
                <a:gd name="connsiteY60" fmla="*/ 895636 h 1378650"/>
                <a:gd name="connsiteX61" fmla="*/ 938873 w 1374932"/>
                <a:gd name="connsiteY61" fmla="*/ 784099 h 1378650"/>
                <a:gd name="connsiteX62" fmla="*/ 938873 w 1374932"/>
                <a:gd name="connsiteY62" fmla="*/ 779527 h 1378650"/>
                <a:gd name="connsiteX63" fmla="*/ 824573 w 1374932"/>
                <a:gd name="connsiteY63" fmla="*/ 663321 h 1378650"/>
                <a:gd name="connsiteX64" fmla="*/ 404906 w 1374932"/>
                <a:gd name="connsiteY64" fmla="*/ 440152 h 1378650"/>
                <a:gd name="connsiteX65" fmla="*/ 304131 w 1374932"/>
                <a:gd name="connsiteY65" fmla="*/ 537878 h 1378650"/>
                <a:gd name="connsiteX66" fmla="*/ 403473 w 1374932"/>
                <a:gd name="connsiteY66" fmla="*/ 637891 h 1378650"/>
                <a:gd name="connsiteX67" fmla="*/ 502351 w 1374932"/>
                <a:gd name="connsiteY67" fmla="*/ 541307 h 1378650"/>
                <a:gd name="connsiteX68" fmla="*/ 404906 w 1374932"/>
                <a:gd name="connsiteY68" fmla="*/ 440152 h 1378650"/>
                <a:gd name="connsiteX69" fmla="*/ 404050 w 1374932"/>
                <a:gd name="connsiteY69" fmla="*/ 394717 h 1378650"/>
                <a:gd name="connsiteX70" fmla="*/ 545688 w 1374932"/>
                <a:gd name="connsiteY70" fmla="*/ 533877 h 1378650"/>
                <a:gd name="connsiteX71" fmla="*/ 404720 w 1374932"/>
                <a:gd name="connsiteY71" fmla="*/ 677991 h 1378650"/>
                <a:gd name="connsiteX72" fmla="*/ 261175 w 1374932"/>
                <a:gd name="connsiteY72" fmla="*/ 536926 h 1378650"/>
                <a:gd name="connsiteX73" fmla="*/ 404050 w 1374932"/>
                <a:gd name="connsiteY73" fmla="*/ 394717 h 1378650"/>
                <a:gd name="connsiteX74" fmla="*/ 377000 w 1374932"/>
                <a:gd name="connsiteY74" fmla="*/ 299753 h 1378650"/>
                <a:gd name="connsiteX75" fmla="*/ 335087 w 1374932"/>
                <a:gd name="connsiteY75" fmla="*/ 374905 h 1378650"/>
                <a:gd name="connsiteX76" fmla="*/ 253650 w 1374932"/>
                <a:gd name="connsiteY76" fmla="*/ 349759 h 1378650"/>
                <a:gd name="connsiteX77" fmla="*/ 215550 w 1374932"/>
                <a:gd name="connsiteY77" fmla="*/ 382429 h 1378650"/>
                <a:gd name="connsiteX78" fmla="*/ 242981 w 1374932"/>
                <a:gd name="connsiteY78" fmla="*/ 470440 h 1378650"/>
                <a:gd name="connsiteX79" fmla="*/ 166111 w 1374932"/>
                <a:gd name="connsiteY79" fmla="*/ 514350 h 1378650"/>
                <a:gd name="connsiteX80" fmla="*/ 166111 w 1374932"/>
                <a:gd name="connsiteY80" fmla="*/ 565500 h 1378650"/>
                <a:gd name="connsiteX81" fmla="*/ 241650 w 1374932"/>
                <a:gd name="connsiteY81" fmla="*/ 604933 h 1378650"/>
                <a:gd name="connsiteX82" fmla="*/ 218405 w 1374932"/>
                <a:gd name="connsiteY82" fmla="*/ 686372 h 1378650"/>
                <a:gd name="connsiteX83" fmla="*/ 254031 w 1374932"/>
                <a:gd name="connsiteY83" fmla="*/ 726187 h 1378650"/>
                <a:gd name="connsiteX84" fmla="*/ 335942 w 1374932"/>
                <a:gd name="connsiteY84" fmla="*/ 699803 h 1378650"/>
                <a:gd name="connsiteX85" fmla="*/ 379186 w 1374932"/>
                <a:gd name="connsiteY85" fmla="*/ 775145 h 1378650"/>
                <a:gd name="connsiteX86" fmla="*/ 429862 w 1374932"/>
                <a:gd name="connsiteY86" fmla="*/ 775145 h 1378650"/>
                <a:gd name="connsiteX87" fmla="*/ 471767 w 1374932"/>
                <a:gd name="connsiteY87" fmla="*/ 700088 h 1378650"/>
                <a:gd name="connsiteX88" fmla="*/ 551306 w 1374932"/>
                <a:gd name="connsiteY88" fmla="*/ 721519 h 1378650"/>
                <a:gd name="connsiteX89" fmla="*/ 595694 w 1374932"/>
                <a:gd name="connsiteY89" fmla="*/ 688372 h 1378650"/>
                <a:gd name="connsiteX90" fmla="*/ 575025 w 1374932"/>
                <a:gd name="connsiteY90" fmla="*/ 663036 h 1378650"/>
                <a:gd name="connsiteX91" fmla="*/ 568356 w 1374932"/>
                <a:gd name="connsiteY91" fmla="*/ 605886 h 1378650"/>
                <a:gd name="connsiteX92" fmla="*/ 613023 w 1374932"/>
                <a:gd name="connsiteY92" fmla="*/ 568929 h 1378650"/>
                <a:gd name="connsiteX93" fmla="*/ 644175 w 1374932"/>
                <a:gd name="connsiteY93" fmla="*/ 537401 h 1378650"/>
                <a:gd name="connsiteX94" fmla="*/ 610456 w 1374932"/>
                <a:gd name="connsiteY94" fmla="*/ 504731 h 1378650"/>
                <a:gd name="connsiteX95" fmla="*/ 568830 w 1374932"/>
                <a:gd name="connsiteY95" fmla="*/ 474822 h 1378650"/>
                <a:gd name="connsiteX96" fmla="*/ 592355 w 1374932"/>
                <a:gd name="connsiteY96" fmla="*/ 387096 h 1378650"/>
                <a:gd name="connsiteX97" fmla="*/ 592550 w 1374932"/>
                <a:gd name="connsiteY97" fmla="*/ 387096 h 1378650"/>
                <a:gd name="connsiteX98" fmla="*/ 556738 w 1374932"/>
                <a:gd name="connsiteY98" fmla="*/ 348330 h 1378650"/>
                <a:gd name="connsiteX99" fmla="*/ 428151 w 1374932"/>
                <a:gd name="connsiteY99" fmla="*/ 299753 h 1378650"/>
                <a:gd name="connsiteX100" fmla="*/ 808007 w 1374932"/>
                <a:gd name="connsiteY100" fmla="*/ 278036 h 1378650"/>
                <a:gd name="connsiteX101" fmla="*/ 734848 w 1374932"/>
                <a:gd name="connsiteY101" fmla="*/ 359950 h 1378650"/>
                <a:gd name="connsiteX102" fmla="*/ 1163473 w 1374932"/>
                <a:gd name="connsiteY102" fmla="*/ 743046 h 1378650"/>
                <a:gd name="connsiteX103" fmla="*/ 1236632 w 1374932"/>
                <a:gd name="connsiteY103" fmla="*/ 661226 h 1378650"/>
                <a:gd name="connsiteX104" fmla="*/ 700562 w 1374932"/>
                <a:gd name="connsiteY104" fmla="*/ 256318 h 1378650"/>
                <a:gd name="connsiteX105" fmla="*/ 717324 w 1374932"/>
                <a:gd name="connsiteY105" fmla="*/ 314993 h 1378650"/>
                <a:gd name="connsiteX106" fmla="*/ 761805 w 1374932"/>
                <a:gd name="connsiteY106" fmla="*/ 265177 h 1378650"/>
                <a:gd name="connsiteX107" fmla="*/ 398525 w 1374932"/>
                <a:gd name="connsiteY107" fmla="*/ 251651 h 1378650"/>
                <a:gd name="connsiteX108" fmla="*/ 430430 w 1374932"/>
                <a:gd name="connsiteY108" fmla="*/ 251651 h 1378650"/>
                <a:gd name="connsiteX109" fmla="*/ 474911 w 1374932"/>
                <a:gd name="connsiteY109" fmla="*/ 291561 h 1378650"/>
                <a:gd name="connsiteX110" fmla="*/ 487394 w 1374932"/>
                <a:gd name="connsiteY110" fmla="*/ 327946 h 1378650"/>
                <a:gd name="connsiteX111" fmla="*/ 523019 w 1374932"/>
                <a:gd name="connsiteY111" fmla="*/ 312897 h 1378650"/>
                <a:gd name="connsiteX112" fmla="*/ 585118 w 1374932"/>
                <a:gd name="connsiteY112" fmla="*/ 317183 h 1378650"/>
                <a:gd name="connsiteX113" fmla="*/ 607600 w 1374932"/>
                <a:gd name="connsiteY113" fmla="*/ 339948 h 1378650"/>
                <a:gd name="connsiteX114" fmla="*/ 615507 w 1374932"/>
                <a:gd name="connsiteY114" fmla="*/ 424530 h 1378650"/>
                <a:gd name="connsiteX115" fmla="*/ 630557 w 1374932"/>
                <a:gd name="connsiteY115" fmla="*/ 462630 h 1378650"/>
                <a:gd name="connsiteX116" fmla="*/ 687707 w 1374932"/>
                <a:gd name="connsiteY116" fmla="*/ 530734 h 1378650"/>
                <a:gd name="connsiteX117" fmla="*/ 687707 w 1374932"/>
                <a:gd name="connsiteY117" fmla="*/ 555499 h 1378650"/>
                <a:gd name="connsiteX118" fmla="*/ 642175 w 1374932"/>
                <a:gd name="connsiteY118" fmla="*/ 610744 h 1378650"/>
                <a:gd name="connsiteX119" fmla="*/ 623125 w 1374932"/>
                <a:gd name="connsiteY119" fmla="*/ 656845 h 1378650"/>
                <a:gd name="connsiteX120" fmla="*/ 618074 w 1374932"/>
                <a:gd name="connsiteY120" fmla="*/ 726377 h 1378650"/>
                <a:gd name="connsiteX121" fmla="*/ 605405 w 1374932"/>
                <a:gd name="connsiteY121" fmla="*/ 738855 h 1378650"/>
                <a:gd name="connsiteX122" fmla="*/ 510155 w 1374932"/>
                <a:gd name="connsiteY122" fmla="*/ 750094 h 1378650"/>
                <a:gd name="connsiteX123" fmla="*/ 475013 w 1374932"/>
                <a:gd name="connsiteY123" fmla="*/ 769811 h 1378650"/>
                <a:gd name="connsiteX124" fmla="*/ 409956 w 1374932"/>
                <a:gd name="connsiteY124" fmla="*/ 824961 h 1378650"/>
                <a:gd name="connsiteX125" fmla="*/ 374424 w 1374932"/>
                <a:gd name="connsiteY125" fmla="*/ 824961 h 1378650"/>
                <a:gd name="connsiteX126" fmla="*/ 330612 w 1374932"/>
                <a:gd name="connsiteY126" fmla="*/ 784385 h 1378650"/>
                <a:gd name="connsiteX127" fmla="*/ 317469 w 1374932"/>
                <a:gd name="connsiteY127" fmla="*/ 746285 h 1378650"/>
                <a:gd name="connsiteX128" fmla="*/ 278318 w 1374932"/>
                <a:gd name="connsiteY128" fmla="*/ 763238 h 1378650"/>
                <a:gd name="connsiteX129" fmla="*/ 221931 w 1374932"/>
                <a:gd name="connsiteY129" fmla="*/ 760572 h 1378650"/>
                <a:gd name="connsiteX130" fmla="*/ 204592 w 1374932"/>
                <a:gd name="connsiteY130" fmla="*/ 742856 h 1378650"/>
                <a:gd name="connsiteX131" fmla="*/ 164585 w 1374932"/>
                <a:gd name="connsiteY131" fmla="*/ 695231 h 1378650"/>
                <a:gd name="connsiteX132" fmla="*/ 191644 w 1374932"/>
                <a:gd name="connsiteY132" fmla="*/ 645319 h 1378650"/>
                <a:gd name="connsiteX133" fmla="*/ 202025 w 1374932"/>
                <a:gd name="connsiteY133" fmla="*/ 627222 h 1378650"/>
                <a:gd name="connsiteX134" fmla="*/ 171255 w 1374932"/>
                <a:gd name="connsiteY134" fmla="*/ 611887 h 1378650"/>
                <a:gd name="connsiteX135" fmla="*/ 117342 w 1374932"/>
                <a:gd name="connsiteY135" fmla="*/ 548450 h 1378650"/>
                <a:gd name="connsiteX136" fmla="*/ 117342 w 1374932"/>
                <a:gd name="connsiteY136" fmla="*/ 519875 h 1378650"/>
                <a:gd name="connsiteX137" fmla="*/ 162111 w 1374932"/>
                <a:gd name="connsiteY137" fmla="*/ 465963 h 1378650"/>
                <a:gd name="connsiteX138" fmla="*/ 181635 w 1374932"/>
                <a:gd name="connsiteY138" fmla="*/ 418338 h 1378650"/>
                <a:gd name="connsiteX139" fmla="*/ 187068 w 1374932"/>
                <a:gd name="connsiteY139" fmla="*/ 351663 h 1378650"/>
                <a:gd name="connsiteX140" fmla="*/ 207262 w 1374932"/>
                <a:gd name="connsiteY140" fmla="*/ 331757 h 1378650"/>
                <a:gd name="connsiteX141" fmla="*/ 291936 w 1374932"/>
                <a:gd name="connsiteY141" fmla="*/ 324231 h 1378650"/>
                <a:gd name="connsiteX142" fmla="*/ 330705 w 1374932"/>
                <a:gd name="connsiteY142" fmla="*/ 308230 h 1378650"/>
                <a:gd name="connsiteX143" fmla="*/ 398525 w 1374932"/>
                <a:gd name="connsiteY143" fmla="*/ 251651 h 1378650"/>
                <a:gd name="connsiteX144" fmla="*/ 381949 w 1374932"/>
                <a:gd name="connsiteY144" fmla="*/ 80296 h 1378650"/>
                <a:gd name="connsiteX145" fmla="*/ 422142 w 1374932"/>
                <a:gd name="connsiteY145" fmla="*/ 80296 h 1378650"/>
                <a:gd name="connsiteX146" fmla="*/ 421863 w 1374932"/>
                <a:gd name="connsiteY146" fmla="*/ 120111 h 1378650"/>
                <a:gd name="connsiteX147" fmla="*/ 383763 w 1374932"/>
                <a:gd name="connsiteY147" fmla="*/ 120111 h 1378650"/>
                <a:gd name="connsiteX148" fmla="*/ 295368 w 1374932"/>
                <a:gd name="connsiteY148" fmla="*/ 80201 h 1378650"/>
                <a:gd name="connsiteX149" fmla="*/ 333468 w 1374932"/>
                <a:gd name="connsiteY149" fmla="*/ 80201 h 1378650"/>
                <a:gd name="connsiteX150" fmla="*/ 333468 w 1374932"/>
                <a:gd name="connsiteY150" fmla="*/ 118301 h 1378650"/>
                <a:gd name="connsiteX151" fmla="*/ 295368 w 1374932"/>
                <a:gd name="connsiteY151" fmla="*/ 118301 h 1378650"/>
                <a:gd name="connsiteX152" fmla="*/ 510156 w 1374932"/>
                <a:gd name="connsiteY152" fmla="*/ 77820 h 1378650"/>
                <a:gd name="connsiteX153" fmla="*/ 510156 w 1374932"/>
                <a:gd name="connsiteY153" fmla="*/ 118969 h 1378650"/>
                <a:gd name="connsiteX154" fmla="*/ 471293 w 1374932"/>
                <a:gd name="connsiteY154" fmla="*/ 118969 h 1378650"/>
                <a:gd name="connsiteX155" fmla="*/ 469386 w 1374932"/>
                <a:gd name="connsiteY155" fmla="*/ 79820 h 1378650"/>
                <a:gd name="connsiteX156" fmla="*/ 219168 w 1374932"/>
                <a:gd name="connsiteY156" fmla="*/ 44769 h 1378650"/>
                <a:gd name="connsiteX157" fmla="*/ 219168 w 1374932"/>
                <a:gd name="connsiteY157" fmla="*/ 155354 h 1378650"/>
                <a:gd name="connsiteX158" fmla="*/ 590643 w 1374932"/>
                <a:gd name="connsiteY158" fmla="*/ 155354 h 1378650"/>
                <a:gd name="connsiteX159" fmla="*/ 590643 w 1374932"/>
                <a:gd name="connsiteY159" fmla="*/ 44769 h 1378650"/>
                <a:gd name="connsiteX160" fmla="*/ 221549 w 1374932"/>
                <a:gd name="connsiteY160" fmla="*/ 0 h 1378650"/>
                <a:gd name="connsiteX161" fmla="*/ 587592 w 1374932"/>
                <a:gd name="connsiteY161" fmla="*/ 0 h 1378650"/>
                <a:gd name="connsiteX162" fmla="*/ 636268 w 1374932"/>
                <a:gd name="connsiteY162" fmla="*/ 49054 h 1378650"/>
                <a:gd name="connsiteX163" fmla="*/ 636268 w 1374932"/>
                <a:gd name="connsiteY163" fmla="*/ 92489 h 1378650"/>
                <a:gd name="connsiteX164" fmla="*/ 750568 w 1374932"/>
                <a:gd name="connsiteY164" fmla="*/ 92489 h 1378650"/>
                <a:gd name="connsiteX165" fmla="*/ 806955 w 1374932"/>
                <a:gd name="connsiteY165" fmla="*/ 149639 h 1378650"/>
                <a:gd name="connsiteX166" fmla="*/ 863054 w 1374932"/>
                <a:gd name="connsiteY166" fmla="*/ 271558 h 1378650"/>
                <a:gd name="connsiteX167" fmla="*/ 1346550 w 1374932"/>
                <a:gd name="connsiteY167" fmla="*/ 701041 h 1378650"/>
                <a:gd name="connsiteX168" fmla="*/ 1350262 w 1374932"/>
                <a:gd name="connsiteY168" fmla="*/ 789909 h 1378650"/>
                <a:gd name="connsiteX169" fmla="*/ 1295781 w 1374932"/>
                <a:gd name="connsiteY169" fmla="*/ 850774 h 1378650"/>
                <a:gd name="connsiteX170" fmla="*/ 1220149 w 1374932"/>
                <a:gd name="connsiteY170" fmla="*/ 852012 h 1378650"/>
                <a:gd name="connsiteX171" fmla="*/ 892876 w 1374932"/>
                <a:gd name="connsiteY171" fmla="*/ 556737 h 1378650"/>
                <a:gd name="connsiteX172" fmla="*/ 812192 w 1374932"/>
                <a:gd name="connsiteY172" fmla="*/ 484252 h 1378650"/>
                <a:gd name="connsiteX173" fmla="*/ 812192 w 1374932"/>
                <a:gd name="connsiteY173" fmla="*/ 616364 h 1378650"/>
                <a:gd name="connsiteX174" fmla="*/ 857436 w 1374932"/>
                <a:gd name="connsiteY174" fmla="*/ 623412 h 1378650"/>
                <a:gd name="connsiteX175" fmla="*/ 986117 w 1374932"/>
                <a:gd name="connsiteY175" fmla="*/ 779623 h 1378650"/>
                <a:gd name="connsiteX176" fmla="*/ 857343 w 1374932"/>
                <a:gd name="connsiteY176" fmla="*/ 936404 h 1378650"/>
                <a:gd name="connsiteX177" fmla="*/ 681038 w 1374932"/>
                <a:gd name="connsiteY177" fmla="*/ 841154 h 1378650"/>
                <a:gd name="connsiteX178" fmla="*/ 741136 w 1374932"/>
                <a:gd name="connsiteY178" fmla="*/ 648272 h 1378650"/>
                <a:gd name="connsiteX179" fmla="*/ 767423 w 1374932"/>
                <a:gd name="connsiteY179" fmla="*/ 600647 h 1378650"/>
                <a:gd name="connsiteX180" fmla="*/ 767423 w 1374932"/>
                <a:gd name="connsiteY180" fmla="*/ 543497 h 1378650"/>
                <a:gd name="connsiteX181" fmla="*/ 702943 w 1374932"/>
                <a:gd name="connsiteY181" fmla="*/ 385287 h 1378650"/>
                <a:gd name="connsiteX182" fmla="*/ 681605 w 1374932"/>
                <a:gd name="connsiteY182" fmla="*/ 342711 h 1378650"/>
                <a:gd name="connsiteX183" fmla="*/ 658462 w 1374932"/>
                <a:gd name="connsiteY183" fmla="*/ 246127 h 1378650"/>
                <a:gd name="connsiteX184" fmla="*/ 687605 w 1374932"/>
                <a:gd name="connsiteY184" fmla="*/ 212313 h 1378650"/>
                <a:gd name="connsiteX185" fmla="*/ 764381 w 1374932"/>
                <a:gd name="connsiteY185" fmla="*/ 220790 h 1378650"/>
                <a:gd name="connsiteX186" fmla="*/ 764381 w 1374932"/>
                <a:gd name="connsiteY186" fmla="*/ 137351 h 1378650"/>
                <a:gd name="connsiteX187" fmla="*/ 641793 w 1374932"/>
                <a:gd name="connsiteY187" fmla="*/ 137351 h 1378650"/>
                <a:gd name="connsiteX188" fmla="*/ 568542 w 1374932"/>
                <a:gd name="connsiteY188" fmla="*/ 199550 h 1378650"/>
                <a:gd name="connsiteX189" fmla="*/ 241650 w 1374932"/>
                <a:gd name="connsiteY189" fmla="*/ 199550 h 1378650"/>
                <a:gd name="connsiteX190" fmla="*/ 173738 w 1374932"/>
                <a:gd name="connsiteY190" fmla="*/ 137828 h 1378650"/>
                <a:gd name="connsiteX191" fmla="*/ 49430 w 1374932"/>
                <a:gd name="connsiteY191" fmla="*/ 137828 h 1378650"/>
                <a:gd name="connsiteX192" fmla="*/ 49430 w 1374932"/>
                <a:gd name="connsiteY192" fmla="*/ 1222154 h 1378650"/>
                <a:gd name="connsiteX193" fmla="*/ 489393 w 1374932"/>
                <a:gd name="connsiteY193" fmla="*/ 1222154 h 1378650"/>
                <a:gd name="connsiteX194" fmla="*/ 489393 w 1374932"/>
                <a:gd name="connsiteY194" fmla="*/ 1110426 h 1378650"/>
                <a:gd name="connsiteX195" fmla="*/ 699511 w 1374932"/>
                <a:gd name="connsiteY195" fmla="*/ 946119 h 1378650"/>
                <a:gd name="connsiteX196" fmla="*/ 725044 w 1374932"/>
                <a:gd name="connsiteY196" fmla="*/ 963550 h 1378650"/>
                <a:gd name="connsiteX197" fmla="*/ 829819 w 1374932"/>
                <a:gd name="connsiteY197" fmla="*/ 1069563 h 1378650"/>
                <a:gd name="connsiteX198" fmla="*/ 904112 w 1374932"/>
                <a:gd name="connsiteY198" fmla="*/ 984886 h 1378650"/>
                <a:gd name="connsiteX199" fmla="*/ 1002888 w 1374932"/>
                <a:gd name="connsiteY199" fmla="*/ 944309 h 1378650"/>
                <a:gd name="connsiteX200" fmla="*/ 1161287 w 1374932"/>
                <a:gd name="connsiteY200" fmla="*/ 1093948 h 1378650"/>
                <a:gd name="connsiteX201" fmla="*/ 1162329 w 1374932"/>
                <a:gd name="connsiteY201" fmla="*/ 1346265 h 1378650"/>
                <a:gd name="connsiteX202" fmla="*/ 1130424 w 1374932"/>
                <a:gd name="connsiteY202" fmla="*/ 1378650 h 1378650"/>
                <a:gd name="connsiteX203" fmla="*/ 519113 w 1374932"/>
                <a:gd name="connsiteY203" fmla="*/ 1378650 h 1378650"/>
                <a:gd name="connsiteX204" fmla="*/ 487961 w 1374932"/>
                <a:gd name="connsiteY204" fmla="*/ 1346455 h 1378650"/>
                <a:gd name="connsiteX205" fmla="*/ 487775 w 1374932"/>
                <a:gd name="connsiteY205" fmla="*/ 1266064 h 1378650"/>
                <a:gd name="connsiteX206" fmla="*/ 445387 w 1374932"/>
                <a:gd name="connsiteY206" fmla="*/ 1266064 h 1378650"/>
                <a:gd name="connsiteX207" fmla="*/ 57913 w 1374932"/>
                <a:gd name="connsiteY207" fmla="*/ 1266064 h 1378650"/>
                <a:gd name="connsiteX208" fmla="*/ 0 w 1374932"/>
                <a:gd name="connsiteY208" fmla="*/ 1208914 h 1378650"/>
                <a:gd name="connsiteX209" fmla="*/ 0 w 1374932"/>
                <a:gd name="connsiteY209" fmla="*/ 149830 h 1378650"/>
                <a:gd name="connsiteX210" fmla="*/ 59913 w 1374932"/>
                <a:gd name="connsiteY210" fmla="*/ 91060 h 1378650"/>
                <a:gd name="connsiteX211" fmla="*/ 170976 w 1374932"/>
                <a:gd name="connsiteY211" fmla="*/ 91060 h 1378650"/>
                <a:gd name="connsiteX212" fmla="*/ 173162 w 1374932"/>
                <a:gd name="connsiteY212" fmla="*/ 48579 h 1378650"/>
                <a:gd name="connsiteX213" fmla="*/ 221549 w 1374932"/>
                <a:gd name="connsiteY213" fmla="*/ 0 h 137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374932" h="1378650">
                  <a:moveTo>
                    <a:pt x="148680" y="1112426"/>
                  </a:moveTo>
                  <a:cubicBezTo>
                    <a:pt x="223075" y="1110521"/>
                    <a:pt x="297564" y="1110521"/>
                    <a:pt x="372136" y="1112426"/>
                  </a:cubicBezTo>
                  <a:cubicBezTo>
                    <a:pt x="382331" y="1112426"/>
                    <a:pt x="392237" y="1126523"/>
                    <a:pt x="402339" y="1134143"/>
                  </a:cubicBezTo>
                  <a:cubicBezTo>
                    <a:pt x="391856" y="1140905"/>
                    <a:pt x="381661" y="1153193"/>
                    <a:pt x="370806" y="1153193"/>
                  </a:cubicBezTo>
                  <a:cubicBezTo>
                    <a:pt x="333469" y="1155479"/>
                    <a:pt x="295369" y="1154336"/>
                    <a:pt x="257269" y="1154336"/>
                  </a:cubicBezTo>
                  <a:cubicBezTo>
                    <a:pt x="221838" y="1154336"/>
                    <a:pt x="186212" y="1155860"/>
                    <a:pt x="150968" y="1153384"/>
                  </a:cubicBezTo>
                  <a:cubicBezTo>
                    <a:pt x="139918" y="1152621"/>
                    <a:pt x="129732" y="1140810"/>
                    <a:pt x="119156" y="1134334"/>
                  </a:cubicBezTo>
                  <a:cubicBezTo>
                    <a:pt x="128681" y="1126713"/>
                    <a:pt x="138206" y="1112712"/>
                    <a:pt x="148680" y="1112426"/>
                  </a:cubicBezTo>
                  <a:close/>
                  <a:moveTo>
                    <a:pt x="152307" y="1002888"/>
                  </a:moveTo>
                  <a:cubicBezTo>
                    <a:pt x="224117" y="1000983"/>
                    <a:pt x="295936" y="1000983"/>
                    <a:pt x="367857" y="1002888"/>
                  </a:cubicBezTo>
                  <a:cubicBezTo>
                    <a:pt x="379568" y="1002888"/>
                    <a:pt x="399957" y="1014699"/>
                    <a:pt x="400906" y="1022795"/>
                  </a:cubicBezTo>
                  <a:cubicBezTo>
                    <a:pt x="403576" y="1046418"/>
                    <a:pt x="382526" y="1044703"/>
                    <a:pt x="365950" y="1044798"/>
                  </a:cubicBezTo>
                  <a:lnTo>
                    <a:pt x="259938" y="1044798"/>
                  </a:lnTo>
                  <a:cubicBezTo>
                    <a:pt x="224600" y="1044798"/>
                    <a:pt x="189161" y="1046513"/>
                    <a:pt x="154019" y="1043846"/>
                  </a:cubicBezTo>
                  <a:cubicBezTo>
                    <a:pt x="142019" y="1042893"/>
                    <a:pt x="130969" y="1030987"/>
                    <a:pt x="119444" y="1024033"/>
                  </a:cubicBezTo>
                  <a:cubicBezTo>
                    <a:pt x="130392" y="1016700"/>
                    <a:pt x="141154" y="1003174"/>
                    <a:pt x="152307" y="1002888"/>
                  </a:cubicBezTo>
                  <a:close/>
                  <a:moveTo>
                    <a:pt x="638102" y="984412"/>
                  </a:moveTo>
                  <a:cubicBezTo>
                    <a:pt x="588664" y="989922"/>
                    <a:pt x="537944" y="1028034"/>
                    <a:pt x="534163" y="1076325"/>
                  </a:cubicBezTo>
                  <a:cubicBezTo>
                    <a:pt x="527493" y="1162050"/>
                    <a:pt x="532544" y="1247775"/>
                    <a:pt x="532544" y="1333500"/>
                  </a:cubicBezTo>
                  <a:lnTo>
                    <a:pt x="623311" y="1333500"/>
                  </a:lnTo>
                  <a:cubicBezTo>
                    <a:pt x="623311" y="1322262"/>
                    <a:pt x="623311" y="1314450"/>
                    <a:pt x="623311" y="1305879"/>
                  </a:cubicBezTo>
                  <a:cubicBezTo>
                    <a:pt x="623311" y="1258254"/>
                    <a:pt x="622362" y="1210629"/>
                    <a:pt x="624269" y="1163861"/>
                  </a:cubicBezTo>
                  <a:cubicBezTo>
                    <a:pt x="624269" y="1155193"/>
                    <a:pt x="636073" y="1146906"/>
                    <a:pt x="642463" y="1138524"/>
                  </a:cubicBezTo>
                  <a:cubicBezTo>
                    <a:pt x="650267" y="1146715"/>
                    <a:pt x="660936" y="1153764"/>
                    <a:pt x="665225" y="1163575"/>
                  </a:cubicBezTo>
                  <a:cubicBezTo>
                    <a:pt x="669513" y="1173386"/>
                    <a:pt x="666173" y="1184530"/>
                    <a:pt x="666173" y="1195198"/>
                  </a:cubicBezTo>
                  <a:lnTo>
                    <a:pt x="666173" y="1333977"/>
                  </a:lnTo>
                  <a:lnTo>
                    <a:pt x="985363" y="1333977"/>
                  </a:lnTo>
                  <a:lnTo>
                    <a:pt x="985363" y="1292925"/>
                  </a:lnTo>
                  <a:cubicBezTo>
                    <a:pt x="985363" y="1251490"/>
                    <a:pt x="983931" y="1210057"/>
                    <a:pt x="986312" y="1169100"/>
                  </a:cubicBezTo>
                  <a:cubicBezTo>
                    <a:pt x="986982" y="1158717"/>
                    <a:pt x="999548" y="1148907"/>
                    <a:pt x="1006599" y="1138905"/>
                  </a:cubicBezTo>
                  <a:cubicBezTo>
                    <a:pt x="1014887" y="1148240"/>
                    <a:pt x="1021938" y="1158622"/>
                    <a:pt x="1027556" y="1169766"/>
                  </a:cubicBezTo>
                  <a:cubicBezTo>
                    <a:pt x="1029556" y="1180243"/>
                    <a:pt x="1029844" y="1190911"/>
                    <a:pt x="1028319" y="1201484"/>
                  </a:cubicBezTo>
                  <a:lnTo>
                    <a:pt x="1028319" y="1334834"/>
                  </a:lnTo>
                  <a:lnTo>
                    <a:pt x="1119374" y="1333977"/>
                  </a:lnTo>
                  <a:cubicBezTo>
                    <a:pt x="1119374" y="1321976"/>
                    <a:pt x="1120806" y="1311594"/>
                    <a:pt x="1120806" y="1301212"/>
                  </a:cubicBezTo>
                  <a:cubicBezTo>
                    <a:pt x="1120806" y="1229107"/>
                    <a:pt x="1120806" y="1156908"/>
                    <a:pt x="1119467" y="1084803"/>
                  </a:cubicBezTo>
                  <a:cubicBezTo>
                    <a:pt x="1118713" y="1075373"/>
                    <a:pt x="1116230" y="1066039"/>
                    <a:pt x="1112230" y="1057466"/>
                  </a:cubicBezTo>
                  <a:cubicBezTo>
                    <a:pt x="1083180" y="985172"/>
                    <a:pt x="986982" y="964883"/>
                    <a:pt x="932594" y="1019366"/>
                  </a:cubicBezTo>
                  <a:cubicBezTo>
                    <a:pt x="905824" y="1046132"/>
                    <a:pt x="878012" y="1072040"/>
                    <a:pt x="852581" y="1099948"/>
                  </a:cubicBezTo>
                  <a:cubicBezTo>
                    <a:pt x="832293" y="1122237"/>
                    <a:pt x="816387" y="1120141"/>
                    <a:pt x="797049" y="1098995"/>
                  </a:cubicBezTo>
                  <a:cubicBezTo>
                    <a:pt x="773051" y="1072897"/>
                    <a:pt x="747238" y="1048418"/>
                    <a:pt x="721900" y="1023558"/>
                  </a:cubicBezTo>
                  <a:cubicBezTo>
                    <a:pt x="710180" y="1011937"/>
                    <a:pt x="699613" y="996792"/>
                    <a:pt x="685326" y="990600"/>
                  </a:cubicBezTo>
                  <a:cubicBezTo>
                    <a:pt x="670918" y="984361"/>
                    <a:pt x="654581" y="982576"/>
                    <a:pt x="638102" y="984412"/>
                  </a:cubicBezTo>
                  <a:close/>
                  <a:moveTo>
                    <a:pt x="150968" y="892685"/>
                  </a:moveTo>
                  <a:cubicBezTo>
                    <a:pt x="224219" y="890970"/>
                    <a:pt x="297657" y="890970"/>
                    <a:pt x="370899" y="892685"/>
                  </a:cubicBezTo>
                  <a:cubicBezTo>
                    <a:pt x="381661" y="892685"/>
                    <a:pt x="392144" y="905734"/>
                    <a:pt x="402711" y="912687"/>
                  </a:cubicBezTo>
                  <a:cubicBezTo>
                    <a:pt x="391474" y="920117"/>
                    <a:pt x="380712" y="933070"/>
                    <a:pt x="369001" y="934023"/>
                  </a:cubicBezTo>
                  <a:cubicBezTo>
                    <a:pt x="332613" y="936404"/>
                    <a:pt x="295369" y="934975"/>
                    <a:pt x="259082" y="934975"/>
                  </a:cubicBezTo>
                  <a:cubicBezTo>
                    <a:pt x="223643" y="934975"/>
                    <a:pt x="188026" y="936881"/>
                    <a:pt x="152680" y="933927"/>
                  </a:cubicBezTo>
                  <a:cubicBezTo>
                    <a:pt x="141062" y="933070"/>
                    <a:pt x="130495" y="919926"/>
                    <a:pt x="119342" y="912401"/>
                  </a:cubicBezTo>
                  <a:cubicBezTo>
                    <a:pt x="129918" y="905543"/>
                    <a:pt x="140299" y="893351"/>
                    <a:pt x="150968" y="892685"/>
                  </a:cubicBezTo>
                  <a:close/>
                  <a:moveTo>
                    <a:pt x="1268918" y="692087"/>
                  </a:moveTo>
                  <a:cubicBezTo>
                    <a:pt x="1248342" y="714947"/>
                    <a:pt x="1230148" y="735045"/>
                    <a:pt x="1211768" y="755238"/>
                  </a:cubicBezTo>
                  <a:cubicBezTo>
                    <a:pt x="1207201" y="760382"/>
                    <a:pt x="1203099" y="766001"/>
                    <a:pt x="1197006" y="773622"/>
                  </a:cubicBezTo>
                  <a:lnTo>
                    <a:pt x="1258630" y="828771"/>
                  </a:lnTo>
                  <a:lnTo>
                    <a:pt x="1331686" y="746856"/>
                  </a:lnTo>
                  <a:close/>
                  <a:moveTo>
                    <a:pt x="824573" y="663321"/>
                  </a:moveTo>
                  <a:cubicBezTo>
                    <a:pt x="761042" y="662274"/>
                    <a:pt x="708654" y="712948"/>
                    <a:pt x="707613" y="776479"/>
                  </a:cubicBezTo>
                  <a:cubicBezTo>
                    <a:pt x="707613" y="777621"/>
                    <a:pt x="707613" y="778860"/>
                    <a:pt x="707613" y="780003"/>
                  </a:cubicBezTo>
                  <a:cubicBezTo>
                    <a:pt x="706850" y="843154"/>
                    <a:pt x="757424" y="894875"/>
                    <a:pt x="820573" y="895636"/>
                  </a:cubicBezTo>
                  <a:cubicBezTo>
                    <a:pt x="821057" y="895636"/>
                    <a:pt x="821438" y="895636"/>
                    <a:pt x="821913" y="895636"/>
                  </a:cubicBezTo>
                  <a:cubicBezTo>
                    <a:pt x="885062" y="897161"/>
                    <a:pt x="937357" y="847154"/>
                    <a:pt x="938873" y="784099"/>
                  </a:cubicBezTo>
                  <a:cubicBezTo>
                    <a:pt x="938873" y="782575"/>
                    <a:pt x="938873" y="781050"/>
                    <a:pt x="938873" y="779527"/>
                  </a:cubicBezTo>
                  <a:cubicBezTo>
                    <a:pt x="939254" y="715900"/>
                    <a:pt x="888206" y="663989"/>
                    <a:pt x="824573" y="663321"/>
                  </a:cubicBezTo>
                  <a:close/>
                  <a:moveTo>
                    <a:pt x="404906" y="440152"/>
                  </a:moveTo>
                  <a:cubicBezTo>
                    <a:pt x="350230" y="439580"/>
                    <a:pt x="305275" y="483205"/>
                    <a:pt x="304131" y="537878"/>
                  </a:cubicBezTo>
                  <a:cubicBezTo>
                    <a:pt x="304893" y="592552"/>
                    <a:pt x="348807" y="636748"/>
                    <a:pt x="403473" y="637891"/>
                  </a:cubicBezTo>
                  <a:cubicBezTo>
                    <a:pt x="456912" y="637128"/>
                    <a:pt x="500342" y="594742"/>
                    <a:pt x="502351" y="541307"/>
                  </a:cubicBezTo>
                  <a:cubicBezTo>
                    <a:pt x="503011" y="486634"/>
                    <a:pt x="459582" y="441485"/>
                    <a:pt x="404906" y="440152"/>
                  </a:cubicBezTo>
                  <a:close/>
                  <a:moveTo>
                    <a:pt x="404050" y="394717"/>
                  </a:moveTo>
                  <a:cubicBezTo>
                    <a:pt x="481292" y="394717"/>
                    <a:pt x="544255" y="456630"/>
                    <a:pt x="545688" y="533877"/>
                  </a:cubicBezTo>
                  <a:cubicBezTo>
                    <a:pt x="546348" y="612554"/>
                    <a:pt x="483394" y="676943"/>
                    <a:pt x="404720" y="677991"/>
                  </a:cubicBezTo>
                  <a:cubicBezTo>
                    <a:pt x="326232" y="678372"/>
                    <a:pt x="262124" y="615412"/>
                    <a:pt x="261175" y="536926"/>
                  </a:cubicBezTo>
                  <a:cubicBezTo>
                    <a:pt x="261556" y="458249"/>
                    <a:pt x="325376" y="394717"/>
                    <a:pt x="404050" y="394717"/>
                  </a:cubicBezTo>
                  <a:close/>
                  <a:moveTo>
                    <a:pt x="377000" y="299753"/>
                  </a:moveTo>
                  <a:cubicBezTo>
                    <a:pt x="367475" y="328328"/>
                    <a:pt x="375093" y="358046"/>
                    <a:pt x="335087" y="374905"/>
                  </a:cubicBezTo>
                  <a:cubicBezTo>
                    <a:pt x="292987" y="392621"/>
                    <a:pt x="277937" y="361665"/>
                    <a:pt x="253650" y="349759"/>
                  </a:cubicBezTo>
                  <a:lnTo>
                    <a:pt x="215550" y="382429"/>
                  </a:lnTo>
                  <a:cubicBezTo>
                    <a:pt x="228786" y="412910"/>
                    <a:pt x="260217" y="428436"/>
                    <a:pt x="242981" y="470440"/>
                  </a:cubicBezTo>
                  <a:cubicBezTo>
                    <a:pt x="225744" y="512446"/>
                    <a:pt x="191160" y="499778"/>
                    <a:pt x="166111" y="514350"/>
                  </a:cubicBezTo>
                  <a:lnTo>
                    <a:pt x="166111" y="565500"/>
                  </a:lnTo>
                  <a:cubicBezTo>
                    <a:pt x="194211" y="573881"/>
                    <a:pt x="224600" y="565500"/>
                    <a:pt x="241650" y="604933"/>
                  </a:cubicBezTo>
                  <a:cubicBezTo>
                    <a:pt x="259556" y="645986"/>
                    <a:pt x="232125" y="663036"/>
                    <a:pt x="218405" y="686372"/>
                  </a:cubicBezTo>
                  <a:lnTo>
                    <a:pt x="254031" y="726187"/>
                  </a:lnTo>
                  <a:cubicBezTo>
                    <a:pt x="279936" y="708280"/>
                    <a:pt x="296131" y="684563"/>
                    <a:pt x="335942" y="699803"/>
                  </a:cubicBezTo>
                  <a:cubicBezTo>
                    <a:pt x="377661" y="715804"/>
                    <a:pt x="365280" y="751523"/>
                    <a:pt x="379186" y="775145"/>
                  </a:cubicBezTo>
                  <a:lnTo>
                    <a:pt x="429862" y="775145"/>
                  </a:lnTo>
                  <a:cubicBezTo>
                    <a:pt x="439862" y="746570"/>
                    <a:pt x="432048" y="716756"/>
                    <a:pt x="471767" y="700088"/>
                  </a:cubicBezTo>
                  <a:cubicBezTo>
                    <a:pt x="513206" y="682753"/>
                    <a:pt x="529586" y="712280"/>
                    <a:pt x="551306" y="721519"/>
                  </a:cubicBezTo>
                  <a:lnTo>
                    <a:pt x="595694" y="688372"/>
                  </a:lnTo>
                  <a:cubicBezTo>
                    <a:pt x="589499" y="679419"/>
                    <a:pt x="582551" y="670942"/>
                    <a:pt x="575025" y="663036"/>
                  </a:cubicBezTo>
                  <a:cubicBezTo>
                    <a:pt x="554738" y="645509"/>
                    <a:pt x="559780" y="626936"/>
                    <a:pt x="568356" y="605886"/>
                  </a:cubicBezTo>
                  <a:cubicBezTo>
                    <a:pt x="576923" y="584835"/>
                    <a:pt x="586448" y="567786"/>
                    <a:pt x="613023" y="568929"/>
                  </a:cubicBezTo>
                  <a:cubicBezTo>
                    <a:pt x="634836" y="570072"/>
                    <a:pt x="643793" y="561023"/>
                    <a:pt x="644175" y="537401"/>
                  </a:cubicBezTo>
                  <a:cubicBezTo>
                    <a:pt x="644649" y="511207"/>
                    <a:pt x="633217" y="504063"/>
                    <a:pt x="610456" y="504731"/>
                  </a:cubicBezTo>
                  <a:cubicBezTo>
                    <a:pt x="587694" y="505397"/>
                    <a:pt x="579788" y="493682"/>
                    <a:pt x="568830" y="474822"/>
                  </a:cubicBezTo>
                  <a:cubicBezTo>
                    <a:pt x="545874" y="435769"/>
                    <a:pt x="566645" y="412528"/>
                    <a:pt x="592355" y="387096"/>
                  </a:cubicBezTo>
                  <a:lnTo>
                    <a:pt x="592550" y="387096"/>
                  </a:lnTo>
                  <a:lnTo>
                    <a:pt x="556738" y="348330"/>
                  </a:lnTo>
                  <a:cubicBezTo>
                    <a:pt x="480538" y="399956"/>
                    <a:pt x="451963" y="388525"/>
                    <a:pt x="428151" y="299753"/>
                  </a:cubicBezTo>
                  <a:close/>
                  <a:moveTo>
                    <a:pt x="808007" y="278036"/>
                  </a:moveTo>
                  <a:lnTo>
                    <a:pt x="734848" y="359950"/>
                  </a:lnTo>
                  <a:lnTo>
                    <a:pt x="1163473" y="743046"/>
                  </a:lnTo>
                  <a:lnTo>
                    <a:pt x="1236632" y="661226"/>
                  </a:lnTo>
                  <a:close/>
                  <a:moveTo>
                    <a:pt x="700562" y="256318"/>
                  </a:moveTo>
                  <a:cubicBezTo>
                    <a:pt x="706562" y="277179"/>
                    <a:pt x="711231" y="293561"/>
                    <a:pt x="717324" y="314993"/>
                  </a:cubicBezTo>
                  <a:lnTo>
                    <a:pt x="761805" y="265177"/>
                  </a:lnTo>
                  <a:close/>
                  <a:moveTo>
                    <a:pt x="398525" y="251651"/>
                  </a:moveTo>
                  <a:cubicBezTo>
                    <a:pt x="409194" y="251651"/>
                    <a:pt x="419863" y="252508"/>
                    <a:pt x="430430" y="251651"/>
                  </a:cubicBezTo>
                  <a:cubicBezTo>
                    <a:pt x="459963" y="248984"/>
                    <a:pt x="474436" y="260510"/>
                    <a:pt x="474911" y="291561"/>
                  </a:cubicBezTo>
                  <a:cubicBezTo>
                    <a:pt x="474911" y="303752"/>
                    <a:pt x="483012" y="315849"/>
                    <a:pt x="487394" y="327946"/>
                  </a:cubicBezTo>
                  <a:cubicBezTo>
                    <a:pt x="499486" y="323088"/>
                    <a:pt x="514155" y="321089"/>
                    <a:pt x="523019" y="312897"/>
                  </a:cubicBezTo>
                  <a:cubicBezTo>
                    <a:pt x="546636" y="290894"/>
                    <a:pt x="565780" y="291942"/>
                    <a:pt x="585118" y="317183"/>
                  </a:cubicBezTo>
                  <a:cubicBezTo>
                    <a:pt x="592169" y="325279"/>
                    <a:pt x="599601" y="332804"/>
                    <a:pt x="607600" y="339948"/>
                  </a:cubicBezTo>
                  <a:cubicBezTo>
                    <a:pt x="647226" y="379477"/>
                    <a:pt x="647226" y="379477"/>
                    <a:pt x="615507" y="424530"/>
                  </a:cubicBezTo>
                  <a:cubicBezTo>
                    <a:pt x="599787" y="446818"/>
                    <a:pt x="604075" y="459010"/>
                    <a:pt x="630557" y="462630"/>
                  </a:cubicBezTo>
                  <a:cubicBezTo>
                    <a:pt x="697232" y="470917"/>
                    <a:pt x="687037" y="473964"/>
                    <a:pt x="687707" y="530734"/>
                  </a:cubicBezTo>
                  <a:cubicBezTo>
                    <a:pt x="687037" y="539021"/>
                    <a:pt x="687037" y="547212"/>
                    <a:pt x="687707" y="555499"/>
                  </a:cubicBezTo>
                  <a:cubicBezTo>
                    <a:pt x="693604" y="591694"/>
                    <a:pt x="677512" y="606839"/>
                    <a:pt x="642175" y="610744"/>
                  </a:cubicBezTo>
                  <a:cubicBezTo>
                    <a:pt x="604075" y="614935"/>
                    <a:pt x="597787" y="629127"/>
                    <a:pt x="623125" y="656845"/>
                  </a:cubicBezTo>
                  <a:cubicBezTo>
                    <a:pt x="648463" y="684563"/>
                    <a:pt x="647123" y="705136"/>
                    <a:pt x="618074" y="726377"/>
                  </a:cubicBezTo>
                  <a:cubicBezTo>
                    <a:pt x="613600" y="730187"/>
                    <a:pt x="609312" y="734378"/>
                    <a:pt x="605405" y="738855"/>
                  </a:cubicBezTo>
                  <a:cubicBezTo>
                    <a:pt x="562738" y="781527"/>
                    <a:pt x="562831" y="781431"/>
                    <a:pt x="510155" y="750094"/>
                  </a:cubicBezTo>
                  <a:cubicBezTo>
                    <a:pt x="487394" y="736474"/>
                    <a:pt x="478631" y="747808"/>
                    <a:pt x="475013" y="769811"/>
                  </a:cubicBezTo>
                  <a:cubicBezTo>
                    <a:pt x="465488" y="824961"/>
                    <a:pt x="465488" y="824961"/>
                    <a:pt x="409956" y="824961"/>
                  </a:cubicBezTo>
                  <a:cubicBezTo>
                    <a:pt x="398143" y="824294"/>
                    <a:pt x="386237" y="824294"/>
                    <a:pt x="374424" y="824961"/>
                  </a:cubicBezTo>
                  <a:cubicBezTo>
                    <a:pt x="343663" y="828390"/>
                    <a:pt x="331943" y="814007"/>
                    <a:pt x="330612" y="784385"/>
                  </a:cubicBezTo>
                  <a:cubicBezTo>
                    <a:pt x="330138" y="771620"/>
                    <a:pt x="322036" y="759239"/>
                    <a:pt x="317469" y="746285"/>
                  </a:cubicBezTo>
                  <a:cubicBezTo>
                    <a:pt x="304223" y="751713"/>
                    <a:pt x="288894" y="754285"/>
                    <a:pt x="278318" y="763238"/>
                  </a:cubicBezTo>
                  <a:cubicBezTo>
                    <a:pt x="257175" y="782288"/>
                    <a:pt x="240218" y="783717"/>
                    <a:pt x="221931" y="760572"/>
                  </a:cubicBezTo>
                  <a:cubicBezTo>
                    <a:pt x="216880" y="753999"/>
                    <a:pt x="210117" y="748951"/>
                    <a:pt x="204592" y="742856"/>
                  </a:cubicBezTo>
                  <a:cubicBezTo>
                    <a:pt x="190212" y="727235"/>
                    <a:pt x="168018" y="713138"/>
                    <a:pt x="164585" y="695231"/>
                  </a:cubicBezTo>
                  <a:cubicBezTo>
                    <a:pt x="161832" y="680943"/>
                    <a:pt x="181831" y="662178"/>
                    <a:pt x="191644" y="645319"/>
                  </a:cubicBezTo>
                  <a:cubicBezTo>
                    <a:pt x="194686" y="641985"/>
                    <a:pt x="196593" y="637699"/>
                    <a:pt x="202025" y="627222"/>
                  </a:cubicBezTo>
                  <a:cubicBezTo>
                    <a:pt x="191160" y="621697"/>
                    <a:pt x="181738" y="613601"/>
                    <a:pt x="171255" y="611887"/>
                  </a:cubicBezTo>
                  <a:cubicBezTo>
                    <a:pt x="117444" y="603124"/>
                    <a:pt x="117342" y="603695"/>
                    <a:pt x="117342" y="548450"/>
                  </a:cubicBezTo>
                  <a:cubicBezTo>
                    <a:pt x="117918" y="538925"/>
                    <a:pt x="117918" y="529400"/>
                    <a:pt x="117342" y="519875"/>
                  </a:cubicBezTo>
                  <a:cubicBezTo>
                    <a:pt x="113063" y="485586"/>
                    <a:pt x="123248" y="467678"/>
                    <a:pt x="162111" y="465963"/>
                  </a:cubicBezTo>
                  <a:cubicBezTo>
                    <a:pt x="203355" y="464154"/>
                    <a:pt x="209736" y="448913"/>
                    <a:pt x="181635" y="418338"/>
                  </a:cubicBezTo>
                  <a:cubicBezTo>
                    <a:pt x="157070" y="391478"/>
                    <a:pt x="159730" y="372047"/>
                    <a:pt x="187068" y="351663"/>
                  </a:cubicBezTo>
                  <a:cubicBezTo>
                    <a:pt x="194304" y="345567"/>
                    <a:pt x="201067" y="338900"/>
                    <a:pt x="207262" y="331757"/>
                  </a:cubicBezTo>
                  <a:cubicBezTo>
                    <a:pt x="246599" y="292514"/>
                    <a:pt x="246599" y="292514"/>
                    <a:pt x="291936" y="324231"/>
                  </a:cubicBezTo>
                  <a:cubicBezTo>
                    <a:pt x="313655" y="339471"/>
                    <a:pt x="325655" y="334519"/>
                    <a:pt x="330705" y="308230"/>
                  </a:cubicBezTo>
                  <a:cubicBezTo>
                    <a:pt x="341561" y="251746"/>
                    <a:pt x="341561" y="251746"/>
                    <a:pt x="398525" y="251651"/>
                  </a:cubicBezTo>
                  <a:close/>
                  <a:moveTo>
                    <a:pt x="381949" y="80296"/>
                  </a:moveTo>
                  <a:lnTo>
                    <a:pt x="422142" y="80296"/>
                  </a:lnTo>
                  <a:lnTo>
                    <a:pt x="421863" y="120111"/>
                  </a:lnTo>
                  <a:lnTo>
                    <a:pt x="383763" y="120111"/>
                  </a:lnTo>
                  <a:close/>
                  <a:moveTo>
                    <a:pt x="295368" y="80201"/>
                  </a:moveTo>
                  <a:lnTo>
                    <a:pt x="333468" y="80201"/>
                  </a:lnTo>
                  <a:lnTo>
                    <a:pt x="333468" y="118301"/>
                  </a:lnTo>
                  <a:lnTo>
                    <a:pt x="295368" y="118301"/>
                  </a:lnTo>
                  <a:close/>
                  <a:moveTo>
                    <a:pt x="510156" y="77820"/>
                  </a:moveTo>
                  <a:lnTo>
                    <a:pt x="510156" y="118969"/>
                  </a:lnTo>
                  <a:lnTo>
                    <a:pt x="471293" y="118969"/>
                  </a:lnTo>
                  <a:lnTo>
                    <a:pt x="469386" y="79820"/>
                  </a:lnTo>
                  <a:close/>
                  <a:moveTo>
                    <a:pt x="219168" y="44769"/>
                  </a:moveTo>
                  <a:lnTo>
                    <a:pt x="219168" y="155354"/>
                  </a:lnTo>
                  <a:lnTo>
                    <a:pt x="590643" y="155354"/>
                  </a:lnTo>
                  <a:lnTo>
                    <a:pt x="590643" y="44769"/>
                  </a:lnTo>
                  <a:close/>
                  <a:moveTo>
                    <a:pt x="221549" y="0"/>
                  </a:moveTo>
                  <a:cubicBezTo>
                    <a:pt x="343560" y="0"/>
                    <a:pt x="465581" y="0"/>
                    <a:pt x="587592" y="0"/>
                  </a:cubicBezTo>
                  <a:cubicBezTo>
                    <a:pt x="619599" y="0"/>
                    <a:pt x="635217" y="18289"/>
                    <a:pt x="636268" y="49054"/>
                  </a:cubicBezTo>
                  <a:cubicBezTo>
                    <a:pt x="636938" y="62008"/>
                    <a:pt x="636268" y="74963"/>
                    <a:pt x="636268" y="92489"/>
                  </a:cubicBezTo>
                  <a:cubicBezTo>
                    <a:pt x="675605" y="92489"/>
                    <a:pt x="713231" y="92489"/>
                    <a:pt x="750568" y="92489"/>
                  </a:cubicBezTo>
                  <a:cubicBezTo>
                    <a:pt x="793524" y="92489"/>
                    <a:pt x="811811" y="107538"/>
                    <a:pt x="806955" y="149639"/>
                  </a:cubicBezTo>
                  <a:cubicBezTo>
                    <a:pt x="800760" y="203931"/>
                    <a:pt x="822954" y="236888"/>
                    <a:pt x="863054" y="271558"/>
                  </a:cubicBezTo>
                  <a:cubicBezTo>
                    <a:pt x="1026123" y="412433"/>
                    <a:pt x="1185863" y="557308"/>
                    <a:pt x="1346550" y="701041"/>
                  </a:cubicBezTo>
                  <a:cubicBezTo>
                    <a:pt x="1383506" y="734093"/>
                    <a:pt x="1383981" y="752381"/>
                    <a:pt x="1350262" y="789909"/>
                  </a:cubicBezTo>
                  <a:cubicBezTo>
                    <a:pt x="1332068" y="810197"/>
                    <a:pt x="1314357" y="830867"/>
                    <a:pt x="1295781" y="850774"/>
                  </a:cubicBezTo>
                  <a:cubicBezTo>
                    <a:pt x="1269299" y="879349"/>
                    <a:pt x="1251198" y="879349"/>
                    <a:pt x="1220149" y="852012"/>
                  </a:cubicBezTo>
                  <a:cubicBezTo>
                    <a:pt x="1110807" y="753809"/>
                    <a:pt x="1001744" y="655416"/>
                    <a:pt x="892876" y="556737"/>
                  </a:cubicBezTo>
                  <a:cubicBezTo>
                    <a:pt x="867538" y="533877"/>
                    <a:pt x="842200" y="511112"/>
                    <a:pt x="812192" y="484252"/>
                  </a:cubicBezTo>
                  <a:lnTo>
                    <a:pt x="812192" y="616364"/>
                  </a:lnTo>
                  <a:cubicBezTo>
                    <a:pt x="827438" y="618745"/>
                    <a:pt x="842581" y="620554"/>
                    <a:pt x="857436" y="623412"/>
                  </a:cubicBezTo>
                  <a:cubicBezTo>
                    <a:pt x="932687" y="637128"/>
                    <a:pt x="987075" y="703137"/>
                    <a:pt x="986117" y="779623"/>
                  </a:cubicBezTo>
                  <a:cubicBezTo>
                    <a:pt x="986312" y="856013"/>
                    <a:pt x="932306" y="921735"/>
                    <a:pt x="857343" y="936404"/>
                  </a:cubicBezTo>
                  <a:cubicBezTo>
                    <a:pt x="783524" y="949834"/>
                    <a:pt x="710273" y="910305"/>
                    <a:pt x="681038" y="841154"/>
                  </a:cubicBezTo>
                  <a:cubicBezTo>
                    <a:pt x="650267" y="770859"/>
                    <a:pt x="675894" y="688658"/>
                    <a:pt x="741136" y="648272"/>
                  </a:cubicBezTo>
                  <a:cubicBezTo>
                    <a:pt x="760856" y="635889"/>
                    <a:pt x="769711" y="623603"/>
                    <a:pt x="767423" y="600647"/>
                  </a:cubicBezTo>
                  <a:cubicBezTo>
                    <a:pt x="765423" y="581693"/>
                    <a:pt x="765423" y="562452"/>
                    <a:pt x="767423" y="543497"/>
                  </a:cubicBezTo>
                  <a:cubicBezTo>
                    <a:pt x="774567" y="478822"/>
                    <a:pt x="764949" y="422720"/>
                    <a:pt x="702943" y="385287"/>
                  </a:cubicBezTo>
                  <a:cubicBezTo>
                    <a:pt x="691325" y="378239"/>
                    <a:pt x="685893" y="358046"/>
                    <a:pt x="681605" y="342711"/>
                  </a:cubicBezTo>
                  <a:cubicBezTo>
                    <a:pt x="672080" y="310896"/>
                    <a:pt x="666080" y="278322"/>
                    <a:pt x="658462" y="246127"/>
                  </a:cubicBezTo>
                  <a:cubicBezTo>
                    <a:pt x="652556" y="221267"/>
                    <a:pt x="661895" y="209646"/>
                    <a:pt x="687605" y="212313"/>
                  </a:cubicBezTo>
                  <a:cubicBezTo>
                    <a:pt x="713324" y="214980"/>
                    <a:pt x="736950" y="217743"/>
                    <a:pt x="764381" y="220790"/>
                  </a:cubicBezTo>
                  <a:lnTo>
                    <a:pt x="764381" y="137351"/>
                  </a:lnTo>
                  <a:lnTo>
                    <a:pt x="641793" y="137351"/>
                  </a:lnTo>
                  <a:cubicBezTo>
                    <a:pt x="632268" y="194501"/>
                    <a:pt x="626650" y="199550"/>
                    <a:pt x="568542" y="199550"/>
                  </a:cubicBezTo>
                  <a:lnTo>
                    <a:pt x="241650" y="199550"/>
                  </a:lnTo>
                  <a:cubicBezTo>
                    <a:pt x="187737" y="199550"/>
                    <a:pt x="179543" y="192215"/>
                    <a:pt x="173738" y="137828"/>
                  </a:cubicBezTo>
                  <a:lnTo>
                    <a:pt x="49430" y="137828"/>
                  </a:lnTo>
                  <a:lnTo>
                    <a:pt x="49430" y="1222154"/>
                  </a:lnTo>
                  <a:lnTo>
                    <a:pt x="489393" y="1222154"/>
                  </a:lnTo>
                  <a:cubicBezTo>
                    <a:pt x="489393" y="1185483"/>
                    <a:pt x="489393" y="1147954"/>
                    <a:pt x="489393" y="1110426"/>
                  </a:cubicBezTo>
                  <a:cubicBezTo>
                    <a:pt x="488156" y="1003365"/>
                    <a:pt x="564738" y="928688"/>
                    <a:pt x="699511" y="946119"/>
                  </a:cubicBezTo>
                  <a:cubicBezTo>
                    <a:pt x="709520" y="949262"/>
                    <a:pt x="718468" y="955358"/>
                    <a:pt x="725044" y="963550"/>
                  </a:cubicBezTo>
                  <a:cubicBezTo>
                    <a:pt x="757805" y="995935"/>
                    <a:pt x="789905" y="1028986"/>
                    <a:pt x="829819" y="1069563"/>
                  </a:cubicBezTo>
                  <a:cubicBezTo>
                    <a:pt x="856394" y="1039654"/>
                    <a:pt x="881918" y="1013556"/>
                    <a:pt x="904112" y="984886"/>
                  </a:cubicBezTo>
                  <a:cubicBezTo>
                    <a:pt x="929925" y="951643"/>
                    <a:pt x="961830" y="942500"/>
                    <a:pt x="1002888" y="944309"/>
                  </a:cubicBezTo>
                  <a:cubicBezTo>
                    <a:pt x="1091943" y="948119"/>
                    <a:pt x="1157669" y="1005460"/>
                    <a:pt x="1161287" y="1093948"/>
                  </a:cubicBezTo>
                  <a:cubicBezTo>
                    <a:pt x="1164710" y="1177958"/>
                    <a:pt x="1162143" y="1262158"/>
                    <a:pt x="1162329" y="1346265"/>
                  </a:cubicBezTo>
                  <a:cubicBezTo>
                    <a:pt x="1162329" y="1367887"/>
                    <a:pt x="1153567" y="1378650"/>
                    <a:pt x="1130424" y="1378650"/>
                  </a:cubicBezTo>
                  <a:cubicBezTo>
                    <a:pt x="926688" y="1378173"/>
                    <a:pt x="722942" y="1378173"/>
                    <a:pt x="519113" y="1378650"/>
                  </a:cubicBezTo>
                  <a:cubicBezTo>
                    <a:pt x="496249" y="1378650"/>
                    <a:pt x="487105" y="1369125"/>
                    <a:pt x="487961" y="1346455"/>
                  </a:cubicBezTo>
                  <a:cubicBezTo>
                    <a:pt x="488538" y="1321976"/>
                    <a:pt x="487775" y="1297115"/>
                    <a:pt x="487775" y="1266064"/>
                  </a:cubicBezTo>
                  <a:lnTo>
                    <a:pt x="445387" y="1266064"/>
                  </a:lnTo>
                  <a:cubicBezTo>
                    <a:pt x="316232" y="1266064"/>
                    <a:pt x="187068" y="1266064"/>
                    <a:pt x="57913" y="1266064"/>
                  </a:cubicBezTo>
                  <a:cubicBezTo>
                    <a:pt x="14288" y="1266064"/>
                    <a:pt x="0" y="1252348"/>
                    <a:pt x="0" y="1208914"/>
                  </a:cubicBezTo>
                  <a:cubicBezTo>
                    <a:pt x="0" y="855918"/>
                    <a:pt x="0" y="502921"/>
                    <a:pt x="0" y="149830"/>
                  </a:cubicBezTo>
                  <a:cubicBezTo>
                    <a:pt x="0" y="104300"/>
                    <a:pt x="13813" y="91441"/>
                    <a:pt x="59913" y="91060"/>
                  </a:cubicBezTo>
                  <a:cubicBezTo>
                    <a:pt x="95343" y="91060"/>
                    <a:pt x="130876" y="91060"/>
                    <a:pt x="170976" y="91060"/>
                  </a:cubicBezTo>
                  <a:cubicBezTo>
                    <a:pt x="171831" y="75820"/>
                    <a:pt x="172687" y="62485"/>
                    <a:pt x="173162" y="48579"/>
                  </a:cubicBezTo>
                  <a:cubicBezTo>
                    <a:pt x="174110" y="17146"/>
                    <a:pt x="189737" y="0"/>
                    <a:pt x="221549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33236C-4568-4C06-84AD-8586B2F291AF}"/>
                </a:ext>
              </a:extLst>
            </p:cNvPr>
            <p:cNvSpPr txBox="1"/>
            <p:nvPr/>
          </p:nvSpPr>
          <p:spPr>
            <a:xfrm>
              <a:off x="3584774" y="4348646"/>
              <a:ext cx="21658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This is a sample text that you can edit. You can change font(size, color, name).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620CEF-0B94-4C43-86D4-5FD09514E3D2}"/>
                </a:ext>
              </a:extLst>
            </p:cNvPr>
            <p:cNvSpPr txBox="1"/>
            <p:nvPr/>
          </p:nvSpPr>
          <p:spPr>
            <a:xfrm>
              <a:off x="6764394" y="2815238"/>
              <a:ext cx="13943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Engineering and Construction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E60867-9414-4968-A5BB-02571265A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3912" y="2190621"/>
              <a:ext cx="615322" cy="610435"/>
            </a:xfrm>
            <a:custGeom>
              <a:avLst/>
              <a:gdLst>
                <a:gd name="connsiteX0" fmla="*/ 1432173 w 1606869"/>
                <a:gd name="connsiteY0" fmla="*/ 945359 h 1594107"/>
                <a:gd name="connsiteX1" fmla="*/ 1454943 w 1606869"/>
                <a:gd name="connsiteY1" fmla="*/ 966124 h 1594107"/>
                <a:gd name="connsiteX2" fmla="*/ 1455511 w 1606869"/>
                <a:gd name="connsiteY2" fmla="*/ 1011558 h 1594107"/>
                <a:gd name="connsiteX3" fmla="*/ 1432749 w 1606869"/>
                <a:gd name="connsiteY3" fmla="*/ 1042324 h 1594107"/>
                <a:gd name="connsiteX4" fmla="*/ 1407411 w 1606869"/>
                <a:gd name="connsiteY4" fmla="*/ 1010605 h 1594107"/>
                <a:gd name="connsiteX5" fmla="*/ 1407411 w 1606869"/>
                <a:gd name="connsiteY5" fmla="*/ 993174 h 1594107"/>
                <a:gd name="connsiteX6" fmla="*/ 1407123 w 1606869"/>
                <a:gd name="connsiteY6" fmla="*/ 993174 h 1594107"/>
                <a:gd name="connsiteX7" fmla="*/ 1407793 w 1606869"/>
                <a:gd name="connsiteY7" fmla="*/ 968696 h 1594107"/>
                <a:gd name="connsiteX8" fmla="*/ 1432173 w 1606869"/>
                <a:gd name="connsiteY8" fmla="*/ 945359 h 1594107"/>
                <a:gd name="connsiteX9" fmla="*/ 551491 w 1606869"/>
                <a:gd name="connsiteY9" fmla="*/ 945264 h 1594107"/>
                <a:gd name="connsiteX10" fmla="*/ 574448 w 1606869"/>
                <a:gd name="connsiteY10" fmla="*/ 960980 h 1594107"/>
                <a:gd name="connsiteX11" fmla="*/ 574448 w 1606869"/>
                <a:gd name="connsiteY11" fmla="*/ 1023845 h 1594107"/>
                <a:gd name="connsiteX12" fmla="*/ 552161 w 1606869"/>
                <a:gd name="connsiteY12" fmla="*/ 1040990 h 1594107"/>
                <a:gd name="connsiteX13" fmla="*/ 528925 w 1606869"/>
                <a:gd name="connsiteY13" fmla="*/ 1019464 h 1594107"/>
                <a:gd name="connsiteX14" fmla="*/ 528442 w 1606869"/>
                <a:gd name="connsiteY14" fmla="*/ 991461 h 1594107"/>
                <a:gd name="connsiteX15" fmla="*/ 529111 w 1606869"/>
                <a:gd name="connsiteY15" fmla="*/ 966981 h 1594107"/>
                <a:gd name="connsiteX16" fmla="*/ 551491 w 1606869"/>
                <a:gd name="connsiteY16" fmla="*/ 945264 h 1594107"/>
                <a:gd name="connsiteX17" fmla="*/ 926687 w 1606869"/>
                <a:gd name="connsiteY17" fmla="*/ 945073 h 1594107"/>
                <a:gd name="connsiteX18" fmla="*/ 949644 w 1606869"/>
                <a:gd name="connsiteY18" fmla="*/ 960694 h 1594107"/>
                <a:gd name="connsiteX19" fmla="*/ 949644 w 1606869"/>
                <a:gd name="connsiteY19" fmla="*/ 1024322 h 1594107"/>
                <a:gd name="connsiteX20" fmla="*/ 927068 w 1606869"/>
                <a:gd name="connsiteY20" fmla="*/ 1040895 h 1594107"/>
                <a:gd name="connsiteX21" fmla="*/ 907349 w 1606869"/>
                <a:gd name="connsiteY21" fmla="*/ 1024512 h 1594107"/>
                <a:gd name="connsiteX22" fmla="*/ 905163 w 1606869"/>
                <a:gd name="connsiteY22" fmla="*/ 992793 h 1594107"/>
                <a:gd name="connsiteX23" fmla="*/ 907637 w 1606869"/>
                <a:gd name="connsiteY23" fmla="*/ 961075 h 1594107"/>
                <a:gd name="connsiteX24" fmla="*/ 926687 w 1606869"/>
                <a:gd name="connsiteY24" fmla="*/ 945073 h 1594107"/>
                <a:gd name="connsiteX25" fmla="*/ 805430 w 1606869"/>
                <a:gd name="connsiteY25" fmla="*/ 945073 h 1594107"/>
                <a:gd name="connsiteX26" fmla="*/ 826675 w 1606869"/>
                <a:gd name="connsiteY26" fmla="*/ 964123 h 1594107"/>
                <a:gd name="connsiteX27" fmla="*/ 827624 w 1606869"/>
                <a:gd name="connsiteY27" fmla="*/ 1009557 h 1594107"/>
                <a:gd name="connsiteX28" fmla="*/ 803523 w 1606869"/>
                <a:gd name="connsiteY28" fmla="*/ 1042895 h 1594107"/>
                <a:gd name="connsiteX29" fmla="*/ 778854 w 1606869"/>
                <a:gd name="connsiteY29" fmla="*/ 1009653 h 1594107"/>
                <a:gd name="connsiteX30" fmla="*/ 778473 w 1606869"/>
                <a:gd name="connsiteY30" fmla="*/ 983840 h 1594107"/>
                <a:gd name="connsiteX31" fmla="*/ 780287 w 1606869"/>
                <a:gd name="connsiteY31" fmla="*/ 964123 h 1594107"/>
                <a:gd name="connsiteX32" fmla="*/ 805430 w 1606869"/>
                <a:gd name="connsiteY32" fmla="*/ 945073 h 1594107"/>
                <a:gd name="connsiteX33" fmla="*/ 1310450 w 1606869"/>
                <a:gd name="connsiteY33" fmla="*/ 944406 h 1594107"/>
                <a:gd name="connsiteX34" fmla="*/ 1336923 w 1606869"/>
                <a:gd name="connsiteY34" fmla="*/ 991365 h 1594107"/>
                <a:gd name="connsiteX35" fmla="*/ 1329212 w 1606869"/>
                <a:gd name="connsiteY35" fmla="*/ 995651 h 1594107"/>
                <a:gd name="connsiteX36" fmla="*/ 1328542 w 1606869"/>
                <a:gd name="connsiteY36" fmla="*/ 1020035 h 1594107"/>
                <a:gd name="connsiteX37" fmla="*/ 1308348 w 1606869"/>
                <a:gd name="connsiteY37" fmla="*/ 1040704 h 1594107"/>
                <a:gd name="connsiteX38" fmla="*/ 1286350 w 1606869"/>
                <a:gd name="connsiteY38" fmla="*/ 1029465 h 1594107"/>
                <a:gd name="connsiteX39" fmla="*/ 1287875 w 1606869"/>
                <a:gd name="connsiteY39" fmla="*/ 953265 h 1594107"/>
                <a:gd name="connsiteX40" fmla="*/ 1310450 w 1606869"/>
                <a:gd name="connsiteY40" fmla="*/ 944406 h 1594107"/>
                <a:gd name="connsiteX41" fmla="*/ 676080 w 1606869"/>
                <a:gd name="connsiteY41" fmla="*/ 944216 h 1594107"/>
                <a:gd name="connsiteX42" fmla="*/ 700655 w 1606869"/>
                <a:gd name="connsiteY42" fmla="*/ 975553 h 1594107"/>
                <a:gd name="connsiteX43" fmla="*/ 700655 w 1606869"/>
                <a:gd name="connsiteY43" fmla="*/ 993174 h 1594107"/>
                <a:gd name="connsiteX44" fmla="*/ 700562 w 1606869"/>
                <a:gd name="connsiteY44" fmla="*/ 992793 h 1594107"/>
                <a:gd name="connsiteX45" fmla="*/ 699799 w 1606869"/>
                <a:gd name="connsiteY45" fmla="*/ 1021368 h 1594107"/>
                <a:gd name="connsiteX46" fmla="*/ 679512 w 1606869"/>
                <a:gd name="connsiteY46" fmla="*/ 1041085 h 1594107"/>
                <a:gd name="connsiteX47" fmla="*/ 655988 w 1606869"/>
                <a:gd name="connsiteY47" fmla="*/ 1021083 h 1594107"/>
                <a:gd name="connsiteX48" fmla="*/ 655030 w 1606869"/>
                <a:gd name="connsiteY48" fmla="*/ 975267 h 1594107"/>
                <a:gd name="connsiteX49" fmla="*/ 676080 w 1606869"/>
                <a:gd name="connsiteY49" fmla="*/ 944216 h 1594107"/>
                <a:gd name="connsiteX50" fmla="*/ 1180337 w 1606869"/>
                <a:gd name="connsiteY50" fmla="*/ 944026 h 1594107"/>
                <a:gd name="connsiteX51" fmla="*/ 1203768 w 1606869"/>
                <a:gd name="connsiteY51" fmla="*/ 972601 h 1594107"/>
                <a:gd name="connsiteX52" fmla="*/ 1203768 w 1606869"/>
                <a:gd name="connsiteY52" fmla="*/ 1010701 h 1594107"/>
                <a:gd name="connsiteX53" fmla="*/ 1178523 w 1606869"/>
                <a:gd name="connsiteY53" fmla="*/ 1041847 h 1594107"/>
                <a:gd name="connsiteX54" fmla="*/ 1156813 w 1606869"/>
                <a:gd name="connsiteY54" fmla="*/ 1010605 h 1594107"/>
                <a:gd name="connsiteX55" fmla="*/ 1156432 w 1606869"/>
                <a:gd name="connsiteY55" fmla="*/ 993461 h 1594107"/>
                <a:gd name="connsiteX56" fmla="*/ 1156999 w 1606869"/>
                <a:gd name="connsiteY56" fmla="*/ 972601 h 1594107"/>
                <a:gd name="connsiteX57" fmla="*/ 1180337 w 1606869"/>
                <a:gd name="connsiteY57" fmla="*/ 944026 h 1594107"/>
                <a:gd name="connsiteX58" fmla="*/ 1053656 w 1606869"/>
                <a:gd name="connsiteY58" fmla="*/ 943741 h 1594107"/>
                <a:gd name="connsiteX59" fmla="*/ 1078511 w 1606869"/>
                <a:gd name="connsiteY59" fmla="*/ 975363 h 1594107"/>
                <a:gd name="connsiteX60" fmla="*/ 1078511 w 1606869"/>
                <a:gd name="connsiteY60" fmla="*/ 992793 h 1594107"/>
                <a:gd name="connsiteX61" fmla="*/ 1078799 w 1606869"/>
                <a:gd name="connsiteY61" fmla="*/ 992793 h 1594107"/>
                <a:gd name="connsiteX62" fmla="*/ 1078129 w 1606869"/>
                <a:gd name="connsiteY62" fmla="*/ 1017369 h 1594107"/>
                <a:gd name="connsiteX63" fmla="*/ 1057368 w 1606869"/>
                <a:gd name="connsiteY63" fmla="*/ 1040418 h 1594107"/>
                <a:gd name="connsiteX64" fmla="*/ 1030988 w 1606869"/>
                <a:gd name="connsiteY64" fmla="*/ 1018987 h 1594107"/>
                <a:gd name="connsiteX65" fmla="*/ 1030123 w 1606869"/>
                <a:gd name="connsiteY65" fmla="*/ 973554 h 1594107"/>
                <a:gd name="connsiteX66" fmla="*/ 1053656 w 1606869"/>
                <a:gd name="connsiteY66" fmla="*/ 943741 h 1594107"/>
                <a:gd name="connsiteX67" fmla="*/ 341682 w 1606869"/>
                <a:gd name="connsiteY67" fmla="*/ 678255 h 1594107"/>
                <a:gd name="connsiteX68" fmla="*/ 355467 w 1606869"/>
                <a:gd name="connsiteY68" fmla="*/ 679992 h 1594107"/>
                <a:gd name="connsiteX69" fmla="*/ 374517 w 1606869"/>
                <a:gd name="connsiteY69" fmla="*/ 701328 h 1594107"/>
                <a:gd name="connsiteX70" fmla="*/ 358137 w 1606869"/>
                <a:gd name="connsiteY70" fmla="*/ 724093 h 1594107"/>
                <a:gd name="connsiteX71" fmla="*/ 309088 w 1606869"/>
                <a:gd name="connsiteY71" fmla="*/ 726188 h 1594107"/>
                <a:gd name="connsiteX72" fmla="*/ 278700 w 1606869"/>
                <a:gd name="connsiteY72" fmla="*/ 700090 h 1594107"/>
                <a:gd name="connsiteX73" fmla="*/ 309851 w 1606869"/>
                <a:gd name="connsiteY73" fmla="*/ 679135 h 1594107"/>
                <a:gd name="connsiteX74" fmla="*/ 327469 w 1606869"/>
                <a:gd name="connsiteY74" fmla="*/ 679135 h 1594107"/>
                <a:gd name="connsiteX75" fmla="*/ 326892 w 1606869"/>
                <a:gd name="connsiteY75" fmla="*/ 679231 h 1594107"/>
                <a:gd name="connsiteX76" fmla="*/ 341682 w 1606869"/>
                <a:gd name="connsiteY76" fmla="*/ 678255 h 1594107"/>
                <a:gd name="connsiteX77" fmla="*/ 314782 w 1606869"/>
                <a:gd name="connsiteY77" fmla="*/ 554367 h 1594107"/>
                <a:gd name="connsiteX78" fmla="*/ 241166 w 1606869"/>
                <a:gd name="connsiteY78" fmla="*/ 559216 h 1594107"/>
                <a:gd name="connsiteX79" fmla="*/ 50666 w 1606869"/>
                <a:gd name="connsiteY79" fmla="*/ 781625 h 1594107"/>
                <a:gd name="connsiteX80" fmla="*/ 50666 w 1606869"/>
                <a:gd name="connsiteY80" fmla="*/ 992223 h 1594107"/>
                <a:gd name="connsiteX81" fmla="*/ 88766 w 1606869"/>
                <a:gd name="connsiteY81" fmla="*/ 1042134 h 1594107"/>
                <a:gd name="connsiteX82" fmla="*/ 128206 w 1606869"/>
                <a:gd name="connsiteY82" fmla="*/ 993270 h 1594107"/>
                <a:gd name="connsiteX83" fmla="*/ 128206 w 1606869"/>
                <a:gd name="connsiteY83" fmla="*/ 821820 h 1594107"/>
                <a:gd name="connsiteX84" fmla="*/ 129350 w 1606869"/>
                <a:gd name="connsiteY84" fmla="*/ 736095 h 1594107"/>
                <a:gd name="connsiteX85" fmla="*/ 149925 w 1606869"/>
                <a:gd name="connsiteY85" fmla="*/ 708759 h 1594107"/>
                <a:gd name="connsiteX86" fmla="*/ 175449 w 1606869"/>
                <a:gd name="connsiteY86" fmla="*/ 736000 h 1594107"/>
                <a:gd name="connsiteX87" fmla="*/ 176593 w 1606869"/>
                <a:gd name="connsiteY87" fmla="*/ 760574 h 1594107"/>
                <a:gd name="connsiteX88" fmla="*/ 175254 w 1606869"/>
                <a:gd name="connsiteY88" fmla="*/ 1116809 h 1594107"/>
                <a:gd name="connsiteX89" fmla="*/ 170594 w 1606869"/>
                <a:gd name="connsiteY89" fmla="*/ 1116809 h 1594107"/>
                <a:gd name="connsiteX90" fmla="*/ 170594 w 1606869"/>
                <a:gd name="connsiteY90" fmla="*/ 1138240 h 1594107"/>
                <a:gd name="connsiteX91" fmla="*/ 153925 w 1606869"/>
                <a:gd name="connsiteY91" fmla="*/ 1480379 h 1594107"/>
                <a:gd name="connsiteX92" fmla="*/ 187737 w 1606869"/>
                <a:gd name="connsiteY92" fmla="*/ 1539719 h 1594107"/>
                <a:gd name="connsiteX93" fmla="*/ 241073 w 1606869"/>
                <a:gd name="connsiteY93" fmla="*/ 1524384 h 1594107"/>
                <a:gd name="connsiteX94" fmla="*/ 256030 w 1606869"/>
                <a:gd name="connsiteY94" fmla="*/ 1482665 h 1594107"/>
                <a:gd name="connsiteX95" fmla="*/ 264318 w 1606869"/>
                <a:gd name="connsiteY95" fmla="*/ 1307977 h 1594107"/>
                <a:gd name="connsiteX96" fmla="*/ 278317 w 1606869"/>
                <a:gd name="connsiteY96" fmla="*/ 1072899 h 1594107"/>
                <a:gd name="connsiteX97" fmla="*/ 300511 w 1606869"/>
                <a:gd name="connsiteY97" fmla="*/ 1043372 h 1594107"/>
                <a:gd name="connsiteX98" fmla="*/ 326035 w 1606869"/>
                <a:gd name="connsiteY98" fmla="*/ 1071947 h 1594107"/>
                <a:gd name="connsiteX99" fmla="*/ 327756 w 1606869"/>
                <a:gd name="connsiteY99" fmla="*/ 1092997 h 1594107"/>
                <a:gd name="connsiteX100" fmla="*/ 336705 w 1606869"/>
                <a:gd name="connsiteY100" fmla="*/ 1293022 h 1594107"/>
                <a:gd name="connsiteX101" fmla="*/ 347281 w 1606869"/>
                <a:gd name="connsiteY101" fmla="*/ 1488952 h 1594107"/>
                <a:gd name="connsiteX102" fmla="*/ 403380 w 1606869"/>
                <a:gd name="connsiteY102" fmla="*/ 1544482 h 1594107"/>
                <a:gd name="connsiteX103" fmla="*/ 449200 w 1606869"/>
                <a:gd name="connsiteY103" fmla="*/ 1482855 h 1594107"/>
                <a:gd name="connsiteX104" fmla="*/ 447005 w 1606869"/>
                <a:gd name="connsiteY104" fmla="*/ 1432945 h 1594107"/>
                <a:gd name="connsiteX105" fmla="*/ 428532 w 1606869"/>
                <a:gd name="connsiteY105" fmla="*/ 744573 h 1594107"/>
                <a:gd name="connsiteX106" fmla="*/ 441861 w 1606869"/>
                <a:gd name="connsiteY106" fmla="*/ 711711 h 1594107"/>
                <a:gd name="connsiteX107" fmla="*/ 477012 w 1606869"/>
                <a:gd name="connsiteY107" fmla="*/ 719331 h 1594107"/>
                <a:gd name="connsiteX108" fmla="*/ 748093 w 1606869"/>
                <a:gd name="connsiteY108" fmla="*/ 793055 h 1594107"/>
                <a:gd name="connsiteX109" fmla="*/ 803811 w 1606869"/>
                <a:gd name="connsiteY109" fmla="*/ 752287 h 1594107"/>
                <a:gd name="connsiteX110" fmla="*/ 749042 w 1606869"/>
                <a:gd name="connsiteY110" fmla="*/ 716284 h 1594107"/>
                <a:gd name="connsiteX111" fmla="*/ 558542 w 1606869"/>
                <a:gd name="connsiteY111" fmla="*/ 654751 h 1594107"/>
                <a:gd name="connsiteX112" fmla="*/ 515205 w 1606869"/>
                <a:gd name="connsiteY112" fmla="*/ 623510 h 1594107"/>
                <a:gd name="connsiteX113" fmla="*/ 314782 w 1606869"/>
                <a:gd name="connsiteY113" fmla="*/ 554367 h 1594107"/>
                <a:gd name="connsiteX114" fmla="*/ 1203675 w 1606869"/>
                <a:gd name="connsiteY114" fmla="*/ 241747 h 1594107"/>
                <a:gd name="connsiteX115" fmla="*/ 1305966 w 1606869"/>
                <a:gd name="connsiteY115" fmla="*/ 241747 h 1594107"/>
                <a:gd name="connsiteX116" fmla="*/ 1327398 w 1606869"/>
                <a:gd name="connsiteY116" fmla="*/ 266702 h 1594107"/>
                <a:gd name="connsiteX117" fmla="*/ 1305492 w 1606869"/>
                <a:gd name="connsiteY117" fmla="*/ 286705 h 1594107"/>
                <a:gd name="connsiteX118" fmla="*/ 1256248 w 1606869"/>
                <a:gd name="connsiteY118" fmla="*/ 287563 h 1594107"/>
                <a:gd name="connsiteX119" fmla="*/ 1256248 w 1606869"/>
                <a:gd name="connsiteY119" fmla="*/ 288038 h 1594107"/>
                <a:gd name="connsiteX120" fmla="*/ 1207005 w 1606869"/>
                <a:gd name="connsiteY120" fmla="*/ 286991 h 1594107"/>
                <a:gd name="connsiteX121" fmla="*/ 1181286 w 1606869"/>
                <a:gd name="connsiteY121" fmla="*/ 264130 h 1594107"/>
                <a:gd name="connsiteX122" fmla="*/ 1203675 w 1606869"/>
                <a:gd name="connsiteY122" fmla="*/ 241747 h 1594107"/>
                <a:gd name="connsiteX123" fmla="*/ 276987 w 1606869"/>
                <a:gd name="connsiteY123" fmla="*/ 231936 h 1594107"/>
                <a:gd name="connsiteX124" fmla="*/ 170873 w 1606869"/>
                <a:gd name="connsiteY124" fmla="*/ 338045 h 1594107"/>
                <a:gd name="connsiteX125" fmla="*/ 273648 w 1606869"/>
                <a:gd name="connsiteY125" fmla="*/ 443678 h 1594107"/>
                <a:gd name="connsiteX126" fmla="*/ 276987 w 1606869"/>
                <a:gd name="connsiteY126" fmla="*/ 443678 h 1594107"/>
                <a:gd name="connsiteX127" fmla="*/ 381762 w 1606869"/>
                <a:gd name="connsiteY127" fmla="*/ 336711 h 1594107"/>
                <a:gd name="connsiteX128" fmla="*/ 276987 w 1606869"/>
                <a:gd name="connsiteY128" fmla="*/ 231936 h 1594107"/>
                <a:gd name="connsiteX129" fmla="*/ 290131 w 1606869"/>
                <a:gd name="connsiteY129" fmla="*/ 137449 h 1594107"/>
                <a:gd name="connsiteX130" fmla="*/ 252793 w 1606869"/>
                <a:gd name="connsiteY130" fmla="*/ 175549 h 1594107"/>
                <a:gd name="connsiteX131" fmla="*/ 369279 w 1606869"/>
                <a:gd name="connsiteY131" fmla="*/ 220602 h 1594107"/>
                <a:gd name="connsiteX132" fmla="*/ 427285 w 1606869"/>
                <a:gd name="connsiteY132" fmla="*/ 239080 h 1594107"/>
                <a:gd name="connsiteX133" fmla="*/ 1073367 w 1606869"/>
                <a:gd name="connsiteY133" fmla="*/ 239938 h 1594107"/>
                <a:gd name="connsiteX134" fmla="*/ 1108611 w 1606869"/>
                <a:gd name="connsiteY134" fmla="*/ 242129 h 1594107"/>
                <a:gd name="connsiteX135" fmla="*/ 1127661 w 1606869"/>
                <a:gd name="connsiteY135" fmla="*/ 262703 h 1594107"/>
                <a:gd name="connsiteX136" fmla="*/ 1107848 w 1606869"/>
                <a:gd name="connsiteY136" fmla="*/ 286516 h 1594107"/>
                <a:gd name="connsiteX137" fmla="*/ 1076129 w 1606869"/>
                <a:gd name="connsiteY137" fmla="*/ 288039 h 1594107"/>
                <a:gd name="connsiteX138" fmla="*/ 423955 w 1606869"/>
                <a:gd name="connsiteY138" fmla="*/ 288039 h 1594107"/>
                <a:gd name="connsiteX139" fmla="*/ 433480 w 1606869"/>
                <a:gd name="connsiteY139" fmla="*/ 294516 h 1594107"/>
                <a:gd name="connsiteX140" fmla="*/ 400524 w 1606869"/>
                <a:gd name="connsiteY140" fmla="*/ 417103 h 1594107"/>
                <a:gd name="connsiteX141" fmla="*/ 304130 w 1606869"/>
                <a:gd name="connsiteY141" fmla="*/ 499399 h 1594107"/>
                <a:gd name="connsiteX142" fmla="*/ 305562 w 1606869"/>
                <a:gd name="connsiteY142" fmla="*/ 501399 h 1594107"/>
                <a:gd name="connsiteX143" fmla="*/ 326417 w 1606869"/>
                <a:gd name="connsiteY143" fmla="*/ 505114 h 1594107"/>
                <a:gd name="connsiteX144" fmla="*/ 574067 w 1606869"/>
                <a:gd name="connsiteY144" fmla="*/ 604174 h 1594107"/>
                <a:gd name="connsiteX145" fmla="*/ 760186 w 1606869"/>
                <a:gd name="connsiteY145" fmla="*/ 666087 h 1594107"/>
                <a:gd name="connsiteX146" fmla="*/ 852961 w 1606869"/>
                <a:gd name="connsiteY146" fmla="*/ 751812 h 1594107"/>
                <a:gd name="connsiteX147" fmla="*/ 761525 w 1606869"/>
                <a:gd name="connsiteY147" fmla="*/ 838870 h 1594107"/>
                <a:gd name="connsiteX148" fmla="*/ 479961 w 1606869"/>
                <a:gd name="connsiteY148" fmla="*/ 777719 h 1594107"/>
                <a:gd name="connsiteX149" fmla="*/ 479012 w 1606869"/>
                <a:gd name="connsiteY149" fmla="*/ 1091949 h 1594107"/>
                <a:gd name="connsiteX150" fmla="*/ 517680 w 1606869"/>
                <a:gd name="connsiteY150" fmla="*/ 1093664 h 1594107"/>
                <a:gd name="connsiteX151" fmla="*/ 1456469 w 1606869"/>
                <a:gd name="connsiteY151" fmla="*/ 1093664 h 1594107"/>
                <a:gd name="connsiteX152" fmla="*/ 1507043 w 1606869"/>
                <a:gd name="connsiteY152" fmla="*/ 1043181 h 1594107"/>
                <a:gd name="connsiteX153" fmla="*/ 1507043 w 1606869"/>
                <a:gd name="connsiteY153" fmla="*/ 325759 h 1594107"/>
                <a:gd name="connsiteX154" fmla="*/ 1505136 w 1606869"/>
                <a:gd name="connsiteY154" fmla="*/ 288230 h 1594107"/>
                <a:gd name="connsiteX155" fmla="*/ 1414267 w 1606869"/>
                <a:gd name="connsiteY155" fmla="*/ 287087 h 1594107"/>
                <a:gd name="connsiteX156" fmla="*/ 1382836 w 1606869"/>
                <a:gd name="connsiteY156" fmla="*/ 262893 h 1594107"/>
                <a:gd name="connsiteX157" fmla="*/ 1413699 w 1606869"/>
                <a:gd name="connsiteY157" fmla="*/ 241272 h 1594107"/>
                <a:gd name="connsiteX158" fmla="*/ 1517144 w 1606869"/>
                <a:gd name="connsiteY158" fmla="*/ 240318 h 1594107"/>
                <a:gd name="connsiteX159" fmla="*/ 1557625 w 1606869"/>
                <a:gd name="connsiteY159" fmla="*/ 185836 h 1594107"/>
                <a:gd name="connsiteX160" fmla="*/ 1518093 w 1606869"/>
                <a:gd name="connsiteY160" fmla="*/ 137449 h 1594107"/>
                <a:gd name="connsiteX161" fmla="*/ 290131 w 1606869"/>
                <a:gd name="connsiteY161" fmla="*/ 137449 h 1594107"/>
                <a:gd name="connsiteX162" fmla="*/ 902205 w 1606869"/>
                <a:gd name="connsiteY162" fmla="*/ 51343 h 1594107"/>
                <a:gd name="connsiteX163" fmla="*/ 868774 w 1606869"/>
                <a:gd name="connsiteY163" fmla="*/ 78109 h 1594107"/>
                <a:gd name="connsiteX164" fmla="*/ 873723 w 1606869"/>
                <a:gd name="connsiteY164" fmla="*/ 85157 h 1594107"/>
                <a:gd name="connsiteX165" fmla="*/ 932492 w 1606869"/>
                <a:gd name="connsiteY165" fmla="*/ 85252 h 1594107"/>
                <a:gd name="connsiteX166" fmla="*/ 937831 w 1606869"/>
                <a:gd name="connsiteY166" fmla="*/ 75727 h 1594107"/>
                <a:gd name="connsiteX167" fmla="*/ 902205 w 1606869"/>
                <a:gd name="connsiteY167" fmla="*/ 51343 h 1594107"/>
                <a:gd name="connsiteX168" fmla="*/ 902586 w 1606869"/>
                <a:gd name="connsiteY168" fmla="*/ 3 h 1594107"/>
                <a:gd name="connsiteX169" fmla="*/ 978786 w 1606869"/>
                <a:gd name="connsiteY169" fmla="*/ 58963 h 1594107"/>
                <a:gd name="connsiteX170" fmla="*/ 1031081 w 1606869"/>
                <a:gd name="connsiteY170" fmla="*/ 89347 h 1594107"/>
                <a:gd name="connsiteX171" fmla="*/ 1505805 w 1606869"/>
                <a:gd name="connsiteY171" fmla="*/ 88204 h 1594107"/>
                <a:gd name="connsiteX172" fmla="*/ 1606869 w 1606869"/>
                <a:gd name="connsiteY172" fmla="*/ 143830 h 1594107"/>
                <a:gd name="connsiteX173" fmla="*/ 1606869 w 1606869"/>
                <a:gd name="connsiteY173" fmla="*/ 229555 h 1594107"/>
                <a:gd name="connsiteX174" fmla="*/ 1582005 w 1606869"/>
                <a:gd name="connsiteY174" fmla="*/ 267655 h 1594107"/>
                <a:gd name="connsiteX175" fmla="*/ 1556574 w 1606869"/>
                <a:gd name="connsiteY175" fmla="*/ 327854 h 1594107"/>
                <a:gd name="connsiteX176" fmla="*/ 1556574 w 1606869"/>
                <a:gd name="connsiteY176" fmla="*/ 1048896 h 1594107"/>
                <a:gd name="connsiteX177" fmla="*/ 1461324 w 1606869"/>
                <a:gd name="connsiteY177" fmla="*/ 1144146 h 1594107"/>
                <a:gd name="connsiteX178" fmla="*/ 1023649 w 1606869"/>
                <a:gd name="connsiteY178" fmla="*/ 1144146 h 1594107"/>
                <a:gd name="connsiteX179" fmla="*/ 1167473 w 1606869"/>
                <a:gd name="connsiteY179" fmla="*/ 1391225 h 1594107"/>
                <a:gd name="connsiteX180" fmla="*/ 1164049 w 1606869"/>
                <a:gd name="connsiteY180" fmla="*/ 1438278 h 1594107"/>
                <a:gd name="connsiteX181" fmla="*/ 1125475 w 1606869"/>
                <a:gd name="connsiteY181" fmla="*/ 1415133 h 1594107"/>
                <a:gd name="connsiteX182" fmla="*/ 982600 w 1606869"/>
                <a:gd name="connsiteY182" fmla="*/ 1172530 h 1594107"/>
                <a:gd name="connsiteX183" fmla="*/ 962592 w 1606869"/>
                <a:gd name="connsiteY183" fmla="*/ 1142623 h 1594107"/>
                <a:gd name="connsiteX184" fmla="*/ 952304 w 1606869"/>
                <a:gd name="connsiteY184" fmla="*/ 1145861 h 1594107"/>
                <a:gd name="connsiteX185" fmla="*/ 952304 w 1606869"/>
                <a:gd name="connsiteY185" fmla="*/ 1254542 h 1594107"/>
                <a:gd name="connsiteX186" fmla="*/ 928975 w 1606869"/>
                <a:gd name="connsiteY186" fmla="*/ 1291117 h 1594107"/>
                <a:gd name="connsiteX187" fmla="*/ 905061 w 1606869"/>
                <a:gd name="connsiteY187" fmla="*/ 1255208 h 1594107"/>
                <a:gd name="connsiteX188" fmla="*/ 905061 w 1606869"/>
                <a:gd name="connsiteY188" fmla="*/ 1146336 h 1594107"/>
                <a:gd name="connsiteX189" fmla="*/ 895536 w 1606869"/>
                <a:gd name="connsiteY189" fmla="*/ 1142812 h 1594107"/>
                <a:gd name="connsiteX190" fmla="*/ 875248 w 1606869"/>
                <a:gd name="connsiteY190" fmla="*/ 1171387 h 1594107"/>
                <a:gd name="connsiteX191" fmla="*/ 731425 w 1606869"/>
                <a:gd name="connsiteY191" fmla="*/ 1417419 h 1594107"/>
                <a:gd name="connsiteX192" fmla="*/ 690850 w 1606869"/>
                <a:gd name="connsiteY192" fmla="*/ 1438564 h 1594107"/>
                <a:gd name="connsiteX193" fmla="*/ 688748 w 1606869"/>
                <a:gd name="connsiteY193" fmla="*/ 1392654 h 1594107"/>
                <a:gd name="connsiteX194" fmla="*/ 816192 w 1606869"/>
                <a:gd name="connsiteY194" fmla="*/ 1174245 h 1594107"/>
                <a:gd name="connsiteX195" fmla="*/ 830479 w 1606869"/>
                <a:gd name="connsiteY195" fmla="*/ 1146242 h 1594107"/>
                <a:gd name="connsiteX196" fmla="*/ 482342 w 1606869"/>
                <a:gd name="connsiteY196" fmla="*/ 1146242 h 1594107"/>
                <a:gd name="connsiteX197" fmla="*/ 496062 w 1606869"/>
                <a:gd name="connsiteY197" fmla="*/ 1454376 h 1594107"/>
                <a:gd name="connsiteX198" fmla="*/ 420811 w 1606869"/>
                <a:gd name="connsiteY198" fmla="*/ 1594107 h 1594107"/>
                <a:gd name="connsiteX199" fmla="*/ 377949 w 1606869"/>
                <a:gd name="connsiteY199" fmla="*/ 1594107 h 1594107"/>
                <a:gd name="connsiteX200" fmla="*/ 300418 w 1606869"/>
                <a:gd name="connsiteY200" fmla="*/ 1538767 h 1594107"/>
                <a:gd name="connsiteX201" fmla="*/ 228023 w 1606869"/>
                <a:gd name="connsiteY201" fmla="*/ 1594107 h 1594107"/>
                <a:gd name="connsiteX202" fmla="*/ 185160 w 1606869"/>
                <a:gd name="connsiteY202" fmla="*/ 1594107 h 1594107"/>
                <a:gd name="connsiteX203" fmla="*/ 105723 w 1606869"/>
                <a:gd name="connsiteY203" fmla="*/ 1468663 h 1594107"/>
                <a:gd name="connsiteX204" fmla="*/ 110774 w 1606869"/>
                <a:gd name="connsiteY204" fmla="*/ 1351124 h 1594107"/>
                <a:gd name="connsiteX205" fmla="*/ 110774 w 1606869"/>
                <a:gd name="connsiteY205" fmla="*/ 1089377 h 1594107"/>
                <a:gd name="connsiteX206" fmla="*/ 0 w 1606869"/>
                <a:gd name="connsiteY206" fmla="*/ 1022417 h 1594107"/>
                <a:gd name="connsiteX207" fmla="*/ 0 w 1606869"/>
                <a:gd name="connsiteY207" fmla="*/ 736667 h 1594107"/>
                <a:gd name="connsiteX208" fmla="*/ 4855 w 1606869"/>
                <a:gd name="connsiteY208" fmla="*/ 727142 h 1594107"/>
                <a:gd name="connsiteX209" fmla="*/ 221074 w 1606869"/>
                <a:gd name="connsiteY209" fmla="*/ 512924 h 1594107"/>
                <a:gd name="connsiteX210" fmla="*/ 259174 w 1606869"/>
                <a:gd name="connsiteY210" fmla="*/ 501590 h 1594107"/>
                <a:gd name="connsiteX211" fmla="*/ 232023 w 1606869"/>
                <a:gd name="connsiteY211" fmla="*/ 481206 h 1594107"/>
                <a:gd name="connsiteX212" fmla="*/ 184398 w 1606869"/>
                <a:gd name="connsiteY212" fmla="*/ 218698 h 1594107"/>
                <a:gd name="connsiteX213" fmla="*/ 199932 w 1606869"/>
                <a:gd name="connsiteY213" fmla="*/ 186408 h 1594107"/>
                <a:gd name="connsiteX214" fmla="*/ 303748 w 1606869"/>
                <a:gd name="connsiteY214" fmla="*/ 88777 h 1594107"/>
                <a:gd name="connsiteX215" fmla="*/ 778575 w 1606869"/>
                <a:gd name="connsiteY215" fmla="*/ 89347 h 1594107"/>
                <a:gd name="connsiteX216" fmla="*/ 827242 w 1606869"/>
                <a:gd name="connsiteY216" fmla="*/ 59534 h 1594107"/>
                <a:gd name="connsiteX217" fmla="*/ 902586 w 1606869"/>
                <a:gd name="connsiteY217" fmla="*/ 3 h 15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</a:cxnLst>
              <a:rect l="l" t="t" r="r" b="b"/>
              <a:pathLst>
                <a:path w="1606869" h="1594107">
                  <a:moveTo>
                    <a:pt x="1432173" y="945359"/>
                  </a:moveTo>
                  <a:cubicBezTo>
                    <a:pt x="1438461" y="944120"/>
                    <a:pt x="1452469" y="957169"/>
                    <a:pt x="1454943" y="966124"/>
                  </a:cubicBezTo>
                  <a:cubicBezTo>
                    <a:pt x="1459036" y="980982"/>
                    <a:pt x="1459325" y="996603"/>
                    <a:pt x="1455511" y="1011558"/>
                  </a:cubicBezTo>
                  <a:cubicBezTo>
                    <a:pt x="1452469" y="1023083"/>
                    <a:pt x="1440656" y="1032131"/>
                    <a:pt x="1432749" y="1042324"/>
                  </a:cubicBezTo>
                  <a:cubicBezTo>
                    <a:pt x="1423699" y="1032227"/>
                    <a:pt x="1415225" y="1021654"/>
                    <a:pt x="1407411" y="1010605"/>
                  </a:cubicBezTo>
                  <a:cubicBezTo>
                    <a:pt x="1404649" y="1006414"/>
                    <a:pt x="1407411" y="999080"/>
                    <a:pt x="1407411" y="993174"/>
                  </a:cubicBezTo>
                  <a:lnTo>
                    <a:pt x="1407123" y="993174"/>
                  </a:lnTo>
                  <a:cubicBezTo>
                    <a:pt x="1407123" y="984888"/>
                    <a:pt x="1404174" y="974886"/>
                    <a:pt x="1407793" y="968696"/>
                  </a:cubicBezTo>
                  <a:cubicBezTo>
                    <a:pt x="1413504" y="959171"/>
                    <a:pt x="1422648" y="947264"/>
                    <a:pt x="1432173" y="945359"/>
                  </a:cubicBezTo>
                  <a:close/>
                  <a:moveTo>
                    <a:pt x="551491" y="945264"/>
                  </a:moveTo>
                  <a:cubicBezTo>
                    <a:pt x="561398" y="946026"/>
                    <a:pt x="570160" y="952027"/>
                    <a:pt x="574448" y="960980"/>
                  </a:cubicBezTo>
                  <a:cubicBezTo>
                    <a:pt x="577499" y="981840"/>
                    <a:pt x="577499" y="1002986"/>
                    <a:pt x="574448" y="1023845"/>
                  </a:cubicBezTo>
                  <a:cubicBezTo>
                    <a:pt x="570541" y="1033085"/>
                    <a:pt x="562068" y="1039561"/>
                    <a:pt x="552161" y="1040990"/>
                  </a:cubicBezTo>
                  <a:cubicBezTo>
                    <a:pt x="541873" y="1037180"/>
                    <a:pt x="533586" y="1029370"/>
                    <a:pt x="528925" y="1019464"/>
                  </a:cubicBezTo>
                  <a:cubicBezTo>
                    <a:pt x="525400" y="1011939"/>
                    <a:pt x="528442" y="1000890"/>
                    <a:pt x="528442" y="991461"/>
                  </a:cubicBezTo>
                  <a:cubicBezTo>
                    <a:pt x="528442" y="983173"/>
                    <a:pt x="525679" y="973363"/>
                    <a:pt x="529111" y="966981"/>
                  </a:cubicBezTo>
                  <a:cubicBezTo>
                    <a:pt x="533586" y="957170"/>
                    <a:pt x="541585" y="949455"/>
                    <a:pt x="551491" y="945264"/>
                  </a:cubicBezTo>
                  <a:close/>
                  <a:moveTo>
                    <a:pt x="926687" y="945073"/>
                  </a:moveTo>
                  <a:cubicBezTo>
                    <a:pt x="935068" y="945740"/>
                    <a:pt x="948779" y="954598"/>
                    <a:pt x="949644" y="960694"/>
                  </a:cubicBezTo>
                  <a:cubicBezTo>
                    <a:pt x="952686" y="981841"/>
                    <a:pt x="952686" y="1003176"/>
                    <a:pt x="949644" y="1024322"/>
                  </a:cubicBezTo>
                  <a:cubicBezTo>
                    <a:pt x="948686" y="1031179"/>
                    <a:pt x="935356" y="1040038"/>
                    <a:pt x="927068" y="1040895"/>
                  </a:cubicBezTo>
                  <a:cubicBezTo>
                    <a:pt x="920781" y="1041467"/>
                    <a:pt x="910400" y="1031370"/>
                    <a:pt x="907349" y="1024512"/>
                  </a:cubicBezTo>
                  <a:cubicBezTo>
                    <a:pt x="904968" y="1014129"/>
                    <a:pt x="904205" y="1003461"/>
                    <a:pt x="905163" y="992793"/>
                  </a:cubicBezTo>
                  <a:cubicBezTo>
                    <a:pt x="904400" y="982125"/>
                    <a:pt x="905163" y="971457"/>
                    <a:pt x="907637" y="961075"/>
                  </a:cubicBezTo>
                  <a:cubicBezTo>
                    <a:pt x="910493" y="953932"/>
                    <a:pt x="920687" y="944597"/>
                    <a:pt x="926687" y="945073"/>
                  </a:cubicBezTo>
                  <a:close/>
                  <a:moveTo>
                    <a:pt x="805430" y="945073"/>
                  </a:moveTo>
                  <a:cubicBezTo>
                    <a:pt x="812192" y="944407"/>
                    <a:pt x="824480" y="955647"/>
                    <a:pt x="826675" y="964123"/>
                  </a:cubicBezTo>
                  <a:cubicBezTo>
                    <a:pt x="830861" y="978982"/>
                    <a:pt x="831149" y="994604"/>
                    <a:pt x="827624" y="1009557"/>
                  </a:cubicBezTo>
                  <a:cubicBezTo>
                    <a:pt x="824098" y="1021940"/>
                    <a:pt x="811913" y="1031847"/>
                    <a:pt x="803523" y="1042895"/>
                  </a:cubicBezTo>
                  <a:cubicBezTo>
                    <a:pt x="794761" y="1032227"/>
                    <a:pt x="786473" y="1021179"/>
                    <a:pt x="778854" y="1009653"/>
                  </a:cubicBezTo>
                  <a:cubicBezTo>
                    <a:pt x="776762" y="1005176"/>
                    <a:pt x="778473" y="997842"/>
                    <a:pt x="778473" y="983840"/>
                  </a:cubicBezTo>
                  <a:cubicBezTo>
                    <a:pt x="777143" y="977267"/>
                    <a:pt x="777710" y="970410"/>
                    <a:pt x="780287" y="964123"/>
                  </a:cubicBezTo>
                  <a:cubicBezTo>
                    <a:pt x="785719" y="954598"/>
                    <a:pt x="794761" y="947740"/>
                    <a:pt x="805430" y="945073"/>
                  </a:cubicBezTo>
                  <a:close/>
                  <a:moveTo>
                    <a:pt x="1310450" y="944406"/>
                  </a:moveTo>
                  <a:cubicBezTo>
                    <a:pt x="1320161" y="959551"/>
                    <a:pt x="1329026" y="975172"/>
                    <a:pt x="1336923" y="991365"/>
                  </a:cubicBezTo>
                  <a:lnTo>
                    <a:pt x="1329212" y="995651"/>
                  </a:lnTo>
                  <a:cubicBezTo>
                    <a:pt x="1330645" y="1003747"/>
                    <a:pt x="1330449" y="1012033"/>
                    <a:pt x="1328542" y="1020035"/>
                  </a:cubicBezTo>
                  <a:cubicBezTo>
                    <a:pt x="1324543" y="1029179"/>
                    <a:pt x="1317399" y="1036513"/>
                    <a:pt x="1308348" y="1040704"/>
                  </a:cubicBezTo>
                  <a:cubicBezTo>
                    <a:pt x="1302451" y="1042609"/>
                    <a:pt x="1286731" y="1034132"/>
                    <a:pt x="1286350" y="1029465"/>
                  </a:cubicBezTo>
                  <a:cubicBezTo>
                    <a:pt x="1284638" y="1004033"/>
                    <a:pt x="1285112" y="978601"/>
                    <a:pt x="1287875" y="953265"/>
                  </a:cubicBezTo>
                  <a:cubicBezTo>
                    <a:pt x="1288349" y="949264"/>
                    <a:pt x="1309306" y="942691"/>
                    <a:pt x="1310450" y="944406"/>
                  </a:cubicBezTo>
                  <a:close/>
                  <a:moveTo>
                    <a:pt x="676080" y="944216"/>
                  </a:moveTo>
                  <a:cubicBezTo>
                    <a:pt x="684842" y="954217"/>
                    <a:pt x="693037" y="964599"/>
                    <a:pt x="700655" y="975553"/>
                  </a:cubicBezTo>
                  <a:cubicBezTo>
                    <a:pt x="703325" y="979839"/>
                    <a:pt x="700655" y="987269"/>
                    <a:pt x="700655" y="993174"/>
                  </a:cubicBezTo>
                  <a:lnTo>
                    <a:pt x="700562" y="992793"/>
                  </a:lnTo>
                  <a:cubicBezTo>
                    <a:pt x="700562" y="1002318"/>
                    <a:pt x="703325" y="1012986"/>
                    <a:pt x="699799" y="1021368"/>
                  </a:cubicBezTo>
                  <a:cubicBezTo>
                    <a:pt x="696274" y="1029750"/>
                    <a:pt x="685326" y="1041942"/>
                    <a:pt x="679512" y="1041085"/>
                  </a:cubicBezTo>
                  <a:cubicBezTo>
                    <a:pt x="668936" y="1038513"/>
                    <a:pt x="660174" y="1031083"/>
                    <a:pt x="655988" y="1021083"/>
                  </a:cubicBezTo>
                  <a:cubicBezTo>
                    <a:pt x="651886" y="1006128"/>
                    <a:pt x="651504" y="990412"/>
                    <a:pt x="655030" y="975267"/>
                  </a:cubicBezTo>
                  <a:cubicBezTo>
                    <a:pt x="657792" y="963933"/>
                    <a:pt x="668750" y="954503"/>
                    <a:pt x="676080" y="944216"/>
                  </a:cubicBezTo>
                  <a:close/>
                  <a:moveTo>
                    <a:pt x="1180337" y="944026"/>
                  </a:moveTo>
                  <a:cubicBezTo>
                    <a:pt x="1188430" y="953551"/>
                    <a:pt x="1199387" y="962028"/>
                    <a:pt x="1203768" y="972601"/>
                  </a:cubicBezTo>
                  <a:cubicBezTo>
                    <a:pt x="1207954" y="984983"/>
                    <a:pt x="1207954" y="998319"/>
                    <a:pt x="1203768" y="1010701"/>
                  </a:cubicBezTo>
                  <a:cubicBezTo>
                    <a:pt x="1199192" y="1022511"/>
                    <a:pt x="1187286" y="1031561"/>
                    <a:pt x="1178523" y="1041847"/>
                  </a:cubicBezTo>
                  <a:cubicBezTo>
                    <a:pt x="1170719" y="1031847"/>
                    <a:pt x="1163473" y="1021368"/>
                    <a:pt x="1156813" y="1010605"/>
                  </a:cubicBezTo>
                  <a:cubicBezTo>
                    <a:pt x="1154329" y="1006415"/>
                    <a:pt x="1156432" y="999366"/>
                    <a:pt x="1156432" y="993461"/>
                  </a:cubicBezTo>
                  <a:cubicBezTo>
                    <a:pt x="1156432" y="986412"/>
                    <a:pt x="1153948" y="977935"/>
                    <a:pt x="1156999" y="972601"/>
                  </a:cubicBezTo>
                  <a:cubicBezTo>
                    <a:pt x="1163957" y="962409"/>
                    <a:pt x="1171761" y="952884"/>
                    <a:pt x="1180337" y="944026"/>
                  </a:cubicBezTo>
                  <a:close/>
                  <a:moveTo>
                    <a:pt x="1053656" y="943741"/>
                  </a:moveTo>
                  <a:cubicBezTo>
                    <a:pt x="1062511" y="953836"/>
                    <a:pt x="1070799" y="964314"/>
                    <a:pt x="1078511" y="975363"/>
                  </a:cubicBezTo>
                  <a:cubicBezTo>
                    <a:pt x="1081180" y="979555"/>
                    <a:pt x="1078511" y="986888"/>
                    <a:pt x="1078511" y="992793"/>
                  </a:cubicBezTo>
                  <a:lnTo>
                    <a:pt x="1078799" y="992793"/>
                  </a:lnTo>
                  <a:cubicBezTo>
                    <a:pt x="1078799" y="1001080"/>
                    <a:pt x="1081468" y="1010700"/>
                    <a:pt x="1078129" y="1017369"/>
                  </a:cubicBezTo>
                  <a:cubicBezTo>
                    <a:pt x="1073367" y="1026894"/>
                    <a:pt x="1062986" y="1041372"/>
                    <a:pt x="1057368" y="1040418"/>
                  </a:cubicBezTo>
                  <a:cubicBezTo>
                    <a:pt x="1045750" y="1037657"/>
                    <a:pt x="1036029" y="1029750"/>
                    <a:pt x="1030988" y="1018987"/>
                  </a:cubicBezTo>
                  <a:cubicBezTo>
                    <a:pt x="1026411" y="1004224"/>
                    <a:pt x="1026030" y="988508"/>
                    <a:pt x="1030123" y="973554"/>
                  </a:cubicBezTo>
                  <a:cubicBezTo>
                    <a:pt x="1033267" y="962314"/>
                    <a:pt x="1045461" y="953646"/>
                    <a:pt x="1053656" y="943741"/>
                  </a:cubicBezTo>
                  <a:close/>
                  <a:moveTo>
                    <a:pt x="341682" y="678255"/>
                  </a:moveTo>
                  <a:cubicBezTo>
                    <a:pt x="346612" y="677992"/>
                    <a:pt x="351374" y="678183"/>
                    <a:pt x="355467" y="679992"/>
                  </a:cubicBezTo>
                  <a:cubicBezTo>
                    <a:pt x="363662" y="683612"/>
                    <a:pt x="373857" y="693613"/>
                    <a:pt x="374517" y="701328"/>
                  </a:cubicBezTo>
                  <a:cubicBezTo>
                    <a:pt x="373280" y="711234"/>
                    <a:pt x="367187" y="719807"/>
                    <a:pt x="358137" y="724093"/>
                  </a:cubicBezTo>
                  <a:cubicBezTo>
                    <a:pt x="342231" y="728855"/>
                    <a:pt x="325376" y="729617"/>
                    <a:pt x="309088" y="726188"/>
                  </a:cubicBezTo>
                  <a:cubicBezTo>
                    <a:pt x="297461" y="723045"/>
                    <a:pt x="288699" y="709235"/>
                    <a:pt x="278700" y="700090"/>
                  </a:cubicBezTo>
                  <a:cubicBezTo>
                    <a:pt x="288606" y="692470"/>
                    <a:pt x="299080" y="685516"/>
                    <a:pt x="309851" y="679135"/>
                  </a:cubicBezTo>
                  <a:cubicBezTo>
                    <a:pt x="314418" y="676659"/>
                    <a:pt x="321469" y="679135"/>
                    <a:pt x="327469" y="679135"/>
                  </a:cubicBezTo>
                  <a:lnTo>
                    <a:pt x="326892" y="679231"/>
                  </a:lnTo>
                  <a:cubicBezTo>
                    <a:pt x="331655" y="679231"/>
                    <a:pt x="336752" y="678517"/>
                    <a:pt x="341682" y="678255"/>
                  </a:cubicBezTo>
                  <a:close/>
                  <a:moveTo>
                    <a:pt x="314782" y="554367"/>
                  </a:moveTo>
                  <a:cubicBezTo>
                    <a:pt x="290896" y="553364"/>
                    <a:pt x="266386" y="554882"/>
                    <a:pt x="241166" y="559216"/>
                  </a:cubicBezTo>
                  <a:cubicBezTo>
                    <a:pt x="126113" y="579123"/>
                    <a:pt x="50666" y="665419"/>
                    <a:pt x="50666" y="781625"/>
                  </a:cubicBezTo>
                  <a:cubicBezTo>
                    <a:pt x="50666" y="851824"/>
                    <a:pt x="51150" y="922023"/>
                    <a:pt x="50666" y="992223"/>
                  </a:cubicBezTo>
                  <a:cubicBezTo>
                    <a:pt x="50666" y="1019941"/>
                    <a:pt x="59335" y="1041752"/>
                    <a:pt x="88766" y="1042134"/>
                  </a:cubicBezTo>
                  <a:cubicBezTo>
                    <a:pt x="118206" y="1042515"/>
                    <a:pt x="128299" y="1020512"/>
                    <a:pt x="128206" y="993270"/>
                  </a:cubicBezTo>
                  <a:cubicBezTo>
                    <a:pt x="128206" y="936120"/>
                    <a:pt x="128206" y="878970"/>
                    <a:pt x="128206" y="821820"/>
                  </a:cubicBezTo>
                  <a:cubicBezTo>
                    <a:pt x="127155" y="793245"/>
                    <a:pt x="127536" y="764670"/>
                    <a:pt x="129350" y="736095"/>
                  </a:cubicBezTo>
                  <a:cubicBezTo>
                    <a:pt x="130299" y="726570"/>
                    <a:pt x="142782" y="717902"/>
                    <a:pt x="149925" y="708759"/>
                  </a:cubicBezTo>
                  <a:cubicBezTo>
                    <a:pt x="159450" y="716855"/>
                    <a:pt x="168017" y="725998"/>
                    <a:pt x="175449" y="736000"/>
                  </a:cubicBezTo>
                  <a:cubicBezTo>
                    <a:pt x="179254" y="742191"/>
                    <a:pt x="176593" y="752287"/>
                    <a:pt x="176593" y="760574"/>
                  </a:cubicBezTo>
                  <a:lnTo>
                    <a:pt x="175254" y="1116809"/>
                  </a:lnTo>
                  <a:lnTo>
                    <a:pt x="170594" y="1116809"/>
                  </a:lnTo>
                  <a:cubicBezTo>
                    <a:pt x="170594" y="1123953"/>
                    <a:pt x="170594" y="1131097"/>
                    <a:pt x="170594" y="1138240"/>
                  </a:cubicBezTo>
                  <a:cubicBezTo>
                    <a:pt x="165162" y="1252540"/>
                    <a:pt x="159832" y="1366840"/>
                    <a:pt x="153925" y="1480379"/>
                  </a:cubicBezTo>
                  <a:cubicBezTo>
                    <a:pt x="152493" y="1508097"/>
                    <a:pt x="159832" y="1533623"/>
                    <a:pt x="187737" y="1539719"/>
                  </a:cubicBezTo>
                  <a:cubicBezTo>
                    <a:pt x="204024" y="1543244"/>
                    <a:pt x="226786" y="1534862"/>
                    <a:pt x="241073" y="1524384"/>
                  </a:cubicBezTo>
                  <a:cubicBezTo>
                    <a:pt x="250598" y="1517050"/>
                    <a:pt x="254979" y="1497238"/>
                    <a:pt x="256030" y="1482665"/>
                  </a:cubicBezTo>
                  <a:cubicBezTo>
                    <a:pt x="259937" y="1424563"/>
                    <a:pt x="261360" y="1366270"/>
                    <a:pt x="264318" y="1307977"/>
                  </a:cubicBezTo>
                  <a:cubicBezTo>
                    <a:pt x="268411" y="1229586"/>
                    <a:pt x="272225" y="1151194"/>
                    <a:pt x="278317" y="1072899"/>
                  </a:cubicBezTo>
                  <a:cubicBezTo>
                    <a:pt x="279173" y="1062517"/>
                    <a:pt x="292800" y="1053183"/>
                    <a:pt x="300511" y="1043372"/>
                  </a:cubicBezTo>
                  <a:cubicBezTo>
                    <a:pt x="309748" y="1052229"/>
                    <a:pt x="318324" y="1061754"/>
                    <a:pt x="326035" y="1071947"/>
                  </a:cubicBezTo>
                  <a:cubicBezTo>
                    <a:pt x="329468" y="1077091"/>
                    <a:pt x="327468" y="1085853"/>
                    <a:pt x="327756" y="1092997"/>
                  </a:cubicBezTo>
                  <a:cubicBezTo>
                    <a:pt x="330705" y="1159672"/>
                    <a:pt x="333468" y="1226347"/>
                    <a:pt x="336705" y="1293022"/>
                  </a:cubicBezTo>
                  <a:cubicBezTo>
                    <a:pt x="339942" y="1359697"/>
                    <a:pt x="342425" y="1423800"/>
                    <a:pt x="347281" y="1488952"/>
                  </a:cubicBezTo>
                  <a:cubicBezTo>
                    <a:pt x="350136" y="1527052"/>
                    <a:pt x="373186" y="1547529"/>
                    <a:pt x="403380" y="1544482"/>
                  </a:cubicBezTo>
                  <a:cubicBezTo>
                    <a:pt x="431955" y="1541624"/>
                    <a:pt x="449674" y="1518193"/>
                    <a:pt x="449200" y="1482855"/>
                  </a:cubicBezTo>
                  <a:cubicBezTo>
                    <a:pt x="449200" y="1466187"/>
                    <a:pt x="447479" y="1449613"/>
                    <a:pt x="447005" y="1432945"/>
                  </a:cubicBezTo>
                  <a:cubicBezTo>
                    <a:pt x="440624" y="1203486"/>
                    <a:pt x="434047" y="974030"/>
                    <a:pt x="428532" y="744573"/>
                  </a:cubicBezTo>
                  <a:cubicBezTo>
                    <a:pt x="428532" y="733142"/>
                    <a:pt x="433768" y="715998"/>
                    <a:pt x="441861" y="711711"/>
                  </a:cubicBezTo>
                  <a:cubicBezTo>
                    <a:pt x="454149" y="708568"/>
                    <a:pt x="467106" y="711426"/>
                    <a:pt x="477012" y="719331"/>
                  </a:cubicBezTo>
                  <a:cubicBezTo>
                    <a:pt x="555780" y="787911"/>
                    <a:pt x="649225" y="799055"/>
                    <a:pt x="748093" y="793055"/>
                  </a:cubicBezTo>
                  <a:cubicBezTo>
                    <a:pt x="784380" y="790864"/>
                    <a:pt x="806667" y="776958"/>
                    <a:pt x="803811" y="752287"/>
                  </a:cubicBezTo>
                  <a:cubicBezTo>
                    <a:pt x="800100" y="719999"/>
                    <a:pt x="776761" y="713330"/>
                    <a:pt x="749042" y="716284"/>
                  </a:cubicBezTo>
                  <a:cubicBezTo>
                    <a:pt x="679512" y="725141"/>
                    <a:pt x="609693" y="702567"/>
                    <a:pt x="558542" y="654751"/>
                  </a:cubicBezTo>
                  <a:cubicBezTo>
                    <a:pt x="544924" y="643226"/>
                    <a:pt x="530442" y="632749"/>
                    <a:pt x="515205" y="623510"/>
                  </a:cubicBezTo>
                  <a:cubicBezTo>
                    <a:pt x="452481" y="583076"/>
                    <a:pt x="386440" y="557376"/>
                    <a:pt x="314782" y="554367"/>
                  </a:cubicBezTo>
                  <a:close/>
                  <a:moveTo>
                    <a:pt x="1203675" y="241747"/>
                  </a:moveTo>
                  <a:cubicBezTo>
                    <a:pt x="1237673" y="239080"/>
                    <a:pt x="1271968" y="239080"/>
                    <a:pt x="1305966" y="241747"/>
                  </a:cubicBezTo>
                  <a:cubicBezTo>
                    <a:pt x="1314254" y="242414"/>
                    <a:pt x="1325016" y="256797"/>
                    <a:pt x="1327398" y="266702"/>
                  </a:cubicBezTo>
                  <a:cubicBezTo>
                    <a:pt x="1328542" y="271656"/>
                    <a:pt x="1314357" y="284800"/>
                    <a:pt x="1305492" y="286705"/>
                  </a:cubicBezTo>
                  <a:cubicBezTo>
                    <a:pt x="1289112" y="288706"/>
                    <a:pt x="1272629" y="288992"/>
                    <a:pt x="1256248" y="287563"/>
                  </a:cubicBezTo>
                  <a:lnTo>
                    <a:pt x="1256248" y="288038"/>
                  </a:lnTo>
                  <a:cubicBezTo>
                    <a:pt x="1239868" y="289563"/>
                    <a:pt x="1223292" y="289277"/>
                    <a:pt x="1207005" y="286991"/>
                  </a:cubicBezTo>
                  <a:cubicBezTo>
                    <a:pt x="1197480" y="284514"/>
                    <a:pt x="1189769" y="272132"/>
                    <a:pt x="1181286" y="264130"/>
                  </a:cubicBezTo>
                  <a:cubicBezTo>
                    <a:pt x="1188718" y="256321"/>
                    <a:pt x="1195675" y="242319"/>
                    <a:pt x="1203675" y="241747"/>
                  </a:cubicBezTo>
                  <a:close/>
                  <a:moveTo>
                    <a:pt x="276987" y="231936"/>
                  </a:moveTo>
                  <a:cubicBezTo>
                    <a:pt x="218405" y="231936"/>
                    <a:pt x="170873" y="279467"/>
                    <a:pt x="170873" y="338045"/>
                  </a:cubicBezTo>
                  <a:cubicBezTo>
                    <a:pt x="170110" y="395576"/>
                    <a:pt x="216117" y="442915"/>
                    <a:pt x="273648" y="443678"/>
                  </a:cubicBezTo>
                  <a:cubicBezTo>
                    <a:pt x="274699" y="443678"/>
                    <a:pt x="275843" y="443678"/>
                    <a:pt x="276987" y="443678"/>
                  </a:cubicBezTo>
                  <a:cubicBezTo>
                    <a:pt x="335374" y="442915"/>
                    <a:pt x="382237" y="395100"/>
                    <a:pt x="381762" y="336711"/>
                  </a:cubicBezTo>
                  <a:cubicBezTo>
                    <a:pt x="380330" y="279467"/>
                    <a:pt x="334230" y="233365"/>
                    <a:pt x="276987" y="231936"/>
                  </a:cubicBezTo>
                  <a:close/>
                  <a:moveTo>
                    <a:pt x="290131" y="137449"/>
                  </a:moveTo>
                  <a:cubicBezTo>
                    <a:pt x="254031" y="137449"/>
                    <a:pt x="246691" y="149260"/>
                    <a:pt x="252793" y="175549"/>
                  </a:cubicBezTo>
                  <a:cubicBezTo>
                    <a:pt x="295935" y="192313"/>
                    <a:pt x="332416" y="206886"/>
                    <a:pt x="369279" y="220602"/>
                  </a:cubicBezTo>
                  <a:cubicBezTo>
                    <a:pt x="388329" y="227746"/>
                    <a:pt x="407854" y="238986"/>
                    <a:pt x="427285" y="239080"/>
                  </a:cubicBezTo>
                  <a:cubicBezTo>
                    <a:pt x="642649" y="240414"/>
                    <a:pt x="858012" y="239843"/>
                    <a:pt x="1073367" y="239938"/>
                  </a:cubicBezTo>
                  <a:cubicBezTo>
                    <a:pt x="1085180" y="238700"/>
                    <a:pt x="1097086" y="239462"/>
                    <a:pt x="1108611" y="242129"/>
                  </a:cubicBezTo>
                  <a:cubicBezTo>
                    <a:pt x="1116806" y="245081"/>
                    <a:pt x="1128238" y="256607"/>
                    <a:pt x="1127661" y="262703"/>
                  </a:cubicBezTo>
                  <a:cubicBezTo>
                    <a:pt x="1124712" y="273085"/>
                    <a:pt x="1117569" y="281753"/>
                    <a:pt x="1107848" y="286516"/>
                  </a:cubicBezTo>
                  <a:cubicBezTo>
                    <a:pt x="1098993" y="290706"/>
                    <a:pt x="1086891" y="288039"/>
                    <a:pt x="1076129" y="288039"/>
                  </a:cubicBezTo>
                  <a:lnTo>
                    <a:pt x="423955" y="288039"/>
                  </a:lnTo>
                  <a:lnTo>
                    <a:pt x="433480" y="294516"/>
                  </a:lnTo>
                  <a:cubicBezTo>
                    <a:pt x="423285" y="335950"/>
                    <a:pt x="421955" y="382813"/>
                    <a:pt x="400524" y="417103"/>
                  </a:cubicBezTo>
                  <a:cubicBezTo>
                    <a:pt x="379093" y="451393"/>
                    <a:pt x="337560" y="472158"/>
                    <a:pt x="304130" y="499399"/>
                  </a:cubicBezTo>
                  <a:cubicBezTo>
                    <a:pt x="303079" y="497780"/>
                    <a:pt x="304130" y="500924"/>
                    <a:pt x="305562" y="501399"/>
                  </a:cubicBezTo>
                  <a:cubicBezTo>
                    <a:pt x="312418" y="503305"/>
                    <a:pt x="319375" y="504542"/>
                    <a:pt x="326417" y="505114"/>
                  </a:cubicBezTo>
                  <a:cubicBezTo>
                    <a:pt x="417574" y="510449"/>
                    <a:pt x="504443" y="545214"/>
                    <a:pt x="574067" y="604174"/>
                  </a:cubicBezTo>
                  <a:cubicBezTo>
                    <a:pt x="628938" y="650275"/>
                    <a:pt x="687604" y="672374"/>
                    <a:pt x="760186" y="666087"/>
                  </a:cubicBezTo>
                  <a:cubicBezTo>
                    <a:pt x="815150" y="661324"/>
                    <a:pt x="852580" y="700376"/>
                    <a:pt x="852961" y="751812"/>
                  </a:cubicBezTo>
                  <a:cubicBezTo>
                    <a:pt x="853343" y="803247"/>
                    <a:pt x="818294" y="838298"/>
                    <a:pt x="761525" y="838870"/>
                  </a:cubicBezTo>
                  <a:cubicBezTo>
                    <a:pt x="664657" y="839918"/>
                    <a:pt x="565686" y="850109"/>
                    <a:pt x="479961" y="777719"/>
                  </a:cubicBezTo>
                  <a:lnTo>
                    <a:pt x="479012" y="1091949"/>
                  </a:lnTo>
                  <a:cubicBezTo>
                    <a:pt x="494444" y="1092617"/>
                    <a:pt x="506062" y="1093664"/>
                    <a:pt x="517680" y="1093664"/>
                  </a:cubicBezTo>
                  <a:lnTo>
                    <a:pt x="1456469" y="1093664"/>
                  </a:lnTo>
                  <a:cubicBezTo>
                    <a:pt x="1504094" y="1093664"/>
                    <a:pt x="1507043" y="1091092"/>
                    <a:pt x="1507043" y="1043181"/>
                  </a:cubicBezTo>
                  <a:cubicBezTo>
                    <a:pt x="1507043" y="804009"/>
                    <a:pt x="1507043" y="564931"/>
                    <a:pt x="1507043" y="325759"/>
                  </a:cubicBezTo>
                  <a:cubicBezTo>
                    <a:pt x="1507043" y="314233"/>
                    <a:pt x="1505898" y="302803"/>
                    <a:pt x="1505136" y="288230"/>
                  </a:cubicBezTo>
                  <a:cubicBezTo>
                    <a:pt x="1474849" y="289563"/>
                    <a:pt x="1444460" y="289182"/>
                    <a:pt x="1414267" y="287087"/>
                  </a:cubicBezTo>
                  <a:cubicBezTo>
                    <a:pt x="1402937" y="285753"/>
                    <a:pt x="1393217" y="271370"/>
                    <a:pt x="1382836" y="262893"/>
                  </a:cubicBezTo>
                  <a:cubicBezTo>
                    <a:pt x="1393124" y="255369"/>
                    <a:pt x="1402844" y="242224"/>
                    <a:pt x="1413699" y="241272"/>
                  </a:cubicBezTo>
                  <a:cubicBezTo>
                    <a:pt x="1448088" y="238795"/>
                    <a:pt x="1482663" y="238509"/>
                    <a:pt x="1517144" y="240318"/>
                  </a:cubicBezTo>
                  <a:cubicBezTo>
                    <a:pt x="1559049" y="242129"/>
                    <a:pt x="1557244" y="215078"/>
                    <a:pt x="1557625" y="185836"/>
                  </a:cubicBezTo>
                  <a:cubicBezTo>
                    <a:pt x="1557998" y="156595"/>
                    <a:pt x="1553905" y="137449"/>
                    <a:pt x="1518093" y="137449"/>
                  </a:cubicBezTo>
                  <a:cubicBezTo>
                    <a:pt x="1108806" y="138020"/>
                    <a:pt x="699510" y="138020"/>
                    <a:pt x="290131" y="137449"/>
                  </a:cubicBezTo>
                  <a:close/>
                  <a:moveTo>
                    <a:pt x="902205" y="51343"/>
                  </a:moveTo>
                  <a:cubicBezTo>
                    <a:pt x="890587" y="51629"/>
                    <a:pt x="879918" y="68488"/>
                    <a:pt x="868774" y="78109"/>
                  </a:cubicBezTo>
                  <a:lnTo>
                    <a:pt x="873723" y="85157"/>
                  </a:lnTo>
                  <a:lnTo>
                    <a:pt x="932492" y="85252"/>
                  </a:lnTo>
                  <a:lnTo>
                    <a:pt x="937831" y="75727"/>
                  </a:lnTo>
                  <a:cubicBezTo>
                    <a:pt x="925924" y="66964"/>
                    <a:pt x="913823" y="51057"/>
                    <a:pt x="902205" y="51343"/>
                  </a:cubicBezTo>
                  <a:close/>
                  <a:moveTo>
                    <a:pt x="902586" y="3"/>
                  </a:moveTo>
                  <a:cubicBezTo>
                    <a:pt x="943542" y="-283"/>
                    <a:pt x="965448" y="25244"/>
                    <a:pt x="978786" y="58963"/>
                  </a:cubicBezTo>
                  <a:cubicBezTo>
                    <a:pt x="988879" y="84490"/>
                    <a:pt x="1005548" y="89538"/>
                    <a:pt x="1031081" y="89347"/>
                  </a:cubicBezTo>
                  <a:cubicBezTo>
                    <a:pt x="1189285" y="88204"/>
                    <a:pt x="1347592" y="89347"/>
                    <a:pt x="1505805" y="88204"/>
                  </a:cubicBezTo>
                  <a:cubicBezTo>
                    <a:pt x="1551905" y="88204"/>
                    <a:pt x="1586675" y="100778"/>
                    <a:pt x="1606869" y="143830"/>
                  </a:cubicBezTo>
                  <a:lnTo>
                    <a:pt x="1606869" y="229555"/>
                  </a:lnTo>
                  <a:cubicBezTo>
                    <a:pt x="1598767" y="242415"/>
                    <a:pt x="1593623" y="260322"/>
                    <a:pt x="1582005" y="267655"/>
                  </a:cubicBezTo>
                  <a:cubicBezTo>
                    <a:pt x="1556667" y="282515"/>
                    <a:pt x="1556481" y="303280"/>
                    <a:pt x="1556574" y="327854"/>
                  </a:cubicBezTo>
                  <a:cubicBezTo>
                    <a:pt x="1557049" y="568169"/>
                    <a:pt x="1557049" y="808580"/>
                    <a:pt x="1556574" y="1048896"/>
                  </a:cubicBezTo>
                  <a:cubicBezTo>
                    <a:pt x="1556574" y="1115571"/>
                    <a:pt x="1527999" y="1144146"/>
                    <a:pt x="1461324" y="1144146"/>
                  </a:cubicBezTo>
                  <a:lnTo>
                    <a:pt x="1023649" y="1144146"/>
                  </a:lnTo>
                  <a:cubicBezTo>
                    <a:pt x="1074418" y="1231300"/>
                    <a:pt x="1120899" y="1311310"/>
                    <a:pt x="1167473" y="1391225"/>
                  </a:cubicBezTo>
                  <a:cubicBezTo>
                    <a:pt x="1176998" y="1408274"/>
                    <a:pt x="1189667" y="1428467"/>
                    <a:pt x="1164049" y="1438278"/>
                  </a:cubicBezTo>
                  <a:cubicBezTo>
                    <a:pt x="1155092" y="1441707"/>
                    <a:pt x="1132712" y="1427039"/>
                    <a:pt x="1125475" y="1415133"/>
                  </a:cubicBezTo>
                  <a:cubicBezTo>
                    <a:pt x="1076613" y="1335027"/>
                    <a:pt x="1030225" y="1253208"/>
                    <a:pt x="982600" y="1172530"/>
                  </a:cubicBezTo>
                  <a:cubicBezTo>
                    <a:pt x="976600" y="1162148"/>
                    <a:pt x="969354" y="1152623"/>
                    <a:pt x="962592" y="1142623"/>
                  </a:cubicBezTo>
                  <a:lnTo>
                    <a:pt x="952304" y="1145861"/>
                  </a:lnTo>
                  <a:cubicBezTo>
                    <a:pt x="952304" y="1182055"/>
                    <a:pt x="952304" y="1218346"/>
                    <a:pt x="952304" y="1254542"/>
                  </a:cubicBezTo>
                  <a:cubicBezTo>
                    <a:pt x="952304" y="1271876"/>
                    <a:pt x="951737" y="1290926"/>
                    <a:pt x="928975" y="1291117"/>
                  </a:cubicBezTo>
                  <a:cubicBezTo>
                    <a:pt x="906205" y="1291308"/>
                    <a:pt x="904875" y="1273115"/>
                    <a:pt x="905061" y="1255208"/>
                  </a:cubicBezTo>
                  <a:cubicBezTo>
                    <a:pt x="905061" y="1218917"/>
                    <a:pt x="905061" y="1182627"/>
                    <a:pt x="905061" y="1146336"/>
                  </a:cubicBezTo>
                  <a:lnTo>
                    <a:pt x="895536" y="1142812"/>
                  </a:lnTo>
                  <a:cubicBezTo>
                    <a:pt x="888773" y="1152337"/>
                    <a:pt x="881155" y="1161387"/>
                    <a:pt x="875248" y="1171387"/>
                  </a:cubicBezTo>
                  <a:cubicBezTo>
                    <a:pt x="827623" y="1253303"/>
                    <a:pt x="779998" y="1335598"/>
                    <a:pt x="731425" y="1417419"/>
                  </a:cubicBezTo>
                  <a:cubicBezTo>
                    <a:pt x="722662" y="1432468"/>
                    <a:pt x="713900" y="1452375"/>
                    <a:pt x="690850" y="1438564"/>
                  </a:cubicBezTo>
                  <a:cubicBezTo>
                    <a:pt x="667791" y="1424753"/>
                    <a:pt x="679419" y="1408655"/>
                    <a:pt x="688748" y="1392654"/>
                  </a:cubicBezTo>
                  <a:cubicBezTo>
                    <a:pt x="731332" y="1319978"/>
                    <a:pt x="773813" y="1247112"/>
                    <a:pt x="816192" y="1174245"/>
                  </a:cubicBezTo>
                  <a:cubicBezTo>
                    <a:pt x="821242" y="1165577"/>
                    <a:pt x="825717" y="1156338"/>
                    <a:pt x="830479" y="1146242"/>
                  </a:cubicBezTo>
                  <a:lnTo>
                    <a:pt x="482342" y="1146242"/>
                  </a:lnTo>
                  <a:cubicBezTo>
                    <a:pt x="486816" y="1250445"/>
                    <a:pt x="490156" y="1352458"/>
                    <a:pt x="496062" y="1454376"/>
                  </a:cubicBezTo>
                  <a:cubicBezTo>
                    <a:pt x="500722" y="1533528"/>
                    <a:pt x="488444" y="1559151"/>
                    <a:pt x="420811" y="1594107"/>
                  </a:cubicBezTo>
                  <a:lnTo>
                    <a:pt x="377949" y="1594107"/>
                  </a:lnTo>
                  <a:lnTo>
                    <a:pt x="300418" y="1538767"/>
                  </a:lnTo>
                  <a:lnTo>
                    <a:pt x="228023" y="1594107"/>
                  </a:lnTo>
                  <a:lnTo>
                    <a:pt x="185160" y="1594107"/>
                  </a:lnTo>
                  <a:cubicBezTo>
                    <a:pt x="118485" y="1565532"/>
                    <a:pt x="103537" y="1542005"/>
                    <a:pt x="105723" y="1468663"/>
                  </a:cubicBezTo>
                  <a:cubicBezTo>
                    <a:pt x="106960" y="1429516"/>
                    <a:pt x="110393" y="1390367"/>
                    <a:pt x="110774" y="1351124"/>
                  </a:cubicBezTo>
                  <a:cubicBezTo>
                    <a:pt x="111537" y="1263780"/>
                    <a:pt x="110774" y="1176436"/>
                    <a:pt x="110774" y="1089377"/>
                  </a:cubicBezTo>
                  <a:cubicBezTo>
                    <a:pt x="48099" y="1093092"/>
                    <a:pt x="29719" y="1082710"/>
                    <a:pt x="0" y="1022417"/>
                  </a:cubicBezTo>
                  <a:lnTo>
                    <a:pt x="0" y="736667"/>
                  </a:lnTo>
                  <a:cubicBezTo>
                    <a:pt x="1999" y="733714"/>
                    <a:pt x="3618" y="730476"/>
                    <a:pt x="4855" y="727142"/>
                  </a:cubicBezTo>
                  <a:cubicBezTo>
                    <a:pt x="29905" y="608269"/>
                    <a:pt x="105063" y="539976"/>
                    <a:pt x="221074" y="512924"/>
                  </a:cubicBezTo>
                  <a:cubicBezTo>
                    <a:pt x="230599" y="510543"/>
                    <a:pt x="240794" y="507114"/>
                    <a:pt x="259174" y="501590"/>
                  </a:cubicBezTo>
                  <a:cubicBezTo>
                    <a:pt x="250887" y="493780"/>
                    <a:pt x="241836" y="487016"/>
                    <a:pt x="232023" y="481206"/>
                  </a:cubicBezTo>
                  <a:cubicBezTo>
                    <a:pt x="112104" y="431867"/>
                    <a:pt x="89631" y="305851"/>
                    <a:pt x="184398" y="218698"/>
                  </a:cubicBezTo>
                  <a:cubicBezTo>
                    <a:pt x="193169" y="210125"/>
                    <a:pt x="198685" y="198694"/>
                    <a:pt x="199932" y="186408"/>
                  </a:cubicBezTo>
                  <a:cubicBezTo>
                    <a:pt x="204210" y="110208"/>
                    <a:pt x="226600" y="88777"/>
                    <a:pt x="303748" y="88777"/>
                  </a:cubicBezTo>
                  <a:cubicBezTo>
                    <a:pt x="462055" y="88777"/>
                    <a:pt x="620269" y="88777"/>
                    <a:pt x="778575" y="89347"/>
                  </a:cubicBezTo>
                  <a:cubicBezTo>
                    <a:pt x="803048" y="89347"/>
                    <a:pt x="818294" y="83633"/>
                    <a:pt x="827242" y="59534"/>
                  </a:cubicBezTo>
                  <a:cubicBezTo>
                    <a:pt x="839911" y="25149"/>
                    <a:pt x="861631" y="289"/>
                    <a:pt x="90258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EE69BD-376E-49B6-8339-4D429ACAE289}"/>
                </a:ext>
              </a:extLst>
            </p:cNvPr>
            <p:cNvSpPr txBox="1"/>
            <p:nvPr/>
          </p:nvSpPr>
          <p:spPr>
            <a:xfrm>
              <a:off x="6441336" y="4348646"/>
              <a:ext cx="21658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This is a sample text that you can edit. You can change font(size, color, name).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15666-3321-4F2A-9A95-C8DE6C308135}"/>
                </a:ext>
              </a:extLst>
            </p:cNvPr>
            <p:cNvSpPr txBox="1"/>
            <p:nvPr/>
          </p:nvSpPr>
          <p:spPr>
            <a:xfrm>
              <a:off x="9551237" y="2815238"/>
              <a:ext cx="153379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Application Software Development 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9AD4AD-00B9-4836-9896-7FA56A36B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4775" y="2190621"/>
              <a:ext cx="606718" cy="610435"/>
            </a:xfrm>
            <a:custGeom>
              <a:avLst/>
              <a:gdLst>
                <a:gd name="connsiteX0" fmla="*/ 859250 w 3536308"/>
                <a:gd name="connsiteY0" fmla="*/ 2989232 h 3557969"/>
                <a:gd name="connsiteX1" fmla="*/ 700758 w 3536308"/>
                <a:gd name="connsiteY1" fmla="*/ 3102198 h 3557969"/>
                <a:gd name="connsiteX2" fmla="*/ 1594964 w 3536308"/>
                <a:gd name="connsiteY2" fmla="*/ 3102198 h 3557969"/>
                <a:gd name="connsiteX3" fmla="*/ 1594964 w 3536308"/>
                <a:gd name="connsiteY3" fmla="*/ 2989803 h 3557969"/>
                <a:gd name="connsiteX4" fmla="*/ 1493807 w 3536308"/>
                <a:gd name="connsiteY4" fmla="*/ 2989803 h 3557969"/>
                <a:gd name="connsiteX5" fmla="*/ 859250 w 3536308"/>
                <a:gd name="connsiteY5" fmla="*/ 2989232 h 3557969"/>
                <a:gd name="connsiteX6" fmla="*/ 1766795 w 3536308"/>
                <a:gd name="connsiteY6" fmla="*/ 2647570 h 3557969"/>
                <a:gd name="connsiteX7" fmla="*/ 1144145 w 3536308"/>
                <a:gd name="connsiteY7" fmla="*/ 2648236 h 3557969"/>
                <a:gd name="connsiteX8" fmla="*/ 1120620 w 3536308"/>
                <a:gd name="connsiteY8" fmla="*/ 2662810 h 3557969"/>
                <a:gd name="connsiteX9" fmla="*/ 1048988 w 3536308"/>
                <a:gd name="connsiteY9" fmla="*/ 2875312 h 3557969"/>
                <a:gd name="connsiteX10" fmla="*/ 1049090 w 3536308"/>
                <a:gd name="connsiteY10" fmla="*/ 2875693 h 3557969"/>
                <a:gd name="connsiteX11" fmla="*/ 1589820 w 3536308"/>
                <a:gd name="connsiteY11" fmla="*/ 2874741 h 3557969"/>
                <a:gd name="connsiteX12" fmla="*/ 1617632 w 3536308"/>
                <a:gd name="connsiteY12" fmla="*/ 2852357 h 3557969"/>
                <a:gd name="connsiteX13" fmla="*/ 1721458 w 3536308"/>
                <a:gd name="connsiteY13" fmla="*/ 2688622 h 3557969"/>
                <a:gd name="connsiteX14" fmla="*/ 1766795 w 3536308"/>
                <a:gd name="connsiteY14" fmla="*/ 2647570 h 3557969"/>
                <a:gd name="connsiteX15" fmla="*/ 2894456 w 3536308"/>
                <a:gd name="connsiteY15" fmla="*/ 2627567 h 3557969"/>
                <a:gd name="connsiteX16" fmla="*/ 2838544 w 3536308"/>
                <a:gd name="connsiteY16" fmla="*/ 3034951 h 3557969"/>
                <a:gd name="connsiteX17" fmla="*/ 2622901 w 3536308"/>
                <a:gd name="connsiteY17" fmla="*/ 2874741 h 3557969"/>
                <a:gd name="connsiteX18" fmla="*/ 2622901 w 3536308"/>
                <a:gd name="connsiteY18" fmla="*/ 3214783 h 3557969"/>
                <a:gd name="connsiteX19" fmla="*/ 2507838 w 3536308"/>
                <a:gd name="connsiteY19" fmla="*/ 3214783 h 3557969"/>
                <a:gd name="connsiteX20" fmla="*/ 2507838 w 3536308"/>
                <a:gd name="connsiteY20" fmla="*/ 2876836 h 3557969"/>
                <a:gd name="connsiteX21" fmla="*/ 2295526 w 3536308"/>
                <a:gd name="connsiteY21" fmla="*/ 3035903 h 3557969"/>
                <a:gd name="connsiteX22" fmla="*/ 2239231 w 3536308"/>
                <a:gd name="connsiteY22" fmla="*/ 2627948 h 3557969"/>
                <a:gd name="connsiteX23" fmla="*/ 1940915 w 3536308"/>
                <a:gd name="connsiteY23" fmla="*/ 2696813 h 3557969"/>
                <a:gd name="connsiteX24" fmla="*/ 1711170 w 3536308"/>
                <a:gd name="connsiteY24" fmla="*/ 2986564 h 3557969"/>
                <a:gd name="connsiteX25" fmla="*/ 1711170 w 3536308"/>
                <a:gd name="connsiteY25" fmla="*/ 3410618 h 3557969"/>
                <a:gd name="connsiteX26" fmla="*/ 1711170 w 3536308"/>
                <a:gd name="connsiteY26" fmla="*/ 3443764 h 3557969"/>
                <a:gd name="connsiteX27" fmla="*/ 1939770 w 3536308"/>
                <a:gd name="connsiteY27" fmla="*/ 3443764 h 3557969"/>
                <a:gd name="connsiteX28" fmla="*/ 1939770 w 3536308"/>
                <a:gd name="connsiteY28" fmla="*/ 2992279 h 3557969"/>
                <a:gd name="connsiteX29" fmla="*/ 2054070 w 3536308"/>
                <a:gd name="connsiteY29" fmla="*/ 2992279 h 3557969"/>
                <a:gd name="connsiteX30" fmla="*/ 2054070 w 3536308"/>
                <a:gd name="connsiteY30" fmla="*/ 3443478 h 3557969"/>
                <a:gd name="connsiteX31" fmla="*/ 3080957 w 3536308"/>
                <a:gd name="connsiteY31" fmla="*/ 3443478 h 3557969"/>
                <a:gd name="connsiteX32" fmla="*/ 3080957 w 3536308"/>
                <a:gd name="connsiteY32" fmla="*/ 2991136 h 3557969"/>
                <a:gd name="connsiteX33" fmla="*/ 3195164 w 3536308"/>
                <a:gd name="connsiteY33" fmla="*/ 2991136 h 3557969"/>
                <a:gd name="connsiteX34" fmla="*/ 3195164 w 3536308"/>
                <a:gd name="connsiteY34" fmla="*/ 3442812 h 3557969"/>
                <a:gd name="connsiteX35" fmla="*/ 3422052 w 3536308"/>
                <a:gd name="connsiteY35" fmla="*/ 3442812 h 3557969"/>
                <a:gd name="connsiteX36" fmla="*/ 3421094 w 3536308"/>
                <a:gd name="connsiteY36" fmla="*/ 2955703 h 3557969"/>
                <a:gd name="connsiteX37" fmla="*/ 3221646 w 3536308"/>
                <a:gd name="connsiteY37" fmla="*/ 2704529 h 3557969"/>
                <a:gd name="connsiteX38" fmla="*/ 3062483 w 3536308"/>
                <a:gd name="connsiteY38" fmla="*/ 2666429 h 3557969"/>
                <a:gd name="connsiteX39" fmla="*/ 2894456 w 3536308"/>
                <a:gd name="connsiteY39" fmla="*/ 2627567 h 3557969"/>
                <a:gd name="connsiteX40" fmla="*/ 2771487 w 3536308"/>
                <a:gd name="connsiteY40" fmla="*/ 2600134 h 3557969"/>
                <a:gd name="connsiteX41" fmla="*/ 2751777 w 3536308"/>
                <a:gd name="connsiteY41" fmla="*/ 2611088 h 3557969"/>
                <a:gd name="connsiteX42" fmla="*/ 2646806 w 3536308"/>
                <a:gd name="connsiteY42" fmla="*/ 2749773 h 3557969"/>
                <a:gd name="connsiteX43" fmla="*/ 2646909 w 3536308"/>
                <a:gd name="connsiteY43" fmla="*/ 2750439 h 3557969"/>
                <a:gd name="connsiteX44" fmla="*/ 2751014 w 3536308"/>
                <a:gd name="connsiteY44" fmla="*/ 2828830 h 3557969"/>
                <a:gd name="connsiteX45" fmla="*/ 2779589 w 3536308"/>
                <a:gd name="connsiteY45" fmla="*/ 2620709 h 3557969"/>
                <a:gd name="connsiteX46" fmla="*/ 2771487 w 3536308"/>
                <a:gd name="connsiteY46" fmla="*/ 2600134 h 3557969"/>
                <a:gd name="connsiteX47" fmla="*/ 2362582 w 3536308"/>
                <a:gd name="connsiteY47" fmla="*/ 2599659 h 3557969"/>
                <a:gd name="connsiteX48" fmla="*/ 2354015 w 3536308"/>
                <a:gd name="connsiteY48" fmla="*/ 2619947 h 3557969"/>
                <a:gd name="connsiteX49" fmla="*/ 2382590 w 3536308"/>
                <a:gd name="connsiteY49" fmla="*/ 2828164 h 3557969"/>
                <a:gd name="connsiteX50" fmla="*/ 2486695 w 3536308"/>
                <a:gd name="connsiteY50" fmla="*/ 2750439 h 3557969"/>
                <a:gd name="connsiteX51" fmla="*/ 2380106 w 3536308"/>
                <a:gd name="connsiteY51" fmla="*/ 2608327 h 3557969"/>
                <a:gd name="connsiteX52" fmla="*/ 2362582 w 3536308"/>
                <a:gd name="connsiteY52" fmla="*/ 2599659 h 3557969"/>
                <a:gd name="connsiteX53" fmla="*/ 2451544 w 3536308"/>
                <a:gd name="connsiteY53" fmla="*/ 2470024 h 3557969"/>
                <a:gd name="connsiteX54" fmla="*/ 2459171 w 3536308"/>
                <a:gd name="connsiteY54" fmla="*/ 2520410 h 3557969"/>
                <a:gd name="connsiteX55" fmla="*/ 2566607 w 3536308"/>
                <a:gd name="connsiteY55" fmla="*/ 2666239 h 3557969"/>
                <a:gd name="connsiteX56" fmla="*/ 2661289 w 3536308"/>
                <a:gd name="connsiteY56" fmla="*/ 2541652 h 3557969"/>
                <a:gd name="connsiteX57" fmla="*/ 2679288 w 3536308"/>
                <a:gd name="connsiteY57" fmla="*/ 2470024 h 3557969"/>
                <a:gd name="connsiteX58" fmla="*/ 230888 w 3536308"/>
                <a:gd name="connsiteY58" fmla="*/ 2307336 h 3557969"/>
                <a:gd name="connsiteX59" fmla="*/ 682759 w 3536308"/>
                <a:gd name="connsiteY59" fmla="*/ 2307336 h 3557969"/>
                <a:gd name="connsiteX60" fmla="*/ 682759 w 3536308"/>
                <a:gd name="connsiteY60" fmla="*/ 2417255 h 3557969"/>
                <a:gd name="connsiteX61" fmla="*/ 230888 w 3536308"/>
                <a:gd name="connsiteY61" fmla="*/ 2417255 h 3557969"/>
                <a:gd name="connsiteX62" fmla="*/ 800481 w 3536308"/>
                <a:gd name="connsiteY62" fmla="*/ 2306669 h 3557969"/>
                <a:gd name="connsiteX63" fmla="*/ 911256 w 3536308"/>
                <a:gd name="connsiteY63" fmla="*/ 2306669 h 3557969"/>
                <a:gd name="connsiteX64" fmla="*/ 911256 w 3536308"/>
                <a:gd name="connsiteY64" fmla="*/ 2416777 h 3557969"/>
                <a:gd name="connsiteX65" fmla="*/ 800481 w 3536308"/>
                <a:gd name="connsiteY65" fmla="*/ 2416777 h 3557969"/>
                <a:gd name="connsiteX66" fmla="*/ 2340202 w 3536308"/>
                <a:gd name="connsiteY66" fmla="*/ 2020919 h 3557969"/>
                <a:gd name="connsiteX67" fmla="*/ 2448884 w 3536308"/>
                <a:gd name="connsiteY67" fmla="*/ 2020919 h 3557969"/>
                <a:gd name="connsiteX68" fmla="*/ 2566607 w 3536308"/>
                <a:gd name="connsiteY68" fmla="*/ 2133695 h 3557969"/>
                <a:gd name="connsiteX69" fmla="*/ 2684432 w 3536308"/>
                <a:gd name="connsiteY69" fmla="*/ 2020919 h 3557969"/>
                <a:gd name="connsiteX70" fmla="*/ 2789970 w 3536308"/>
                <a:gd name="connsiteY70" fmla="*/ 2020919 h 3557969"/>
                <a:gd name="connsiteX71" fmla="*/ 2582801 w 3536308"/>
                <a:gd name="connsiteY71" fmla="*/ 2247424 h 3557969"/>
                <a:gd name="connsiteX72" fmla="*/ 2340202 w 3536308"/>
                <a:gd name="connsiteY72" fmla="*/ 2020919 h 3557969"/>
                <a:gd name="connsiteX73" fmla="*/ 2903126 w 3536308"/>
                <a:gd name="connsiteY73" fmla="*/ 1882331 h 3557969"/>
                <a:gd name="connsiteX74" fmla="*/ 2903137 w 3536308"/>
                <a:gd name="connsiteY74" fmla="*/ 1882712 h 3557969"/>
                <a:gd name="connsiteX75" fmla="*/ 2903126 w 3536308"/>
                <a:gd name="connsiteY75" fmla="*/ 1882712 h 3557969"/>
                <a:gd name="connsiteX76" fmla="*/ 686851 w 3536308"/>
                <a:gd name="connsiteY76" fmla="*/ 1850612 h 3557969"/>
                <a:gd name="connsiteX77" fmla="*/ 1766414 w 3536308"/>
                <a:gd name="connsiteY77" fmla="*/ 1850612 h 3557969"/>
                <a:gd name="connsiteX78" fmla="*/ 1766414 w 3536308"/>
                <a:gd name="connsiteY78" fmla="*/ 1961388 h 3557969"/>
                <a:gd name="connsiteX79" fmla="*/ 686851 w 3536308"/>
                <a:gd name="connsiteY79" fmla="*/ 1961388 h 3557969"/>
                <a:gd name="connsiteX80" fmla="*/ 458818 w 3536308"/>
                <a:gd name="connsiteY80" fmla="*/ 1850136 h 3557969"/>
                <a:gd name="connsiteX81" fmla="*/ 568458 w 3536308"/>
                <a:gd name="connsiteY81" fmla="*/ 1850136 h 3557969"/>
                <a:gd name="connsiteX82" fmla="*/ 568458 w 3536308"/>
                <a:gd name="connsiteY82" fmla="*/ 1959864 h 3557969"/>
                <a:gd name="connsiteX83" fmla="*/ 458818 w 3536308"/>
                <a:gd name="connsiteY83" fmla="*/ 1959864 h 3557969"/>
                <a:gd name="connsiteX84" fmla="*/ 3024662 w 3536308"/>
                <a:gd name="connsiteY84" fmla="*/ 1793844 h 3557969"/>
                <a:gd name="connsiteX85" fmla="*/ 3024662 w 3536308"/>
                <a:gd name="connsiteY85" fmla="*/ 2019109 h 3557969"/>
                <a:gd name="connsiteX86" fmla="*/ 3136963 w 3536308"/>
                <a:gd name="connsiteY86" fmla="*/ 1901190 h 3557969"/>
                <a:gd name="connsiteX87" fmla="*/ 3024662 w 3536308"/>
                <a:gd name="connsiteY87" fmla="*/ 1793844 h 3557969"/>
                <a:gd name="connsiteX88" fmla="*/ 2109221 w 3536308"/>
                <a:gd name="connsiteY88" fmla="*/ 1793177 h 3557969"/>
                <a:gd name="connsiteX89" fmla="*/ 1996920 w 3536308"/>
                <a:gd name="connsiteY89" fmla="*/ 1917002 h 3557969"/>
                <a:gd name="connsiteX90" fmla="*/ 2109221 w 3536308"/>
                <a:gd name="connsiteY90" fmla="*/ 2015014 h 3557969"/>
                <a:gd name="connsiteX91" fmla="*/ 2739015 w 3536308"/>
                <a:gd name="connsiteY91" fmla="*/ 1791938 h 3557969"/>
                <a:gd name="connsiteX92" fmla="*/ 2794546 w 3536308"/>
                <a:gd name="connsiteY92" fmla="*/ 1849851 h 3557969"/>
                <a:gd name="connsiteX93" fmla="*/ 2736633 w 3536308"/>
                <a:gd name="connsiteY93" fmla="*/ 1905381 h 3557969"/>
                <a:gd name="connsiteX94" fmla="*/ 2681102 w 3536308"/>
                <a:gd name="connsiteY94" fmla="*/ 1847469 h 3557969"/>
                <a:gd name="connsiteX95" fmla="*/ 2739015 w 3536308"/>
                <a:gd name="connsiteY95" fmla="*/ 1791938 h 3557969"/>
                <a:gd name="connsiteX96" fmla="*/ 2395733 w 3536308"/>
                <a:gd name="connsiteY96" fmla="*/ 1790986 h 3557969"/>
                <a:gd name="connsiteX97" fmla="*/ 2452883 w 3536308"/>
                <a:gd name="connsiteY97" fmla="*/ 1848136 h 3557969"/>
                <a:gd name="connsiteX98" fmla="*/ 2395733 w 3536308"/>
                <a:gd name="connsiteY98" fmla="*/ 1905286 h 3557969"/>
                <a:gd name="connsiteX99" fmla="*/ 2338583 w 3536308"/>
                <a:gd name="connsiteY99" fmla="*/ 1848136 h 3557969"/>
                <a:gd name="connsiteX100" fmla="*/ 2395733 w 3536308"/>
                <a:gd name="connsiteY100" fmla="*/ 1790986 h 3557969"/>
                <a:gd name="connsiteX101" fmla="*/ 2565335 w 3536308"/>
                <a:gd name="connsiteY101" fmla="*/ 1621096 h 3557969"/>
                <a:gd name="connsiteX102" fmla="*/ 2278950 w 3536308"/>
                <a:gd name="connsiteY102" fmla="*/ 1651159 h 3557969"/>
                <a:gd name="connsiteX103" fmla="*/ 2225046 w 3536308"/>
                <a:gd name="connsiteY103" fmla="*/ 1715263 h 3557969"/>
                <a:gd name="connsiteX104" fmla="*/ 2225614 w 3536308"/>
                <a:gd name="connsiteY104" fmla="*/ 2032349 h 3557969"/>
                <a:gd name="connsiteX105" fmla="*/ 2543845 w 3536308"/>
                <a:gd name="connsiteY105" fmla="*/ 2361725 h 3557969"/>
                <a:gd name="connsiteX106" fmla="*/ 2901982 w 3536308"/>
                <a:gd name="connsiteY106" fmla="*/ 2078070 h 3557969"/>
                <a:gd name="connsiteX107" fmla="*/ 2905878 w 3536308"/>
                <a:gd name="connsiteY107" fmla="*/ 1980522 h 3557969"/>
                <a:gd name="connsiteX108" fmla="*/ 2903137 w 3536308"/>
                <a:gd name="connsiteY108" fmla="*/ 1882712 h 3557969"/>
                <a:gd name="connsiteX109" fmla="*/ 2908939 w 3536308"/>
                <a:gd name="connsiteY109" fmla="*/ 1882712 h 3557969"/>
                <a:gd name="connsiteX110" fmla="*/ 2908939 w 3536308"/>
                <a:gd name="connsiteY110" fmla="*/ 1722407 h 3557969"/>
                <a:gd name="connsiteX111" fmla="*/ 2851789 w 3536308"/>
                <a:gd name="connsiteY111" fmla="*/ 1650397 h 3557969"/>
                <a:gd name="connsiteX112" fmla="*/ 2565335 w 3536308"/>
                <a:gd name="connsiteY112" fmla="*/ 1621096 h 3557969"/>
                <a:gd name="connsiteX113" fmla="*/ 2551690 w 3536308"/>
                <a:gd name="connsiteY113" fmla="*/ 1046060 h 3557969"/>
                <a:gd name="connsiteX114" fmla="*/ 2254384 w 3536308"/>
                <a:gd name="connsiteY114" fmla="*/ 1145191 h 3557969"/>
                <a:gd name="connsiteX115" fmla="*/ 1997776 w 3536308"/>
                <a:gd name="connsiteY115" fmla="*/ 1702880 h 3557969"/>
                <a:gd name="connsiteX116" fmla="*/ 2090645 w 3536308"/>
                <a:gd name="connsiteY116" fmla="*/ 1677543 h 3557969"/>
                <a:gd name="connsiteX117" fmla="*/ 2118364 w 3536308"/>
                <a:gd name="connsiteY117" fmla="*/ 1654874 h 3557969"/>
                <a:gd name="connsiteX118" fmla="*/ 2249333 w 3536308"/>
                <a:gd name="connsiteY118" fmla="*/ 1540574 h 3557969"/>
                <a:gd name="connsiteX119" fmla="*/ 2833028 w 3536308"/>
                <a:gd name="connsiteY119" fmla="*/ 1529335 h 3557969"/>
                <a:gd name="connsiteX120" fmla="*/ 3017519 w 3536308"/>
                <a:gd name="connsiteY120" fmla="*/ 1666114 h 3557969"/>
                <a:gd name="connsiteX121" fmla="*/ 3033146 w 3536308"/>
                <a:gd name="connsiteY121" fmla="*/ 1676972 h 3557969"/>
                <a:gd name="connsiteX122" fmla="*/ 3136014 w 3536308"/>
                <a:gd name="connsiteY122" fmla="*/ 1701737 h 3557969"/>
                <a:gd name="connsiteX123" fmla="*/ 2853789 w 3536308"/>
                <a:gd name="connsiteY123" fmla="*/ 1129665 h 3557969"/>
                <a:gd name="connsiteX124" fmla="*/ 2551690 w 3536308"/>
                <a:gd name="connsiteY124" fmla="*/ 1046060 h 3557969"/>
                <a:gd name="connsiteX125" fmla="*/ 344621 w 3536308"/>
                <a:gd name="connsiteY125" fmla="*/ 824485 h 3557969"/>
                <a:gd name="connsiteX126" fmla="*/ 344621 w 3536308"/>
                <a:gd name="connsiteY126" fmla="*/ 2075403 h 3557969"/>
                <a:gd name="connsiteX127" fmla="*/ 1959583 w 3536308"/>
                <a:gd name="connsiteY127" fmla="*/ 2075021 h 3557969"/>
                <a:gd name="connsiteX128" fmla="*/ 1881765 w 3536308"/>
                <a:gd name="connsiteY128" fmla="*/ 1843183 h 3557969"/>
                <a:gd name="connsiteX129" fmla="*/ 1882527 w 3536308"/>
                <a:gd name="connsiteY129" fmla="*/ 1608011 h 3557969"/>
                <a:gd name="connsiteX130" fmla="*/ 2399826 w 3536308"/>
                <a:gd name="connsiteY130" fmla="*/ 958121 h 3557969"/>
                <a:gd name="connsiteX131" fmla="*/ 2621757 w 3536308"/>
                <a:gd name="connsiteY131" fmla="*/ 928878 h 3557969"/>
                <a:gd name="connsiteX132" fmla="*/ 2621757 w 3536308"/>
                <a:gd name="connsiteY132" fmla="*/ 824961 h 3557969"/>
                <a:gd name="connsiteX133" fmla="*/ 1820996 w 3536308"/>
                <a:gd name="connsiteY133" fmla="*/ 824961 h 3557969"/>
                <a:gd name="connsiteX134" fmla="*/ 1818615 w 3536308"/>
                <a:gd name="connsiteY134" fmla="*/ 838391 h 3557969"/>
                <a:gd name="connsiteX135" fmla="*/ 1290164 w 3536308"/>
                <a:gd name="connsiteY135" fmla="*/ 1691831 h 3557969"/>
                <a:gd name="connsiteX136" fmla="*/ 996414 w 3536308"/>
                <a:gd name="connsiteY136" fmla="*/ 1694689 h 3557969"/>
                <a:gd name="connsiteX137" fmla="*/ 507402 w 3536308"/>
                <a:gd name="connsiteY137" fmla="*/ 1056514 h 3557969"/>
                <a:gd name="connsiteX138" fmla="*/ 454912 w 3536308"/>
                <a:gd name="connsiteY138" fmla="*/ 824485 h 3557969"/>
                <a:gd name="connsiteX139" fmla="*/ 1861571 w 3536308"/>
                <a:gd name="connsiteY139" fmla="*/ 594171 h 3557969"/>
                <a:gd name="connsiteX140" fmla="*/ 1826801 w 3536308"/>
                <a:gd name="connsiteY140" fmla="*/ 595789 h 3557969"/>
                <a:gd name="connsiteX141" fmla="*/ 1826801 w 3536308"/>
                <a:gd name="connsiteY141" fmla="*/ 708280 h 3557969"/>
                <a:gd name="connsiteX142" fmla="*/ 1855376 w 3536308"/>
                <a:gd name="connsiteY142" fmla="*/ 708280 h 3557969"/>
                <a:gd name="connsiteX143" fmla="*/ 2614232 w 3536308"/>
                <a:gd name="connsiteY143" fmla="*/ 708280 h 3557969"/>
                <a:gd name="connsiteX144" fmla="*/ 2737582 w 3536308"/>
                <a:gd name="connsiteY144" fmla="*/ 829915 h 3557969"/>
                <a:gd name="connsiteX145" fmla="*/ 2738057 w 3536308"/>
                <a:gd name="connsiteY145" fmla="*/ 936785 h 3557969"/>
                <a:gd name="connsiteX146" fmla="*/ 2747582 w 3536308"/>
                <a:gd name="connsiteY146" fmla="*/ 960311 h 3557969"/>
                <a:gd name="connsiteX147" fmla="*/ 2851882 w 3536308"/>
                <a:gd name="connsiteY147" fmla="*/ 995935 h 3557969"/>
                <a:gd name="connsiteX148" fmla="*/ 2851882 w 3536308"/>
                <a:gd name="connsiteY148" fmla="*/ 781717 h 3557969"/>
                <a:gd name="connsiteX149" fmla="*/ 2663196 w 3536308"/>
                <a:gd name="connsiteY149" fmla="*/ 594171 h 3557969"/>
                <a:gd name="connsiteX150" fmla="*/ 1861571 w 3536308"/>
                <a:gd name="connsiteY150" fmla="*/ 594171 h 3557969"/>
                <a:gd name="connsiteX151" fmla="*/ 302233 w 3536308"/>
                <a:gd name="connsiteY151" fmla="*/ 593694 h 3557969"/>
                <a:gd name="connsiteX152" fmla="*/ 114114 w 3536308"/>
                <a:gd name="connsiteY152" fmla="*/ 782004 h 3557969"/>
                <a:gd name="connsiteX153" fmla="*/ 114114 w 3536308"/>
                <a:gd name="connsiteY153" fmla="*/ 2339626 h 3557969"/>
                <a:gd name="connsiteX154" fmla="*/ 307944 w 3536308"/>
                <a:gd name="connsiteY154" fmla="*/ 2532889 h 3557969"/>
                <a:gd name="connsiteX155" fmla="*/ 1990437 w 3536308"/>
                <a:gd name="connsiteY155" fmla="*/ 2534127 h 3557969"/>
                <a:gd name="connsiteX156" fmla="*/ 2335914 w 3536308"/>
                <a:gd name="connsiteY156" fmla="*/ 2486311 h 3557969"/>
                <a:gd name="connsiteX157" fmla="*/ 2335914 w 3536308"/>
                <a:gd name="connsiteY157" fmla="*/ 2486121 h 3557969"/>
                <a:gd name="connsiteX158" fmla="*/ 2295526 w 3536308"/>
                <a:gd name="connsiteY158" fmla="*/ 2385727 h 3557969"/>
                <a:gd name="connsiteX159" fmla="*/ 2161608 w 3536308"/>
                <a:gd name="connsiteY159" fmla="*/ 2226469 h 3557969"/>
                <a:gd name="connsiteX160" fmla="*/ 2103221 w 3536308"/>
                <a:gd name="connsiteY160" fmla="*/ 2190179 h 3557969"/>
                <a:gd name="connsiteX161" fmla="*/ 356621 w 3536308"/>
                <a:gd name="connsiteY161" fmla="*/ 2190846 h 3557969"/>
                <a:gd name="connsiteX162" fmla="*/ 228312 w 3536308"/>
                <a:gd name="connsiteY162" fmla="*/ 2070640 h 3557969"/>
                <a:gd name="connsiteX163" fmla="*/ 228312 w 3536308"/>
                <a:gd name="connsiteY163" fmla="*/ 826580 h 3557969"/>
                <a:gd name="connsiteX164" fmla="*/ 347477 w 3536308"/>
                <a:gd name="connsiteY164" fmla="*/ 707994 h 3557969"/>
                <a:gd name="connsiteX165" fmla="*/ 453870 w 3536308"/>
                <a:gd name="connsiteY165" fmla="*/ 707994 h 3557969"/>
                <a:gd name="connsiteX166" fmla="*/ 453870 w 3536308"/>
                <a:gd name="connsiteY166" fmla="*/ 593694 h 3557969"/>
                <a:gd name="connsiteX167" fmla="*/ 302233 w 3536308"/>
                <a:gd name="connsiteY167" fmla="*/ 593694 h 3557969"/>
                <a:gd name="connsiteX168" fmla="*/ 1558677 w 3536308"/>
                <a:gd name="connsiteY168" fmla="*/ 500253 h 3557969"/>
                <a:gd name="connsiteX169" fmla="*/ 1629733 w 3536308"/>
                <a:gd name="connsiteY169" fmla="*/ 572549 h 3557969"/>
                <a:gd name="connsiteX170" fmla="*/ 968601 w 3536308"/>
                <a:gd name="connsiteY170" fmla="*/ 1233678 h 3557969"/>
                <a:gd name="connsiteX171" fmla="*/ 763432 w 3536308"/>
                <a:gd name="connsiteY171" fmla="*/ 1030224 h 3557969"/>
                <a:gd name="connsiteX172" fmla="*/ 840870 w 3536308"/>
                <a:gd name="connsiteY172" fmla="*/ 956404 h 3557969"/>
                <a:gd name="connsiteX173" fmla="*/ 968127 w 3536308"/>
                <a:gd name="connsiteY173" fmla="*/ 1090803 h 3557969"/>
                <a:gd name="connsiteX174" fmla="*/ 1140526 w 3536308"/>
                <a:gd name="connsiteY174" fmla="*/ 159258 h 3557969"/>
                <a:gd name="connsiteX175" fmla="*/ 576644 w 3536308"/>
                <a:gd name="connsiteY175" fmla="*/ 366141 h 3557969"/>
                <a:gd name="connsiteX176" fmla="*/ 579314 w 3536308"/>
                <a:gd name="connsiteY176" fmla="*/ 834772 h 3557969"/>
                <a:gd name="connsiteX177" fmla="*/ 1049564 w 3536308"/>
                <a:gd name="connsiteY177" fmla="*/ 1594199 h 3557969"/>
                <a:gd name="connsiteX178" fmla="*/ 1231776 w 3536308"/>
                <a:gd name="connsiteY178" fmla="*/ 1594199 h 3557969"/>
                <a:gd name="connsiteX179" fmla="*/ 1702027 w 3536308"/>
                <a:gd name="connsiteY179" fmla="*/ 838295 h 3557969"/>
                <a:gd name="connsiteX180" fmla="*/ 1710408 w 3536308"/>
                <a:gd name="connsiteY180" fmla="*/ 375666 h 3557969"/>
                <a:gd name="connsiteX181" fmla="*/ 1706027 w 3536308"/>
                <a:gd name="connsiteY181" fmla="*/ 366141 h 3557969"/>
                <a:gd name="connsiteX182" fmla="*/ 1140526 w 3536308"/>
                <a:gd name="connsiteY182" fmla="*/ 159258 h 3557969"/>
                <a:gd name="connsiteX183" fmla="*/ 1142814 w 3536308"/>
                <a:gd name="connsiteY183" fmla="*/ 0 h 3557969"/>
                <a:gd name="connsiteX184" fmla="*/ 1824131 w 3536308"/>
                <a:gd name="connsiteY184" fmla="*/ 248508 h 3557969"/>
                <a:gd name="connsiteX185" fmla="*/ 1824131 w 3536308"/>
                <a:gd name="connsiteY185" fmla="*/ 479871 h 3557969"/>
                <a:gd name="connsiteX186" fmla="*/ 2660815 w 3536308"/>
                <a:gd name="connsiteY186" fmla="*/ 479871 h 3557969"/>
                <a:gd name="connsiteX187" fmla="*/ 2965615 w 3536308"/>
                <a:gd name="connsiteY187" fmla="*/ 785336 h 3557969"/>
                <a:gd name="connsiteX188" fmla="*/ 2966564 w 3536308"/>
                <a:gd name="connsiteY188" fmla="*/ 1034796 h 3557969"/>
                <a:gd name="connsiteX189" fmla="*/ 2988088 w 3536308"/>
                <a:gd name="connsiteY189" fmla="*/ 1081660 h 3557969"/>
                <a:gd name="connsiteX190" fmla="*/ 3250788 w 3536308"/>
                <a:gd name="connsiteY190" fmla="*/ 1630776 h 3557969"/>
                <a:gd name="connsiteX191" fmla="*/ 3250788 w 3536308"/>
                <a:gd name="connsiteY191" fmla="*/ 1901667 h 3557969"/>
                <a:gd name="connsiteX192" fmla="*/ 3032290 w 3536308"/>
                <a:gd name="connsiteY192" fmla="*/ 2132934 h 3557969"/>
                <a:gd name="connsiteX193" fmla="*/ 2999427 w 3536308"/>
                <a:gd name="connsiteY193" fmla="*/ 2161032 h 3557969"/>
                <a:gd name="connsiteX194" fmla="*/ 2836739 w 3536308"/>
                <a:gd name="connsiteY194" fmla="*/ 2384394 h 3557969"/>
                <a:gd name="connsiteX195" fmla="*/ 2797681 w 3536308"/>
                <a:gd name="connsiteY195" fmla="*/ 2488311 h 3557969"/>
                <a:gd name="connsiteX196" fmla="*/ 3114201 w 3536308"/>
                <a:gd name="connsiteY196" fmla="*/ 2561559 h 3557969"/>
                <a:gd name="connsiteX197" fmla="*/ 3235459 w 3536308"/>
                <a:gd name="connsiteY197" fmla="*/ 2590134 h 3557969"/>
                <a:gd name="connsiteX198" fmla="*/ 3535589 w 3536308"/>
                <a:gd name="connsiteY198" fmla="*/ 2972468 h 3557969"/>
                <a:gd name="connsiteX199" fmla="*/ 3535589 w 3536308"/>
                <a:gd name="connsiteY199" fmla="*/ 3535586 h 3557969"/>
                <a:gd name="connsiteX200" fmla="*/ 3534538 w 3536308"/>
                <a:gd name="connsiteY200" fmla="*/ 3557969 h 3557969"/>
                <a:gd name="connsiteX201" fmla="*/ 1598108 w 3536308"/>
                <a:gd name="connsiteY201" fmla="*/ 3557969 h 3557969"/>
                <a:gd name="connsiteX202" fmla="*/ 1598777 w 3536308"/>
                <a:gd name="connsiteY202" fmla="*/ 3217260 h 3557969"/>
                <a:gd name="connsiteX203" fmla="*/ 574840 w 3536308"/>
                <a:gd name="connsiteY203" fmla="*/ 3217260 h 3557969"/>
                <a:gd name="connsiteX204" fmla="*/ 851065 w 3536308"/>
                <a:gd name="connsiteY204" fmla="*/ 2875503 h 3557969"/>
                <a:gd name="connsiteX205" fmla="*/ 953552 w 3536308"/>
                <a:gd name="connsiteY205" fmla="*/ 2800827 h 3557969"/>
                <a:gd name="connsiteX206" fmla="*/ 999939 w 3536308"/>
                <a:gd name="connsiteY206" fmla="*/ 2658809 h 3557969"/>
                <a:gd name="connsiteX207" fmla="*/ 1000507 w 3536308"/>
                <a:gd name="connsiteY207" fmla="*/ 2647284 h 3557969"/>
                <a:gd name="connsiteX208" fmla="*/ 303852 w 3536308"/>
                <a:gd name="connsiteY208" fmla="*/ 2647284 h 3557969"/>
                <a:gd name="connsiteX209" fmla="*/ 0 w 3536308"/>
                <a:gd name="connsiteY209" fmla="*/ 2344102 h 3557969"/>
                <a:gd name="connsiteX210" fmla="*/ 0 w 3536308"/>
                <a:gd name="connsiteY210" fmla="*/ 779336 h 3557969"/>
                <a:gd name="connsiteX211" fmla="*/ 300419 w 3536308"/>
                <a:gd name="connsiteY211" fmla="*/ 479775 h 3557969"/>
                <a:gd name="connsiteX212" fmla="*/ 455396 w 3536308"/>
                <a:gd name="connsiteY212" fmla="*/ 479775 h 3557969"/>
                <a:gd name="connsiteX213" fmla="*/ 455396 w 3536308"/>
                <a:gd name="connsiteY213" fmla="*/ 251650 h 3557969"/>
                <a:gd name="connsiteX214" fmla="*/ 591788 w 3536308"/>
                <a:gd name="connsiteY214" fmla="*/ 251650 h 3557969"/>
                <a:gd name="connsiteX215" fmla="*/ 1053657 w 3536308"/>
                <a:gd name="connsiteY215" fmla="*/ 82772 h 3557969"/>
                <a:gd name="connsiteX216" fmla="*/ 1142814 w 3536308"/>
                <a:gd name="connsiteY216" fmla="*/ 0 h 355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3536308" h="3557969">
                  <a:moveTo>
                    <a:pt x="859250" y="2989232"/>
                  </a:moveTo>
                  <a:cubicBezTo>
                    <a:pt x="790957" y="2988660"/>
                    <a:pt x="705995" y="3044190"/>
                    <a:pt x="700758" y="3102198"/>
                  </a:cubicBezTo>
                  <a:lnTo>
                    <a:pt x="1594964" y="3102198"/>
                  </a:lnTo>
                  <a:lnTo>
                    <a:pt x="1594964" y="2989803"/>
                  </a:lnTo>
                  <a:lnTo>
                    <a:pt x="1493807" y="2989803"/>
                  </a:lnTo>
                  <a:cubicBezTo>
                    <a:pt x="1282257" y="2989803"/>
                    <a:pt x="1070800" y="2990850"/>
                    <a:pt x="859250" y="2989232"/>
                  </a:cubicBezTo>
                  <a:close/>
                  <a:moveTo>
                    <a:pt x="1766795" y="2647570"/>
                  </a:moveTo>
                  <a:cubicBezTo>
                    <a:pt x="1554482" y="2647570"/>
                    <a:pt x="1349314" y="2647570"/>
                    <a:pt x="1144145" y="2648236"/>
                  </a:cubicBezTo>
                  <a:cubicBezTo>
                    <a:pt x="1134434" y="2648998"/>
                    <a:pt x="1125671" y="2654428"/>
                    <a:pt x="1120620" y="2662810"/>
                  </a:cubicBezTo>
                  <a:cubicBezTo>
                    <a:pt x="1096231" y="2731580"/>
                    <a:pt x="1073563" y="2801302"/>
                    <a:pt x="1048988" y="2875312"/>
                  </a:cubicBezTo>
                  <a:lnTo>
                    <a:pt x="1049090" y="2875693"/>
                  </a:lnTo>
                  <a:cubicBezTo>
                    <a:pt x="1233776" y="2875693"/>
                    <a:pt x="1411793" y="2875693"/>
                    <a:pt x="1589820" y="2874741"/>
                  </a:cubicBezTo>
                  <a:cubicBezTo>
                    <a:pt x="1602107" y="2872169"/>
                    <a:pt x="1612488" y="2863787"/>
                    <a:pt x="1617632" y="2852357"/>
                  </a:cubicBezTo>
                  <a:cubicBezTo>
                    <a:pt x="1638682" y="2790254"/>
                    <a:pt x="1674308" y="2734152"/>
                    <a:pt x="1721458" y="2688622"/>
                  </a:cubicBezTo>
                  <a:cubicBezTo>
                    <a:pt x="1734602" y="2676050"/>
                    <a:pt x="1748415" y="2664143"/>
                    <a:pt x="1766795" y="2647570"/>
                  </a:cubicBezTo>
                  <a:close/>
                  <a:moveTo>
                    <a:pt x="2894456" y="2627567"/>
                  </a:moveTo>
                  <a:cubicBezTo>
                    <a:pt x="2875406" y="2764727"/>
                    <a:pt x="2857408" y="2897220"/>
                    <a:pt x="2838544" y="3034951"/>
                  </a:cubicBezTo>
                  <a:lnTo>
                    <a:pt x="2622901" y="2874741"/>
                  </a:lnTo>
                  <a:lnTo>
                    <a:pt x="2622901" y="3214783"/>
                  </a:lnTo>
                  <a:lnTo>
                    <a:pt x="2507838" y="3214783"/>
                  </a:lnTo>
                  <a:lnTo>
                    <a:pt x="2507838" y="2876836"/>
                  </a:lnTo>
                  <a:lnTo>
                    <a:pt x="2295526" y="3035903"/>
                  </a:lnTo>
                  <a:cubicBezTo>
                    <a:pt x="2276476" y="2897315"/>
                    <a:pt x="2258002" y="2764156"/>
                    <a:pt x="2239231" y="2627948"/>
                  </a:cubicBezTo>
                  <a:cubicBezTo>
                    <a:pt x="2136838" y="2651570"/>
                    <a:pt x="2039206" y="2673858"/>
                    <a:pt x="1940915" y="2696813"/>
                  </a:cubicBezTo>
                  <a:cubicBezTo>
                    <a:pt x="1797277" y="2730437"/>
                    <a:pt x="1711552" y="2838641"/>
                    <a:pt x="1711170" y="2986564"/>
                  </a:cubicBezTo>
                  <a:cubicBezTo>
                    <a:pt x="1711170" y="3127915"/>
                    <a:pt x="1711170" y="3269266"/>
                    <a:pt x="1711170" y="3410618"/>
                  </a:cubicBezTo>
                  <a:lnTo>
                    <a:pt x="1711170" y="3443764"/>
                  </a:lnTo>
                  <a:lnTo>
                    <a:pt x="1939770" y="3443764"/>
                  </a:lnTo>
                  <a:lnTo>
                    <a:pt x="1939770" y="2992279"/>
                  </a:lnTo>
                  <a:lnTo>
                    <a:pt x="2054070" y="2992279"/>
                  </a:lnTo>
                  <a:lnTo>
                    <a:pt x="2054070" y="3443478"/>
                  </a:lnTo>
                  <a:lnTo>
                    <a:pt x="3080957" y="3443478"/>
                  </a:lnTo>
                  <a:lnTo>
                    <a:pt x="3080957" y="2991136"/>
                  </a:lnTo>
                  <a:lnTo>
                    <a:pt x="3195164" y="2991136"/>
                  </a:lnTo>
                  <a:lnTo>
                    <a:pt x="3195164" y="3442812"/>
                  </a:lnTo>
                  <a:lnTo>
                    <a:pt x="3422052" y="3442812"/>
                  </a:lnTo>
                  <a:cubicBezTo>
                    <a:pt x="3422052" y="3278695"/>
                    <a:pt x="3424908" y="3117152"/>
                    <a:pt x="3421094" y="2955703"/>
                  </a:cubicBezTo>
                  <a:cubicBezTo>
                    <a:pt x="3418331" y="2839498"/>
                    <a:pt x="3333946" y="2736628"/>
                    <a:pt x="3221646" y="2704529"/>
                  </a:cubicBezTo>
                  <a:cubicBezTo>
                    <a:pt x="3169351" y="2689384"/>
                    <a:pt x="3115634" y="2679097"/>
                    <a:pt x="3062483" y="2666429"/>
                  </a:cubicBezTo>
                  <a:cubicBezTo>
                    <a:pt x="3007519" y="2653571"/>
                    <a:pt x="2952565" y="2640997"/>
                    <a:pt x="2894456" y="2627567"/>
                  </a:cubicBezTo>
                  <a:close/>
                  <a:moveTo>
                    <a:pt x="2771487" y="2600134"/>
                  </a:moveTo>
                  <a:cubicBezTo>
                    <a:pt x="2764827" y="2603754"/>
                    <a:pt x="2755963" y="2605660"/>
                    <a:pt x="2751777" y="2611088"/>
                  </a:cubicBezTo>
                  <a:cubicBezTo>
                    <a:pt x="2717007" y="2655475"/>
                    <a:pt x="2683288" y="2701100"/>
                    <a:pt x="2646806" y="2749773"/>
                  </a:cubicBezTo>
                  <a:lnTo>
                    <a:pt x="2646909" y="2750439"/>
                  </a:lnTo>
                  <a:lnTo>
                    <a:pt x="2751014" y="2828830"/>
                  </a:lnTo>
                  <a:cubicBezTo>
                    <a:pt x="2761209" y="2755869"/>
                    <a:pt x="2770920" y="2688336"/>
                    <a:pt x="2779589" y="2620709"/>
                  </a:cubicBezTo>
                  <a:cubicBezTo>
                    <a:pt x="2780352" y="2614327"/>
                    <a:pt x="2774352" y="2606993"/>
                    <a:pt x="2771487" y="2600134"/>
                  </a:cubicBezTo>
                  <a:close/>
                  <a:moveTo>
                    <a:pt x="2362582" y="2599659"/>
                  </a:moveTo>
                  <a:cubicBezTo>
                    <a:pt x="2359531" y="2606421"/>
                    <a:pt x="2353057" y="2613660"/>
                    <a:pt x="2354015" y="2619947"/>
                  </a:cubicBezTo>
                  <a:cubicBezTo>
                    <a:pt x="2362675" y="2687765"/>
                    <a:pt x="2372395" y="2755488"/>
                    <a:pt x="2382590" y="2828164"/>
                  </a:cubicBezTo>
                  <a:lnTo>
                    <a:pt x="2486695" y="2750439"/>
                  </a:lnTo>
                  <a:cubicBezTo>
                    <a:pt x="2449832" y="2701005"/>
                    <a:pt x="2415351" y="2654428"/>
                    <a:pt x="2380106" y="2608327"/>
                  </a:cubicBezTo>
                  <a:cubicBezTo>
                    <a:pt x="2376581" y="2603754"/>
                    <a:pt x="2368582" y="2602516"/>
                    <a:pt x="2362582" y="2599659"/>
                  </a:cubicBezTo>
                  <a:close/>
                  <a:moveTo>
                    <a:pt x="2451544" y="2470024"/>
                  </a:moveTo>
                  <a:cubicBezTo>
                    <a:pt x="2453358" y="2484596"/>
                    <a:pt x="2449925" y="2506695"/>
                    <a:pt x="2459171" y="2520410"/>
                  </a:cubicBezTo>
                  <a:cubicBezTo>
                    <a:pt x="2491746" y="2569369"/>
                    <a:pt x="2528702" y="2615660"/>
                    <a:pt x="2566607" y="2666239"/>
                  </a:cubicBezTo>
                  <a:cubicBezTo>
                    <a:pt x="2599851" y="2622138"/>
                    <a:pt x="2629189" y="2580514"/>
                    <a:pt x="2661289" y="2541652"/>
                  </a:cubicBezTo>
                  <a:cubicBezTo>
                    <a:pt x="2678907" y="2522316"/>
                    <a:pt x="2685669" y="2495455"/>
                    <a:pt x="2679288" y="2470024"/>
                  </a:cubicBezTo>
                  <a:close/>
                  <a:moveTo>
                    <a:pt x="230888" y="2307336"/>
                  </a:moveTo>
                  <a:lnTo>
                    <a:pt x="682759" y="2307336"/>
                  </a:lnTo>
                  <a:lnTo>
                    <a:pt x="682759" y="2417255"/>
                  </a:lnTo>
                  <a:lnTo>
                    <a:pt x="230888" y="2417255"/>
                  </a:lnTo>
                  <a:close/>
                  <a:moveTo>
                    <a:pt x="800481" y="2306669"/>
                  </a:moveTo>
                  <a:lnTo>
                    <a:pt x="911256" y="2306669"/>
                  </a:lnTo>
                  <a:lnTo>
                    <a:pt x="911256" y="2416777"/>
                  </a:lnTo>
                  <a:lnTo>
                    <a:pt x="800481" y="2416777"/>
                  </a:lnTo>
                  <a:close/>
                  <a:moveTo>
                    <a:pt x="2340202" y="2020919"/>
                  </a:moveTo>
                  <a:lnTo>
                    <a:pt x="2448884" y="2020919"/>
                  </a:lnTo>
                  <a:cubicBezTo>
                    <a:pt x="2469264" y="2097119"/>
                    <a:pt x="2507550" y="2133695"/>
                    <a:pt x="2566607" y="2133695"/>
                  </a:cubicBezTo>
                  <a:cubicBezTo>
                    <a:pt x="2625664" y="2133695"/>
                    <a:pt x="2664052" y="2097405"/>
                    <a:pt x="2684432" y="2020919"/>
                  </a:cubicBezTo>
                  <a:lnTo>
                    <a:pt x="2789970" y="2020919"/>
                  </a:lnTo>
                  <a:cubicBezTo>
                    <a:pt x="2806257" y="2125694"/>
                    <a:pt x="2701771" y="2239994"/>
                    <a:pt x="2582801" y="2247424"/>
                  </a:cubicBezTo>
                  <a:cubicBezTo>
                    <a:pt x="2452214" y="2255995"/>
                    <a:pt x="2338769" y="2151792"/>
                    <a:pt x="2340202" y="2020919"/>
                  </a:cubicBezTo>
                  <a:close/>
                  <a:moveTo>
                    <a:pt x="2903126" y="1882331"/>
                  </a:moveTo>
                  <a:lnTo>
                    <a:pt x="2903137" y="1882712"/>
                  </a:lnTo>
                  <a:lnTo>
                    <a:pt x="2903126" y="1882712"/>
                  </a:lnTo>
                  <a:close/>
                  <a:moveTo>
                    <a:pt x="686851" y="1850612"/>
                  </a:moveTo>
                  <a:lnTo>
                    <a:pt x="1766414" y="1850612"/>
                  </a:lnTo>
                  <a:lnTo>
                    <a:pt x="1766414" y="1961388"/>
                  </a:lnTo>
                  <a:lnTo>
                    <a:pt x="686851" y="1961388"/>
                  </a:lnTo>
                  <a:close/>
                  <a:moveTo>
                    <a:pt x="458818" y="1850136"/>
                  </a:moveTo>
                  <a:lnTo>
                    <a:pt x="568458" y="1850136"/>
                  </a:lnTo>
                  <a:lnTo>
                    <a:pt x="568458" y="1959864"/>
                  </a:lnTo>
                  <a:lnTo>
                    <a:pt x="458818" y="1959864"/>
                  </a:lnTo>
                  <a:close/>
                  <a:moveTo>
                    <a:pt x="3024662" y="1793844"/>
                  </a:moveTo>
                  <a:lnTo>
                    <a:pt x="3024662" y="2019109"/>
                  </a:lnTo>
                  <a:cubicBezTo>
                    <a:pt x="3095244" y="2011681"/>
                    <a:pt x="3138962" y="1963674"/>
                    <a:pt x="3136963" y="1901190"/>
                  </a:cubicBezTo>
                  <a:cubicBezTo>
                    <a:pt x="3134581" y="1841659"/>
                    <a:pt x="3088296" y="1796415"/>
                    <a:pt x="3024662" y="1793844"/>
                  </a:cubicBezTo>
                  <a:close/>
                  <a:moveTo>
                    <a:pt x="2109221" y="1793177"/>
                  </a:moveTo>
                  <a:cubicBezTo>
                    <a:pt x="2036444" y="1799845"/>
                    <a:pt x="1990539" y="1852232"/>
                    <a:pt x="1996920" y="1917002"/>
                  </a:cubicBezTo>
                  <a:cubicBezTo>
                    <a:pt x="2002632" y="1975390"/>
                    <a:pt x="2054070" y="2020443"/>
                    <a:pt x="2109221" y="2015014"/>
                  </a:cubicBezTo>
                  <a:close/>
                  <a:moveTo>
                    <a:pt x="2739015" y="1791938"/>
                  </a:moveTo>
                  <a:cubicBezTo>
                    <a:pt x="2770250" y="1792795"/>
                    <a:pt x="2795020" y="1818608"/>
                    <a:pt x="2794546" y="1849851"/>
                  </a:cubicBezTo>
                  <a:cubicBezTo>
                    <a:pt x="2793681" y="1881092"/>
                    <a:pt x="2767869" y="1905762"/>
                    <a:pt x="2736633" y="1905381"/>
                  </a:cubicBezTo>
                  <a:cubicBezTo>
                    <a:pt x="2705389" y="1904524"/>
                    <a:pt x="2680720" y="1878710"/>
                    <a:pt x="2681102" y="1847469"/>
                  </a:cubicBezTo>
                  <a:cubicBezTo>
                    <a:pt x="2681958" y="1816227"/>
                    <a:pt x="2707770" y="1791462"/>
                    <a:pt x="2739015" y="1791938"/>
                  </a:cubicBezTo>
                  <a:close/>
                  <a:moveTo>
                    <a:pt x="2395733" y="1790986"/>
                  </a:moveTo>
                  <a:cubicBezTo>
                    <a:pt x="2427257" y="1790986"/>
                    <a:pt x="2452883" y="1816608"/>
                    <a:pt x="2452883" y="1848136"/>
                  </a:cubicBezTo>
                  <a:cubicBezTo>
                    <a:pt x="2452883" y="1879664"/>
                    <a:pt x="2427257" y="1905286"/>
                    <a:pt x="2395733" y="1905286"/>
                  </a:cubicBezTo>
                  <a:cubicBezTo>
                    <a:pt x="2364201" y="1905286"/>
                    <a:pt x="2338583" y="1879664"/>
                    <a:pt x="2338583" y="1848136"/>
                  </a:cubicBezTo>
                  <a:cubicBezTo>
                    <a:pt x="2338583" y="1816608"/>
                    <a:pt x="2364201" y="1790986"/>
                    <a:pt x="2395733" y="1790986"/>
                  </a:cubicBezTo>
                  <a:close/>
                  <a:moveTo>
                    <a:pt x="2565335" y="1621096"/>
                  </a:moveTo>
                  <a:cubicBezTo>
                    <a:pt x="2469357" y="1621227"/>
                    <a:pt x="2373391" y="1631252"/>
                    <a:pt x="2278950" y="1651159"/>
                  </a:cubicBezTo>
                  <a:cubicBezTo>
                    <a:pt x="2242096" y="1658779"/>
                    <a:pt x="2225232" y="1678115"/>
                    <a:pt x="2225046" y="1715263"/>
                  </a:cubicBezTo>
                  <a:cubicBezTo>
                    <a:pt x="2224562" y="1820895"/>
                    <a:pt x="2223232" y="1926622"/>
                    <a:pt x="2225614" y="2032349"/>
                  </a:cubicBezTo>
                  <a:cubicBezTo>
                    <a:pt x="2229520" y="2205800"/>
                    <a:pt x="2371065" y="2350771"/>
                    <a:pt x="2543845" y="2361725"/>
                  </a:cubicBezTo>
                  <a:cubicBezTo>
                    <a:pt x="2719388" y="2372677"/>
                    <a:pt x="2877220" y="2251140"/>
                    <a:pt x="2901982" y="2078070"/>
                  </a:cubicBezTo>
                  <a:cubicBezTo>
                    <a:pt x="2906414" y="2045923"/>
                    <a:pt x="2906700" y="2013276"/>
                    <a:pt x="2905878" y="1980522"/>
                  </a:cubicBezTo>
                  <a:lnTo>
                    <a:pt x="2903137" y="1882712"/>
                  </a:lnTo>
                  <a:lnTo>
                    <a:pt x="2908939" y="1882712"/>
                  </a:lnTo>
                  <a:cubicBezTo>
                    <a:pt x="2908939" y="1829277"/>
                    <a:pt x="2908939" y="1775842"/>
                    <a:pt x="2908939" y="1722407"/>
                  </a:cubicBezTo>
                  <a:cubicBezTo>
                    <a:pt x="2908939" y="1677543"/>
                    <a:pt x="2893889" y="1659256"/>
                    <a:pt x="2851789" y="1650397"/>
                  </a:cubicBezTo>
                  <a:cubicBezTo>
                    <a:pt x="2757302" y="1630728"/>
                    <a:pt x="2661313" y="1620965"/>
                    <a:pt x="2565335" y="1621096"/>
                  </a:cubicBezTo>
                  <a:close/>
                  <a:moveTo>
                    <a:pt x="2551690" y="1046060"/>
                  </a:moveTo>
                  <a:cubicBezTo>
                    <a:pt x="2451047" y="1048751"/>
                    <a:pt x="2351202" y="1081898"/>
                    <a:pt x="2254384" y="1145191"/>
                  </a:cubicBezTo>
                  <a:cubicBezTo>
                    <a:pt x="2054833" y="1275589"/>
                    <a:pt x="1981108" y="1470089"/>
                    <a:pt x="1997776" y="1702880"/>
                  </a:cubicBezTo>
                  <a:cubicBezTo>
                    <a:pt x="2029681" y="1694403"/>
                    <a:pt x="2060638" y="1687545"/>
                    <a:pt x="2090645" y="1677543"/>
                  </a:cubicBezTo>
                  <a:cubicBezTo>
                    <a:pt x="2102458" y="1673733"/>
                    <a:pt x="2112365" y="1665637"/>
                    <a:pt x="2118364" y="1654874"/>
                  </a:cubicBezTo>
                  <a:cubicBezTo>
                    <a:pt x="2143033" y="1594295"/>
                    <a:pt x="2184565" y="1555052"/>
                    <a:pt x="2249333" y="1540574"/>
                  </a:cubicBezTo>
                  <a:cubicBezTo>
                    <a:pt x="2441359" y="1499235"/>
                    <a:pt x="2639570" y="1495425"/>
                    <a:pt x="2833028" y="1529335"/>
                  </a:cubicBezTo>
                  <a:cubicBezTo>
                    <a:pt x="2918753" y="1543813"/>
                    <a:pt x="2991520" y="1572197"/>
                    <a:pt x="3017519" y="1666114"/>
                  </a:cubicBezTo>
                  <a:cubicBezTo>
                    <a:pt x="3018858" y="1670876"/>
                    <a:pt x="3027044" y="1675639"/>
                    <a:pt x="3033146" y="1676972"/>
                  </a:cubicBezTo>
                  <a:cubicBezTo>
                    <a:pt x="3066102" y="1686211"/>
                    <a:pt x="3099346" y="1693164"/>
                    <a:pt x="3136014" y="1701737"/>
                  </a:cubicBezTo>
                  <a:cubicBezTo>
                    <a:pt x="3152115" y="1457516"/>
                    <a:pt x="3070390" y="1256825"/>
                    <a:pt x="2853789" y="1129665"/>
                  </a:cubicBezTo>
                  <a:cubicBezTo>
                    <a:pt x="2753777" y="1071134"/>
                    <a:pt x="2652334" y="1043369"/>
                    <a:pt x="2551690" y="1046060"/>
                  </a:cubicBezTo>
                  <a:close/>
                  <a:moveTo>
                    <a:pt x="344621" y="824485"/>
                  </a:moveTo>
                  <a:lnTo>
                    <a:pt x="344621" y="2075403"/>
                  </a:lnTo>
                  <a:lnTo>
                    <a:pt x="1959583" y="2075021"/>
                  </a:lnTo>
                  <a:cubicBezTo>
                    <a:pt x="1886909" y="2009204"/>
                    <a:pt x="1878900" y="1928527"/>
                    <a:pt x="1881765" y="1843183"/>
                  </a:cubicBezTo>
                  <a:cubicBezTo>
                    <a:pt x="1884239" y="1764792"/>
                    <a:pt x="1881765" y="1686402"/>
                    <a:pt x="1882527" y="1608011"/>
                  </a:cubicBezTo>
                  <a:cubicBezTo>
                    <a:pt x="1886044" y="1302353"/>
                    <a:pt x="2102458" y="1028129"/>
                    <a:pt x="2399826" y="958121"/>
                  </a:cubicBezTo>
                  <a:cubicBezTo>
                    <a:pt x="2471552" y="941166"/>
                    <a:pt x="2546608" y="938308"/>
                    <a:pt x="2621757" y="928878"/>
                  </a:cubicBezTo>
                  <a:lnTo>
                    <a:pt x="2621757" y="824961"/>
                  </a:lnTo>
                  <a:lnTo>
                    <a:pt x="1820996" y="824961"/>
                  </a:lnTo>
                  <a:cubicBezTo>
                    <a:pt x="1819852" y="831438"/>
                    <a:pt x="1818987" y="834486"/>
                    <a:pt x="1818615" y="838391"/>
                  </a:cubicBezTo>
                  <a:cubicBezTo>
                    <a:pt x="1774795" y="1204817"/>
                    <a:pt x="1600294" y="1491330"/>
                    <a:pt x="1290164" y="1691831"/>
                  </a:cubicBezTo>
                  <a:cubicBezTo>
                    <a:pt x="1195965" y="1752695"/>
                    <a:pt x="1091664" y="1753934"/>
                    <a:pt x="996414" y="1694689"/>
                  </a:cubicBezTo>
                  <a:cubicBezTo>
                    <a:pt x="754094" y="1543718"/>
                    <a:pt x="590932" y="1329119"/>
                    <a:pt x="507402" y="1056514"/>
                  </a:cubicBezTo>
                  <a:cubicBezTo>
                    <a:pt x="484352" y="981170"/>
                    <a:pt x="472251" y="902494"/>
                    <a:pt x="454912" y="824485"/>
                  </a:cubicBezTo>
                  <a:close/>
                  <a:moveTo>
                    <a:pt x="1861571" y="594171"/>
                  </a:moveTo>
                  <a:cubicBezTo>
                    <a:pt x="1850139" y="594171"/>
                    <a:pt x="1838707" y="595217"/>
                    <a:pt x="1826801" y="595789"/>
                  </a:cubicBezTo>
                  <a:lnTo>
                    <a:pt x="1826801" y="708280"/>
                  </a:lnTo>
                  <a:lnTo>
                    <a:pt x="1855376" y="708280"/>
                  </a:lnTo>
                  <a:cubicBezTo>
                    <a:pt x="2108365" y="708280"/>
                    <a:pt x="2361345" y="708280"/>
                    <a:pt x="2614232" y="708280"/>
                  </a:cubicBezTo>
                  <a:cubicBezTo>
                    <a:pt x="2689957" y="708280"/>
                    <a:pt x="2736727" y="754856"/>
                    <a:pt x="2737582" y="829915"/>
                  </a:cubicBezTo>
                  <a:cubicBezTo>
                    <a:pt x="2737582" y="865538"/>
                    <a:pt x="2737582" y="901161"/>
                    <a:pt x="2738057" y="936785"/>
                  </a:cubicBezTo>
                  <a:cubicBezTo>
                    <a:pt x="2738057" y="944975"/>
                    <a:pt x="2741870" y="958121"/>
                    <a:pt x="2747582" y="960311"/>
                  </a:cubicBezTo>
                  <a:cubicBezTo>
                    <a:pt x="2780919" y="973264"/>
                    <a:pt x="2815308" y="983742"/>
                    <a:pt x="2851882" y="995935"/>
                  </a:cubicBezTo>
                  <a:cubicBezTo>
                    <a:pt x="2851882" y="921639"/>
                    <a:pt x="2851882" y="851629"/>
                    <a:pt x="2851882" y="781717"/>
                  </a:cubicBezTo>
                  <a:cubicBezTo>
                    <a:pt x="2851882" y="663227"/>
                    <a:pt x="2782156" y="594171"/>
                    <a:pt x="2663196" y="594171"/>
                  </a:cubicBezTo>
                  <a:cubicBezTo>
                    <a:pt x="2396012" y="594171"/>
                    <a:pt x="2128838" y="594171"/>
                    <a:pt x="1861571" y="594171"/>
                  </a:cubicBezTo>
                  <a:close/>
                  <a:moveTo>
                    <a:pt x="302233" y="593694"/>
                  </a:moveTo>
                  <a:cubicBezTo>
                    <a:pt x="183645" y="593694"/>
                    <a:pt x="114114" y="663322"/>
                    <a:pt x="114114" y="782004"/>
                  </a:cubicBezTo>
                  <a:cubicBezTo>
                    <a:pt x="114114" y="1301210"/>
                    <a:pt x="114114" y="1820418"/>
                    <a:pt x="114114" y="2339626"/>
                  </a:cubicBezTo>
                  <a:cubicBezTo>
                    <a:pt x="114114" y="2465546"/>
                    <a:pt x="181831" y="2532889"/>
                    <a:pt x="307944" y="2532889"/>
                  </a:cubicBezTo>
                  <a:cubicBezTo>
                    <a:pt x="868775" y="2532889"/>
                    <a:pt x="1429606" y="2531460"/>
                    <a:pt x="1990437" y="2534127"/>
                  </a:cubicBezTo>
                  <a:cubicBezTo>
                    <a:pt x="2107407" y="2536031"/>
                    <a:pt x="2223902" y="2519935"/>
                    <a:pt x="2335914" y="2486311"/>
                  </a:cubicBezTo>
                  <a:lnTo>
                    <a:pt x="2335914" y="2486121"/>
                  </a:lnTo>
                  <a:cubicBezTo>
                    <a:pt x="2342769" y="2421065"/>
                    <a:pt x="2342862" y="2420970"/>
                    <a:pt x="2295526" y="2385727"/>
                  </a:cubicBezTo>
                  <a:cubicBezTo>
                    <a:pt x="2238283" y="2344675"/>
                    <a:pt x="2192183" y="2289906"/>
                    <a:pt x="2161608" y="2226469"/>
                  </a:cubicBezTo>
                  <a:cubicBezTo>
                    <a:pt x="2148558" y="2197894"/>
                    <a:pt x="2133601" y="2190084"/>
                    <a:pt x="2103221" y="2190179"/>
                  </a:cubicBezTo>
                  <a:cubicBezTo>
                    <a:pt x="1521052" y="2191132"/>
                    <a:pt x="938883" y="2191322"/>
                    <a:pt x="356621" y="2190846"/>
                  </a:cubicBezTo>
                  <a:cubicBezTo>
                    <a:pt x="277081" y="2190846"/>
                    <a:pt x="228312" y="2145792"/>
                    <a:pt x="228312" y="2070640"/>
                  </a:cubicBezTo>
                  <a:cubicBezTo>
                    <a:pt x="227940" y="1655921"/>
                    <a:pt x="227940" y="1241203"/>
                    <a:pt x="228312" y="826580"/>
                  </a:cubicBezTo>
                  <a:cubicBezTo>
                    <a:pt x="228312" y="756096"/>
                    <a:pt x="276700" y="708945"/>
                    <a:pt x="347477" y="707994"/>
                  </a:cubicBezTo>
                  <a:cubicBezTo>
                    <a:pt x="382721" y="707422"/>
                    <a:pt x="418059" y="707994"/>
                    <a:pt x="453870" y="707994"/>
                  </a:cubicBezTo>
                  <a:lnTo>
                    <a:pt x="453870" y="593694"/>
                  </a:lnTo>
                  <a:cubicBezTo>
                    <a:pt x="401669" y="593694"/>
                    <a:pt x="351951" y="593694"/>
                    <a:pt x="302233" y="593694"/>
                  </a:cubicBezTo>
                  <a:close/>
                  <a:moveTo>
                    <a:pt x="1558677" y="500253"/>
                  </a:moveTo>
                  <a:lnTo>
                    <a:pt x="1629733" y="572549"/>
                  </a:lnTo>
                  <a:lnTo>
                    <a:pt x="968601" y="1233678"/>
                  </a:lnTo>
                  <a:lnTo>
                    <a:pt x="763432" y="1030224"/>
                  </a:lnTo>
                  <a:lnTo>
                    <a:pt x="840870" y="956404"/>
                  </a:lnTo>
                  <a:lnTo>
                    <a:pt x="968127" y="1090803"/>
                  </a:lnTo>
                  <a:close/>
                  <a:moveTo>
                    <a:pt x="1140526" y="159258"/>
                  </a:moveTo>
                  <a:cubicBezTo>
                    <a:pt x="976406" y="299275"/>
                    <a:pt x="788390" y="366522"/>
                    <a:pt x="576644" y="366141"/>
                  </a:cubicBezTo>
                  <a:cubicBezTo>
                    <a:pt x="576644" y="524638"/>
                    <a:pt x="563975" y="681133"/>
                    <a:pt x="579314" y="834772"/>
                  </a:cubicBezTo>
                  <a:cubicBezTo>
                    <a:pt x="611889" y="1161193"/>
                    <a:pt x="774763" y="1414653"/>
                    <a:pt x="1049564" y="1594199"/>
                  </a:cubicBezTo>
                  <a:cubicBezTo>
                    <a:pt x="1104426" y="1632109"/>
                    <a:pt x="1176915" y="1632109"/>
                    <a:pt x="1231776" y="1594199"/>
                  </a:cubicBezTo>
                  <a:cubicBezTo>
                    <a:pt x="1505239" y="1415606"/>
                    <a:pt x="1667638" y="1163098"/>
                    <a:pt x="1702027" y="838295"/>
                  </a:cubicBezTo>
                  <a:cubicBezTo>
                    <a:pt x="1718119" y="685895"/>
                    <a:pt x="1708594" y="529972"/>
                    <a:pt x="1710408" y="375666"/>
                  </a:cubicBezTo>
                  <a:cubicBezTo>
                    <a:pt x="1710408" y="372619"/>
                    <a:pt x="1707738" y="369571"/>
                    <a:pt x="1706027" y="366141"/>
                  </a:cubicBezTo>
                  <a:cubicBezTo>
                    <a:pt x="1498476" y="369285"/>
                    <a:pt x="1297019" y="295561"/>
                    <a:pt x="1140526" y="159258"/>
                  </a:cubicBezTo>
                  <a:close/>
                  <a:moveTo>
                    <a:pt x="1142814" y="0"/>
                  </a:moveTo>
                  <a:cubicBezTo>
                    <a:pt x="1323789" y="204788"/>
                    <a:pt x="1556008" y="273081"/>
                    <a:pt x="1824131" y="248508"/>
                  </a:cubicBezTo>
                  <a:lnTo>
                    <a:pt x="1824131" y="479871"/>
                  </a:lnTo>
                  <a:lnTo>
                    <a:pt x="2660815" y="479871"/>
                  </a:lnTo>
                  <a:cubicBezTo>
                    <a:pt x="2846171" y="479871"/>
                    <a:pt x="2965615" y="599694"/>
                    <a:pt x="2965615" y="785336"/>
                  </a:cubicBezTo>
                  <a:cubicBezTo>
                    <a:pt x="2965615" y="868489"/>
                    <a:pt x="2964471" y="951642"/>
                    <a:pt x="2966564" y="1034796"/>
                  </a:cubicBezTo>
                  <a:cubicBezTo>
                    <a:pt x="2967512" y="1052608"/>
                    <a:pt x="2975233" y="1069372"/>
                    <a:pt x="2988088" y="1081660"/>
                  </a:cubicBezTo>
                  <a:cubicBezTo>
                    <a:pt x="3161156" y="1224535"/>
                    <a:pt x="3249644" y="1406462"/>
                    <a:pt x="3250788" y="1630776"/>
                  </a:cubicBezTo>
                  <a:cubicBezTo>
                    <a:pt x="3250788" y="1721073"/>
                    <a:pt x="3251365" y="1811751"/>
                    <a:pt x="3250788" y="1901667"/>
                  </a:cubicBezTo>
                  <a:cubicBezTo>
                    <a:pt x="3249839" y="2029016"/>
                    <a:pt x="3159733" y="2125027"/>
                    <a:pt x="3032290" y="2132934"/>
                  </a:cubicBezTo>
                  <a:cubicBezTo>
                    <a:pt x="3010756" y="2134363"/>
                    <a:pt x="3005231" y="2143411"/>
                    <a:pt x="2999427" y="2161032"/>
                  </a:cubicBezTo>
                  <a:cubicBezTo>
                    <a:pt x="2969131" y="2252758"/>
                    <a:pt x="2917413" y="2331339"/>
                    <a:pt x="2836739" y="2384394"/>
                  </a:cubicBezTo>
                  <a:cubicBezTo>
                    <a:pt x="2795114" y="2411826"/>
                    <a:pt x="2788537" y="2442782"/>
                    <a:pt x="2797681" y="2488311"/>
                  </a:cubicBezTo>
                  <a:lnTo>
                    <a:pt x="3114201" y="2561559"/>
                  </a:lnTo>
                  <a:cubicBezTo>
                    <a:pt x="3154589" y="2571084"/>
                    <a:pt x="3195257" y="2579752"/>
                    <a:pt x="3235459" y="2590134"/>
                  </a:cubicBezTo>
                  <a:cubicBezTo>
                    <a:pt x="3413383" y="2636521"/>
                    <a:pt x="3534064" y="2788825"/>
                    <a:pt x="3535589" y="2972468"/>
                  </a:cubicBezTo>
                  <a:cubicBezTo>
                    <a:pt x="3537208" y="3160110"/>
                    <a:pt x="3535589" y="3347847"/>
                    <a:pt x="3535589" y="3535586"/>
                  </a:cubicBezTo>
                  <a:cubicBezTo>
                    <a:pt x="3535589" y="3542443"/>
                    <a:pt x="3535013" y="3549301"/>
                    <a:pt x="3534538" y="3557969"/>
                  </a:cubicBezTo>
                  <a:lnTo>
                    <a:pt x="1598108" y="3557969"/>
                  </a:lnTo>
                  <a:lnTo>
                    <a:pt x="1598777" y="3217260"/>
                  </a:lnTo>
                  <a:lnTo>
                    <a:pt x="574840" y="3217260"/>
                  </a:lnTo>
                  <a:cubicBezTo>
                    <a:pt x="543502" y="3039047"/>
                    <a:pt x="673708" y="2879408"/>
                    <a:pt x="851065" y="2875503"/>
                  </a:cubicBezTo>
                  <a:cubicBezTo>
                    <a:pt x="929265" y="2873693"/>
                    <a:pt x="929358" y="2873789"/>
                    <a:pt x="953552" y="2800827"/>
                  </a:cubicBezTo>
                  <a:cubicBezTo>
                    <a:pt x="969262" y="2753202"/>
                    <a:pt x="984601" y="2706148"/>
                    <a:pt x="999939" y="2658809"/>
                  </a:cubicBezTo>
                  <a:cubicBezTo>
                    <a:pt x="1000507" y="2654999"/>
                    <a:pt x="1000702" y="2651094"/>
                    <a:pt x="1000507" y="2647284"/>
                  </a:cubicBezTo>
                  <a:lnTo>
                    <a:pt x="303852" y="2647284"/>
                  </a:lnTo>
                  <a:cubicBezTo>
                    <a:pt x="120681" y="2647284"/>
                    <a:pt x="0" y="2526888"/>
                    <a:pt x="0" y="2344102"/>
                  </a:cubicBezTo>
                  <a:cubicBezTo>
                    <a:pt x="0" y="1822514"/>
                    <a:pt x="0" y="1300925"/>
                    <a:pt x="0" y="779336"/>
                  </a:cubicBezTo>
                  <a:cubicBezTo>
                    <a:pt x="0" y="601410"/>
                    <a:pt x="122021" y="480154"/>
                    <a:pt x="300419" y="479775"/>
                  </a:cubicBezTo>
                  <a:lnTo>
                    <a:pt x="455396" y="479775"/>
                  </a:lnTo>
                  <a:lnTo>
                    <a:pt x="455396" y="251650"/>
                  </a:lnTo>
                  <a:cubicBezTo>
                    <a:pt x="502537" y="251650"/>
                    <a:pt x="547121" y="251650"/>
                    <a:pt x="591788" y="251650"/>
                  </a:cubicBezTo>
                  <a:cubicBezTo>
                    <a:pt x="760959" y="252031"/>
                    <a:pt x="924688" y="192214"/>
                    <a:pt x="1053657" y="82772"/>
                  </a:cubicBezTo>
                  <a:cubicBezTo>
                    <a:pt x="1083562" y="57817"/>
                    <a:pt x="1110807" y="29815"/>
                    <a:pt x="114281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73598-7A7F-4773-A7EF-9D58C8FC7F56}"/>
                </a:ext>
              </a:extLst>
            </p:cNvPr>
            <p:cNvSpPr txBox="1"/>
            <p:nvPr/>
          </p:nvSpPr>
          <p:spPr>
            <a:xfrm>
              <a:off x="9297897" y="4348646"/>
              <a:ext cx="21658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This is a sample text that you can edit. You can change font(size, color, name).</a:t>
              </a:r>
            </a:p>
          </p:txBody>
        </p:sp>
      </p:grp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A37A9C3-8745-4041-8E24-B3E644533D94}"/>
              </a:ext>
            </a:extLst>
          </p:cNvPr>
          <p:cNvSpPr txBox="1">
            <a:spLocks/>
          </p:cNvSpPr>
          <p:nvPr/>
        </p:nvSpPr>
        <p:spPr>
          <a:xfrm>
            <a:off x="151936" y="583128"/>
            <a:ext cx="11886464" cy="58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Types of Project </a:t>
            </a:r>
          </a:p>
        </p:txBody>
      </p:sp>
    </p:spTree>
    <p:extLst>
      <p:ext uri="{BB962C8B-B14F-4D97-AF65-F5344CB8AC3E}">
        <p14:creationId xmlns:p14="http://schemas.microsoft.com/office/powerpoint/2010/main" val="22084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4CB8-24A0-43ED-8415-D871B4F492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317866-660E-46C8-BE83-D18E4759E3BA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DA6280-412B-4CAE-9B1C-175602FD3760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691146-F5E0-4D55-942E-DCFD07F8E18A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 for Project Planning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31618B-42A6-4210-82F9-E711EFDCB388}"/>
              </a:ext>
            </a:extLst>
          </p:cNvPr>
          <p:cNvGrpSpPr/>
          <p:nvPr/>
        </p:nvGrpSpPr>
        <p:grpSpPr>
          <a:xfrm>
            <a:off x="1459282" y="1532679"/>
            <a:ext cx="9271772" cy="4958970"/>
            <a:chOff x="314325" y="1325824"/>
            <a:chExt cx="8515350" cy="420635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95E616-85D9-4940-A811-E9B75741D4E4}"/>
                </a:ext>
              </a:extLst>
            </p:cNvPr>
            <p:cNvGrpSpPr/>
            <p:nvPr/>
          </p:nvGrpSpPr>
          <p:grpSpPr>
            <a:xfrm>
              <a:off x="314325" y="1325824"/>
              <a:ext cx="8515350" cy="4206353"/>
              <a:chOff x="314326" y="2084106"/>
              <a:chExt cx="8515350" cy="420635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0FC3618-617A-476F-8561-17BAC2DE8D47}"/>
                  </a:ext>
                </a:extLst>
              </p:cNvPr>
              <p:cNvGrpSpPr/>
              <p:nvPr/>
            </p:nvGrpSpPr>
            <p:grpSpPr>
              <a:xfrm>
                <a:off x="314326" y="2084106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E832FC82-97CA-4D44-A6F3-6A14F38A21A3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115" name="U-Turn Arrow 54">
                    <a:extLst>
                      <a:ext uri="{FF2B5EF4-FFF2-40B4-BE49-F238E27FC236}">
                        <a16:creationId xmlns:a16="http://schemas.microsoft.com/office/drawing/2014/main" id="{B19BD267-19F5-4EEA-9C62-8CA2F6564933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Block Arc 115">
                    <a:extLst>
                      <a:ext uri="{FF2B5EF4-FFF2-40B4-BE49-F238E27FC236}">
                        <a16:creationId xmlns:a16="http://schemas.microsoft.com/office/drawing/2014/main" id="{1E9DBC0D-2338-46F1-B03B-4E1F2120DE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098195ED-043C-486C-9DC8-2A6525D515F2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28A43408-4400-4121-B6C8-96437983A4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84D0707E-7644-4E48-912F-E10BD78ADD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5C7EDD4F-39DA-4E9E-9634-6ABF6B22DB44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8C63A19-2BC0-4131-B5BF-ACFD54929D35}"/>
                  </a:ext>
                </a:extLst>
              </p:cNvPr>
              <p:cNvGrpSpPr/>
              <p:nvPr/>
            </p:nvGrpSpPr>
            <p:grpSpPr>
              <a:xfrm>
                <a:off x="358931" y="3132321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E8F26DE-F689-49A2-8691-69122E5F67C0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108" name="U-Turn Arrow 54">
                    <a:extLst>
                      <a:ext uri="{FF2B5EF4-FFF2-40B4-BE49-F238E27FC236}">
                        <a16:creationId xmlns:a16="http://schemas.microsoft.com/office/drawing/2014/main" id="{707015B8-5CC8-4DDF-A3EB-BD3F7E4D4A25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Block Arc 108">
                    <a:extLst>
                      <a:ext uri="{FF2B5EF4-FFF2-40B4-BE49-F238E27FC236}">
                        <a16:creationId xmlns:a16="http://schemas.microsoft.com/office/drawing/2014/main" id="{FC2E134A-8E4E-4D8B-AD25-FA9DD020F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931DCBD-3147-4369-BCFD-3840C18BFE2E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7A4F48FA-DD28-49C2-931F-9DF7BB16C1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2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C36D948D-1721-4E6D-A032-A8F252AFB3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2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20A65CD1-C999-4468-A143-409B537F47BB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1CF054-7A32-4A70-98EE-20F7B1281DF2}"/>
                  </a:ext>
                </a:extLst>
              </p:cNvPr>
              <p:cNvGrpSpPr/>
              <p:nvPr/>
            </p:nvGrpSpPr>
            <p:grpSpPr>
              <a:xfrm>
                <a:off x="314326" y="4147082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4522B46F-5323-49F3-9F11-E8E59CA0B970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101" name="U-Turn Arrow 54">
                    <a:extLst>
                      <a:ext uri="{FF2B5EF4-FFF2-40B4-BE49-F238E27FC236}">
                        <a16:creationId xmlns:a16="http://schemas.microsoft.com/office/drawing/2014/main" id="{08ECDC74-0319-4152-B8A2-C1DD08FB7E6E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Block Arc 101">
                    <a:extLst>
                      <a:ext uri="{FF2B5EF4-FFF2-40B4-BE49-F238E27FC236}">
                        <a16:creationId xmlns:a16="http://schemas.microsoft.com/office/drawing/2014/main" id="{79661872-63C0-4510-9292-76190D071C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6AAF5A3B-E568-4CED-B552-896767E94735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68EA6D47-0B8B-4446-AFAC-31017837DE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3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E81E91A3-0264-4EC0-BE7A-5F7A0533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3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C9DE181C-C394-4211-829E-09D68A024958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05907F5-1C3E-4F85-B592-F98019EE8A0B}"/>
                  </a:ext>
                </a:extLst>
              </p:cNvPr>
              <p:cNvGrpSpPr/>
              <p:nvPr/>
            </p:nvGrpSpPr>
            <p:grpSpPr>
              <a:xfrm>
                <a:off x="358931" y="5262204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08009D84-A57B-48D1-BCBC-C3678EA232D1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94" name="U-Turn Arrow 54">
                    <a:extLst>
                      <a:ext uri="{FF2B5EF4-FFF2-40B4-BE49-F238E27FC236}">
                        <a16:creationId xmlns:a16="http://schemas.microsoft.com/office/drawing/2014/main" id="{A7C7E614-2CFD-4F71-80D2-A12C70AD6A3F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Block Arc 94">
                    <a:extLst>
                      <a:ext uri="{FF2B5EF4-FFF2-40B4-BE49-F238E27FC236}">
                        <a16:creationId xmlns:a16="http://schemas.microsoft.com/office/drawing/2014/main" id="{1C15B0C5-F786-4EE3-96D1-FDBB90BB73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4B021CBA-8558-456A-B60A-834156A2B4D7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71933E22-D902-473D-A6BC-8817B76E0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6DF502B3-6F10-42BF-AF5C-E7D94031B3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B31FE0C1-A9EF-4A68-A744-3BE8E3AFCC39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D6850C4-C0D5-4559-9E3A-E4215A1BEF04}"/>
                  </a:ext>
                </a:extLst>
              </p:cNvPr>
              <p:cNvGrpSpPr/>
              <p:nvPr/>
            </p:nvGrpSpPr>
            <p:grpSpPr>
              <a:xfrm>
                <a:off x="3213642" y="2095257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949283D4-F81E-4B8B-AA3B-A38C3CFF69AE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87" name="U-Turn Arrow 54">
                    <a:extLst>
                      <a:ext uri="{FF2B5EF4-FFF2-40B4-BE49-F238E27FC236}">
                        <a16:creationId xmlns:a16="http://schemas.microsoft.com/office/drawing/2014/main" id="{A1CCB0DA-C59E-4DB9-9A9A-51C532C0C5C5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Block Arc 87">
                    <a:extLst>
                      <a:ext uri="{FF2B5EF4-FFF2-40B4-BE49-F238E27FC236}">
                        <a16:creationId xmlns:a16="http://schemas.microsoft.com/office/drawing/2014/main" id="{DD638F69-89C8-4C1D-B7BC-4903275E87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6BFD4AE-4A80-4018-B88F-FE4373AE1A38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103EE75D-70BE-46B1-B917-7178177A48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29AD99A-CE87-4EA2-9661-C604D1AE8E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6848B0BE-AC75-4735-9A64-B07AAA6B3F46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825F1D1-2DE9-4113-BA27-CD78AED0033E}"/>
                  </a:ext>
                </a:extLst>
              </p:cNvPr>
              <p:cNvGrpSpPr/>
              <p:nvPr/>
            </p:nvGrpSpPr>
            <p:grpSpPr>
              <a:xfrm>
                <a:off x="3258247" y="3143472"/>
                <a:ext cx="2716715" cy="1017105"/>
                <a:chOff x="1048770" y="2109947"/>
                <a:chExt cx="7046461" cy="2638109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BA7F61A-E17D-4D61-8603-043F0C13FEDB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9"/>
                  <a:chOff x="4895155" y="1110475"/>
                  <a:chExt cx="2716721" cy="1017106"/>
                </a:xfrm>
                <a:solidFill>
                  <a:schemeClr val="accent1"/>
                </a:solidFill>
              </p:grpSpPr>
              <p:sp>
                <p:nvSpPr>
                  <p:cNvPr id="80" name="U-Turn Arrow 54">
                    <a:extLst>
                      <a:ext uri="{FF2B5EF4-FFF2-40B4-BE49-F238E27FC236}">
                        <a16:creationId xmlns:a16="http://schemas.microsoft.com/office/drawing/2014/main" id="{668A60CD-B184-406C-AFDD-28A34F016F18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Block Arc 80">
                    <a:extLst>
                      <a:ext uri="{FF2B5EF4-FFF2-40B4-BE49-F238E27FC236}">
                        <a16:creationId xmlns:a16="http://schemas.microsoft.com/office/drawing/2014/main" id="{BB0161D9-9FEA-43C6-9755-7CE7FD99A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7FD31557-3F29-44C8-A758-08C5B29B7333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EAAC24B4-9DD3-4CCC-949E-FEBF8ADF80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E53DB98-3F9B-4CF4-9740-566D70D8BD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E73EFB19-75B9-43F5-BD8B-584F1D9B38D1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884673F-DFD9-41C2-A250-7403B1AA5BD5}"/>
                  </a:ext>
                </a:extLst>
              </p:cNvPr>
              <p:cNvGrpSpPr/>
              <p:nvPr/>
            </p:nvGrpSpPr>
            <p:grpSpPr>
              <a:xfrm>
                <a:off x="3213642" y="4158233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E215F0A-DB40-49D4-A980-2819805B4CEE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73" name="U-Turn Arrow 54">
                    <a:extLst>
                      <a:ext uri="{FF2B5EF4-FFF2-40B4-BE49-F238E27FC236}">
                        <a16:creationId xmlns:a16="http://schemas.microsoft.com/office/drawing/2014/main" id="{4C999E58-277F-4CE4-9243-3F62633453E5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Block Arc 73">
                    <a:extLst>
                      <a:ext uri="{FF2B5EF4-FFF2-40B4-BE49-F238E27FC236}">
                        <a16:creationId xmlns:a16="http://schemas.microsoft.com/office/drawing/2014/main" id="{D3397477-400B-42E8-ADD1-08DBA73C3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D571BB58-A30F-40F2-A559-899FDF76FAF3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77F5D067-6622-4CBD-AA38-0D8D642D37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2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CB0491AF-8021-48CE-A9D5-B786208B4B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2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978300C2-A93E-4201-974B-DDC0AF6AE7B6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E7038B7-F4F6-4D16-AD1B-9C2F3C18C432}"/>
                  </a:ext>
                </a:extLst>
              </p:cNvPr>
              <p:cNvGrpSpPr/>
              <p:nvPr/>
            </p:nvGrpSpPr>
            <p:grpSpPr>
              <a:xfrm>
                <a:off x="3258247" y="5273355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4595219-A4A0-408A-B3A1-19A0F385B52C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66" name="U-Turn Arrow 54">
                    <a:extLst>
                      <a:ext uri="{FF2B5EF4-FFF2-40B4-BE49-F238E27FC236}">
                        <a16:creationId xmlns:a16="http://schemas.microsoft.com/office/drawing/2014/main" id="{09F6C557-F35E-4A3F-9E25-FFD410333F69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Block Arc 66">
                    <a:extLst>
                      <a:ext uri="{FF2B5EF4-FFF2-40B4-BE49-F238E27FC236}">
                        <a16:creationId xmlns:a16="http://schemas.microsoft.com/office/drawing/2014/main" id="{0F82FFE5-3E4E-4566-8230-81F09AF838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4609482-C855-42B1-9497-9662C0851B1A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570198F-6811-47B4-A8B1-512E5C7E5E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3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65A6D73-D943-486C-8837-B4D52840C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3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BB2524DD-4953-4BF8-8F4E-7AAB627BB463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288B899-4E5E-4E22-89F9-96FFD61F7189}"/>
                  </a:ext>
                </a:extLst>
              </p:cNvPr>
              <p:cNvGrpSpPr/>
              <p:nvPr/>
            </p:nvGrpSpPr>
            <p:grpSpPr>
              <a:xfrm>
                <a:off x="6068356" y="2686357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EF102F3-7A14-4530-BA26-4AB50ECA5644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59" name="U-Turn Arrow 54">
                    <a:extLst>
                      <a:ext uri="{FF2B5EF4-FFF2-40B4-BE49-F238E27FC236}">
                        <a16:creationId xmlns:a16="http://schemas.microsoft.com/office/drawing/2014/main" id="{14BC131C-1745-4511-8409-15B333D74CD1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Block Arc 59">
                    <a:extLst>
                      <a:ext uri="{FF2B5EF4-FFF2-40B4-BE49-F238E27FC236}">
                        <a16:creationId xmlns:a16="http://schemas.microsoft.com/office/drawing/2014/main" id="{943402B8-9010-455E-A506-956229E37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C1A27357-0F7F-483C-AD0F-469D33812B0C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90B0A90-D5CC-41A2-B9A0-65E8FB3C9D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135952B4-E3CE-430E-BB95-64B4F9953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7B2EFB9-9782-4B6E-AC2C-6DA82457900F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62FD26D-F8D0-4C10-850B-5BD30DE9BBC4}"/>
                  </a:ext>
                </a:extLst>
              </p:cNvPr>
              <p:cNvGrpSpPr/>
              <p:nvPr/>
            </p:nvGrpSpPr>
            <p:grpSpPr>
              <a:xfrm>
                <a:off x="6112961" y="3734572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C8281D0-3D19-4016-8DA8-A124F8CAD887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52" name="U-Turn Arrow 54">
                    <a:extLst>
                      <a:ext uri="{FF2B5EF4-FFF2-40B4-BE49-F238E27FC236}">
                        <a16:creationId xmlns:a16="http://schemas.microsoft.com/office/drawing/2014/main" id="{AAE3E481-FDDC-4A78-9CED-894138DA16B3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" name="Block Arc 52">
                    <a:extLst>
                      <a:ext uri="{FF2B5EF4-FFF2-40B4-BE49-F238E27FC236}">
                        <a16:creationId xmlns:a16="http://schemas.microsoft.com/office/drawing/2014/main" id="{6288E135-DF20-4061-AAE7-83F0753FC7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6D4B8217-3C3C-44B6-B6F7-FF49A8DB2FC2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25662BB7-86A9-429E-B29C-7B07695A35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907EF4C-C86A-4DEC-B790-77F5B3ADCA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9F8C548A-C1D3-4912-A554-84565A4BA423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5E56951-9BD5-48A1-B406-00B5EB4C7BB1}"/>
                  </a:ext>
                </a:extLst>
              </p:cNvPr>
              <p:cNvGrpSpPr/>
              <p:nvPr/>
            </p:nvGrpSpPr>
            <p:grpSpPr>
              <a:xfrm>
                <a:off x="6068356" y="4749333"/>
                <a:ext cx="2716715" cy="1017104"/>
                <a:chOff x="1048770" y="2109947"/>
                <a:chExt cx="7046461" cy="2638106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83476459-CD94-45C5-95D4-9118287F099A}"/>
                    </a:ext>
                  </a:extLst>
                </p:cNvPr>
                <p:cNvGrpSpPr/>
                <p:nvPr/>
              </p:nvGrpSpPr>
              <p:grpSpPr>
                <a:xfrm>
                  <a:off x="1048770" y="2109947"/>
                  <a:ext cx="7046461" cy="2638106"/>
                  <a:chOff x="4895155" y="1110475"/>
                  <a:chExt cx="2716721" cy="1017105"/>
                </a:xfrm>
                <a:solidFill>
                  <a:schemeClr val="accent1"/>
                </a:solidFill>
              </p:grpSpPr>
              <p:sp>
                <p:nvSpPr>
                  <p:cNvPr id="45" name="U-Turn Arrow 54">
                    <a:extLst>
                      <a:ext uri="{FF2B5EF4-FFF2-40B4-BE49-F238E27FC236}">
                        <a16:creationId xmlns:a16="http://schemas.microsoft.com/office/drawing/2014/main" id="{8F8254BB-B16E-4374-A2B8-E400845E06F9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159023" y="674728"/>
                    <a:ext cx="992197" cy="1913508"/>
                  </a:xfrm>
                  <a:prstGeom prst="uturnArrow">
                    <a:avLst>
                      <a:gd name="adj1" fmla="val 3660"/>
                      <a:gd name="adj2" fmla="val 25000"/>
                      <a:gd name="adj3" fmla="val 0"/>
                      <a:gd name="adj4" fmla="val 43750"/>
                      <a:gd name="adj5" fmla="val 10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Block Arc 45">
                    <a:extLst>
                      <a:ext uri="{FF2B5EF4-FFF2-40B4-BE49-F238E27FC236}">
                        <a16:creationId xmlns:a16="http://schemas.microsoft.com/office/drawing/2014/main" id="{06312102-621E-4523-8B95-5D56BF7E4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14891">
                    <a:off x="4895155" y="1148334"/>
                    <a:ext cx="750267" cy="750266"/>
                  </a:xfrm>
                  <a:prstGeom prst="blockArc">
                    <a:avLst>
                      <a:gd name="adj1" fmla="val 4777538"/>
                      <a:gd name="adj2" fmla="val 1270149"/>
                      <a:gd name="adj3" fmla="val 496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57CF27-5715-43DE-BA8F-6AFA7484719D}"/>
                      </a:ext>
                    </a:extLst>
                  </p:cNvPr>
                  <p:cNvSpPr/>
                  <p:nvPr/>
                </p:nvSpPr>
                <p:spPr bwMode="auto">
                  <a:xfrm rot="10800000" flipV="1">
                    <a:off x="5270288" y="1860533"/>
                    <a:ext cx="848130" cy="3777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5B3D630-081F-4719-80BD-AAACC1E12A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99921" y="1110475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61B649F-FDCE-49B8-8D8D-8365665A4F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053" y="1681616"/>
                    <a:ext cx="97861" cy="9786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3373AEFA-82F5-4D4E-B9F8-FF3646940B0D}"/>
                    </a:ext>
                  </a:extLst>
                </p:cNvPr>
                <p:cNvSpPr/>
                <p:nvPr/>
              </p:nvSpPr>
              <p:spPr bwMode="auto">
                <a:xfrm>
                  <a:off x="3096637" y="2337898"/>
                  <a:ext cx="4801460" cy="1612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EF4639-670C-46F1-A6AF-354A859C34D4}"/>
                </a:ext>
              </a:extLst>
            </p:cNvPr>
            <p:cNvSpPr txBox="1"/>
            <p:nvPr/>
          </p:nvSpPr>
          <p:spPr>
            <a:xfrm>
              <a:off x="540912" y="1493151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DD07D9-1A30-40A2-8F88-B2395FD060CD}"/>
                </a:ext>
              </a:extLst>
            </p:cNvPr>
            <p:cNvSpPr txBox="1"/>
            <p:nvPr/>
          </p:nvSpPr>
          <p:spPr>
            <a:xfrm>
              <a:off x="540912" y="2558852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DADB1C-5391-47A6-9212-41ECF8159249}"/>
                </a:ext>
              </a:extLst>
            </p:cNvPr>
            <p:cNvSpPr txBox="1"/>
            <p:nvPr/>
          </p:nvSpPr>
          <p:spPr>
            <a:xfrm>
              <a:off x="540912" y="3624553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896556-6CA7-4FF9-84EA-544F43073515}"/>
                </a:ext>
              </a:extLst>
            </p:cNvPr>
            <p:cNvSpPr txBox="1"/>
            <p:nvPr/>
          </p:nvSpPr>
          <p:spPr>
            <a:xfrm>
              <a:off x="540912" y="4690253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EF36AD-418A-4BBB-9AB3-C10B877B0C73}"/>
                </a:ext>
              </a:extLst>
            </p:cNvPr>
            <p:cNvSpPr txBox="1"/>
            <p:nvPr/>
          </p:nvSpPr>
          <p:spPr>
            <a:xfrm>
              <a:off x="3430768" y="1525272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8E0B62-6D66-4864-A332-67091699C698}"/>
                </a:ext>
              </a:extLst>
            </p:cNvPr>
            <p:cNvSpPr/>
            <p:nvPr/>
          </p:nvSpPr>
          <p:spPr>
            <a:xfrm>
              <a:off x="1171238" y="1586871"/>
              <a:ext cx="18067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>
                  <a:solidFill>
                    <a:prstClr val="white"/>
                  </a:solidFill>
                  <a:latin typeface="Calibri" panose="020F0502020204030204"/>
                  <a:cs typeface="Calibri" pitchFamily="34" charset="0"/>
                </a:rPr>
                <a:t>Preliminary Project Plan 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84EA84-E8A1-41F9-B052-BF63A88C4E74}"/>
                </a:ext>
              </a:extLst>
            </p:cNvPr>
            <p:cNvSpPr/>
            <p:nvPr/>
          </p:nvSpPr>
          <p:spPr>
            <a:xfrm>
              <a:off x="1213680" y="2636988"/>
              <a:ext cx="18067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Proposal Project Plan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8E6CAA-A575-4DB1-84F6-1CC2AF1E54FF}"/>
                </a:ext>
              </a:extLst>
            </p:cNvPr>
            <p:cNvSpPr/>
            <p:nvPr/>
          </p:nvSpPr>
          <p:spPr>
            <a:xfrm>
              <a:off x="1175068" y="3622267"/>
              <a:ext cx="18067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Baseline Project Plan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ED1115-978B-4312-ABBD-4427C1BB4D02}"/>
                </a:ext>
              </a:extLst>
            </p:cNvPr>
            <p:cNvSpPr/>
            <p:nvPr/>
          </p:nvSpPr>
          <p:spPr>
            <a:xfrm>
              <a:off x="1241837" y="4759997"/>
              <a:ext cx="18067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 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Project Execution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8BE9FE-4C16-4BAD-A23E-1FCAB10A6DE8}"/>
                </a:ext>
              </a:extLst>
            </p:cNvPr>
            <p:cNvSpPr/>
            <p:nvPr/>
          </p:nvSpPr>
          <p:spPr>
            <a:xfrm>
              <a:off x="4126017" y="1468757"/>
              <a:ext cx="1834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>
                  <a:solidFill>
                    <a:prstClr val="white"/>
                  </a:solidFill>
                  <a:latin typeface="Calibri" panose="020F0502020204030204"/>
                  <a:cs typeface="Calibri" pitchFamily="34" charset="0"/>
                </a:rPr>
                <a:t>Client Requested Changes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B0AA3C-0C6B-409C-853E-15136CA3459B}"/>
                </a:ext>
              </a:extLst>
            </p:cNvPr>
            <p:cNvSpPr txBox="1"/>
            <p:nvPr/>
          </p:nvSpPr>
          <p:spPr>
            <a:xfrm>
              <a:off x="3430768" y="2549537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032566-2304-4151-B678-B47A5378DCCE}"/>
                </a:ext>
              </a:extLst>
            </p:cNvPr>
            <p:cNvSpPr txBox="1"/>
            <p:nvPr/>
          </p:nvSpPr>
          <p:spPr>
            <a:xfrm>
              <a:off x="3430768" y="360109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148525-AD28-432E-AB1B-AC40492E629C}"/>
                </a:ext>
              </a:extLst>
            </p:cNvPr>
            <p:cNvSpPr/>
            <p:nvPr/>
          </p:nvSpPr>
          <p:spPr>
            <a:xfrm>
              <a:off x="4061456" y="3636453"/>
              <a:ext cx="18345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Internal Review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0875D-7774-40BD-9576-BFBEF76957C5}"/>
                </a:ext>
              </a:extLst>
            </p:cNvPr>
            <p:cNvSpPr/>
            <p:nvPr/>
          </p:nvSpPr>
          <p:spPr>
            <a:xfrm>
              <a:off x="4128837" y="4653355"/>
              <a:ext cx="1834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Client Review Negotiations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A366A7-20A2-4417-9B0F-4D3AFEEB745B}"/>
                </a:ext>
              </a:extLst>
            </p:cNvPr>
            <p:cNvSpPr/>
            <p:nvPr/>
          </p:nvSpPr>
          <p:spPr>
            <a:xfrm>
              <a:off x="6926158" y="2175274"/>
              <a:ext cx="1712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dirty="0">
                  <a:solidFill>
                    <a:prstClr val="white"/>
                  </a:solidFill>
                  <a:latin typeface="Calibri" panose="020F0502020204030204"/>
                  <a:cs typeface="Calibri" pitchFamily="34" charset="0"/>
                </a:rPr>
                <a:t>Work Authorization 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7CC13-2133-4B50-A758-111643B02B52}"/>
                </a:ext>
              </a:extLst>
            </p:cNvPr>
            <p:cNvSpPr/>
            <p:nvPr/>
          </p:nvSpPr>
          <p:spPr>
            <a:xfrm>
              <a:off x="6999779" y="3219498"/>
              <a:ext cx="1712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>
                  <a:solidFill>
                    <a:prstClr val="white"/>
                  </a:solidFill>
                  <a:latin typeface="Calibri" panose="020F0502020204030204"/>
                  <a:cs typeface="Calibri" pitchFamily="34" charset="0"/>
                </a:rPr>
                <a:t>Project Monitoring 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1F3C1B-5DCB-4607-8CEF-DF2C7F662178}"/>
                </a:ext>
              </a:extLst>
            </p:cNvPr>
            <p:cNvSpPr/>
            <p:nvPr/>
          </p:nvSpPr>
          <p:spPr>
            <a:xfrm>
              <a:off x="6926158" y="4250153"/>
              <a:ext cx="1712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itchFamily="34" charset="0"/>
                </a:rPr>
                <a:t>Revised Project Plan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841816-FF2E-4C06-BBC6-E97A5B5A7232}"/>
                </a:ext>
              </a:extLst>
            </p:cNvPr>
            <p:cNvSpPr txBox="1"/>
            <p:nvPr/>
          </p:nvSpPr>
          <p:spPr>
            <a:xfrm>
              <a:off x="3430768" y="4679954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766D57-79D1-4FEC-BC21-4C1DA33653F1}"/>
                </a:ext>
              </a:extLst>
            </p:cNvPr>
            <p:cNvSpPr txBox="1"/>
            <p:nvPr/>
          </p:nvSpPr>
          <p:spPr>
            <a:xfrm>
              <a:off x="6274159" y="2088089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4BEB8A-062D-4EAF-A05A-47FC0897ACA4}"/>
                </a:ext>
              </a:extLst>
            </p:cNvPr>
            <p:cNvSpPr txBox="1"/>
            <p:nvPr/>
          </p:nvSpPr>
          <p:spPr>
            <a:xfrm>
              <a:off x="6196413" y="3139339"/>
              <a:ext cx="49565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C61D0C-EB2D-4C91-9B82-0223D8AD04D7}"/>
                </a:ext>
              </a:extLst>
            </p:cNvPr>
            <p:cNvSpPr txBox="1"/>
            <p:nvPr/>
          </p:nvSpPr>
          <p:spPr>
            <a:xfrm>
              <a:off x="6196413" y="4163295"/>
              <a:ext cx="49565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rPr>
                <a:t>11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19507C-B46D-4E2C-8542-D1D340B09D36}"/>
                </a:ext>
              </a:extLst>
            </p:cNvPr>
            <p:cNvSpPr/>
            <p:nvPr/>
          </p:nvSpPr>
          <p:spPr>
            <a:xfrm>
              <a:off x="4150438" y="2547012"/>
              <a:ext cx="1834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 dirty="0">
                  <a:solidFill>
                    <a:prstClr val="white"/>
                  </a:solidFill>
                  <a:latin typeface="Calibri" panose="020F0502020204030204"/>
                  <a:cs typeface="Calibri" pitchFamily="34" charset="0"/>
                </a:rPr>
                <a:t>Client Statement of Work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</p:grp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89A8A409-2738-4356-B382-224CA950B003}"/>
              </a:ext>
            </a:extLst>
          </p:cNvPr>
          <p:cNvSpPr txBox="1">
            <a:spLocks/>
          </p:cNvSpPr>
          <p:nvPr/>
        </p:nvSpPr>
        <p:spPr>
          <a:xfrm>
            <a:off x="151936" y="583128"/>
            <a:ext cx="11886464" cy="58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Elements of Project Life Cycle </a:t>
            </a:r>
          </a:p>
        </p:txBody>
      </p:sp>
    </p:spTree>
    <p:extLst>
      <p:ext uri="{BB962C8B-B14F-4D97-AF65-F5344CB8AC3E}">
        <p14:creationId xmlns:p14="http://schemas.microsoft.com/office/powerpoint/2010/main" val="26089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4E2AC-B1EF-46F5-819D-71DC41CD31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ACC892-4BC3-436E-AAAF-358AB42C96B3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BF28BB-CB14-455F-9D5C-69AAA4CF330A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4ECE63-B271-4E5A-A91A-5C60CE85C1DD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 for Project Planning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D16D7-5E2B-4B5D-90EB-786196CCC72B}"/>
              </a:ext>
            </a:extLst>
          </p:cNvPr>
          <p:cNvGrpSpPr/>
          <p:nvPr/>
        </p:nvGrpSpPr>
        <p:grpSpPr>
          <a:xfrm>
            <a:off x="2714830" y="1528549"/>
            <a:ext cx="6762340" cy="4432887"/>
            <a:chOff x="2136000" y="760089"/>
            <a:chExt cx="7919999" cy="533782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C4B7A-4DAE-4040-9678-21223307E8A5}"/>
                </a:ext>
              </a:extLst>
            </p:cNvPr>
            <p:cNvGrpSpPr/>
            <p:nvPr/>
          </p:nvGrpSpPr>
          <p:grpSpPr>
            <a:xfrm>
              <a:off x="4973063" y="2117246"/>
              <a:ext cx="5001995" cy="1216320"/>
              <a:chOff x="4973063" y="2117246"/>
              <a:chExt cx="5001995" cy="121632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817DD64E-3D8A-4DD0-ABE7-5D335DC1A9A4}"/>
                  </a:ext>
                </a:extLst>
              </p:cNvPr>
              <p:cNvSpPr/>
              <p:nvPr/>
            </p:nvSpPr>
            <p:spPr bwMode="auto">
              <a:xfrm>
                <a:off x="5363569" y="2283690"/>
                <a:ext cx="4611489" cy="104987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5BAC1F2-3657-4078-B430-7D56A1575B11}"/>
                  </a:ext>
                </a:extLst>
              </p:cNvPr>
              <p:cNvSpPr/>
              <p:nvPr/>
            </p:nvSpPr>
            <p:spPr bwMode="auto">
              <a:xfrm>
                <a:off x="4973063" y="2117246"/>
                <a:ext cx="4391298" cy="104987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8A7B588-80D7-4714-A0F3-F50F343FB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159" y="2367388"/>
                <a:ext cx="0" cy="54959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14E7107-878F-4802-92FA-9593D82A1737}"/>
                  </a:ext>
                </a:extLst>
              </p:cNvPr>
              <p:cNvSpPr/>
              <p:nvPr/>
            </p:nvSpPr>
            <p:spPr>
              <a:xfrm>
                <a:off x="5043378" y="2412488"/>
                <a:ext cx="515225" cy="419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Q2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1AAD41-6903-46D9-9231-D3EAF052623B}"/>
                </a:ext>
              </a:extLst>
            </p:cNvPr>
            <p:cNvGrpSpPr/>
            <p:nvPr/>
          </p:nvGrpSpPr>
          <p:grpSpPr>
            <a:xfrm>
              <a:off x="4326491" y="4881594"/>
              <a:ext cx="5082938" cy="1216319"/>
              <a:chOff x="4326491" y="4881594"/>
              <a:chExt cx="5082938" cy="1216319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C15584E-7FBF-4A66-9F08-2519B16B0AC7}"/>
                  </a:ext>
                </a:extLst>
              </p:cNvPr>
              <p:cNvSpPr/>
              <p:nvPr/>
            </p:nvSpPr>
            <p:spPr bwMode="auto">
              <a:xfrm>
                <a:off x="4716999" y="5048037"/>
                <a:ext cx="4692430" cy="104987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639E2519-F893-4AAB-8A0C-47A37BEB9D6C}"/>
                  </a:ext>
                </a:extLst>
              </p:cNvPr>
              <p:cNvSpPr/>
              <p:nvPr/>
            </p:nvSpPr>
            <p:spPr bwMode="auto">
              <a:xfrm>
                <a:off x="4326491" y="4881594"/>
                <a:ext cx="4468376" cy="104987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EE478BE-7C93-4E6B-B109-BB97C00CE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9357" y="5131735"/>
                <a:ext cx="0" cy="54959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1E3FF3F-9074-4112-B4F0-B9C287DB8EB9}"/>
                  </a:ext>
                </a:extLst>
              </p:cNvPr>
              <p:cNvSpPr/>
              <p:nvPr/>
            </p:nvSpPr>
            <p:spPr>
              <a:xfrm>
                <a:off x="4401201" y="5176836"/>
                <a:ext cx="515225" cy="419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Q4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0A9E24-D8FA-472A-A41E-6322784D0146}"/>
                </a:ext>
              </a:extLst>
            </p:cNvPr>
            <p:cNvGrpSpPr/>
            <p:nvPr/>
          </p:nvGrpSpPr>
          <p:grpSpPr>
            <a:xfrm>
              <a:off x="4973062" y="3474402"/>
              <a:ext cx="5082937" cy="1216320"/>
              <a:chOff x="4973062" y="3474402"/>
              <a:chExt cx="5082937" cy="121632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B6D7FC0-6AF5-4842-AC33-4ED85C8F22BA}"/>
                  </a:ext>
                </a:extLst>
              </p:cNvPr>
              <p:cNvSpPr/>
              <p:nvPr/>
            </p:nvSpPr>
            <p:spPr bwMode="auto">
              <a:xfrm>
                <a:off x="5363569" y="3640846"/>
                <a:ext cx="4692430" cy="104987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D95FE44-F04B-410A-91B9-19A84D2D3B9F}"/>
                  </a:ext>
                </a:extLst>
              </p:cNvPr>
              <p:cNvSpPr/>
              <p:nvPr/>
            </p:nvSpPr>
            <p:spPr bwMode="auto">
              <a:xfrm>
                <a:off x="4973062" y="3474402"/>
                <a:ext cx="4468376" cy="10498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31DD122-F2F4-456F-8608-81D1807D5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5927" y="3724544"/>
                <a:ext cx="0" cy="54959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6881D8-F938-424F-B4F1-2C7D52313B91}"/>
                </a:ext>
              </a:extLst>
            </p:cNvPr>
            <p:cNvSpPr/>
            <p:nvPr/>
          </p:nvSpPr>
          <p:spPr bwMode="auto">
            <a:xfrm>
              <a:off x="3839421" y="1823844"/>
              <a:ext cx="250102" cy="250102"/>
            </a:xfrm>
            <a:prstGeom prst="ellipse">
              <a:avLst/>
            </a:prstGeom>
            <a:solidFill>
              <a:srgbClr val="1EA18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F016DE-D5D9-4489-B06A-55AD57C656BB}"/>
                </a:ext>
              </a:extLst>
            </p:cNvPr>
            <p:cNvGrpSpPr/>
            <p:nvPr/>
          </p:nvGrpSpPr>
          <p:grpSpPr>
            <a:xfrm>
              <a:off x="4326491" y="760089"/>
              <a:ext cx="5147374" cy="1216319"/>
              <a:chOff x="4326491" y="760089"/>
              <a:chExt cx="5147374" cy="121631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4A2828A-566D-4CD5-86C0-E9EFA503E9D5}"/>
                  </a:ext>
                </a:extLst>
              </p:cNvPr>
              <p:cNvSpPr/>
              <p:nvPr/>
            </p:nvSpPr>
            <p:spPr bwMode="auto">
              <a:xfrm>
                <a:off x="4781434" y="926532"/>
                <a:ext cx="4692431" cy="104987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8F3357-7E49-4212-B2B4-2CA253396C6B}"/>
                  </a:ext>
                </a:extLst>
              </p:cNvPr>
              <p:cNvSpPr/>
              <p:nvPr/>
            </p:nvSpPr>
            <p:spPr bwMode="auto">
              <a:xfrm>
                <a:off x="4326491" y="760089"/>
                <a:ext cx="4468375" cy="10498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4819741-CC17-4217-B0FC-D6738515C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9357" y="1010230"/>
                <a:ext cx="0" cy="54959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6CADE4-50FE-4988-8BE2-FEC95D9B5731}"/>
                  </a:ext>
                </a:extLst>
              </p:cNvPr>
              <p:cNvSpPr/>
              <p:nvPr/>
            </p:nvSpPr>
            <p:spPr>
              <a:xfrm>
                <a:off x="4429106" y="1055331"/>
                <a:ext cx="515225" cy="419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Q1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024EFE-8BFB-43C6-8F90-D93B62965713}"/>
                </a:ext>
              </a:extLst>
            </p:cNvPr>
            <p:cNvGrpSpPr/>
            <p:nvPr/>
          </p:nvGrpSpPr>
          <p:grpSpPr>
            <a:xfrm>
              <a:off x="2136000" y="2086019"/>
              <a:ext cx="2501331" cy="2690893"/>
              <a:chOff x="2136000" y="2086019"/>
              <a:chExt cx="2501331" cy="269089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427415C-8E32-4C26-BF3D-CBCE8BBA0261}"/>
                  </a:ext>
                </a:extLst>
              </p:cNvPr>
              <p:cNvGrpSpPr/>
              <p:nvPr/>
            </p:nvGrpSpPr>
            <p:grpSpPr>
              <a:xfrm>
                <a:off x="3055424" y="2086019"/>
                <a:ext cx="1581907" cy="2690893"/>
                <a:chOff x="3228540" y="1394382"/>
                <a:chExt cx="1377778" cy="2343661"/>
              </a:xfrm>
            </p:grpSpPr>
            <p:sp>
              <p:nvSpPr>
                <p:cNvPr id="26" name="Freeform 107">
                  <a:extLst>
                    <a:ext uri="{FF2B5EF4-FFF2-40B4-BE49-F238E27FC236}">
                      <a16:creationId xmlns:a16="http://schemas.microsoft.com/office/drawing/2014/main" id="{4E8FA7FC-1DCF-462B-B79E-E01BBECC6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077011">
                  <a:off x="3228540" y="1394382"/>
                  <a:ext cx="891626" cy="1165994"/>
                </a:xfrm>
                <a:custGeom>
                  <a:avLst/>
                  <a:gdLst>
                    <a:gd name="connsiteX0" fmla="*/ 378463 w 744418"/>
                    <a:gd name="connsiteY0" fmla="*/ 973454 h 973487"/>
                    <a:gd name="connsiteX1" fmla="*/ 0 w 744418"/>
                    <a:gd name="connsiteY1" fmla="*/ 893146 h 973487"/>
                    <a:gd name="connsiteX2" fmla="*/ 385139 w 744418"/>
                    <a:gd name="connsiteY2" fmla="*/ 0 h 973487"/>
                    <a:gd name="connsiteX3" fmla="*/ 744418 w 744418"/>
                    <a:gd name="connsiteY3" fmla="*/ 904840 h 973487"/>
                    <a:gd name="connsiteX4" fmla="*/ 378463 w 744418"/>
                    <a:gd name="connsiteY4" fmla="*/ 973454 h 97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4418" h="973487">
                      <a:moveTo>
                        <a:pt x="378463" y="973454"/>
                      </a:moveTo>
                      <a:cubicBezTo>
                        <a:pt x="252156" y="972395"/>
                        <a:pt x="123765" y="946515"/>
                        <a:pt x="0" y="893146"/>
                      </a:cubicBezTo>
                      <a:cubicBezTo>
                        <a:pt x="0" y="893146"/>
                        <a:pt x="0" y="893146"/>
                        <a:pt x="385139" y="0"/>
                      </a:cubicBezTo>
                      <a:cubicBezTo>
                        <a:pt x="385139" y="0"/>
                        <a:pt x="385139" y="0"/>
                        <a:pt x="744418" y="904840"/>
                      </a:cubicBezTo>
                      <a:cubicBezTo>
                        <a:pt x="628991" y="950752"/>
                        <a:pt x="504769" y="974513"/>
                        <a:pt x="378463" y="9734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135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27" name="Freeform 104">
                  <a:extLst>
                    <a:ext uri="{FF2B5EF4-FFF2-40B4-BE49-F238E27FC236}">
                      <a16:creationId xmlns:a16="http://schemas.microsoft.com/office/drawing/2014/main" id="{23F29178-E8B0-4EA7-9DD3-050768EF7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4777011">
                  <a:off x="3574472" y="1746302"/>
                  <a:ext cx="891626" cy="1165994"/>
                </a:xfrm>
                <a:custGeom>
                  <a:avLst/>
                  <a:gdLst>
                    <a:gd name="connsiteX0" fmla="*/ 378463 w 744418"/>
                    <a:gd name="connsiteY0" fmla="*/ 973454 h 973487"/>
                    <a:gd name="connsiteX1" fmla="*/ 0 w 744418"/>
                    <a:gd name="connsiteY1" fmla="*/ 893146 h 973487"/>
                    <a:gd name="connsiteX2" fmla="*/ 385139 w 744418"/>
                    <a:gd name="connsiteY2" fmla="*/ 0 h 973487"/>
                    <a:gd name="connsiteX3" fmla="*/ 744418 w 744418"/>
                    <a:gd name="connsiteY3" fmla="*/ 904840 h 973487"/>
                    <a:gd name="connsiteX4" fmla="*/ 378463 w 744418"/>
                    <a:gd name="connsiteY4" fmla="*/ 973454 h 97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4418" h="973487">
                      <a:moveTo>
                        <a:pt x="378463" y="973454"/>
                      </a:moveTo>
                      <a:cubicBezTo>
                        <a:pt x="252156" y="972395"/>
                        <a:pt x="123765" y="946515"/>
                        <a:pt x="0" y="893146"/>
                      </a:cubicBezTo>
                      <a:cubicBezTo>
                        <a:pt x="0" y="893146"/>
                        <a:pt x="0" y="893146"/>
                        <a:pt x="385139" y="0"/>
                      </a:cubicBezTo>
                      <a:cubicBezTo>
                        <a:pt x="385139" y="0"/>
                        <a:pt x="385139" y="0"/>
                        <a:pt x="744418" y="904840"/>
                      </a:cubicBezTo>
                      <a:cubicBezTo>
                        <a:pt x="628991" y="950752"/>
                        <a:pt x="504769" y="974513"/>
                        <a:pt x="378463" y="97345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135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28" name="Freeform 95">
                  <a:extLst>
                    <a:ext uri="{FF2B5EF4-FFF2-40B4-BE49-F238E27FC236}">
                      <a16:creationId xmlns:a16="http://schemas.microsoft.com/office/drawing/2014/main" id="{08036420-B68A-49AF-96CC-6799E6E18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0265188" flipH="1">
                  <a:off x="3234534" y="2572049"/>
                  <a:ext cx="891626" cy="1165994"/>
                </a:xfrm>
                <a:custGeom>
                  <a:avLst/>
                  <a:gdLst>
                    <a:gd name="connsiteX0" fmla="*/ 378463 w 744418"/>
                    <a:gd name="connsiteY0" fmla="*/ 973454 h 973487"/>
                    <a:gd name="connsiteX1" fmla="*/ 0 w 744418"/>
                    <a:gd name="connsiteY1" fmla="*/ 893146 h 973487"/>
                    <a:gd name="connsiteX2" fmla="*/ 385139 w 744418"/>
                    <a:gd name="connsiteY2" fmla="*/ 0 h 973487"/>
                    <a:gd name="connsiteX3" fmla="*/ 744418 w 744418"/>
                    <a:gd name="connsiteY3" fmla="*/ 904840 h 973487"/>
                    <a:gd name="connsiteX4" fmla="*/ 378463 w 744418"/>
                    <a:gd name="connsiteY4" fmla="*/ 973454 h 97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4418" h="973487">
                      <a:moveTo>
                        <a:pt x="378463" y="973454"/>
                      </a:moveTo>
                      <a:cubicBezTo>
                        <a:pt x="252156" y="972395"/>
                        <a:pt x="123765" y="946515"/>
                        <a:pt x="0" y="893146"/>
                      </a:cubicBezTo>
                      <a:cubicBezTo>
                        <a:pt x="0" y="893146"/>
                        <a:pt x="0" y="893146"/>
                        <a:pt x="385139" y="0"/>
                      </a:cubicBezTo>
                      <a:cubicBezTo>
                        <a:pt x="385139" y="0"/>
                        <a:pt x="385139" y="0"/>
                        <a:pt x="744418" y="904840"/>
                      </a:cubicBezTo>
                      <a:cubicBezTo>
                        <a:pt x="628991" y="950752"/>
                        <a:pt x="504769" y="974513"/>
                        <a:pt x="378463" y="97345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135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29" name="Freeform 92">
                  <a:extLst>
                    <a:ext uri="{FF2B5EF4-FFF2-40B4-BE49-F238E27FC236}">
                      <a16:creationId xmlns:a16="http://schemas.microsoft.com/office/drawing/2014/main" id="{D9F0D36B-A95A-43C9-A7C3-218F9348E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7537011" flipH="1">
                  <a:off x="3577508" y="2219538"/>
                  <a:ext cx="891626" cy="1165994"/>
                </a:xfrm>
                <a:custGeom>
                  <a:avLst/>
                  <a:gdLst>
                    <a:gd name="connsiteX0" fmla="*/ 378463 w 744418"/>
                    <a:gd name="connsiteY0" fmla="*/ 973454 h 973487"/>
                    <a:gd name="connsiteX1" fmla="*/ 0 w 744418"/>
                    <a:gd name="connsiteY1" fmla="*/ 893146 h 973487"/>
                    <a:gd name="connsiteX2" fmla="*/ 385139 w 744418"/>
                    <a:gd name="connsiteY2" fmla="*/ 0 h 973487"/>
                    <a:gd name="connsiteX3" fmla="*/ 744418 w 744418"/>
                    <a:gd name="connsiteY3" fmla="*/ 904840 h 973487"/>
                    <a:gd name="connsiteX4" fmla="*/ 378463 w 744418"/>
                    <a:gd name="connsiteY4" fmla="*/ 973454 h 97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4418" h="973487">
                      <a:moveTo>
                        <a:pt x="378463" y="973454"/>
                      </a:moveTo>
                      <a:cubicBezTo>
                        <a:pt x="252156" y="972395"/>
                        <a:pt x="123765" y="946515"/>
                        <a:pt x="0" y="893146"/>
                      </a:cubicBezTo>
                      <a:cubicBezTo>
                        <a:pt x="0" y="893146"/>
                        <a:pt x="0" y="893146"/>
                        <a:pt x="385139" y="0"/>
                      </a:cubicBezTo>
                      <a:cubicBezTo>
                        <a:pt x="385139" y="0"/>
                        <a:pt x="385139" y="0"/>
                        <a:pt x="744418" y="904840"/>
                      </a:cubicBezTo>
                      <a:cubicBezTo>
                        <a:pt x="628991" y="950752"/>
                        <a:pt x="504769" y="974513"/>
                        <a:pt x="378463" y="9734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1350">
                    <a:solidFill>
                      <a:srgbClr val="262626"/>
                    </a:solidFill>
                  </a:endParaRPr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34BF593-BC4C-4680-B8CF-59357C895468}"/>
                  </a:ext>
                </a:extLst>
              </p:cNvPr>
              <p:cNvSpPr/>
              <p:nvPr/>
            </p:nvSpPr>
            <p:spPr bwMode="auto">
              <a:xfrm>
                <a:off x="2136000" y="2284448"/>
                <a:ext cx="2294038" cy="2294038"/>
              </a:xfrm>
              <a:prstGeom prst="ellipse">
                <a:avLst/>
              </a:prstGeom>
              <a:solidFill>
                <a:srgbClr val="445469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56BF29-C677-4566-A6D9-80C36C1058CA}"/>
                </a:ext>
              </a:extLst>
            </p:cNvPr>
            <p:cNvSpPr/>
            <p:nvPr/>
          </p:nvSpPr>
          <p:spPr bwMode="auto">
            <a:xfrm>
              <a:off x="4656382" y="2680225"/>
              <a:ext cx="250102" cy="250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CB38A2-5FED-4E9C-A73F-F6A91006F55F}"/>
                </a:ext>
              </a:extLst>
            </p:cNvPr>
            <p:cNvSpPr/>
            <p:nvPr/>
          </p:nvSpPr>
          <p:spPr bwMode="auto">
            <a:xfrm>
              <a:off x="4627146" y="3950325"/>
              <a:ext cx="250102" cy="2501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EB09D0-0570-4F5C-BEF6-ED221689EDE0}"/>
                </a:ext>
              </a:extLst>
            </p:cNvPr>
            <p:cNvSpPr/>
            <p:nvPr/>
          </p:nvSpPr>
          <p:spPr bwMode="auto">
            <a:xfrm>
              <a:off x="3842169" y="4782022"/>
              <a:ext cx="250102" cy="2501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A3784B-335E-4E3B-87B0-14EC10B753EC}"/>
                </a:ext>
              </a:extLst>
            </p:cNvPr>
            <p:cNvSpPr/>
            <p:nvPr/>
          </p:nvSpPr>
          <p:spPr>
            <a:xfrm>
              <a:off x="5153562" y="982134"/>
              <a:ext cx="34523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Money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4CB9AA-81FC-423C-9387-8753D6C44963}"/>
                </a:ext>
              </a:extLst>
            </p:cNvPr>
            <p:cNvSpPr/>
            <p:nvPr/>
          </p:nvSpPr>
          <p:spPr>
            <a:xfrm>
              <a:off x="5737139" y="3750270"/>
              <a:ext cx="34523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0AF738-2D06-4A89-BC61-7B5F38C272B3}"/>
                </a:ext>
              </a:extLst>
            </p:cNvPr>
            <p:cNvSpPr/>
            <p:nvPr/>
          </p:nvSpPr>
          <p:spPr>
            <a:xfrm>
              <a:off x="5068009" y="5167504"/>
              <a:ext cx="34523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Quality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FD8A69-1782-4466-B32A-1063AB6DFBC7}"/>
                </a:ext>
              </a:extLst>
            </p:cNvPr>
            <p:cNvSpPr/>
            <p:nvPr/>
          </p:nvSpPr>
          <p:spPr>
            <a:xfrm>
              <a:off x="2258402" y="3070131"/>
              <a:ext cx="19626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b="1" spc="300" dirty="0">
                  <a:solidFill>
                    <a:schemeClr val="bg1"/>
                  </a:solidFill>
                </a:rPr>
                <a:t>OBJECTIVE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AB8179-E08E-44E5-A85E-8249ACE4CACC}"/>
                </a:ext>
              </a:extLst>
            </p:cNvPr>
            <p:cNvSpPr/>
            <p:nvPr/>
          </p:nvSpPr>
          <p:spPr>
            <a:xfrm>
              <a:off x="5754106" y="2416630"/>
              <a:ext cx="33927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Time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05D57B-39BD-48CF-B08E-9EB6A67802D8}"/>
                </a:ext>
              </a:extLst>
            </p:cNvPr>
            <p:cNvSpPr/>
            <p:nvPr/>
          </p:nvSpPr>
          <p:spPr>
            <a:xfrm>
              <a:off x="5043170" y="3769645"/>
              <a:ext cx="515225" cy="419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cs typeface="Arial" pitchFamily="34" charset="0"/>
                </a:rPr>
                <a:t>Q3</a:t>
              </a:r>
            </a:p>
          </p:txBody>
        </p:sp>
      </p:grp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0347609-626E-4D20-A678-D4AA17C8FADB}"/>
              </a:ext>
            </a:extLst>
          </p:cNvPr>
          <p:cNvSpPr txBox="1">
            <a:spLocks/>
          </p:cNvSpPr>
          <p:nvPr/>
        </p:nvSpPr>
        <p:spPr>
          <a:xfrm>
            <a:off x="151936" y="583128"/>
            <a:ext cx="11886464" cy="58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Project Objective </a:t>
            </a:r>
          </a:p>
        </p:txBody>
      </p:sp>
    </p:spTree>
    <p:extLst>
      <p:ext uri="{BB962C8B-B14F-4D97-AF65-F5344CB8AC3E}">
        <p14:creationId xmlns:p14="http://schemas.microsoft.com/office/powerpoint/2010/main" val="40460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C5DCC3-D893-490B-8DEC-6C648A2700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B2F0F-E05A-4153-AC59-D91218287F91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5E659A-A807-4B24-AAD6-C56CED5E8CCD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43242A-B163-461E-BFD9-DAD48330E93D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Objective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7F128B-AFF4-464C-9BAF-8C32D01877A8}"/>
              </a:ext>
            </a:extLst>
          </p:cNvPr>
          <p:cNvGrpSpPr/>
          <p:nvPr/>
        </p:nvGrpSpPr>
        <p:grpSpPr>
          <a:xfrm>
            <a:off x="0" y="464024"/>
            <a:ext cx="12192000" cy="2251880"/>
            <a:chOff x="0" y="464024"/>
            <a:chExt cx="12192000" cy="22518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BF7889-C2B7-4C9A-800A-36134516BE0A}"/>
                </a:ext>
              </a:extLst>
            </p:cNvPr>
            <p:cNvSpPr/>
            <p:nvPr/>
          </p:nvSpPr>
          <p:spPr>
            <a:xfrm>
              <a:off x="0" y="464024"/>
              <a:ext cx="6096000" cy="2251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9DF271-D887-49A7-A4F6-A055CF159D93}"/>
                </a:ext>
              </a:extLst>
            </p:cNvPr>
            <p:cNvSpPr/>
            <p:nvPr/>
          </p:nvSpPr>
          <p:spPr>
            <a:xfrm>
              <a:off x="6096000" y="464024"/>
              <a:ext cx="6096000" cy="2251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E544D2-8837-476D-B40E-15435812E836}"/>
              </a:ext>
            </a:extLst>
          </p:cNvPr>
          <p:cNvSpPr/>
          <p:nvPr/>
        </p:nvSpPr>
        <p:spPr>
          <a:xfrm>
            <a:off x="0" y="2715904"/>
            <a:ext cx="6096000" cy="225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F6839-355F-4DDB-A09A-D52C7D06FB12}"/>
              </a:ext>
            </a:extLst>
          </p:cNvPr>
          <p:cNvSpPr/>
          <p:nvPr/>
        </p:nvSpPr>
        <p:spPr>
          <a:xfrm>
            <a:off x="6096000" y="2715904"/>
            <a:ext cx="6096000" cy="225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97EF7-DFD8-476B-BBEF-768D50B1E57E}"/>
              </a:ext>
            </a:extLst>
          </p:cNvPr>
          <p:cNvSpPr/>
          <p:nvPr/>
        </p:nvSpPr>
        <p:spPr>
          <a:xfrm>
            <a:off x="0" y="4606120"/>
            <a:ext cx="6096000" cy="225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B877F-AA6B-49F1-BE77-B173AC64FD32}"/>
              </a:ext>
            </a:extLst>
          </p:cNvPr>
          <p:cNvSpPr/>
          <p:nvPr/>
        </p:nvSpPr>
        <p:spPr>
          <a:xfrm>
            <a:off x="6096000" y="4606120"/>
            <a:ext cx="6096000" cy="225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D22738-B8EB-4CC0-9FFA-E1F2D18582E9}"/>
              </a:ext>
            </a:extLst>
          </p:cNvPr>
          <p:cNvSpPr/>
          <p:nvPr/>
        </p:nvSpPr>
        <p:spPr>
          <a:xfrm>
            <a:off x="0" y="464024"/>
            <a:ext cx="6096000" cy="36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D46C0-C26E-4E28-AB5A-05A686D6C11D}"/>
              </a:ext>
            </a:extLst>
          </p:cNvPr>
          <p:cNvSpPr/>
          <p:nvPr/>
        </p:nvSpPr>
        <p:spPr>
          <a:xfrm>
            <a:off x="6096000" y="464024"/>
            <a:ext cx="6096000" cy="36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1A8B77-D482-41EF-BB94-98EDEAD1E66C}"/>
              </a:ext>
            </a:extLst>
          </p:cNvPr>
          <p:cNvSpPr/>
          <p:nvPr/>
        </p:nvSpPr>
        <p:spPr>
          <a:xfrm>
            <a:off x="0" y="2715904"/>
            <a:ext cx="6096000" cy="36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82FBF2-AC45-4407-ACB5-873AED067C41}"/>
              </a:ext>
            </a:extLst>
          </p:cNvPr>
          <p:cNvSpPr/>
          <p:nvPr/>
        </p:nvSpPr>
        <p:spPr>
          <a:xfrm>
            <a:off x="6096000" y="2715904"/>
            <a:ext cx="6096000" cy="36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658E26-6647-4C2A-8812-3D32447336F4}"/>
              </a:ext>
            </a:extLst>
          </p:cNvPr>
          <p:cNvSpPr/>
          <p:nvPr/>
        </p:nvSpPr>
        <p:spPr>
          <a:xfrm>
            <a:off x="0" y="4606120"/>
            <a:ext cx="6096000" cy="36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3B81D-7049-4754-BABE-DEA340E8A2EA}"/>
              </a:ext>
            </a:extLst>
          </p:cNvPr>
          <p:cNvSpPr/>
          <p:nvPr/>
        </p:nvSpPr>
        <p:spPr>
          <a:xfrm>
            <a:off x="6096000" y="4606120"/>
            <a:ext cx="6096000" cy="36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62C07-6C69-4EAA-B21D-A258AF8EE988}"/>
              </a:ext>
            </a:extLst>
          </p:cNvPr>
          <p:cNvSpPr txBox="1"/>
          <p:nvPr/>
        </p:nvSpPr>
        <p:spPr>
          <a:xfrm>
            <a:off x="1132764" y="464024"/>
            <a:ext cx="3753135" cy="37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Business Case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FE1AC-1F0A-4381-A5E3-6987213707B4}"/>
              </a:ext>
            </a:extLst>
          </p:cNvPr>
          <p:cNvSpPr txBox="1"/>
          <p:nvPr/>
        </p:nvSpPr>
        <p:spPr>
          <a:xfrm>
            <a:off x="7424382" y="464024"/>
            <a:ext cx="3753135" cy="37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Statement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ABD62-AA67-4EDF-A891-A8D7E1230B7B}"/>
              </a:ext>
            </a:extLst>
          </p:cNvPr>
          <p:cNvSpPr txBox="1"/>
          <p:nvPr/>
        </p:nvSpPr>
        <p:spPr>
          <a:xfrm>
            <a:off x="1232111" y="2715904"/>
            <a:ext cx="3753135" cy="37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Goal Statement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7D909-24C3-4AD5-AB8D-9F247129983E}"/>
              </a:ext>
            </a:extLst>
          </p:cNvPr>
          <p:cNvSpPr txBox="1"/>
          <p:nvPr/>
        </p:nvSpPr>
        <p:spPr>
          <a:xfrm>
            <a:off x="7424382" y="2715904"/>
            <a:ext cx="3753135" cy="37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Project Scope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9F0D4-841D-43B6-B1C8-05169E36A2C9}"/>
              </a:ext>
            </a:extLst>
          </p:cNvPr>
          <p:cNvSpPr txBox="1"/>
          <p:nvPr/>
        </p:nvSpPr>
        <p:spPr>
          <a:xfrm>
            <a:off x="1171433" y="4588920"/>
            <a:ext cx="3753135" cy="37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 – Level Timeline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C9BE0-D4E6-4437-B441-0535224B5955}"/>
              </a:ext>
            </a:extLst>
          </p:cNvPr>
          <p:cNvSpPr txBox="1"/>
          <p:nvPr/>
        </p:nvSpPr>
        <p:spPr>
          <a:xfrm>
            <a:off x="7424382" y="4606120"/>
            <a:ext cx="3753135" cy="37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 Project Members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700D9-16A4-4241-B5E5-B503620910FB}"/>
              </a:ext>
            </a:extLst>
          </p:cNvPr>
          <p:cNvSpPr txBox="1"/>
          <p:nvPr/>
        </p:nvSpPr>
        <p:spPr>
          <a:xfrm>
            <a:off x="6296166" y="962165"/>
            <a:ext cx="5759355" cy="173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81A7AA-B8FE-4FE6-92F4-E69565012304}"/>
              </a:ext>
            </a:extLst>
          </p:cNvPr>
          <p:cNvSpPr txBox="1"/>
          <p:nvPr/>
        </p:nvSpPr>
        <p:spPr>
          <a:xfrm>
            <a:off x="65964" y="1018926"/>
            <a:ext cx="5964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Who is the client ? (Internal or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current situation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trend?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are the business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level of imp or urgency?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are the project benefits from the change?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34409-6B6F-44AE-9F0F-4633B32CD1AC}"/>
              </a:ext>
            </a:extLst>
          </p:cNvPr>
          <p:cNvSpPr txBox="1"/>
          <p:nvPr/>
        </p:nvSpPr>
        <p:spPr>
          <a:xfrm>
            <a:off x="6193807" y="961977"/>
            <a:ext cx="5964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 do you know it is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did the problem first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Where is it occurring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are the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level of complexity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1F202-7B3E-473C-9858-D88C1E91A896}"/>
              </a:ext>
            </a:extLst>
          </p:cNvPr>
          <p:cNvSpPr txBox="1"/>
          <p:nvPr/>
        </p:nvSpPr>
        <p:spPr>
          <a:xfrm>
            <a:off x="65964" y="3195657"/>
            <a:ext cx="5964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Who will benefit?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to be achieved?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 will success be measure?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Why is it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are the improvements required by?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46189-D0A7-4A86-87CC-1E87C180FF52}"/>
              </a:ext>
            </a:extLst>
          </p:cNvPr>
          <p:cNvSpPr txBox="1"/>
          <p:nvPr/>
        </p:nvSpPr>
        <p:spPr>
          <a:xfrm>
            <a:off x="6161964" y="3211167"/>
            <a:ext cx="5964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Scope: Activities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 Scope: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Process Start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Process End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Critical to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Metric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F82A41-0C2E-4F59-AA51-E7B4BFC9651A}"/>
              </a:ext>
            </a:extLst>
          </p:cNvPr>
          <p:cNvSpPr txBox="1"/>
          <p:nvPr/>
        </p:nvSpPr>
        <p:spPr>
          <a:xfrm>
            <a:off x="0" y="5340292"/>
            <a:ext cx="5964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Define: Dates From/To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Measure : Dates From/To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Analysis : Dates From/To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: Dates From/To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 : Dates From/To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EAAF20-8A4D-4ED3-9183-4C82E71E6B8C}"/>
              </a:ext>
            </a:extLst>
          </p:cNvPr>
          <p:cNvSpPr txBox="1"/>
          <p:nvPr/>
        </p:nvSpPr>
        <p:spPr>
          <a:xfrm>
            <a:off x="6193807" y="5340292"/>
            <a:ext cx="5964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Executive Sponsor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Activity/Business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Client/Business Partner Champions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Key Project Team Members </a:t>
            </a:r>
          </a:p>
        </p:txBody>
      </p:sp>
    </p:spTree>
    <p:extLst>
      <p:ext uri="{BB962C8B-B14F-4D97-AF65-F5344CB8AC3E}">
        <p14:creationId xmlns:p14="http://schemas.microsoft.com/office/powerpoint/2010/main" val="340099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75370-2B8F-4640-B1BA-84A89404F1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0EA2EC-0227-4B55-AEAB-3DE6D0D5109D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3F4059-1819-4AF7-8C7B-85ACC8C0704F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94F178-3C56-4EA5-8A04-32E29FC1A4CC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Objective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81AC67D-4ECB-47BC-A8F0-CBB5AF946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56703"/>
              </p:ext>
            </p:extLst>
          </p:nvPr>
        </p:nvGraphicFramePr>
        <p:xfrm>
          <a:off x="467435" y="696035"/>
          <a:ext cx="11257129" cy="601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211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4302A-84E5-48E6-8169-A82424C69AAE}"/>
              </a:ext>
            </a:extLst>
          </p:cNvPr>
          <p:cNvSpPr/>
          <p:nvPr/>
        </p:nvSpPr>
        <p:spPr>
          <a:xfrm>
            <a:off x="0" y="-4442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A14BC5-0913-400D-9E57-BDBA43E537A3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9F7586-81B3-418E-BC41-E0E80B736AA7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08D9A6-4471-4C23-BB09-FF0ECB3DCEBD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Objective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EE0E275-66F9-4F58-829E-EF0013580400}"/>
              </a:ext>
            </a:extLst>
          </p:cNvPr>
          <p:cNvGrpSpPr/>
          <p:nvPr/>
        </p:nvGrpSpPr>
        <p:grpSpPr>
          <a:xfrm>
            <a:off x="131945" y="1241939"/>
            <a:ext cx="11928110" cy="5349903"/>
            <a:chOff x="131945" y="1241939"/>
            <a:chExt cx="11928110" cy="5349903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69FE2E-878F-4B1A-A673-FA1277DE992A}"/>
                </a:ext>
              </a:extLst>
            </p:cNvPr>
            <p:cNvGrpSpPr/>
            <p:nvPr/>
          </p:nvGrpSpPr>
          <p:grpSpPr>
            <a:xfrm>
              <a:off x="131945" y="1241939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0D1E83-8334-486B-B1B6-7890A3497921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20C3E5-0947-48E9-945D-FE200280C27A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B1651C-7221-4B60-8F76-12E690FED072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84114-8A8C-491B-9206-BF8C211AEFEB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BC981F-22FD-4F5F-9D64-DB8103FF14C6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A4406B3-8243-40AF-BDE0-83BBA8A4E6C7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989D01-D687-4375-BC8D-171247C931F7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4DFA2B-6863-4A46-AC9D-FB000D1A5A8C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E3B90B-B2F3-4E09-9807-0E082E17EB6C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5417D-3584-4E21-AD8A-7AA1A47372FC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28806D-32AC-4640-9EAF-E84C54CDC810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4815BA-6652-4F3C-9CEC-B0B81E687170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E9AC4F-3EED-4594-A6ED-9EBBE8EB509D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B2E61B-CEB4-4FF3-BCCF-307DAF600A58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DFF219-3C8C-4236-9AD2-879AFF78397A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14BDF1-DA9C-49B4-AF18-684836C4E6F1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7A78C3-6BAB-49C6-AE7D-CDD1ABFBA4D8}"/>
                </a:ext>
              </a:extLst>
            </p:cNvPr>
            <p:cNvGrpSpPr/>
            <p:nvPr/>
          </p:nvGrpSpPr>
          <p:grpSpPr>
            <a:xfrm>
              <a:off x="131945" y="1842440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5BF40A8-0B63-43D2-88E8-6A7FABB1B8B7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482890-BF2E-43CB-88E0-CDB6CF1F86D5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2832F6-A190-4108-AF7C-A446162C3F3D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375AC8-2FF6-4559-83B0-9C3638768EE3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E68EE0-CB99-4F51-8392-288ECE7566A0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316A9C-8CAD-4CCB-9FA0-8A76F76966DD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F2A010-1C7B-4029-B6B6-061A1C799D03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9A0B4-3DE3-4C27-B8FC-CE411D03DE21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C6798F-88A1-4F1C-8F2F-3956DFBB0A71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2E79EC6-0ABA-4A31-A2D3-E87961DDA15C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276C42-5963-4CA9-8BCC-E523B9CAC45A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A3B1E3C-F24F-49E3-91C2-322DA3786CBD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2BD62C-69AE-459C-A225-3BC4E1998EE5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206C0A-4E47-455E-BFCC-D63109FA2593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45684D5-BCC1-41E0-BEDD-D5F78801099D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B1546A-6E74-4BC2-B18A-5A288509902E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F963606-9C38-4532-BF4E-FD93E066979A}"/>
                </a:ext>
              </a:extLst>
            </p:cNvPr>
            <p:cNvGrpSpPr/>
            <p:nvPr/>
          </p:nvGrpSpPr>
          <p:grpSpPr>
            <a:xfrm>
              <a:off x="131945" y="2442937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44587B-876A-4CF8-8DFB-17D6AAA2726E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DB5AC4-BCD4-465D-B073-39C736BCCB4C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D81D560-0EB4-4A7A-9C09-9CC969F93802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9752FA9-F01A-41D7-BDA2-1DF437843CEE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84D2D0-2C51-4398-B362-B8A3DC0796E1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49FA7C2-52A7-4C52-977D-A16FBCA507CB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754AD90-E4F1-4894-8636-8B5CA94089CA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4A055A-B310-4CC4-8B90-6BAF1793C7D4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48A50D-7F88-400B-8AA2-BE46D69C781B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D20B684-1742-48CD-8F04-07F77D495D42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149D987-1C89-4382-BB7D-ABEC346E2298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D2EF6B-9A52-44D6-959E-2B67DD919030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81515EF-F52C-46EC-8ECB-B2406DB559B6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31D1D9-676B-444F-8DB2-BA9721A9EC2B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0C3BA2D-51D6-4D61-A801-CE7547A7DF43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D011A4E-3069-42CB-AD21-EF8507188059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3A5E37-8A00-451B-9A07-D58539ADEC0D}"/>
                </a:ext>
              </a:extLst>
            </p:cNvPr>
            <p:cNvGrpSpPr/>
            <p:nvPr/>
          </p:nvGrpSpPr>
          <p:grpSpPr>
            <a:xfrm>
              <a:off x="131945" y="3038294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B0FA9FB-39CA-43A7-8B87-2BFFB4CD49FA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D5F7CAD-04B1-4223-A1C8-BA5B7D9298C7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228DF59-B72D-4D58-81CC-AC32F170F366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8C82738-3B22-4203-8A0D-E614D8379B9D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0628A4A-39FA-4001-8E80-C67E3A77E645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84491EC-5BA6-416B-80E1-035C35714F08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46ED9CB-2CF3-427D-8CD8-73C952189F7A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23B0EDC-4013-4CEC-A137-77EB09F8A1D7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02FDF0E-5E96-4EF4-A789-F18493834AAA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555D15C-B167-4ACF-8AA2-908D937939F2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2A310A9-8718-4617-8D77-9678E033F613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EF36AEE-9C52-46C5-BAC6-D6EEFCE9D521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586CCEF-ABC6-4C59-A11D-86CAE9F724BB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DCB54F3-E5A6-4DE4-8782-2483B3D28D5D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96E2EF8-F96A-48E8-9916-BFE7767C3721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346BC6-BAD8-44C0-A38F-F71A28266BF7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D60440-F970-4065-97BB-DF19B9E4DAAB}"/>
                </a:ext>
              </a:extLst>
            </p:cNvPr>
            <p:cNvGrpSpPr/>
            <p:nvPr/>
          </p:nvGrpSpPr>
          <p:grpSpPr>
            <a:xfrm>
              <a:off x="131945" y="3643931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FEFE71C-4874-4B3B-9217-6B17FC2A8929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C2D3C7E-A273-429B-A653-CCBC7FFDFB8B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FE29926-94B6-4CA5-A1E0-D68F7DD19752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DAFDD68-B566-4619-91D5-97FD7286D8B5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24A7407-6D80-4E3F-B0ED-802CD5068D1B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14975B-4CE4-4787-8B3F-55D09077DA2A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75EDF24-8C0C-4993-9F6E-13254B8BD4BB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45479AD-D30B-47D6-B70A-939E25AF377E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8BF705-D0C6-4DA4-9C42-BE0704DA3CB3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F6EC67-2C21-432D-9E99-2D3FAE6C6776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F42CA85-2682-4A84-BA40-197B83D088E4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E7EEE0C-DB64-4476-B8A2-702A7043073E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E892C-E39D-4CBB-B2F9-CADEFB313395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AC20746-06C2-45AC-8386-3C7F76B85AE9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38EACF2-E739-49F4-9BDE-3CDC6DBCB684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BC3902-286B-4465-8A45-A65B1939DB57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859F185-2687-4178-8937-0FA24DEE4FD0}"/>
                </a:ext>
              </a:extLst>
            </p:cNvPr>
            <p:cNvGrpSpPr/>
            <p:nvPr/>
          </p:nvGrpSpPr>
          <p:grpSpPr>
            <a:xfrm>
              <a:off x="131945" y="4244432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65B09AC-9593-4B6B-926C-ECBF1F5A2476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0A4BE9F-EA93-4E2F-9A65-E3E30CBABC4F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133EABA-EF56-4BCC-9E9A-A9BB84221844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A263E8-03BD-4590-8E4B-DF33312F691E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002DE66-704C-4015-9A15-07F09D39A681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4A89BED-5F0E-4225-B4E5-0EEAE8570457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0DCA9AD-0410-473B-8A58-5B8A24544C08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55E17AE-16D6-4B44-B108-7602D823B12C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D03F0FA-D212-4129-BA8A-D398349EDAD6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232109-154E-44BE-A76C-F57DDA70B7B9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7CC76E-EC39-4AAF-B5E6-E514CF79B7D9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DC59EE-18CD-4A5E-821C-F65A434B41BD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86D6D0C-AABA-4364-B9B7-31A24F4D75EA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351BE44-F0D6-4F26-BCFB-848C97030B73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A28088B-AB7F-4F92-8CB8-B30239A0BDDF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722891F-046C-4BBD-8EB2-83C4E734482D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DD58661-F04E-4938-AF3D-0AC00E90B27C}"/>
                </a:ext>
              </a:extLst>
            </p:cNvPr>
            <p:cNvGrpSpPr/>
            <p:nvPr/>
          </p:nvGrpSpPr>
          <p:grpSpPr>
            <a:xfrm>
              <a:off x="131945" y="4817638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BAAFC1D-5529-4290-880C-4D058F1AC3E7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B29B158-3A97-4402-AE10-9E7705668174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BB23BD5-8C46-4C8A-AF97-22CEB55A6624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F7BECC5-7703-4ED4-A0AF-29755FB57390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12ADCCC-03D5-45DD-8A58-7B305AD1D9FD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6481F52-63F3-45F6-B5C0-E930BA88EF39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B12E978-49E2-4956-BA6E-9460CCBF34A1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A40EEFD-101C-4E5D-B1B5-8C582C567612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2C94FC9-24B5-4127-A8E0-60EC0A26942D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46A175C-CB70-46D7-A441-0F295CD06133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D8027D0-0A53-438B-A8FA-4AA7A09D0334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24DB624-4499-4A3F-B453-157647A80D54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E577FC2-AD70-4E66-ACCE-BB7DD9453EAA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2D05CD5-66B9-45F7-B4F1-D89C96AEFD65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89A1773-3F53-4B88-8DFA-7324233D839D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7B1C951-07B1-46BC-83C9-2AB3E4B289B1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6B7F171-70BA-4D3D-AF68-FB699FF8A046}"/>
                </a:ext>
              </a:extLst>
            </p:cNvPr>
            <p:cNvGrpSpPr/>
            <p:nvPr/>
          </p:nvGrpSpPr>
          <p:grpSpPr>
            <a:xfrm>
              <a:off x="131945" y="5390833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74CE277-33E4-46EB-9400-A8E229E65C35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BE24101-E328-4347-BAEF-FCA8A5510771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E1B47BC-B0BB-4214-A5E1-92D53631730D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9416A3F-8113-496D-B51E-73D80E9B8177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D71C36F-35F6-4660-82B4-931593A887F2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D509D42-59CE-4FBD-949D-E3A97A992532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472AF9F-BAAC-45D7-A4F3-27F040DA2055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A892A20-A4C4-492F-AA97-CE1F767C30A8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77B6EB5-050F-4284-AD68-E6980EA75D9F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A06D060-BC30-4028-9C94-D12238739639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9E3FAF5-281E-47BC-ACAF-26BD1715A8F3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D2989CC-5819-4B6A-9366-F200EFBFA6AD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EE645B0-195D-4A34-85C2-D8BA12A5CBAF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3D68EE6-5322-462D-A490-E126542AC4A0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117544A-E542-4D28-82B0-BB615B849355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353A576-32D8-45A2-97F5-BC6229A6F493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C23C358-6E51-4CEC-AEFA-E5DE585FD704}"/>
                </a:ext>
              </a:extLst>
            </p:cNvPr>
            <p:cNvGrpSpPr/>
            <p:nvPr/>
          </p:nvGrpSpPr>
          <p:grpSpPr>
            <a:xfrm>
              <a:off x="131945" y="5991334"/>
              <a:ext cx="11928110" cy="600508"/>
              <a:chOff x="0" y="1228292"/>
              <a:chExt cx="11928110" cy="600508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C222209-EAA5-4C57-994B-A2BEDF92BF39}"/>
                  </a:ext>
                </a:extLst>
              </p:cNvPr>
              <p:cNvSpPr/>
              <p:nvPr/>
            </p:nvSpPr>
            <p:spPr>
              <a:xfrm>
                <a:off x="0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4B75C81-BB98-4AA0-8FA3-EF3A192A4750}"/>
                  </a:ext>
                </a:extLst>
              </p:cNvPr>
              <p:cNvSpPr/>
              <p:nvPr/>
            </p:nvSpPr>
            <p:spPr>
              <a:xfrm>
                <a:off x="1201003" y="1228299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6FF263A-9C80-4B76-8AB2-94CF742528FC}"/>
                  </a:ext>
                </a:extLst>
              </p:cNvPr>
              <p:cNvSpPr/>
              <p:nvPr/>
            </p:nvSpPr>
            <p:spPr>
              <a:xfrm>
                <a:off x="2402006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323FC5D-C16F-468B-B2EF-DC3F25315959}"/>
                  </a:ext>
                </a:extLst>
              </p:cNvPr>
              <p:cNvSpPr/>
              <p:nvPr/>
            </p:nvSpPr>
            <p:spPr>
              <a:xfrm>
                <a:off x="3575713" y="1228298"/>
                <a:ext cx="12010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84A9E26-E7AA-4917-8AD5-E60E97CAEFB9}"/>
                  </a:ext>
                </a:extLst>
              </p:cNvPr>
              <p:cNvSpPr/>
              <p:nvPr/>
            </p:nvSpPr>
            <p:spPr>
              <a:xfrm>
                <a:off x="4776716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5C8F66B-28ED-4E89-A1C3-77E2DDD2D90A}"/>
                  </a:ext>
                </a:extLst>
              </p:cNvPr>
              <p:cNvSpPr/>
              <p:nvPr/>
            </p:nvSpPr>
            <p:spPr>
              <a:xfrm>
                <a:off x="5377219" y="1228294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A059D9C-9D14-4ED4-A881-A597D39C1E65}"/>
                  </a:ext>
                </a:extLst>
              </p:cNvPr>
              <p:cNvSpPr/>
              <p:nvPr/>
            </p:nvSpPr>
            <p:spPr>
              <a:xfrm>
                <a:off x="597771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8770700-BC0E-4F89-AB01-BF867A47C9C9}"/>
                  </a:ext>
                </a:extLst>
              </p:cNvPr>
              <p:cNvSpPr/>
              <p:nvPr/>
            </p:nvSpPr>
            <p:spPr>
              <a:xfrm>
                <a:off x="6564573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855163-70AE-4A68-817C-67BC45831DAF}"/>
                  </a:ext>
                </a:extLst>
              </p:cNvPr>
              <p:cNvSpPr/>
              <p:nvPr/>
            </p:nvSpPr>
            <p:spPr>
              <a:xfrm>
                <a:off x="716507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65048AD-18BC-431A-A6AC-E6AD688C087C}"/>
                  </a:ext>
                </a:extLst>
              </p:cNvPr>
              <p:cNvSpPr/>
              <p:nvPr/>
            </p:nvSpPr>
            <p:spPr>
              <a:xfrm>
                <a:off x="7765579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3DE0B2C-FF1C-46E7-8A99-53BD53B584AB}"/>
                  </a:ext>
                </a:extLst>
              </p:cNvPr>
              <p:cNvSpPr/>
              <p:nvPr/>
            </p:nvSpPr>
            <p:spPr>
              <a:xfrm>
                <a:off x="83524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E06DD30-2824-4B4B-B5E6-B88EB4748A69}"/>
                  </a:ext>
                </a:extLst>
              </p:cNvPr>
              <p:cNvSpPr/>
              <p:nvPr/>
            </p:nvSpPr>
            <p:spPr>
              <a:xfrm>
                <a:off x="8952926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5336BB0-1E83-4C65-994F-15175207831C}"/>
                  </a:ext>
                </a:extLst>
              </p:cNvPr>
              <p:cNvSpPr/>
              <p:nvPr/>
            </p:nvSpPr>
            <p:spPr>
              <a:xfrm>
                <a:off x="95397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E39EF8B-62CC-47D2-A652-837FC34E4A84}"/>
                  </a:ext>
                </a:extLst>
              </p:cNvPr>
              <p:cNvSpPr/>
              <p:nvPr/>
            </p:nvSpPr>
            <p:spPr>
              <a:xfrm>
                <a:off x="10140268" y="1228293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E9D8EFB-4F6C-42DD-AC98-30D8E163CFB5}"/>
                  </a:ext>
                </a:extLst>
              </p:cNvPr>
              <p:cNvSpPr/>
              <p:nvPr/>
            </p:nvSpPr>
            <p:spPr>
              <a:xfrm>
                <a:off x="10727110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3C07E7C-CBDE-462E-9CAD-BCCC0B7BD431}"/>
                  </a:ext>
                </a:extLst>
              </p:cNvPr>
              <p:cNvSpPr/>
              <p:nvPr/>
            </p:nvSpPr>
            <p:spPr>
              <a:xfrm>
                <a:off x="11327607" y="1228292"/>
                <a:ext cx="600503" cy="6005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2D3F8C14-26DF-4A54-B8AE-E0471A309EAD}"/>
              </a:ext>
            </a:extLst>
          </p:cNvPr>
          <p:cNvSpPr txBox="1"/>
          <p:nvPr/>
        </p:nvSpPr>
        <p:spPr>
          <a:xfrm>
            <a:off x="1234168" y="1400080"/>
            <a:ext cx="137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Actual Start 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CDFD44E-4EEE-4A7E-9B6C-2CE2C1D25591}"/>
              </a:ext>
            </a:extLst>
          </p:cNvPr>
          <p:cNvSpPr txBox="1"/>
          <p:nvPr/>
        </p:nvSpPr>
        <p:spPr>
          <a:xfrm>
            <a:off x="2529158" y="1251530"/>
            <a:ext cx="116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Actual Duration 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D0101CD-CCB3-41C4-A620-55E419F6EE2F}"/>
              </a:ext>
            </a:extLst>
          </p:cNvPr>
          <p:cNvSpPr txBox="1"/>
          <p:nvPr/>
        </p:nvSpPr>
        <p:spPr>
          <a:xfrm>
            <a:off x="3717885" y="1258627"/>
            <a:ext cx="116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Percent Complete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80DF-1599-43F0-B190-49E44FC9A3CF}"/>
              </a:ext>
            </a:extLst>
          </p:cNvPr>
          <p:cNvSpPr txBox="1"/>
          <p:nvPr/>
        </p:nvSpPr>
        <p:spPr>
          <a:xfrm>
            <a:off x="4899580" y="1357526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F0C1CA-6720-4996-9336-603FDA788A5F}"/>
              </a:ext>
            </a:extLst>
          </p:cNvPr>
          <p:cNvSpPr txBox="1"/>
          <p:nvPr/>
        </p:nvSpPr>
        <p:spPr>
          <a:xfrm>
            <a:off x="5522822" y="1357525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Feb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0AE2B72-3DD1-4EA2-84A2-E3E79AD06458}"/>
              </a:ext>
            </a:extLst>
          </p:cNvPr>
          <p:cNvSpPr txBox="1"/>
          <p:nvPr/>
        </p:nvSpPr>
        <p:spPr>
          <a:xfrm>
            <a:off x="6109659" y="1371173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79F3D39-3B1C-4DA2-A346-7FF9503FC0FF}"/>
              </a:ext>
            </a:extLst>
          </p:cNvPr>
          <p:cNvSpPr txBox="1"/>
          <p:nvPr/>
        </p:nvSpPr>
        <p:spPr>
          <a:xfrm>
            <a:off x="6727207" y="1371173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062BD8A-1988-4088-BE03-6E85353C35E6}"/>
              </a:ext>
            </a:extLst>
          </p:cNvPr>
          <p:cNvSpPr txBox="1"/>
          <p:nvPr/>
        </p:nvSpPr>
        <p:spPr>
          <a:xfrm>
            <a:off x="7310659" y="1372442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32385F-ADF9-4B5C-8A93-C8D2864BC034}"/>
              </a:ext>
            </a:extLst>
          </p:cNvPr>
          <p:cNvSpPr txBox="1"/>
          <p:nvPr/>
        </p:nvSpPr>
        <p:spPr>
          <a:xfrm>
            <a:off x="7897516" y="1371173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82736EC-A90D-499E-A0F3-30C770258B8A}"/>
              </a:ext>
            </a:extLst>
          </p:cNvPr>
          <p:cNvSpPr txBox="1"/>
          <p:nvPr/>
        </p:nvSpPr>
        <p:spPr>
          <a:xfrm>
            <a:off x="8525271" y="1372442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Jul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A22F548-C653-4075-8C20-523CB57F2D64}"/>
              </a:ext>
            </a:extLst>
          </p:cNvPr>
          <p:cNvSpPr txBox="1"/>
          <p:nvPr/>
        </p:nvSpPr>
        <p:spPr>
          <a:xfrm>
            <a:off x="9098517" y="1371173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0EDD198-46FD-41C6-ACD1-4664AAC8CBBE}"/>
              </a:ext>
            </a:extLst>
          </p:cNvPr>
          <p:cNvSpPr txBox="1"/>
          <p:nvPr/>
        </p:nvSpPr>
        <p:spPr>
          <a:xfrm>
            <a:off x="9685343" y="1384825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A988E2D-EE76-42E7-9F22-8666360CB413}"/>
              </a:ext>
            </a:extLst>
          </p:cNvPr>
          <p:cNvSpPr txBox="1"/>
          <p:nvPr/>
        </p:nvSpPr>
        <p:spPr>
          <a:xfrm>
            <a:off x="10272191" y="1384825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Oct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3FF1CDB-7E6F-4355-904A-9042D5F594F8}"/>
              </a:ext>
            </a:extLst>
          </p:cNvPr>
          <p:cNvSpPr txBox="1"/>
          <p:nvPr/>
        </p:nvSpPr>
        <p:spPr>
          <a:xfrm>
            <a:off x="10859054" y="1384825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Nov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55D3B00-88E7-4464-BE0F-ACF8EEDD1B7C}"/>
              </a:ext>
            </a:extLst>
          </p:cNvPr>
          <p:cNvSpPr txBox="1"/>
          <p:nvPr/>
        </p:nvSpPr>
        <p:spPr>
          <a:xfrm>
            <a:off x="11473216" y="1384824"/>
            <a:ext cx="6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C2B18D4-56D2-41F0-BDF2-9AAD96581AC2}"/>
              </a:ext>
            </a:extLst>
          </p:cNvPr>
          <p:cNvGrpSpPr/>
          <p:nvPr/>
        </p:nvGrpSpPr>
        <p:grpSpPr>
          <a:xfrm>
            <a:off x="77321" y="1376327"/>
            <a:ext cx="1294287" cy="5084534"/>
            <a:chOff x="77321" y="1376327"/>
            <a:chExt cx="1294287" cy="5084534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95C77F0-77E5-404A-A4D4-640C1D2C9F50}"/>
                </a:ext>
              </a:extLst>
            </p:cNvPr>
            <p:cNvSpPr txBox="1"/>
            <p:nvPr/>
          </p:nvSpPr>
          <p:spPr>
            <a:xfrm>
              <a:off x="216098" y="1376327"/>
              <a:ext cx="1019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Task</a:t>
              </a:r>
              <a:r>
                <a:rPr lang="en-US" dirty="0"/>
                <a:t> 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6A4C4A2-451D-43A9-A069-5E4533E6CD10}"/>
                </a:ext>
              </a:extLst>
            </p:cNvPr>
            <p:cNvSpPr txBox="1"/>
            <p:nvPr/>
          </p:nvSpPr>
          <p:spPr>
            <a:xfrm>
              <a:off x="216098" y="1992167"/>
              <a:ext cx="1019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Planning</a:t>
              </a:r>
              <a:r>
                <a:rPr lang="en-US" dirty="0"/>
                <a:t>  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4FEF648-B044-4685-AF06-800F4489CE5B}"/>
                </a:ext>
              </a:extLst>
            </p:cNvPr>
            <p:cNvSpPr txBox="1"/>
            <p:nvPr/>
          </p:nvSpPr>
          <p:spPr>
            <a:xfrm>
              <a:off x="113732" y="2605577"/>
              <a:ext cx="1241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PPM 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010B967-BCBB-4700-879D-9F92E342AC3A}"/>
                </a:ext>
              </a:extLst>
            </p:cNvPr>
            <p:cNvSpPr txBox="1"/>
            <p:nvPr/>
          </p:nvSpPr>
          <p:spPr>
            <a:xfrm>
              <a:off x="129645" y="3083979"/>
              <a:ext cx="12419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Project Close  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979403E-0E7F-4E0D-9D40-6E6970FF0F94}"/>
                </a:ext>
              </a:extLst>
            </p:cNvPr>
            <p:cNvSpPr txBox="1"/>
            <p:nvPr/>
          </p:nvSpPr>
          <p:spPr>
            <a:xfrm>
              <a:off x="90985" y="3668091"/>
              <a:ext cx="12419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Project Close  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3694DFD-3507-47C5-8EBC-A13448EA7144}"/>
                </a:ext>
              </a:extLst>
            </p:cNvPr>
            <p:cNvSpPr txBox="1"/>
            <p:nvPr/>
          </p:nvSpPr>
          <p:spPr>
            <a:xfrm>
              <a:off x="77321" y="4382253"/>
              <a:ext cx="1241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Estimation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08060B9-7025-477F-839B-C3D2325E80A0}"/>
                </a:ext>
              </a:extLst>
            </p:cNvPr>
            <p:cNvSpPr txBox="1"/>
            <p:nvPr/>
          </p:nvSpPr>
          <p:spPr>
            <a:xfrm>
              <a:off x="77321" y="4972376"/>
              <a:ext cx="1241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Prioritize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5FF098A-0ADF-440E-BCFF-CB8FE06AFF49}"/>
                </a:ext>
              </a:extLst>
            </p:cNvPr>
            <p:cNvSpPr txBox="1"/>
            <p:nvPr/>
          </p:nvSpPr>
          <p:spPr>
            <a:xfrm>
              <a:off x="90984" y="6122307"/>
              <a:ext cx="1241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Prioritize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F3A8EB6-FB51-4D82-BCFE-9DEDFA9D129C}"/>
                </a:ext>
              </a:extLst>
            </p:cNvPr>
            <p:cNvSpPr txBox="1"/>
            <p:nvPr/>
          </p:nvSpPr>
          <p:spPr>
            <a:xfrm>
              <a:off x="125113" y="5545570"/>
              <a:ext cx="1241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PPM </a:t>
              </a: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F920A6DA-3EE7-4EE0-B459-14F60050E5AD}"/>
              </a:ext>
            </a:extLst>
          </p:cNvPr>
          <p:cNvSpPr txBox="1"/>
          <p:nvPr/>
        </p:nvSpPr>
        <p:spPr>
          <a:xfrm>
            <a:off x="1417101" y="1964789"/>
            <a:ext cx="101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240A493-9357-4889-A8D2-584D99C5675E}"/>
              </a:ext>
            </a:extLst>
          </p:cNvPr>
          <p:cNvSpPr txBox="1"/>
          <p:nvPr/>
        </p:nvSpPr>
        <p:spPr>
          <a:xfrm>
            <a:off x="1078031" y="2026096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23 - Jan - 2022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7A5DD98-3106-4B18-8348-70999768729A}"/>
              </a:ext>
            </a:extLst>
          </p:cNvPr>
          <p:cNvSpPr txBox="1"/>
          <p:nvPr/>
        </p:nvSpPr>
        <p:spPr>
          <a:xfrm>
            <a:off x="1059861" y="2626851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13 – Jan - 2022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B6B2536-8751-4588-9F97-A978761D186C}"/>
              </a:ext>
            </a:extLst>
          </p:cNvPr>
          <p:cNvSpPr txBox="1"/>
          <p:nvPr/>
        </p:nvSpPr>
        <p:spPr>
          <a:xfrm>
            <a:off x="1059861" y="3214512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15 – Jan - 2022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F55405A-AC30-4098-B637-443958839F32}"/>
              </a:ext>
            </a:extLst>
          </p:cNvPr>
          <p:cNvSpPr txBox="1"/>
          <p:nvPr/>
        </p:nvSpPr>
        <p:spPr>
          <a:xfrm>
            <a:off x="1073490" y="3803204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25 – Jan - 2022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C206E04-46C6-4693-9B80-5D2CD855E825}"/>
              </a:ext>
            </a:extLst>
          </p:cNvPr>
          <p:cNvSpPr txBox="1"/>
          <p:nvPr/>
        </p:nvSpPr>
        <p:spPr>
          <a:xfrm>
            <a:off x="1105341" y="4402145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21 – Jan - 2022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5064F3D-5B65-4B99-8B6A-F5932BBB23B0}"/>
              </a:ext>
            </a:extLst>
          </p:cNvPr>
          <p:cNvSpPr txBox="1"/>
          <p:nvPr/>
        </p:nvSpPr>
        <p:spPr>
          <a:xfrm>
            <a:off x="1073490" y="4987996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18 – Jan - 2022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4ED78C3-AF35-4329-991C-00ADFDBF0F24}"/>
              </a:ext>
            </a:extLst>
          </p:cNvPr>
          <p:cNvSpPr txBox="1"/>
          <p:nvPr/>
        </p:nvSpPr>
        <p:spPr>
          <a:xfrm>
            <a:off x="1091692" y="5575841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03 – Jan - 2022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C75B824-751B-4F08-96FB-CD2953A21D73}"/>
              </a:ext>
            </a:extLst>
          </p:cNvPr>
          <p:cNvSpPr txBox="1"/>
          <p:nvPr/>
        </p:nvSpPr>
        <p:spPr>
          <a:xfrm>
            <a:off x="1091691" y="6153056"/>
            <a:ext cx="168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03 – Jan - 2022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8D33BAD-E745-4FC5-BCE3-1ACCE8471161}"/>
              </a:ext>
            </a:extLst>
          </p:cNvPr>
          <p:cNvSpPr txBox="1"/>
          <p:nvPr/>
        </p:nvSpPr>
        <p:spPr>
          <a:xfrm>
            <a:off x="2436134" y="2026095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43C9B9F-0BF9-4FBF-82EA-B35E72DF8A27}"/>
              </a:ext>
            </a:extLst>
          </p:cNvPr>
          <p:cNvSpPr txBox="1"/>
          <p:nvPr/>
        </p:nvSpPr>
        <p:spPr>
          <a:xfrm>
            <a:off x="2400750" y="2640728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F6407C7-C6E2-4644-B419-EEB50AB1854F}"/>
              </a:ext>
            </a:extLst>
          </p:cNvPr>
          <p:cNvSpPr txBox="1"/>
          <p:nvPr/>
        </p:nvSpPr>
        <p:spPr>
          <a:xfrm>
            <a:off x="2371110" y="3227347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AE60E07-7501-46AA-971C-81789B2AEE26}"/>
              </a:ext>
            </a:extLst>
          </p:cNvPr>
          <p:cNvSpPr txBox="1"/>
          <p:nvPr/>
        </p:nvSpPr>
        <p:spPr>
          <a:xfrm>
            <a:off x="2371110" y="3828950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EB5C6D6-5330-42E9-ADD6-D90F3609A519}"/>
              </a:ext>
            </a:extLst>
          </p:cNvPr>
          <p:cNvSpPr txBox="1"/>
          <p:nvPr/>
        </p:nvSpPr>
        <p:spPr>
          <a:xfrm>
            <a:off x="2400749" y="4415720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4EA5131-83FD-4BD2-B074-4B6AD3BB5962}"/>
              </a:ext>
            </a:extLst>
          </p:cNvPr>
          <p:cNvSpPr txBox="1"/>
          <p:nvPr/>
        </p:nvSpPr>
        <p:spPr>
          <a:xfrm>
            <a:off x="2414411" y="4996068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01D3304-C6AB-4190-B07A-8FEFE06E358C}"/>
              </a:ext>
            </a:extLst>
          </p:cNvPr>
          <p:cNvSpPr txBox="1"/>
          <p:nvPr/>
        </p:nvSpPr>
        <p:spPr>
          <a:xfrm>
            <a:off x="2407237" y="5544967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DAACF36-DABA-41A2-B8B6-DF62FF3EB3A1}"/>
              </a:ext>
            </a:extLst>
          </p:cNvPr>
          <p:cNvSpPr txBox="1"/>
          <p:nvPr/>
        </p:nvSpPr>
        <p:spPr>
          <a:xfrm>
            <a:off x="2393933" y="6161128"/>
            <a:ext cx="144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5 - Feb - 2022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8A6CBB9-A7F1-4691-903F-2B3963182694}"/>
              </a:ext>
            </a:extLst>
          </p:cNvPr>
          <p:cNvSpPr txBox="1"/>
          <p:nvPr/>
        </p:nvSpPr>
        <p:spPr>
          <a:xfrm>
            <a:off x="3888593" y="2026094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67%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DF655F-73DE-4FF1-8816-8EEB097A2909}"/>
              </a:ext>
            </a:extLst>
          </p:cNvPr>
          <p:cNvSpPr txBox="1"/>
          <p:nvPr/>
        </p:nvSpPr>
        <p:spPr>
          <a:xfrm>
            <a:off x="3902003" y="2610777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95%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9C0ABA7-5F31-4805-B0F5-6F527546129A}"/>
              </a:ext>
            </a:extLst>
          </p:cNvPr>
          <p:cNvSpPr txBox="1"/>
          <p:nvPr/>
        </p:nvSpPr>
        <p:spPr>
          <a:xfrm>
            <a:off x="3915664" y="3825894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17%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A07D479-C7E5-4C8D-AFA0-B8F4EA7AEF32}"/>
              </a:ext>
            </a:extLst>
          </p:cNvPr>
          <p:cNvSpPr txBox="1"/>
          <p:nvPr/>
        </p:nvSpPr>
        <p:spPr>
          <a:xfrm>
            <a:off x="3938877" y="4401108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37%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2302CF7-E8D9-4426-914D-86EC56D62EED}"/>
              </a:ext>
            </a:extLst>
          </p:cNvPr>
          <p:cNvSpPr txBox="1"/>
          <p:nvPr/>
        </p:nvSpPr>
        <p:spPr>
          <a:xfrm>
            <a:off x="3888355" y="3227346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87%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43AFB26-F653-4252-8FB7-25192AA13BBC}"/>
              </a:ext>
            </a:extLst>
          </p:cNvPr>
          <p:cNvSpPr txBox="1"/>
          <p:nvPr/>
        </p:nvSpPr>
        <p:spPr>
          <a:xfrm>
            <a:off x="3929575" y="4974303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57%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2817F3A-E859-437C-ACA6-CB207DDF0DEB}"/>
              </a:ext>
            </a:extLst>
          </p:cNvPr>
          <p:cNvSpPr txBox="1"/>
          <p:nvPr/>
        </p:nvSpPr>
        <p:spPr>
          <a:xfrm>
            <a:off x="3918748" y="5535917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49%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3BDFBD1-DE9F-4799-AC33-F4711E0E1E50}"/>
              </a:ext>
            </a:extLst>
          </p:cNvPr>
          <p:cNvSpPr txBox="1"/>
          <p:nvPr/>
        </p:nvSpPr>
        <p:spPr>
          <a:xfrm>
            <a:off x="3942817" y="6170740"/>
            <a:ext cx="83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67%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B9261F1-1260-4F2D-A3ED-F770A656F445}"/>
              </a:ext>
            </a:extLst>
          </p:cNvPr>
          <p:cNvSpPr/>
          <p:nvPr/>
        </p:nvSpPr>
        <p:spPr>
          <a:xfrm>
            <a:off x="5125805" y="1883393"/>
            <a:ext cx="3216180" cy="5185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A2D9D-8DDE-4194-AC3A-99393D6EE1B3}"/>
              </a:ext>
            </a:extLst>
          </p:cNvPr>
          <p:cNvSpPr/>
          <p:nvPr/>
        </p:nvSpPr>
        <p:spPr>
          <a:xfrm>
            <a:off x="6959534" y="2506049"/>
            <a:ext cx="2404067" cy="4912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872EB1-5681-4ED3-A3C1-B93CB8D64DB1}"/>
              </a:ext>
            </a:extLst>
          </p:cNvPr>
          <p:cNvSpPr/>
          <p:nvPr/>
        </p:nvSpPr>
        <p:spPr>
          <a:xfrm>
            <a:off x="5835800" y="3081819"/>
            <a:ext cx="3216180" cy="5348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87DE78D-BF53-490F-BB9F-92AE0FE0177E}"/>
              </a:ext>
            </a:extLst>
          </p:cNvPr>
          <p:cNvSpPr/>
          <p:nvPr/>
        </p:nvSpPr>
        <p:spPr>
          <a:xfrm>
            <a:off x="7560034" y="3693405"/>
            <a:ext cx="2404067" cy="4912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7B48387-D190-4949-87D6-3080D37D1E73}"/>
              </a:ext>
            </a:extLst>
          </p:cNvPr>
          <p:cNvSpPr/>
          <p:nvPr/>
        </p:nvSpPr>
        <p:spPr>
          <a:xfrm>
            <a:off x="5130840" y="4317824"/>
            <a:ext cx="3216180" cy="4537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4386BB4-70BD-4CAB-B79B-94ABD10FBF40}"/>
              </a:ext>
            </a:extLst>
          </p:cNvPr>
          <p:cNvSpPr/>
          <p:nvPr/>
        </p:nvSpPr>
        <p:spPr>
          <a:xfrm>
            <a:off x="6326125" y="4867156"/>
            <a:ext cx="2404067" cy="4912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F92BD34-A92B-4008-8918-B84B59D806C5}"/>
              </a:ext>
            </a:extLst>
          </p:cNvPr>
          <p:cNvSpPr/>
          <p:nvPr/>
        </p:nvSpPr>
        <p:spPr>
          <a:xfrm>
            <a:off x="9301141" y="6045909"/>
            <a:ext cx="2404067" cy="4912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66C40FA-82AF-4DDC-8F42-314426240862}"/>
              </a:ext>
            </a:extLst>
          </p:cNvPr>
          <p:cNvSpPr/>
          <p:nvPr/>
        </p:nvSpPr>
        <p:spPr>
          <a:xfrm>
            <a:off x="6876281" y="5477925"/>
            <a:ext cx="3216180" cy="4537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EDE4EF8-7073-46DF-B0E0-5D3A520A745F}"/>
              </a:ext>
            </a:extLst>
          </p:cNvPr>
          <p:cNvSpPr/>
          <p:nvPr/>
        </p:nvSpPr>
        <p:spPr>
          <a:xfrm>
            <a:off x="6895951" y="696038"/>
            <a:ext cx="197656" cy="2038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999B647-FAC3-451F-AA3F-45E4F2748520}"/>
              </a:ext>
            </a:extLst>
          </p:cNvPr>
          <p:cNvSpPr/>
          <p:nvPr/>
        </p:nvSpPr>
        <p:spPr>
          <a:xfrm>
            <a:off x="8300364" y="696454"/>
            <a:ext cx="197656" cy="2038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AE7BE41-6FE5-4B76-808E-050D1C9BA766}"/>
              </a:ext>
            </a:extLst>
          </p:cNvPr>
          <p:cNvSpPr txBox="1"/>
          <p:nvPr/>
        </p:nvSpPr>
        <p:spPr>
          <a:xfrm>
            <a:off x="7181388" y="612459"/>
            <a:ext cx="8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D67AA45-A2B3-4137-ABD0-4183CE423138}"/>
              </a:ext>
            </a:extLst>
          </p:cNvPr>
          <p:cNvSpPr txBox="1"/>
          <p:nvPr/>
        </p:nvSpPr>
        <p:spPr>
          <a:xfrm>
            <a:off x="8684903" y="612879"/>
            <a:ext cx="8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222405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8C6E6-9664-4FE1-B3C8-147C4DA15B0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B4C9E9-0D99-4A0D-BCC5-CA84D6F280A5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E82F5B-A697-4A19-BB9F-8A2FDB652E4E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027FC-CC28-4E59-BFAF-FF2EFC34509E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Planning Chart 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2C14B28-64DF-482A-BEB7-D1CD83B78253}"/>
              </a:ext>
            </a:extLst>
          </p:cNvPr>
          <p:cNvGrpSpPr/>
          <p:nvPr/>
        </p:nvGrpSpPr>
        <p:grpSpPr>
          <a:xfrm>
            <a:off x="1285164" y="1187355"/>
            <a:ext cx="9621671" cy="4892722"/>
            <a:chOff x="1514902" y="1132765"/>
            <a:chExt cx="8775512" cy="4592470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CC5F10-639F-4B5C-AB46-466490088096}"/>
                </a:ext>
              </a:extLst>
            </p:cNvPr>
            <p:cNvGrpSpPr/>
            <p:nvPr/>
          </p:nvGrpSpPr>
          <p:grpSpPr>
            <a:xfrm>
              <a:off x="1514902" y="1132765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5DA4DB7-D1C0-409F-B72D-52961C856E92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1E4357-2FEF-4A53-95BF-C8369EDE1E74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D5A032-E837-41FE-8462-B44A34F3A48F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009F24-0BD5-4C70-8759-B799955240CF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1E3926-8C40-4340-836A-7B41FC2BCDB3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9330D5-F74B-487C-B184-E08B27B2DDC7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B20D9A-68D2-4B76-8B40-9BD17F3A3B82}"/>
                </a:ext>
              </a:extLst>
            </p:cNvPr>
            <p:cNvGrpSpPr/>
            <p:nvPr/>
          </p:nvGrpSpPr>
          <p:grpSpPr>
            <a:xfrm>
              <a:off x="1514902" y="1705971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74EBEE-496E-4A2D-AA13-BB1291BE4E07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C01EF4F-E9E9-4CB2-9CA7-07068672EFD6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BAFE2-077C-4CBF-801F-173762FFC7FC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F67C07-8450-47E2-BEA4-FA294384D49F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560CB6-3A1D-4BB2-AC82-486BA050D79C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1B88C4-7D96-4ABE-800C-5A5D583ADB7A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279852-FD0C-46AE-91B7-630AE48B37C7}"/>
                </a:ext>
              </a:extLst>
            </p:cNvPr>
            <p:cNvGrpSpPr/>
            <p:nvPr/>
          </p:nvGrpSpPr>
          <p:grpSpPr>
            <a:xfrm>
              <a:off x="1514902" y="2292824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61F47B-B119-4D69-8A91-CA1D09D063DC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3EADBF-A3BC-4E69-90EB-DEAC83A58D07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CC2B859-2E58-4FB7-9348-4785A02A2300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263ED62-AC06-4210-84AE-80BA6D35BD6F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F057049-6A92-40A1-B46D-134ECE4BA17E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6C07E5-43B4-40F2-A852-E5491F87BF1A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57D7555-0609-4AA7-A073-B74634311438}"/>
                </a:ext>
              </a:extLst>
            </p:cNvPr>
            <p:cNvGrpSpPr/>
            <p:nvPr/>
          </p:nvGrpSpPr>
          <p:grpSpPr>
            <a:xfrm>
              <a:off x="1514902" y="2866030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1D6068-2509-4B0D-A626-CC06A18D7A88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339CB9-3640-4088-91DE-1DF3413AACF2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5A4624-B2BC-44E4-B941-B14CEEDA990D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27EE756-1AD8-4582-8ECE-6B843AD5E95C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3738E5B-F2C1-4915-8494-E93E00DCD057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27F0D8-F86F-4143-A3C0-E08372256604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9D05A7-4074-42C3-BEE6-9E4104D41657}"/>
                </a:ext>
              </a:extLst>
            </p:cNvPr>
            <p:cNvGrpSpPr/>
            <p:nvPr/>
          </p:nvGrpSpPr>
          <p:grpSpPr>
            <a:xfrm>
              <a:off x="1514902" y="3452884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139F34-D6DB-47CF-A2EC-CD6C0B94270A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C33A5D0-993B-48D2-9B7E-99CEB7162672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324EA85-FA78-4D6C-ADBB-56C881F5310F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5ECEA0-8F70-4283-B1B5-8AD18F4AB0F2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61A2455-1796-4B25-9C20-A9502B4B26A6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A9A746-3E1B-487E-B845-E8B33860A5D7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4F77ACC-FCD0-43C3-854D-6150CF3572C7}"/>
                </a:ext>
              </a:extLst>
            </p:cNvPr>
            <p:cNvGrpSpPr/>
            <p:nvPr/>
          </p:nvGrpSpPr>
          <p:grpSpPr>
            <a:xfrm>
              <a:off x="1514902" y="4026089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E76250-A5EE-4271-9C38-1FD6286C755F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D90CF4-890B-48DB-9DA1-3A6099203331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4ED5C12-1314-4A53-B8EC-FFB3B2FCD56A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E5E85A0-58DE-4B1A-A7C5-7ACFA4599AB7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DAB8B6-BA19-484A-AAE7-D57A5C72461D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C473B2-86CC-43BA-AE91-C5AFEEAB641F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3F1669F-B266-4C55-BC10-05166B5489AF}"/>
                </a:ext>
              </a:extLst>
            </p:cNvPr>
            <p:cNvGrpSpPr/>
            <p:nvPr/>
          </p:nvGrpSpPr>
          <p:grpSpPr>
            <a:xfrm>
              <a:off x="1514902" y="4568588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17D093-20F6-469F-848F-0759979284CC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4D6B07-1224-4660-AC58-6191E965F4EC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42D583-AEDD-48EA-9EBC-AA414E48EB6A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3EF0D77-6020-400C-B788-AE7EA06BE189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D4DC06D-FB83-4353-900B-920A3D284F09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549462-F4D8-4DA3-8963-21E5EF967FE0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4C8A3D-B2DE-4FD5-93CC-ACFDD3A62BBB}"/>
                </a:ext>
              </a:extLst>
            </p:cNvPr>
            <p:cNvGrpSpPr/>
            <p:nvPr/>
          </p:nvGrpSpPr>
          <p:grpSpPr>
            <a:xfrm>
              <a:off x="1514902" y="5138382"/>
              <a:ext cx="8775512" cy="586853"/>
              <a:chOff x="627797" y="1050878"/>
              <a:chExt cx="8775512" cy="586853"/>
            </a:xfrm>
            <a:grp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7D9D039-849D-451B-B2D6-7E519E63C603}"/>
                  </a:ext>
                </a:extLst>
              </p:cNvPr>
              <p:cNvSpPr/>
              <p:nvPr/>
            </p:nvSpPr>
            <p:spPr>
              <a:xfrm>
                <a:off x="627797" y="1050878"/>
                <a:ext cx="2975212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C4EE717-05B8-497D-85DD-0895ECA0642B}"/>
                  </a:ext>
                </a:extLst>
              </p:cNvPr>
              <p:cNvSpPr/>
              <p:nvPr/>
            </p:nvSpPr>
            <p:spPr>
              <a:xfrm>
                <a:off x="360300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9FF3C3-9455-4B6C-BC7F-8CC37F56D52F}"/>
                  </a:ext>
                </a:extLst>
              </p:cNvPr>
              <p:cNvSpPr/>
              <p:nvPr/>
            </p:nvSpPr>
            <p:spPr>
              <a:xfrm>
                <a:off x="476306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2E6B73-0C94-48ED-9E3F-BCA3461E8788}"/>
                  </a:ext>
                </a:extLst>
              </p:cNvPr>
              <p:cNvSpPr/>
              <p:nvPr/>
            </p:nvSpPr>
            <p:spPr>
              <a:xfrm>
                <a:off x="592312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E3CC5AA-A86B-44A2-9B23-2D2594C23C59}"/>
                  </a:ext>
                </a:extLst>
              </p:cNvPr>
              <p:cNvSpPr/>
              <p:nvPr/>
            </p:nvSpPr>
            <p:spPr>
              <a:xfrm>
                <a:off x="708318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E36FDE4-7DA1-4F2A-8FB0-F8A918D9DF4F}"/>
                  </a:ext>
                </a:extLst>
              </p:cNvPr>
              <p:cNvSpPr/>
              <p:nvPr/>
            </p:nvSpPr>
            <p:spPr>
              <a:xfrm>
                <a:off x="8243249" y="1050878"/>
                <a:ext cx="1160060" cy="5868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ED502FF-12B6-426D-A8CC-E239BB78599B}"/>
              </a:ext>
            </a:extLst>
          </p:cNvPr>
          <p:cNvSpPr txBox="1"/>
          <p:nvPr/>
        </p:nvSpPr>
        <p:spPr>
          <a:xfrm>
            <a:off x="1566318" y="1315722"/>
            <a:ext cx="2511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Task</a:t>
            </a:r>
            <a:r>
              <a:rPr lang="en-US" dirty="0"/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581B64-FF8F-4805-8744-2DC64163F8DD}"/>
              </a:ext>
            </a:extLst>
          </p:cNvPr>
          <p:cNvSpPr txBox="1"/>
          <p:nvPr/>
        </p:nvSpPr>
        <p:spPr>
          <a:xfrm>
            <a:off x="4699830" y="1328224"/>
            <a:ext cx="9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Mon</a:t>
            </a:r>
            <a:r>
              <a:rPr lang="en-US" dirty="0"/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4D50E-5117-4915-9FCB-D9B6F0A34C1F}"/>
              </a:ext>
            </a:extLst>
          </p:cNvPr>
          <p:cNvSpPr txBox="1"/>
          <p:nvPr/>
        </p:nvSpPr>
        <p:spPr>
          <a:xfrm>
            <a:off x="5978370" y="1334770"/>
            <a:ext cx="9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Tue</a:t>
            </a:r>
            <a:r>
              <a:rPr lang="en-US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01A96C-2148-437C-A0C6-D71FC6438D3E}"/>
              </a:ext>
            </a:extLst>
          </p:cNvPr>
          <p:cNvSpPr txBox="1"/>
          <p:nvPr/>
        </p:nvSpPr>
        <p:spPr>
          <a:xfrm>
            <a:off x="7250286" y="1328224"/>
            <a:ext cx="9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Wed</a:t>
            </a:r>
            <a:r>
              <a:rPr 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46E305-0B2D-4D76-AA18-AF9C5B8A98D7}"/>
              </a:ext>
            </a:extLst>
          </p:cNvPr>
          <p:cNvSpPr txBox="1"/>
          <p:nvPr/>
        </p:nvSpPr>
        <p:spPr>
          <a:xfrm>
            <a:off x="8522202" y="1328224"/>
            <a:ext cx="9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Thu</a:t>
            </a:r>
            <a:r>
              <a:rPr lang="en-US" dirty="0"/>
              <a:t>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18C05E-64F9-4A50-9B94-29CB39D3D6AC}"/>
              </a:ext>
            </a:extLst>
          </p:cNvPr>
          <p:cNvSpPr txBox="1"/>
          <p:nvPr/>
        </p:nvSpPr>
        <p:spPr>
          <a:xfrm>
            <a:off x="9780872" y="1348418"/>
            <a:ext cx="9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Fri</a:t>
            </a:r>
            <a:r>
              <a:rPr lang="en-US" dirty="0"/>
              <a:t>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7CDDC2-A295-438E-8A89-224651EBE7AD}"/>
              </a:ext>
            </a:extLst>
          </p:cNvPr>
          <p:cNvSpPr txBox="1"/>
          <p:nvPr/>
        </p:nvSpPr>
        <p:spPr>
          <a:xfrm>
            <a:off x="2382747" y="1925559"/>
            <a:ext cx="101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Planning</a:t>
            </a:r>
            <a:r>
              <a:rPr lang="en-US" dirty="0"/>
              <a:t>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EC2EE1-F493-4B2B-934C-72C0D85A4C75}"/>
              </a:ext>
            </a:extLst>
          </p:cNvPr>
          <p:cNvSpPr txBox="1"/>
          <p:nvPr/>
        </p:nvSpPr>
        <p:spPr>
          <a:xfrm>
            <a:off x="2295228" y="2566591"/>
            <a:ext cx="124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Update PPM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F548F8-D247-418B-96A3-B83FFEB3B5D0}"/>
              </a:ext>
            </a:extLst>
          </p:cNvPr>
          <p:cNvSpPr txBox="1"/>
          <p:nvPr/>
        </p:nvSpPr>
        <p:spPr>
          <a:xfrm>
            <a:off x="2215774" y="3159098"/>
            <a:ext cx="151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Project Close 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A6411D-5B60-41A7-9002-634B124F8B8E}"/>
              </a:ext>
            </a:extLst>
          </p:cNvPr>
          <p:cNvSpPr txBox="1"/>
          <p:nvPr/>
        </p:nvSpPr>
        <p:spPr>
          <a:xfrm>
            <a:off x="2350012" y="3795225"/>
            <a:ext cx="124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F42A5C-BB29-4760-A08C-9EC6DFC5D44A}"/>
              </a:ext>
            </a:extLst>
          </p:cNvPr>
          <p:cNvSpPr txBox="1"/>
          <p:nvPr/>
        </p:nvSpPr>
        <p:spPr>
          <a:xfrm>
            <a:off x="2350012" y="4428954"/>
            <a:ext cx="124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Prioritize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B13CD9-CFBF-4B46-B58B-B6F56B345494}"/>
              </a:ext>
            </a:extLst>
          </p:cNvPr>
          <p:cNvSpPr txBox="1"/>
          <p:nvPr/>
        </p:nvSpPr>
        <p:spPr>
          <a:xfrm>
            <a:off x="2350011" y="5019490"/>
            <a:ext cx="124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Update PPM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7991EE-0BC1-40CC-88C9-2BD4E6EAEE21}"/>
              </a:ext>
            </a:extLst>
          </p:cNvPr>
          <p:cNvSpPr txBox="1"/>
          <p:nvPr/>
        </p:nvSpPr>
        <p:spPr>
          <a:xfrm>
            <a:off x="2382747" y="5622877"/>
            <a:ext cx="124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Prioritize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5329DE8-33BB-462C-92A5-AF67CACCA136}"/>
              </a:ext>
            </a:extLst>
          </p:cNvPr>
          <p:cNvGrpSpPr/>
          <p:nvPr/>
        </p:nvGrpSpPr>
        <p:grpSpPr>
          <a:xfrm>
            <a:off x="5089269" y="1986866"/>
            <a:ext cx="4146917" cy="237160"/>
            <a:chOff x="5089269" y="1986866"/>
            <a:chExt cx="4146917" cy="23716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F838F76-EB7F-47CA-925F-565E7A1F2013}"/>
                </a:ext>
              </a:extLst>
            </p:cNvPr>
            <p:cNvSpPr/>
            <p:nvPr/>
          </p:nvSpPr>
          <p:spPr>
            <a:xfrm>
              <a:off x="5100915" y="1986866"/>
              <a:ext cx="4135271" cy="2321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FF49930-A761-4D14-A8DB-D1E7C3280A93}"/>
                </a:ext>
              </a:extLst>
            </p:cNvPr>
            <p:cNvSpPr/>
            <p:nvPr/>
          </p:nvSpPr>
          <p:spPr>
            <a:xfrm>
              <a:off x="5089269" y="1986866"/>
              <a:ext cx="3195708" cy="23716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5C5104-1C70-4968-9E93-88FA330657B8}"/>
              </a:ext>
            </a:extLst>
          </p:cNvPr>
          <p:cNvGrpSpPr/>
          <p:nvPr/>
        </p:nvGrpSpPr>
        <p:grpSpPr>
          <a:xfrm>
            <a:off x="6143591" y="2601090"/>
            <a:ext cx="4146917" cy="232114"/>
            <a:chOff x="5089269" y="1986866"/>
            <a:chExt cx="4146917" cy="232114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6EE6C1A-8B1F-496F-9AF7-CF7C3500CCA7}"/>
                </a:ext>
              </a:extLst>
            </p:cNvPr>
            <p:cNvSpPr/>
            <p:nvPr/>
          </p:nvSpPr>
          <p:spPr>
            <a:xfrm>
              <a:off x="5100915" y="1986866"/>
              <a:ext cx="4135271" cy="2321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0AA09C7-A536-4147-B881-24931C722DEC}"/>
                </a:ext>
              </a:extLst>
            </p:cNvPr>
            <p:cNvSpPr/>
            <p:nvPr/>
          </p:nvSpPr>
          <p:spPr>
            <a:xfrm>
              <a:off x="5089269" y="1986866"/>
              <a:ext cx="3432934" cy="23211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9DA6AA9-168C-47D2-8DD0-D679E94B90F4}"/>
              </a:ext>
            </a:extLst>
          </p:cNvPr>
          <p:cNvGrpSpPr/>
          <p:nvPr/>
        </p:nvGrpSpPr>
        <p:grpSpPr>
          <a:xfrm>
            <a:off x="4852043" y="3239137"/>
            <a:ext cx="4146917" cy="232114"/>
            <a:chOff x="5089269" y="1986866"/>
            <a:chExt cx="4146917" cy="232114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3431ED97-F18E-4D60-B97C-5EC66E8BACDD}"/>
                </a:ext>
              </a:extLst>
            </p:cNvPr>
            <p:cNvSpPr/>
            <p:nvPr/>
          </p:nvSpPr>
          <p:spPr>
            <a:xfrm>
              <a:off x="5100915" y="1986866"/>
              <a:ext cx="4135271" cy="2321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050269C4-36D1-4998-9D10-7C00FE49136B}"/>
                </a:ext>
              </a:extLst>
            </p:cNvPr>
            <p:cNvSpPr/>
            <p:nvPr/>
          </p:nvSpPr>
          <p:spPr>
            <a:xfrm>
              <a:off x="5089269" y="1986866"/>
              <a:ext cx="3432934" cy="23211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5BA6CF5-00C2-4B7C-AD03-BE291B6F0C17}"/>
              </a:ext>
            </a:extLst>
          </p:cNvPr>
          <p:cNvGrpSpPr/>
          <p:nvPr/>
        </p:nvGrpSpPr>
        <p:grpSpPr>
          <a:xfrm>
            <a:off x="5429608" y="3896225"/>
            <a:ext cx="4146917" cy="232114"/>
            <a:chOff x="5089269" y="1986866"/>
            <a:chExt cx="4146917" cy="232114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5B690ED1-F584-4A32-A314-27AB103B305F}"/>
                </a:ext>
              </a:extLst>
            </p:cNvPr>
            <p:cNvSpPr/>
            <p:nvPr/>
          </p:nvSpPr>
          <p:spPr>
            <a:xfrm>
              <a:off x="5100915" y="1986866"/>
              <a:ext cx="4135271" cy="2321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552B5EEC-D17F-4DE0-84C1-6134893EBF35}"/>
                </a:ext>
              </a:extLst>
            </p:cNvPr>
            <p:cNvSpPr/>
            <p:nvPr/>
          </p:nvSpPr>
          <p:spPr>
            <a:xfrm>
              <a:off x="5089269" y="1986866"/>
              <a:ext cx="3432934" cy="23211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A50B3B4-DD9F-4B10-A93B-80FA95F9AB9F}"/>
              </a:ext>
            </a:extLst>
          </p:cNvPr>
          <p:cNvGrpSpPr/>
          <p:nvPr/>
        </p:nvGrpSpPr>
        <p:grpSpPr>
          <a:xfrm>
            <a:off x="6117337" y="4457309"/>
            <a:ext cx="4146917" cy="232114"/>
            <a:chOff x="5089269" y="1986866"/>
            <a:chExt cx="4146917" cy="232114"/>
          </a:xfrm>
        </p:grpSpPr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3CED607D-7920-4C84-BFE7-062D554DFE1C}"/>
                </a:ext>
              </a:extLst>
            </p:cNvPr>
            <p:cNvSpPr/>
            <p:nvPr/>
          </p:nvSpPr>
          <p:spPr>
            <a:xfrm>
              <a:off x="5100915" y="1986866"/>
              <a:ext cx="4135271" cy="2321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1156C6E2-ED08-4638-BE19-FEF09A31B8F7}"/>
                </a:ext>
              </a:extLst>
            </p:cNvPr>
            <p:cNvSpPr/>
            <p:nvPr/>
          </p:nvSpPr>
          <p:spPr>
            <a:xfrm>
              <a:off x="5089269" y="1986866"/>
              <a:ext cx="3432934" cy="23211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B8FA74-0C18-4A03-AB5E-C68843BA6845}"/>
              </a:ext>
            </a:extLst>
          </p:cNvPr>
          <p:cNvGrpSpPr/>
          <p:nvPr/>
        </p:nvGrpSpPr>
        <p:grpSpPr>
          <a:xfrm>
            <a:off x="5004380" y="5094295"/>
            <a:ext cx="4146917" cy="232114"/>
            <a:chOff x="5089269" y="1986866"/>
            <a:chExt cx="4146917" cy="232114"/>
          </a:xfrm>
        </p:grpSpPr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5436840A-51A4-4076-A5D4-7F917B66DFFE}"/>
                </a:ext>
              </a:extLst>
            </p:cNvPr>
            <p:cNvSpPr/>
            <p:nvPr/>
          </p:nvSpPr>
          <p:spPr>
            <a:xfrm>
              <a:off x="5100915" y="1986866"/>
              <a:ext cx="4135271" cy="2321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8B02FFA8-C36D-4F04-975D-D826825A30A0}"/>
                </a:ext>
              </a:extLst>
            </p:cNvPr>
            <p:cNvSpPr/>
            <p:nvPr/>
          </p:nvSpPr>
          <p:spPr>
            <a:xfrm>
              <a:off x="5089269" y="1986866"/>
              <a:ext cx="3432934" cy="23211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A7B35E4-216A-4698-9992-1746C64F3670}"/>
              </a:ext>
            </a:extLst>
          </p:cNvPr>
          <p:cNvGrpSpPr/>
          <p:nvPr/>
        </p:nvGrpSpPr>
        <p:grpSpPr>
          <a:xfrm>
            <a:off x="6123159" y="5651409"/>
            <a:ext cx="4146917" cy="232114"/>
            <a:chOff x="5089269" y="1986866"/>
            <a:chExt cx="4146917" cy="232114"/>
          </a:xfrm>
        </p:grpSpPr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4450B639-E944-4DBE-A187-00A3116FFFC6}"/>
                </a:ext>
              </a:extLst>
            </p:cNvPr>
            <p:cNvSpPr/>
            <p:nvPr/>
          </p:nvSpPr>
          <p:spPr>
            <a:xfrm>
              <a:off x="5100915" y="1986866"/>
              <a:ext cx="4135271" cy="2321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973C327-F6A5-4F0B-BFEB-A0EE29EA5681}"/>
                </a:ext>
              </a:extLst>
            </p:cNvPr>
            <p:cNvSpPr/>
            <p:nvPr/>
          </p:nvSpPr>
          <p:spPr>
            <a:xfrm>
              <a:off x="5089269" y="1986866"/>
              <a:ext cx="3432934" cy="2321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772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D4C57-A7BA-4E4D-9858-706333F01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6B2024-243E-4619-9D9A-6E68BAFE6907}"/>
              </a:ext>
            </a:extLst>
          </p:cNvPr>
          <p:cNvGrpSpPr/>
          <p:nvPr/>
        </p:nvGrpSpPr>
        <p:grpSpPr>
          <a:xfrm>
            <a:off x="0" y="0"/>
            <a:ext cx="12192000" cy="464024"/>
            <a:chOff x="0" y="0"/>
            <a:chExt cx="12192000" cy="4640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206CB8-6421-4954-B7F9-3C01878C8A46}"/>
                </a:ext>
              </a:extLst>
            </p:cNvPr>
            <p:cNvSpPr/>
            <p:nvPr/>
          </p:nvSpPr>
          <p:spPr>
            <a:xfrm>
              <a:off x="0" y="0"/>
              <a:ext cx="12192000" cy="464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63D8F2-1210-4656-BF13-8DFAF55A3872}"/>
                </a:ext>
              </a:extLst>
            </p:cNvPr>
            <p:cNvSpPr txBox="1"/>
            <p:nvPr/>
          </p:nvSpPr>
          <p:spPr>
            <a:xfrm>
              <a:off x="2821912" y="44420"/>
              <a:ext cx="6874085" cy="37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Task Status Dashboard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6C61B1-A098-4A8F-A973-C6064604BE6A}"/>
              </a:ext>
            </a:extLst>
          </p:cNvPr>
          <p:cNvGrpSpPr/>
          <p:nvPr/>
        </p:nvGrpSpPr>
        <p:grpSpPr>
          <a:xfrm>
            <a:off x="211670" y="4048302"/>
            <a:ext cx="11761838" cy="2539964"/>
            <a:chOff x="211670" y="4048302"/>
            <a:chExt cx="11761838" cy="253996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A63E69-1DAC-4F1F-AC21-EF68AD21D0BE}"/>
                </a:ext>
              </a:extLst>
            </p:cNvPr>
            <p:cNvGrpSpPr/>
            <p:nvPr/>
          </p:nvGrpSpPr>
          <p:grpSpPr>
            <a:xfrm>
              <a:off x="211670" y="4048302"/>
              <a:ext cx="11761838" cy="2539964"/>
              <a:chOff x="211670" y="4048302"/>
              <a:chExt cx="11761838" cy="2539964"/>
            </a:xfrm>
            <a:solidFill>
              <a:schemeClr val="bg1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2F16417-696A-4BAE-8721-A6E56443C507}"/>
                  </a:ext>
                </a:extLst>
              </p:cNvPr>
              <p:cNvSpPr/>
              <p:nvPr/>
            </p:nvSpPr>
            <p:spPr>
              <a:xfrm>
                <a:off x="218491" y="4048302"/>
                <a:ext cx="11755017" cy="25381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6C47C3D-3C16-424F-B3A2-A6133DA01B63}"/>
                  </a:ext>
                </a:extLst>
              </p:cNvPr>
              <p:cNvSpPr/>
              <p:nvPr/>
            </p:nvSpPr>
            <p:spPr>
              <a:xfrm>
                <a:off x="218492" y="6128585"/>
                <a:ext cx="1712670" cy="4596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3266DA4-EAD6-4F67-966C-267B8638CFE1}"/>
                  </a:ext>
                </a:extLst>
              </p:cNvPr>
              <p:cNvSpPr/>
              <p:nvPr/>
            </p:nvSpPr>
            <p:spPr>
              <a:xfrm>
                <a:off x="1931161" y="6128564"/>
                <a:ext cx="3060559" cy="4596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18E5326-F9A8-439E-BD21-972D343A2725}"/>
                  </a:ext>
                </a:extLst>
              </p:cNvPr>
              <p:cNvSpPr/>
              <p:nvPr/>
            </p:nvSpPr>
            <p:spPr>
              <a:xfrm>
                <a:off x="4991720" y="6130369"/>
                <a:ext cx="1703830" cy="456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1A5AAE2-0806-4D22-BC01-4CD4A6DC3F27}"/>
                  </a:ext>
                </a:extLst>
              </p:cNvPr>
              <p:cNvGrpSpPr/>
              <p:nvPr/>
            </p:nvGrpSpPr>
            <p:grpSpPr>
              <a:xfrm>
                <a:off x="211670" y="4048302"/>
                <a:ext cx="11761838" cy="2539943"/>
                <a:chOff x="211670" y="4048302"/>
                <a:chExt cx="11761838" cy="2539943"/>
              </a:xfrm>
              <a:grpFill/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122049A-AFF6-451F-AB44-346250B9DCB0}"/>
                    </a:ext>
                  </a:extLst>
                </p:cNvPr>
                <p:cNvSpPr/>
                <p:nvPr/>
              </p:nvSpPr>
              <p:spPr>
                <a:xfrm>
                  <a:off x="218491" y="4054268"/>
                  <a:ext cx="1719491" cy="42768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FB3F5DF-3177-42CE-9F5E-1C7DEBB87B63}"/>
                    </a:ext>
                  </a:extLst>
                </p:cNvPr>
                <p:cNvSpPr/>
                <p:nvPr/>
              </p:nvSpPr>
              <p:spPr>
                <a:xfrm>
                  <a:off x="1937982" y="4054269"/>
                  <a:ext cx="3053739" cy="42768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FCBDF72-51EA-4A17-8E31-857750D2D709}"/>
                    </a:ext>
                  </a:extLst>
                </p:cNvPr>
                <p:cNvSpPr/>
                <p:nvPr/>
              </p:nvSpPr>
              <p:spPr>
                <a:xfrm>
                  <a:off x="4994893" y="4054269"/>
                  <a:ext cx="1711661" cy="42768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9D0FFD7-364E-42FD-B7C6-EBB56781E9CA}"/>
                    </a:ext>
                  </a:extLst>
                </p:cNvPr>
                <p:cNvSpPr/>
                <p:nvPr/>
              </p:nvSpPr>
              <p:spPr>
                <a:xfrm>
                  <a:off x="6706554" y="4054282"/>
                  <a:ext cx="1711661" cy="42766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39A883D-6534-40B9-B1AB-CD21C0C9D6A2}"/>
                    </a:ext>
                  </a:extLst>
                </p:cNvPr>
                <p:cNvSpPr/>
                <p:nvPr/>
              </p:nvSpPr>
              <p:spPr>
                <a:xfrm>
                  <a:off x="8418215" y="4054286"/>
                  <a:ext cx="1711661" cy="427651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6727932-F666-4F79-9DED-961A71E46E06}"/>
                    </a:ext>
                  </a:extLst>
                </p:cNvPr>
                <p:cNvSpPr/>
                <p:nvPr/>
              </p:nvSpPr>
              <p:spPr>
                <a:xfrm>
                  <a:off x="10129876" y="4048302"/>
                  <a:ext cx="1843632" cy="43363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280F4C2-D41C-4014-B4FD-884B4EE754EF}"/>
                    </a:ext>
                  </a:extLst>
                </p:cNvPr>
                <p:cNvSpPr/>
                <p:nvPr/>
              </p:nvSpPr>
              <p:spPr>
                <a:xfrm>
                  <a:off x="218491" y="4481937"/>
                  <a:ext cx="1719491" cy="4276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B8E1164-64FF-44F8-8190-52C7C25EFC0D}"/>
                    </a:ext>
                  </a:extLst>
                </p:cNvPr>
                <p:cNvSpPr/>
                <p:nvPr/>
              </p:nvSpPr>
              <p:spPr>
                <a:xfrm>
                  <a:off x="218491" y="4877624"/>
                  <a:ext cx="1719491" cy="4276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1DE7086-8C03-4616-A4DB-FEB18A3C36FC}"/>
                    </a:ext>
                  </a:extLst>
                </p:cNvPr>
                <p:cNvSpPr/>
                <p:nvPr/>
              </p:nvSpPr>
              <p:spPr>
                <a:xfrm>
                  <a:off x="211670" y="5305261"/>
                  <a:ext cx="1719491" cy="4276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8F4E1BF6-C649-4129-AAB1-FF584CC0AFBC}"/>
                    </a:ext>
                  </a:extLst>
                </p:cNvPr>
                <p:cNvSpPr/>
                <p:nvPr/>
              </p:nvSpPr>
              <p:spPr>
                <a:xfrm>
                  <a:off x="211670" y="5711503"/>
                  <a:ext cx="1719491" cy="4276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CA0F6AA-2CFC-449A-BF0D-CB99D2C24796}"/>
                    </a:ext>
                  </a:extLst>
                </p:cNvPr>
                <p:cNvSpPr/>
                <p:nvPr/>
              </p:nvSpPr>
              <p:spPr>
                <a:xfrm>
                  <a:off x="1937982" y="4481937"/>
                  <a:ext cx="3053739" cy="39568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E6326BE-86F8-47CD-849C-C43511A79431}"/>
                    </a:ext>
                  </a:extLst>
                </p:cNvPr>
                <p:cNvSpPr/>
                <p:nvPr/>
              </p:nvSpPr>
              <p:spPr>
                <a:xfrm>
                  <a:off x="1937982" y="4877620"/>
                  <a:ext cx="3053739" cy="42764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5D0BB4E-A1F1-407C-8EAF-3AF5E956D672}"/>
                    </a:ext>
                  </a:extLst>
                </p:cNvPr>
                <p:cNvSpPr/>
                <p:nvPr/>
              </p:nvSpPr>
              <p:spPr>
                <a:xfrm>
                  <a:off x="1937981" y="5305261"/>
                  <a:ext cx="3053739" cy="3956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3476311-4B89-40A8-AAF1-A291D90D0211}"/>
                    </a:ext>
                  </a:extLst>
                </p:cNvPr>
                <p:cNvSpPr/>
                <p:nvPr/>
              </p:nvSpPr>
              <p:spPr>
                <a:xfrm>
                  <a:off x="1937981" y="5711503"/>
                  <a:ext cx="3053739" cy="41706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F5ED7C0-BC06-4352-A5C6-56107E62A6C1}"/>
                    </a:ext>
                  </a:extLst>
                </p:cNvPr>
                <p:cNvSpPr/>
                <p:nvPr/>
              </p:nvSpPr>
              <p:spPr>
                <a:xfrm>
                  <a:off x="4991721" y="4471747"/>
                  <a:ext cx="1711660" cy="4058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951ED93-50D6-4275-ACFB-F513CF041C6C}"/>
                    </a:ext>
                  </a:extLst>
                </p:cNvPr>
                <p:cNvSpPr/>
                <p:nvPr/>
              </p:nvSpPr>
              <p:spPr>
                <a:xfrm>
                  <a:off x="4999550" y="4866853"/>
                  <a:ext cx="1703831" cy="43840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30E9E67-5D76-424B-B903-0B7C9643EA31}"/>
                    </a:ext>
                  </a:extLst>
                </p:cNvPr>
                <p:cNvSpPr/>
                <p:nvPr/>
              </p:nvSpPr>
              <p:spPr>
                <a:xfrm>
                  <a:off x="4998539" y="5300041"/>
                  <a:ext cx="1703830" cy="43840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B052AD-A716-4A3C-9754-054715DB7EB7}"/>
                    </a:ext>
                  </a:extLst>
                </p:cNvPr>
                <p:cNvSpPr/>
                <p:nvPr/>
              </p:nvSpPr>
              <p:spPr>
                <a:xfrm>
                  <a:off x="4991720" y="5706667"/>
                  <a:ext cx="1703830" cy="4170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CE41911-FE89-452F-BA36-E55D8D687474}"/>
                    </a:ext>
                  </a:extLst>
                </p:cNvPr>
                <p:cNvSpPr/>
                <p:nvPr/>
              </p:nvSpPr>
              <p:spPr>
                <a:xfrm>
                  <a:off x="6706554" y="4481210"/>
                  <a:ext cx="1711661" cy="38563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34E52F0-BE75-431E-93EF-8F00B0984AF0}"/>
                    </a:ext>
                  </a:extLst>
                </p:cNvPr>
                <p:cNvSpPr/>
                <p:nvPr/>
              </p:nvSpPr>
              <p:spPr>
                <a:xfrm>
                  <a:off x="6702369" y="4866841"/>
                  <a:ext cx="1711660" cy="43318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3B9F515-22D4-4F6D-82DA-6A8FF921EA2C}"/>
                    </a:ext>
                  </a:extLst>
                </p:cNvPr>
                <p:cNvSpPr/>
                <p:nvPr/>
              </p:nvSpPr>
              <p:spPr>
                <a:xfrm>
                  <a:off x="6702369" y="5300041"/>
                  <a:ext cx="1711660" cy="41998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78BC45E-9BAB-41AC-81B0-123C98AE28F1}"/>
                    </a:ext>
                  </a:extLst>
                </p:cNvPr>
                <p:cNvSpPr/>
                <p:nvPr/>
              </p:nvSpPr>
              <p:spPr>
                <a:xfrm>
                  <a:off x="6702369" y="5710382"/>
                  <a:ext cx="1711660" cy="41998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1DD7D29-B17A-42C0-860E-6963840A7E92}"/>
                    </a:ext>
                  </a:extLst>
                </p:cNvPr>
                <p:cNvSpPr/>
                <p:nvPr/>
              </p:nvSpPr>
              <p:spPr>
                <a:xfrm>
                  <a:off x="8417876" y="4481211"/>
                  <a:ext cx="1711660" cy="385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8C676E26-8368-4194-816B-AF639E4B1E64}"/>
                    </a:ext>
                  </a:extLst>
                </p:cNvPr>
                <p:cNvSpPr/>
                <p:nvPr/>
              </p:nvSpPr>
              <p:spPr>
                <a:xfrm>
                  <a:off x="8417876" y="4873857"/>
                  <a:ext cx="1711660" cy="42548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97F49D9-C825-4719-985D-A429866F63D2}"/>
                    </a:ext>
                  </a:extLst>
                </p:cNvPr>
                <p:cNvSpPr/>
                <p:nvPr/>
              </p:nvSpPr>
              <p:spPr>
                <a:xfrm>
                  <a:off x="8420847" y="5297051"/>
                  <a:ext cx="1703829" cy="40961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AABE61E3-6EC5-4437-9FC5-75F2D6D03A56}"/>
                    </a:ext>
                  </a:extLst>
                </p:cNvPr>
                <p:cNvSpPr/>
                <p:nvPr/>
              </p:nvSpPr>
              <p:spPr>
                <a:xfrm>
                  <a:off x="8420848" y="5706783"/>
                  <a:ext cx="1703829" cy="416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EC50C96-3F46-439D-8B69-0E49E6F29C74}"/>
                    </a:ext>
                  </a:extLst>
                </p:cNvPr>
                <p:cNvSpPr/>
                <p:nvPr/>
              </p:nvSpPr>
              <p:spPr>
                <a:xfrm>
                  <a:off x="8420847" y="6130368"/>
                  <a:ext cx="1703829" cy="45787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D3FE56E-81BB-4F27-B04A-E3D440179B20}"/>
                    </a:ext>
                  </a:extLst>
                </p:cNvPr>
                <p:cNvSpPr/>
                <p:nvPr/>
              </p:nvSpPr>
              <p:spPr>
                <a:xfrm>
                  <a:off x="10124675" y="4471748"/>
                  <a:ext cx="1848833" cy="4169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A9A508F-037E-47D8-B211-DDA941D9EF8A}"/>
                    </a:ext>
                  </a:extLst>
                </p:cNvPr>
                <p:cNvSpPr/>
                <p:nvPr/>
              </p:nvSpPr>
              <p:spPr>
                <a:xfrm>
                  <a:off x="10123663" y="4866830"/>
                  <a:ext cx="1842018" cy="43010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32F5AA9-5097-4C23-8591-3A4A23E21515}"/>
                    </a:ext>
                  </a:extLst>
                </p:cNvPr>
                <p:cNvSpPr/>
                <p:nvPr/>
              </p:nvSpPr>
              <p:spPr>
                <a:xfrm>
                  <a:off x="10122701" y="5290183"/>
                  <a:ext cx="1842018" cy="4141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C400B5B-628B-40B4-8FA5-973B428A1CC6}"/>
                    </a:ext>
                  </a:extLst>
                </p:cNvPr>
                <p:cNvSpPr/>
                <p:nvPr/>
              </p:nvSpPr>
              <p:spPr>
                <a:xfrm>
                  <a:off x="10131494" y="5704381"/>
                  <a:ext cx="1833225" cy="42319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96DD89D-EA2B-46AF-A07B-21B0288B1611}"/>
                    </a:ext>
                  </a:extLst>
                </p:cNvPr>
                <p:cNvSpPr/>
                <p:nvPr/>
              </p:nvSpPr>
              <p:spPr>
                <a:xfrm>
                  <a:off x="10131494" y="6128563"/>
                  <a:ext cx="1833225" cy="45787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194B54F-9F7C-4638-99B7-477235CC8E79}"/>
                  </a:ext>
                </a:extLst>
              </p:cNvPr>
              <p:cNvSpPr/>
              <p:nvPr/>
            </p:nvSpPr>
            <p:spPr>
              <a:xfrm>
                <a:off x="6702369" y="6130368"/>
                <a:ext cx="1711660" cy="4578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855291-C91C-4A85-BD24-1126E7533242}"/>
                </a:ext>
              </a:extLst>
            </p:cNvPr>
            <p:cNvSpPr txBox="1"/>
            <p:nvPr/>
          </p:nvSpPr>
          <p:spPr>
            <a:xfrm>
              <a:off x="465158" y="4135439"/>
              <a:ext cx="1126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9C772D-BCAE-430C-A3A9-E983DE34C9E6}"/>
                </a:ext>
              </a:extLst>
            </p:cNvPr>
            <p:cNvSpPr txBox="1"/>
            <p:nvPr/>
          </p:nvSpPr>
          <p:spPr>
            <a:xfrm>
              <a:off x="2520026" y="4108948"/>
              <a:ext cx="2010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Task/Description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053E09-7DEA-466D-91B6-1927C92F8066}"/>
                </a:ext>
              </a:extLst>
            </p:cNvPr>
            <p:cNvSpPr txBox="1"/>
            <p:nvPr/>
          </p:nvSpPr>
          <p:spPr>
            <a:xfrm>
              <a:off x="5269613" y="4108200"/>
              <a:ext cx="1126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B073D8-ED19-4E24-BBD1-3C0B31DA13FC}"/>
                </a:ext>
              </a:extLst>
            </p:cNvPr>
            <p:cNvSpPr txBox="1"/>
            <p:nvPr/>
          </p:nvSpPr>
          <p:spPr>
            <a:xfrm>
              <a:off x="7074345" y="4098768"/>
              <a:ext cx="1126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Assignee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CE327D-93B1-4AE3-B40A-AF050DA39E25}"/>
                </a:ext>
              </a:extLst>
            </p:cNvPr>
            <p:cNvSpPr txBox="1"/>
            <p:nvPr/>
          </p:nvSpPr>
          <p:spPr>
            <a:xfrm>
              <a:off x="8552326" y="4135118"/>
              <a:ext cx="1557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Risk Level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32229C-B52A-438F-AF76-7A243DD9E1BA}"/>
                </a:ext>
              </a:extLst>
            </p:cNvPr>
            <p:cNvSpPr txBox="1"/>
            <p:nvPr/>
          </p:nvSpPr>
          <p:spPr>
            <a:xfrm>
              <a:off x="10467076" y="4084028"/>
              <a:ext cx="1126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Deadline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95789C-EA3B-404F-962C-D7E2E7CB5D1B}"/>
                </a:ext>
              </a:extLst>
            </p:cNvPr>
            <p:cNvSpPr txBox="1"/>
            <p:nvPr/>
          </p:nvSpPr>
          <p:spPr>
            <a:xfrm>
              <a:off x="478811" y="4503559"/>
              <a:ext cx="11268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104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491D5A-1605-4359-884F-A3F164AF8F62}"/>
                </a:ext>
              </a:extLst>
            </p:cNvPr>
            <p:cNvSpPr txBox="1"/>
            <p:nvPr/>
          </p:nvSpPr>
          <p:spPr>
            <a:xfrm>
              <a:off x="507971" y="4925602"/>
              <a:ext cx="11268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239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973211-769C-4B9C-BD87-7CD7AE64911F}"/>
                </a:ext>
              </a:extLst>
            </p:cNvPr>
            <p:cNvSpPr txBox="1"/>
            <p:nvPr/>
          </p:nvSpPr>
          <p:spPr>
            <a:xfrm>
              <a:off x="496953" y="5332154"/>
              <a:ext cx="11268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124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55C533-A155-4F14-986B-D488BADCC268}"/>
                </a:ext>
              </a:extLst>
            </p:cNvPr>
            <p:cNvSpPr txBox="1"/>
            <p:nvPr/>
          </p:nvSpPr>
          <p:spPr>
            <a:xfrm>
              <a:off x="507971" y="5767381"/>
              <a:ext cx="11268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001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DE7A1-64C0-4B51-BD4A-6D116EF8A99C}"/>
                </a:ext>
              </a:extLst>
            </p:cNvPr>
            <p:cNvSpPr txBox="1"/>
            <p:nvPr/>
          </p:nvSpPr>
          <p:spPr>
            <a:xfrm>
              <a:off x="514793" y="6192731"/>
              <a:ext cx="11268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189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4E9356-1479-4F38-997A-879DC71B14AA}"/>
                </a:ext>
              </a:extLst>
            </p:cNvPr>
            <p:cNvSpPr txBox="1"/>
            <p:nvPr/>
          </p:nvSpPr>
          <p:spPr>
            <a:xfrm>
              <a:off x="2185730" y="4504771"/>
              <a:ext cx="26804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High Level Solution Design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6CE8ED-9B6F-45B0-A550-579C794106BE}"/>
                </a:ext>
              </a:extLst>
            </p:cNvPr>
            <p:cNvSpPr txBox="1"/>
            <p:nvPr/>
          </p:nvSpPr>
          <p:spPr>
            <a:xfrm>
              <a:off x="2177131" y="4929123"/>
              <a:ext cx="26804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Low Level Solution Design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566E7B-48BB-4108-AF53-96CE3D63F2CB}"/>
                </a:ext>
              </a:extLst>
            </p:cNvPr>
            <p:cNvSpPr txBox="1"/>
            <p:nvPr/>
          </p:nvSpPr>
          <p:spPr>
            <a:xfrm>
              <a:off x="2162191" y="5349963"/>
              <a:ext cx="26804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0E0DE1-FF21-481D-AEBE-3B3AE7C1E6C9}"/>
                </a:ext>
              </a:extLst>
            </p:cNvPr>
            <p:cNvSpPr txBox="1"/>
            <p:nvPr/>
          </p:nvSpPr>
          <p:spPr>
            <a:xfrm>
              <a:off x="2146599" y="5771329"/>
              <a:ext cx="26804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Update PPM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F5A99D-89C0-47C1-A880-90EACC93058B}"/>
                </a:ext>
              </a:extLst>
            </p:cNvPr>
            <p:cNvSpPr txBox="1"/>
            <p:nvPr/>
          </p:nvSpPr>
          <p:spPr>
            <a:xfrm>
              <a:off x="2146599" y="6221944"/>
              <a:ext cx="26804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Project Close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C211CFC-2B4D-4D67-B750-F9F00726AC3C}"/>
                </a:ext>
              </a:extLst>
            </p:cNvPr>
            <p:cNvSpPr txBox="1"/>
            <p:nvPr/>
          </p:nvSpPr>
          <p:spPr>
            <a:xfrm>
              <a:off x="5149512" y="4516047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EE40FF-17C9-40BC-B637-CF1AD00D85A0}"/>
                </a:ext>
              </a:extLst>
            </p:cNvPr>
            <p:cNvSpPr txBox="1"/>
            <p:nvPr/>
          </p:nvSpPr>
          <p:spPr>
            <a:xfrm>
              <a:off x="5168553" y="5349963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Started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EFC8458-0D36-43A1-8103-686683AF5A28}"/>
                </a:ext>
              </a:extLst>
            </p:cNvPr>
            <p:cNvSpPr txBox="1"/>
            <p:nvPr/>
          </p:nvSpPr>
          <p:spPr>
            <a:xfrm>
              <a:off x="5193571" y="6211187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Overdue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EDD88A-8BB1-421E-A373-173ADE599A7A}"/>
                </a:ext>
              </a:extLst>
            </p:cNvPr>
            <p:cNvSpPr txBox="1"/>
            <p:nvPr/>
          </p:nvSpPr>
          <p:spPr>
            <a:xfrm>
              <a:off x="5180745" y="4924788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Progress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3B4E12-2929-40AE-93FE-298E4BBD1115}"/>
                </a:ext>
              </a:extLst>
            </p:cNvPr>
            <p:cNvSpPr txBox="1"/>
            <p:nvPr/>
          </p:nvSpPr>
          <p:spPr>
            <a:xfrm>
              <a:off x="5168553" y="5756589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99C05A-B0C2-4026-9239-ECC113BC28E7}"/>
                </a:ext>
              </a:extLst>
            </p:cNvPr>
            <p:cNvSpPr txBox="1"/>
            <p:nvPr/>
          </p:nvSpPr>
          <p:spPr>
            <a:xfrm>
              <a:off x="6882050" y="4504708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Emmanuel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48B41E-C94A-479F-81D7-4FA0ECFC656E}"/>
                </a:ext>
              </a:extLst>
            </p:cNvPr>
            <p:cNvSpPr txBox="1"/>
            <p:nvPr/>
          </p:nvSpPr>
          <p:spPr>
            <a:xfrm>
              <a:off x="6867621" y="4939781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Mia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C21FC4-3600-4A7B-BFE8-B7BBACF85B99}"/>
                </a:ext>
              </a:extLst>
            </p:cNvPr>
            <p:cNvSpPr txBox="1"/>
            <p:nvPr/>
          </p:nvSpPr>
          <p:spPr>
            <a:xfrm>
              <a:off x="6882050" y="5321654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Joe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ADA3EDF-B432-4C72-A88A-6BDEDBB40389}"/>
                </a:ext>
              </a:extLst>
            </p:cNvPr>
            <p:cNvSpPr txBox="1"/>
            <p:nvPr/>
          </p:nvSpPr>
          <p:spPr>
            <a:xfrm>
              <a:off x="6867621" y="5730469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Emmanuel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3A0C95-C44C-4897-B309-0D440700E756}"/>
                </a:ext>
              </a:extLst>
            </p:cNvPr>
            <p:cNvSpPr txBox="1"/>
            <p:nvPr/>
          </p:nvSpPr>
          <p:spPr>
            <a:xfrm>
              <a:off x="6882050" y="6166795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Roman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B64D80-429B-48C3-8498-8A16A86390E0}"/>
                </a:ext>
              </a:extLst>
            </p:cNvPr>
            <p:cNvSpPr txBox="1"/>
            <p:nvPr/>
          </p:nvSpPr>
          <p:spPr>
            <a:xfrm>
              <a:off x="8577244" y="6203609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760EDA-5F18-4B8B-8E00-C1BE8B80DF91}"/>
                </a:ext>
              </a:extLst>
            </p:cNvPr>
            <p:cNvSpPr txBox="1"/>
            <p:nvPr/>
          </p:nvSpPr>
          <p:spPr>
            <a:xfrm>
              <a:off x="8593710" y="5320885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8431A5-B875-4C41-867B-0BEEFC401B8B}"/>
                </a:ext>
              </a:extLst>
            </p:cNvPr>
            <p:cNvSpPr txBox="1"/>
            <p:nvPr/>
          </p:nvSpPr>
          <p:spPr>
            <a:xfrm>
              <a:off x="8598267" y="4924925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980198-81EA-4D8A-BEBC-071846738431}"/>
                </a:ext>
              </a:extLst>
            </p:cNvPr>
            <p:cNvSpPr txBox="1"/>
            <p:nvPr/>
          </p:nvSpPr>
          <p:spPr>
            <a:xfrm>
              <a:off x="8603920" y="4542451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B2BE8C-07F6-4DBA-B803-353F3CEEAC82}"/>
                </a:ext>
              </a:extLst>
            </p:cNvPr>
            <p:cNvSpPr txBox="1"/>
            <p:nvPr/>
          </p:nvSpPr>
          <p:spPr>
            <a:xfrm>
              <a:off x="8591296" y="5738448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7E57516-1927-447B-BC86-B6DABB328FA0}"/>
                </a:ext>
              </a:extLst>
            </p:cNvPr>
            <p:cNvSpPr txBox="1"/>
            <p:nvPr/>
          </p:nvSpPr>
          <p:spPr>
            <a:xfrm>
              <a:off x="10274229" y="4537671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02-Jan 2022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FE3C2D-4C2F-4278-9238-084DC2D1AADF}"/>
                </a:ext>
              </a:extLst>
            </p:cNvPr>
            <p:cNvSpPr txBox="1"/>
            <p:nvPr/>
          </p:nvSpPr>
          <p:spPr>
            <a:xfrm>
              <a:off x="10278805" y="4934491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07-Jan 2022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9CB9EA6-F6D2-4C21-8D4C-D2EE91F5F326}"/>
                </a:ext>
              </a:extLst>
            </p:cNvPr>
            <p:cNvSpPr txBox="1"/>
            <p:nvPr/>
          </p:nvSpPr>
          <p:spPr>
            <a:xfrm>
              <a:off x="10311615" y="5343292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16-Jan 2022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65D29F-026C-4D1F-B9F5-AB5EC6EA9E74}"/>
                </a:ext>
              </a:extLst>
            </p:cNvPr>
            <p:cNvSpPr txBox="1"/>
            <p:nvPr/>
          </p:nvSpPr>
          <p:spPr>
            <a:xfrm>
              <a:off x="10282716" y="5738448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18-Jan 2022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3722A8-454B-4F33-BC6A-F3257BDB3E30}"/>
                </a:ext>
              </a:extLst>
            </p:cNvPr>
            <p:cNvSpPr txBox="1"/>
            <p:nvPr/>
          </p:nvSpPr>
          <p:spPr>
            <a:xfrm>
              <a:off x="10311615" y="6136660"/>
              <a:ext cx="1464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28-Jan 2022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EE157C-827B-4740-AB94-04A938E19C53}"/>
              </a:ext>
            </a:extLst>
          </p:cNvPr>
          <p:cNvSpPr/>
          <p:nvPr/>
        </p:nvSpPr>
        <p:spPr>
          <a:xfrm>
            <a:off x="191717" y="709684"/>
            <a:ext cx="3909376" cy="312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7DD1087-2BC7-479A-87FB-63E139527934}"/>
              </a:ext>
            </a:extLst>
          </p:cNvPr>
          <p:cNvSpPr/>
          <p:nvPr/>
        </p:nvSpPr>
        <p:spPr>
          <a:xfrm>
            <a:off x="4141313" y="709684"/>
            <a:ext cx="3909374" cy="312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741F898-EE54-4942-BADB-13D3361821E7}"/>
              </a:ext>
            </a:extLst>
          </p:cNvPr>
          <p:cNvSpPr/>
          <p:nvPr/>
        </p:nvSpPr>
        <p:spPr>
          <a:xfrm>
            <a:off x="8090908" y="709684"/>
            <a:ext cx="3909375" cy="312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8" name="Chart 127">
            <a:extLst>
              <a:ext uri="{FF2B5EF4-FFF2-40B4-BE49-F238E27FC236}">
                <a16:creationId xmlns:a16="http://schemas.microsoft.com/office/drawing/2014/main" id="{133A5907-BF30-42F0-B539-5E0ED2D20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55997"/>
              </p:ext>
            </p:extLst>
          </p:nvPr>
        </p:nvGraphicFramePr>
        <p:xfrm>
          <a:off x="211670" y="781467"/>
          <a:ext cx="3855827" cy="299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3B318D7E-29CC-471B-A209-85D5CD6B8031}"/>
              </a:ext>
            </a:extLst>
          </p:cNvPr>
          <p:cNvSpPr txBox="1"/>
          <p:nvPr/>
        </p:nvSpPr>
        <p:spPr>
          <a:xfrm>
            <a:off x="1064883" y="888375"/>
            <a:ext cx="208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Completed</a:t>
            </a:r>
          </a:p>
        </p:txBody>
      </p:sp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08677966-1548-49EF-9122-F869AA334B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845519"/>
              </p:ext>
            </p:extLst>
          </p:nvPr>
        </p:nvGraphicFramePr>
        <p:xfrm>
          <a:off x="4168085" y="797228"/>
          <a:ext cx="3855827" cy="2987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F781486E-7307-4DAE-BB4E-CEA6A4A8B369}"/>
              </a:ext>
            </a:extLst>
          </p:cNvPr>
          <p:cNvSpPr txBox="1"/>
          <p:nvPr/>
        </p:nvSpPr>
        <p:spPr>
          <a:xfrm>
            <a:off x="5149512" y="877624"/>
            <a:ext cx="208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 Progress </a:t>
            </a:r>
          </a:p>
        </p:txBody>
      </p:sp>
      <p:graphicFrame>
        <p:nvGraphicFramePr>
          <p:cNvPr id="139" name="Chart 138">
            <a:extLst>
              <a:ext uri="{FF2B5EF4-FFF2-40B4-BE49-F238E27FC236}">
                <a16:creationId xmlns:a16="http://schemas.microsoft.com/office/drawing/2014/main" id="{027D6A17-E7EC-4EE5-99BC-D88C5ABF8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886632"/>
              </p:ext>
            </p:extLst>
          </p:nvPr>
        </p:nvGraphicFramePr>
        <p:xfrm>
          <a:off x="8180712" y="796388"/>
          <a:ext cx="3763489" cy="298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9E397A67-D25A-4C0E-92CF-EDF3692B6723}"/>
              </a:ext>
            </a:extLst>
          </p:cNvPr>
          <p:cNvSpPr txBox="1"/>
          <p:nvPr/>
        </p:nvSpPr>
        <p:spPr>
          <a:xfrm>
            <a:off x="9130053" y="888375"/>
            <a:ext cx="208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Started </a:t>
            </a:r>
          </a:p>
        </p:txBody>
      </p:sp>
    </p:spTree>
    <p:extLst>
      <p:ext uri="{BB962C8B-B14F-4D97-AF65-F5344CB8AC3E}">
        <p14:creationId xmlns:p14="http://schemas.microsoft.com/office/powerpoint/2010/main" val="178261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671</Words>
  <Application>Microsoft Office PowerPoint</Application>
  <PresentationFormat>Widescreen</PresentationFormat>
  <Paragraphs>237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Nanita Dyavankond</dc:creator>
  <cp:lastModifiedBy>Soumya Ghorpade</cp:lastModifiedBy>
  <cp:revision>2</cp:revision>
  <dcterms:created xsi:type="dcterms:W3CDTF">2022-04-12T04:30:16Z</dcterms:created>
  <dcterms:modified xsi:type="dcterms:W3CDTF">2022-04-28T05:13:08Z</dcterms:modified>
</cp:coreProperties>
</file>