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7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F37"/>
    <a:srgbClr val="FAB565"/>
    <a:srgbClr val="AF868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7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687082" y="41529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8" name="OTLSHAPE_TB_00000000000000000000000000000000_TodayMarkerText" hidden="1"/>
          <p:cNvSpPr txBox="1"/>
          <p:nvPr>
            <p:custDataLst>
              <p:tags r:id="rId4"/>
            </p:custDataLst>
          </p:nvPr>
        </p:nvSpPr>
        <p:spPr>
          <a:xfrm>
            <a:off x="741511" y="42799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4000" y="1745672"/>
            <a:ext cx="8804359" cy="2573660"/>
            <a:chOff x="254000" y="1745672"/>
            <a:chExt cx="8804359" cy="25736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2E56D7-0C80-41E3-B5AC-2A0FB6F41A79}"/>
                </a:ext>
              </a:extLst>
            </p:cNvPr>
            <p:cNvGrpSpPr/>
            <p:nvPr/>
          </p:nvGrpSpPr>
          <p:grpSpPr>
            <a:xfrm>
              <a:off x="254000" y="1745672"/>
              <a:ext cx="8804359" cy="2573660"/>
              <a:chOff x="254000" y="1745672"/>
              <a:chExt cx="8804359" cy="2573660"/>
            </a:xfrm>
          </p:grpSpPr>
          <p:sp>
            <p:nvSpPr>
              <p:cNvPr id="1992" name="OTLSHAPE_TB_00000000000000000000000000000000_LeftEndCaps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254000" y="3853878"/>
                <a:ext cx="365485" cy="21704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400" b="1" spc="-26">
                    <a:solidFill>
                      <a:schemeClr val="dk2"/>
                    </a:solidFill>
                    <a:latin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993" name="OTLSHAPE_TB_00000000000000000000000000000000_RightEndCaps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8536157" y="3854677"/>
                <a:ext cx="352149" cy="215444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400" b="1" spc="-26" dirty="0">
                    <a:solidFill>
                      <a:schemeClr val="dk2"/>
                    </a:solidFill>
                    <a:latin typeface="Calibri" panose="020F0502020204030204" pitchFamily="34" charset="0"/>
                  </a:rPr>
                  <a:t>2020</a:t>
                </a:r>
              </a:p>
            </p:txBody>
          </p:sp>
          <p:cxnSp>
            <p:nvCxnSpPr>
              <p:cNvPr id="2020" name="OTLSHAPE_M_e284c8c3f4a344449b7b9dbfaef0fda8_Connector1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7069682" y="2210915"/>
                <a:ext cx="0" cy="1535585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9" name="OTLSHAPE_M_1023f9cf8e724de58abd660090ffda98_Connector2"/>
              <p:cNvCxnSpPr>
                <a:cxnSpLocks/>
              </p:cNvCxnSpPr>
              <p:nvPr>
                <p:custDataLst>
                  <p:tags r:id="rId23"/>
                </p:custDataLst>
              </p:nvPr>
            </p:nvCxnSpPr>
            <p:spPr>
              <a:xfrm>
                <a:off x="6555452" y="2886075"/>
                <a:ext cx="0" cy="860425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7" name="OTLSHAPE_M_fc32de2855dc427da7f0e298f9f0429a_Connector1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5222651" y="3192357"/>
                <a:ext cx="0" cy="554143"/>
              </a:xfrm>
              <a:prstGeom prst="line">
                <a:avLst/>
              </a:prstGeom>
              <a:ln w="9525" cap="flat" cmpd="sng" algn="ctr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6" name="OTLSHAPE_M_a6ec4f477c764ee4a8c051c0775a86b0_Connector2"/>
              <p:cNvCxnSpPr>
                <a:cxnSpLocks/>
              </p:cNvCxnSpPr>
              <p:nvPr>
                <p:custDataLst>
                  <p:tags r:id="rId25"/>
                </p:custDataLst>
              </p:nvPr>
            </p:nvCxnSpPr>
            <p:spPr>
              <a:xfrm>
                <a:off x="5012761" y="2701714"/>
                <a:ext cx="0" cy="104478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4" name="OTLSHAPE_M_ec5e68d2461e44b1a67a2fae5dcbaa0f_Connector3"/>
              <p:cNvCxnSpPr>
                <a:cxnSpLocks/>
              </p:cNvCxnSpPr>
              <p:nvPr>
                <p:custDataLst>
                  <p:tags r:id="rId26"/>
                </p:custDataLst>
              </p:nvPr>
            </p:nvCxnSpPr>
            <p:spPr>
              <a:xfrm>
                <a:off x="4813366" y="2236470"/>
                <a:ext cx="0" cy="1510030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1" name="OTLSHAPE_M_e1c7cf84c58947e29d39b8ae60f45498_Connector2"/>
              <p:cNvCxnSpPr>
                <a:cxnSpLocks/>
                <a:stCxn id="2031" idx="2"/>
              </p:cNvCxnSpPr>
              <p:nvPr>
                <p:custDataLst>
                  <p:tags r:id="rId27"/>
                </p:custDataLst>
              </p:nvPr>
            </p:nvCxnSpPr>
            <p:spPr>
              <a:xfrm>
                <a:off x="3466198" y="3166388"/>
                <a:ext cx="3873" cy="580112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9" name="OTLSHAPE_M_23abe643d7664c16a87d0993876cb30a_Connector2"/>
              <p:cNvCxnSpPr>
                <a:cxnSpLocks/>
                <a:stCxn id="2028" idx="2"/>
              </p:cNvCxnSpPr>
              <p:nvPr>
                <p:custDataLst>
                  <p:tags r:id="rId28"/>
                </p:custDataLst>
              </p:nvPr>
            </p:nvCxnSpPr>
            <p:spPr>
              <a:xfrm>
                <a:off x="2942562" y="2708838"/>
                <a:ext cx="13279" cy="1037662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7" name="OTLSHAPE_M_474d297198d5425c9487e9abdc401d8d_Connector1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1234744" y="3192357"/>
                <a:ext cx="0" cy="554143"/>
              </a:xfrm>
              <a:prstGeom prst="line">
                <a:avLst/>
              </a:prstGeom>
              <a:ln w="9525" cap="flat" cmpd="sng" algn="ctr">
                <a:solidFill>
                  <a:schemeClr val="accent5">
                    <a:alpha val="3490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4" name="OTLSHAPE_TB_00000000000000000000000000000000_ScaleContainer"/>
              <p:cNvSpPr/>
              <p:nvPr>
                <p:custDataLst>
                  <p:tags r:id="rId30"/>
                </p:custDataLst>
              </p:nvPr>
            </p:nvSpPr>
            <p:spPr>
              <a:xfrm>
                <a:off x="741511" y="3771900"/>
                <a:ext cx="7670800" cy="381000"/>
              </a:xfrm>
              <a:prstGeom prst="rect">
                <a:avLst/>
              </a:prstGeom>
              <a:gradFill flip="none" rotWithShape="1">
                <a:gsLst>
                  <a:gs pos="0">
                    <a:srgbClr val="B2381C"/>
                  </a:gs>
                  <a:gs pos="50000">
                    <a:srgbClr val="F24C26"/>
                  </a:gs>
                  <a:gs pos="100000">
                    <a:srgbClr val="B2381C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  <a:scene3d>
                <a:camera prst="orthographicFront"/>
                <a:lightRig rig="threePt" dir="t">
                  <a:rot lat="0" lon="0" rev="8700000"/>
                </a:lightRig>
              </a:scene3d>
              <a:sp3d>
                <a:bevelT w="165100" h="1905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6" name="OTLSHAPE_TB_00000000000000000000000000000000_ElapsedTimeExtension"/>
              <p:cNvSpPr/>
              <p:nvPr>
                <p:custDataLst>
                  <p:tags r:id="rId31"/>
                </p:custDataLst>
              </p:nvPr>
            </p:nvSpPr>
            <p:spPr>
              <a:xfrm>
                <a:off x="741511" y="1745672"/>
                <a:ext cx="0" cy="2026228"/>
              </a:xfrm>
              <a:prstGeom prst="rect">
                <a:avLst/>
              </a:prstGeom>
              <a:gradFill flip="none" rotWithShape="1">
                <a:gsLst>
                  <a:gs pos="100000">
                    <a:srgbClr val="D2CCCA">
                      <a:alpha val="30196"/>
                    </a:srgbClr>
                  </a:gs>
                  <a:gs pos="0">
                    <a:srgbClr val="D2CCCA">
                      <a:alpha val="0"/>
                    </a:srgbClr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9" name="OTLSHAPE_TB_00000000000000000000000000000000_TimescaleInterval1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1098659" y="3850749"/>
                <a:ext cx="335178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200" b="1" spc="-26" dirty="0">
                    <a:solidFill>
                      <a:schemeClr val="lt1"/>
                    </a:solidFill>
                    <a:latin typeface="Calibri" panose="020F0502020204030204" pitchFamily="34" charset="0"/>
                  </a:rPr>
                  <a:t>July</a:t>
                </a:r>
              </a:p>
            </p:txBody>
          </p:sp>
          <p:sp>
            <p:nvSpPr>
              <p:cNvPr id="2000" name="OTLSHAPE_TB_00000000000000000000000000000000_TimescaleInterval2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1838829" y="3801427"/>
                <a:ext cx="446092" cy="30480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200" b="1" spc="-26" dirty="0">
                    <a:solidFill>
                      <a:schemeClr val="lt1"/>
                    </a:solidFill>
                    <a:latin typeface="Calibri" panose="020F0502020204030204" pitchFamily="34" charset="0"/>
                  </a:rPr>
                  <a:t>August</a:t>
                </a:r>
              </a:p>
            </p:txBody>
          </p:sp>
          <p:sp>
            <p:nvSpPr>
              <p:cNvPr id="2001" name="OTLSHAPE_TB_00000000000000000000000000000000_TimescaleInterval3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2606271" y="3860800"/>
                <a:ext cx="672582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200" b="1" spc="-26" dirty="0">
                    <a:solidFill>
                      <a:schemeClr val="lt1"/>
                    </a:solidFill>
                    <a:latin typeface="Calibri" panose="020F0502020204030204" pitchFamily="34" charset="0"/>
                  </a:rPr>
                  <a:t>September</a:t>
                </a:r>
              </a:p>
            </p:txBody>
          </p:sp>
          <p:sp>
            <p:nvSpPr>
              <p:cNvPr id="2002" name="OTLSHAPE_TB_00000000000000000000000000000000_TimescaleInterval4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3724372" y="3869372"/>
                <a:ext cx="182807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200" b="1" spc="-26" dirty="0">
                    <a:solidFill>
                      <a:schemeClr val="lt1"/>
                    </a:solidFill>
                    <a:latin typeface="Calibri" panose="020F0502020204030204" pitchFamily="34" charset="0"/>
                  </a:rPr>
                  <a:t>September</a:t>
                </a:r>
              </a:p>
            </p:txBody>
          </p:sp>
          <p:sp>
            <p:nvSpPr>
              <p:cNvPr id="2003" name="OTLSHAPE_TB_00000000000000000000000000000000_TimescaleInterval5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4725037" y="3869372"/>
                <a:ext cx="558356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200" b="1" spc="-26" dirty="0">
                    <a:solidFill>
                      <a:schemeClr val="lt1"/>
                    </a:solidFill>
                    <a:latin typeface="Calibri" panose="020F0502020204030204" pitchFamily="34" charset="0"/>
                  </a:rPr>
                  <a:t>October</a:t>
                </a:r>
              </a:p>
            </p:txBody>
          </p:sp>
          <p:sp>
            <p:nvSpPr>
              <p:cNvPr id="2004" name="OTLSHAPE_TB_00000000000000000000000000000000_TimescaleInterval6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5620175" y="3810000"/>
                <a:ext cx="582674" cy="30480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200" b="1" spc="-26" dirty="0">
                    <a:solidFill>
                      <a:schemeClr val="lt1"/>
                    </a:solidFill>
                    <a:latin typeface="Calibri" panose="020F0502020204030204" pitchFamily="34" charset="0"/>
                  </a:rPr>
                  <a:t>November</a:t>
                </a:r>
              </a:p>
            </p:txBody>
          </p:sp>
          <p:sp>
            <p:nvSpPr>
              <p:cNvPr id="2005" name="OTLSHAPE_TB_00000000000000000000000000000000_TimescaleInterval7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6505843" y="3872344"/>
                <a:ext cx="537906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200" b="1" spc="-26" dirty="0">
                    <a:solidFill>
                      <a:schemeClr val="lt1"/>
                    </a:solidFill>
                    <a:latin typeface="Calibri" panose="020F0502020204030204" pitchFamily="34" charset="0"/>
                  </a:rPr>
                  <a:t>November</a:t>
                </a:r>
              </a:p>
            </p:txBody>
          </p:sp>
          <p:sp>
            <p:nvSpPr>
              <p:cNvPr id="2023" name="OTLSHAPE_M_474d297198d5425c9487e9abdc401d8d_Shape"/>
              <p:cNvSpPr/>
              <p:nvPr>
                <p:custDataLst>
                  <p:tags r:id="rId39"/>
                </p:custDataLst>
              </p:nvPr>
            </p:nvSpPr>
            <p:spPr>
              <a:xfrm>
                <a:off x="1158544" y="3657600"/>
                <a:ext cx="152400" cy="177800"/>
              </a:xfrm>
              <a:prstGeom prst="chevron">
                <a:avLst>
                  <a:gd name="adj" fmla="val 3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26" name="OTLSHAPE_M_057d3339c879444e9724c9bbb66d5fa2_Shape"/>
              <p:cNvSpPr/>
              <p:nvPr>
                <p:custDataLst>
                  <p:tags r:id="rId40"/>
                </p:custDataLst>
              </p:nvPr>
            </p:nvSpPr>
            <p:spPr>
              <a:xfrm>
                <a:off x="1966620" y="3657600"/>
                <a:ext cx="152400" cy="1778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9" name="OTLSHAPE_M_23abe643d7664c16a87d0993876cb30a_Shape"/>
              <p:cNvSpPr/>
              <p:nvPr>
                <p:custDataLst>
                  <p:tags r:id="rId41"/>
                </p:custDataLst>
              </p:nvPr>
            </p:nvSpPr>
            <p:spPr>
              <a:xfrm>
                <a:off x="2879641" y="3657600"/>
                <a:ext cx="152400" cy="177800"/>
              </a:xfrm>
              <a:prstGeom prst="chevron">
                <a:avLst>
                  <a:gd name="adj" fmla="val 3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32" name="OTLSHAPE_M_e1c7cf84c58947e29d39b8ae60f45498_Shape"/>
              <p:cNvSpPr/>
              <p:nvPr>
                <p:custDataLst>
                  <p:tags r:id="rId42"/>
                </p:custDataLst>
              </p:nvPr>
            </p:nvSpPr>
            <p:spPr>
              <a:xfrm>
                <a:off x="3393871" y="3657600"/>
                <a:ext cx="152400" cy="177800"/>
              </a:xfrm>
              <a:prstGeom prst="chevron">
                <a:avLst>
                  <a:gd name="adj" fmla="val 3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35" name="OTLSHAPE_M_cceba81e026645ae9de5c63ae4ad4778_Shape"/>
              <p:cNvSpPr/>
              <p:nvPr>
                <p:custDataLst>
                  <p:tags r:id="rId43"/>
                </p:custDataLst>
              </p:nvPr>
            </p:nvSpPr>
            <p:spPr>
              <a:xfrm>
                <a:off x="3908101" y="3657600"/>
                <a:ext cx="152400" cy="177800"/>
              </a:xfrm>
              <a:prstGeom prst="plus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8" name="OTLSHAPE_M_ec5e68d2461e44b1a67a2fae5dcbaa0f_Shape"/>
              <p:cNvSpPr/>
              <p:nvPr>
                <p:custDataLst>
                  <p:tags r:id="rId44"/>
                </p:custDataLst>
              </p:nvPr>
            </p:nvSpPr>
            <p:spPr>
              <a:xfrm>
                <a:off x="4737166" y="3657600"/>
                <a:ext cx="152400" cy="177800"/>
              </a:xfrm>
              <a:prstGeom prst="parallelogram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1" name="OTLSHAPE_M_a6ec4f477c764ee4a8c051c0775a86b0_Shape"/>
              <p:cNvSpPr/>
              <p:nvPr>
                <p:custDataLst>
                  <p:tags r:id="rId45"/>
                </p:custDataLst>
              </p:nvPr>
            </p:nvSpPr>
            <p:spPr>
              <a:xfrm>
                <a:off x="4936561" y="3657600"/>
                <a:ext cx="152400" cy="177800"/>
              </a:xfrm>
              <a:prstGeom prst="parallelogram">
                <a:avLst/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4" name="OTLSHAPE_M_fc32de2855dc427da7f0e298f9f0429a_Shape"/>
              <p:cNvSpPr/>
              <p:nvPr>
                <p:custDataLst>
                  <p:tags r:id="rId46"/>
                </p:custDataLst>
              </p:nvPr>
            </p:nvSpPr>
            <p:spPr>
              <a:xfrm>
                <a:off x="5146451" y="3657600"/>
                <a:ext cx="152400" cy="177800"/>
              </a:xfrm>
              <a:prstGeom prst="parallelogram">
                <a:avLst/>
              </a:prstGeom>
              <a:solidFill>
                <a:schemeClr val="dk2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7" name="OTLSHAPE_M_0428eb3156d8464293f28b8bf90721dc_Shape"/>
              <p:cNvSpPr/>
              <p:nvPr>
                <p:custDataLst>
                  <p:tags r:id="rId47"/>
                </p:custDataLst>
              </p:nvPr>
            </p:nvSpPr>
            <p:spPr>
              <a:xfrm>
                <a:off x="5881899" y="3657600"/>
                <a:ext cx="152400" cy="177800"/>
              </a:xfrm>
              <a:prstGeom prst="chevron">
                <a:avLst>
                  <a:gd name="adj" fmla="val 300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50" name="OTLSHAPE_M_1023f9cf8e724de58abd660090ffda98_Shape"/>
              <p:cNvSpPr/>
              <p:nvPr>
                <p:custDataLst>
                  <p:tags r:id="rId48"/>
                </p:custDataLst>
              </p:nvPr>
            </p:nvSpPr>
            <p:spPr>
              <a:xfrm>
                <a:off x="6479252" y="3657600"/>
                <a:ext cx="152400" cy="177800"/>
              </a:xfrm>
              <a:prstGeom prst="chevron">
                <a:avLst>
                  <a:gd name="adj" fmla="val 3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53" name="OTLSHAPE_M_e284c8c3f4a344449b7b9dbfaef0fda8_Shape"/>
              <p:cNvSpPr/>
              <p:nvPr>
                <p:custDataLst>
                  <p:tags r:id="rId49"/>
                </p:custDataLst>
              </p:nvPr>
            </p:nvSpPr>
            <p:spPr>
              <a:xfrm>
                <a:off x="6993482" y="3657600"/>
                <a:ext cx="152400" cy="177800"/>
              </a:xfrm>
              <a:prstGeom prst="chevron">
                <a:avLst>
                  <a:gd name="adj" fmla="val 3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56" name="OTLSHAPE_M_a72a1e83f4234f9b9f77a15d2313e6dc_Shape"/>
              <p:cNvSpPr/>
              <p:nvPr>
                <p:custDataLst>
                  <p:tags r:id="rId50"/>
                </p:custDataLst>
              </p:nvPr>
            </p:nvSpPr>
            <p:spPr>
              <a:xfrm>
                <a:off x="7643930" y="3657439"/>
                <a:ext cx="152400" cy="177800"/>
              </a:xfrm>
              <a:prstGeom prst="chevron">
                <a:avLst>
                  <a:gd name="adj" fmla="val 3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21" name="OTLSHAPE_M_474d297198d5425c9487e9abdc401d8d_Title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475644" y="2816013"/>
                <a:ext cx="1511300" cy="1705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rgbClr val="92D050"/>
                    </a:solidFill>
                    <a:latin typeface="Calibri" panose="020F0502020204030204" pitchFamily="34" charset="0"/>
                  </a:rPr>
                  <a:t>POJECT START</a:t>
                </a:r>
              </a:p>
            </p:txBody>
          </p:sp>
          <p:sp>
            <p:nvSpPr>
              <p:cNvPr id="2022" name="OTLSHAPE_M_474d297198d5425c9487e9abdc401d8d_Date"/>
              <p:cNvSpPr txBox="1"/>
              <p:nvPr>
                <p:custDataLst>
                  <p:tags r:id="rId52"/>
                </p:custDataLst>
              </p:nvPr>
            </p:nvSpPr>
            <p:spPr>
              <a:xfrm>
                <a:off x="931976" y="3011932"/>
                <a:ext cx="596900" cy="15502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chemeClr val="accent5"/>
                    </a:solidFill>
                    <a:latin typeface="Calibri" panose="020F0502020204030204" pitchFamily="34" charset="0"/>
                  </a:rPr>
                  <a:t>1-7-2020</a:t>
                </a:r>
              </a:p>
            </p:txBody>
          </p:sp>
          <p:sp>
            <p:nvSpPr>
              <p:cNvPr id="2024" name="OTLSHAPE_M_057d3339c879444e9724c9bbb66d5fa2_Title"/>
              <p:cNvSpPr txBox="1"/>
              <p:nvPr>
                <p:custDataLst>
                  <p:tags r:id="rId53"/>
                </p:custDataLst>
              </p:nvPr>
            </p:nvSpPr>
            <p:spPr>
              <a:xfrm>
                <a:off x="1283720" y="3281878"/>
                <a:ext cx="1511300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chemeClr val="dk1"/>
                    </a:solidFill>
                    <a:latin typeface="Calibri" panose="020F0502020204030204" pitchFamily="34" charset="0"/>
                  </a:rPr>
                  <a:t>MVP SRS Review</a:t>
                </a:r>
              </a:p>
            </p:txBody>
          </p:sp>
          <p:sp>
            <p:nvSpPr>
              <p:cNvPr id="2025" name="OTLSHAPE_M_057d3339c879444e9724c9bbb66d5fa2_Date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1444634" y="3477743"/>
                <a:ext cx="1240632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1-7-2020 to 15-7-2020</a:t>
                </a:r>
              </a:p>
            </p:txBody>
          </p:sp>
          <p:sp>
            <p:nvSpPr>
              <p:cNvPr id="2027" name="OTLSHAPE_M_23abe643d7664c16a87d0993876cb30a_Title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1986944" y="2266753"/>
                <a:ext cx="1721097" cy="33855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chemeClr val="dk1"/>
                    </a:solidFill>
                    <a:latin typeface="Calibri" panose="020F0502020204030204" pitchFamily="34" charset="0"/>
                  </a:rPr>
                  <a:t>HW &amp; SW Platform Installation</a:t>
                </a:r>
              </a:p>
            </p:txBody>
          </p:sp>
          <p:sp>
            <p:nvSpPr>
              <p:cNvPr id="2028" name="OTLSHAPE_M_23abe643d7664c16a87d0993876cb30a_Date"/>
              <p:cNvSpPr txBox="1"/>
              <p:nvPr>
                <p:custDataLst>
                  <p:tags r:id="rId56"/>
                </p:custDataLst>
              </p:nvPr>
            </p:nvSpPr>
            <p:spPr>
              <a:xfrm>
                <a:off x="2462431" y="2554950"/>
                <a:ext cx="960262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10-9-2020</a:t>
                </a:r>
              </a:p>
            </p:txBody>
          </p:sp>
          <p:sp>
            <p:nvSpPr>
              <p:cNvPr id="2030" name="OTLSHAPE_M_e1c7cf84c58947e29d39b8ae60f45498_Title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2710971" y="2816013"/>
                <a:ext cx="1511300" cy="1705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chemeClr val="dk1"/>
                    </a:solidFill>
                    <a:latin typeface="Calibri" panose="020F0502020204030204" pitchFamily="34" charset="0"/>
                  </a:rPr>
                  <a:t>Re-visit Network Design</a:t>
                </a:r>
              </a:p>
            </p:txBody>
          </p:sp>
          <p:sp>
            <p:nvSpPr>
              <p:cNvPr id="2031" name="OTLSHAPE_M_e1c7cf84c58947e29d39b8ae60f45498_Date"/>
              <p:cNvSpPr txBox="1"/>
              <p:nvPr>
                <p:custDataLst>
                  <p:tags r:id="rId58"/>
                </p:custDataLst>
              </p:nvPr>
            </p:nvSpPr>
            <p:spPr>
              <a:xfrm>
                <a:off x="3199498" y="3012500"/>
                <a:ext cx="533400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rgbClr val="F99F37"/>
                    </a:solidFill>
                    <a:latin typeface="Calibri" panose="020F0502020204030204" pitchFamily="34" charset="0"/>
                  </a:rPr>
                  <a:t>30-9-2020</a:t>
                </a:r>
              </a:p>
            </p:txBody>
          </p:sp>
          <p:sp>
            <p:nvSpPr>
              <p:cNvPr id="2033" name="OTLSHAPE_M_cceba81e026645ae9de5c63ae4ad4778_Title"/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3520327" y="3301470"/>
                <a:ext cx="927727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rgbClr val="92D050"/>
                    </a:solidFill>
                    <a:latin typeface="Calibri" panose="020F0502020204030204" pitchFamily="34" charset="0"/>
                  </a:rPr>
                  <a:t>Revisit </a:t>
                </a:r>
                <a:r>
                  <a:rPr lang="en-GB" sz="1100" b="1" spc="-6" dirty="0" err="1">
                    <a:solidFill>
                      <a:srgbClr val="92D050"/>
                    </a:solidFill>
                    <a:latin typeface="Calibri" panose="020F0502020204030204" pitchFamily="34" charset="0"/>
                  </a:rPr>
                  <a:t>AppPlat</a:t>
                </a:r>
                <a:endParaRPr lang="en-GB" sz="1100" b="1" spc="-6" dirty="0">
                  <a:solidFill>
                    <a:srgbClr val="92D05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034" name="OTLSHAPE_M_cceba81e026645ae9de5c63ae4ad4778_Date"/>
              <p:cNvSpPr txBox="1"/>
              <p:nvPr>
                <p:custDataLst>
                  <p:tags r:id="rId60"/>
                </p:custDataLst>
              </p:nvPr>
            </p:nvSpPr>
            <p:spPr>
              <a:xfrm>
                <a:off x="3679961" y="3477743"/>
                <a:ext cx="535861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30-9-2020</a:t>
                </a:r>
              </a:p>
            </p:txBody>
          </p:sp>
          <p:sp>
            <p:nvSpPr>
              <p:cNvPr id="2036" name="OTLSHAPE_M_ec5e68d2461e44b1a67a2fae5dcbaa0f_Title"/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4054266" y="1885527"/>
                <a:ext cx="1511300" cy="1705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chemeClr val="dk1"/>
                    </a:solidFill>
                    <a:latin typeface="Calibri" panose="020F0502020204030204" pitchFamily="34" charset="0"/>
                  </a:rPr>
                  <a:t>Revisit Security (P)</a:t>
                </a:r>
              </a:p>
            </p:txBody>
          </p:sp>
          <p:sp>
            <p:nvSpPr>
              <p:cNvPr id="2037" name="OTLSHAPE_M_ec5e68d2461e44b1a67a2fae5dcbaa0f_Date"/>
              <p:cNvSpPr txBox="1"/>
              <p:nvPr>
                <p:custDataLst>
                  <p:tags r:id="rId62"/>
                </p:custDataLst>
              </p:nvPr>
            </p:nvSpPr>
            <p:spPr>
              <a:xfrm>
                <a:off x="4510598" y="2081445"/>
                <a:ext cx="596900" cy="15502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chemeClr val="accent5"/>
                    </a:solidFill>
                    <a:latin typeface="Calibri" panose="020F0502020204030204" pitchFamily="34" charset="0"/>
                  </a:rPr>
                  <a:t>1-10-2020</a:t>
                </a:r>
              </a:p>
            </p:txBody>
          </p:sp>
          <p:sp>
            <p:nvSpPr>
              <p:cNvPr id="2039" name="OTLSHAPE_M_a6ec4f477c764ee4a8c051c0775a86b0_Title"/>
              <p:cNvSpPr txBox="1"/>
              <p:nvPr>
                <p:custDataLst>
                  <p:tags r:id="rId63"/>
                </p:custDataLst>
              </p:nvPr>
            </p:nvSpPr>
            <p:spPr>
              <a:xfrm>
                <a:off x="4253661" y="2350770"/>
                <a:ext cx="1511300" cy="1705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chemeClr val="dk1"/>
                    </a:solidFill>
                    <a:latin typeface="Calibri" panose="020F0502020204030204" pitchFamily="34" charset="0"/>
                  </a:rPr>
                  <a:t>Revisit Security (P)</a:t>
                </a:r>
              </a:p>
            </p:txBody>
          </p:sp>
          <p:sp>
            <p:nvSpPr>
              <p:cNvPr id="2040" name="OTLSHAPE_M_a6ec4f477c764ee4a8c051c0775a86b0_Date"/>
              <p:cNvSpPr txBox="1"/>
              <p:nvPr>
                <p:custDataLst>
                  <p:tags r:id="rId64"/>
                </p:custDataLst>
              </p:nvPr>
            </p:nvSpPr>
            <p:spPr>
              <a:xfrm>
                <a:off x="4709994" y="2546689"/>
                <a:ext cx="596900" cy="15502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chemeClr val="accent6"/>
                    </a:solidFill>
                    <a:latin typeface="Calibri" panose="020F0502020204030204" pitchFamily="34" charset="0"/>
                  </a:rPr>
                  <a:t>1-10-2020</a:t>
                </a:r>
              </a:p>
            </p:txBody>
          </p:sp>
          <p:sp>
            <p:nvSpPr>
              <p:cNvPr id="2042" name="OTLSHAPE_M_fc32de2855dc427da7f0e298f9f0429a_Title"/>
              <p:cNvSpPr txBox="1"/>
              <p:nvPr>
                <p:custDataLst>
                  <p:tags r:id="rId65"/>
                </p:custDataLst>
              </p:nvPr>
            </p:nvSpPr>
            <p:spPr>
              <a:xfrm>
                <a:off x="4463551" y="2816013"/>
                <a:ext cx="1511300" cy="1705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chemeClr val="dk1"/>
                    </a:solidFill>
                    <a:latin typeface="Calibri" panose="020F0502020204030204" pitchFamily="34" charset="0"/>
                  </a:rPr>
                  <a:t>Revisit Security (T)</a:t>
                </a:r>
              </a:p>
            </p:txBody>
          </p:sp>
          <p:sp>
            <p:nvSpPr>
              <p:cNvPr id="2043" name="OTLSHAPE_M_fc32de2855dc427da7f0e298f9f0429a_Date"/>
              <p:cNvSpPr txBox="1"/>
              <p:nvPr>
                <p:custDataLst>
                  <p:tags r:id="rId66"/>
                </p:custDataLst>
              </p:nvPr>
            </p:nvSpPr>
            <p:spPr>
              <a:xfrm>
                <a:off x="4952078" y="3011932"/>
                <a:ext cx="533400" cy="15502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chemeClr val="dk2"/>
                    </a:solidFill>
                    <a:latin typeface="Calibri" panose="020F0502020204030204" pitchFamily="34" charset="0"/>
                  </a:rPr>
                  <a:t>1-10-2020</a:t>
                </a:r>
              </a:p>
            </p:txBody>
          </p:sp>
          <p:sp>
            <p:nvSpPr>
              <p:cNvPr id="2045" name="OTLSHAPE_M_0428eb3156d8464293f28b8bf90721dc_Title"/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5172396" y="3281257"/>
                <a:ext cx="1511300" cy="1705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chemeClr val="dk1"/>
                    </a:solidFill>
                    <a:latin typeface="Calibri" panose="020F0502020204030204" pitchFamily="34" charset="0"/>
                  </a:rPr>
                  <a:t>MVP Report</a:t>
                </a:r>
              </a:p>
            </p:txBody>
          </p:sp>
          <p:sp>
            <p:nvSpPr>
              <p:cNvPr id="2046" name="OTLSHAPE_M_0428eb3156d8464293f28b8bf90721dc_Date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5603190" y="3477743"/>
                <a:ext cx="603280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rgbClr val="C59B00"/>
                    </a:solidFill>
                    <a:latin typeface="Calibri" panose="020F0502020204030204" pitchFamily="34" charset="0"/>
                  </a:rPr>
                  <a:t>27-10-2020</a:t>
                </a:r>
              </a:p>
            </p:txBody>
          </p:sp>
          <p:sp>
            <p:nvSpPr>
              <p:cNvPr id="2048" name="OTLSHAPE_M_1023f9cf8e724de58abd660090ffda98_Title"/>
              <p:cNvSpPr txBox="1"/>
              <p:nvPr>
                <p:custDataLst>
                  <p:tags r:id="rId69"/>
                </p:custDataLst>
              </p:nvPr>
            </p:nvSpPr>
            <p:spPr>
              <a:xfrm>
                <a:off x="6114402" y="2299815"/>
                <a:ext cx="876300" cy="34103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GB" sz="1100" b="1" spc="-6" dirty="0">
                    <a:solidFill>
                      <a:schemeClr val="dk1"/>
                    </a:solidFill>
                    <a:latin typeface="Calibri" panose="020F0502020204030204" pitchFamily="34" charset="0"/>
                  </a:rPr>
                  <a:t>Phase-II</a:t>
                </a:r>
              </a:p>
            </p:txBody>
          </p:sp>
          <p:sp>
            <p:nvSpPr>
              <p:cNvPr id="2049" name="OTLSHAPE_M_1023f9cf8e724de58abd660090ffda98_Date"/>
              <p:cNvSpPr txBox="1"/>
              <p:nvPr>
                <p:custDataLst>
                  <p:tags r:id="rId70"/>
                </p:custDataLst>
              </p:nvPr>
            </p:nvSpPr>
            <p:spPr>
              <a:xfrm>
                <a:off x="6216131" y="2666820"/>
                <a:ext cx="570842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1-11-2020</a:t>
                </a:r>
              </a:p>
            </p:txBody>
          </p:sp>
          <p:sp>
            <p:nvSpPr>
              <p:cNvPr id="2051" name="OTLSHAPE_M_e284c8c3f4a344449b7b9dbfaef0fda8_Title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6310581" y="1834572"/>
                <a:ext cx="1511300" cy="1705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chemeClr val="dk1"/>
                    </a:solidFill>
                    <a:latin typeface="Calibri" panose="020F0502020204030204" pitchFamily="34" charset="0"/>
                  </a:rPr>
                  <a:t>Data Migration</a:t>
                </a:r>
              </a:p>
            </p:txBody>
          </p:sp>
          <p:sp>
            <p:nvSpPr>
              <p:cNvPr id="2052" name="OTLSHAPE_M_e284c8c3f4a344449b7b9dbfaef0fda8_Date"/>
              <p:cNvSpPr txBox="1"/>
              <p:nvPr>
                <p:custDataLst>
                  <p:tags r:id="rId72"/>
                </p:custDataLst>
              </p:nvPr>
            </p:nvSpPr>
            <p:spPr>
              <a:xfrm>
                <a:off x="6744041" y="2031058"/>
                <a:ext cx="661617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chemeClr val="accent6"/>
                    </a:solidFill>
                    <a:latin typeface="Calibri" panose="020F0502020204030204" pitchFamily="34" charset="0"/>
                  </a:rPr>
                  <a:t>30-11-2020</a:t>
                </a:r>
              </a:p>
            </p:txBody>
          </p:sp>
          <p:sp>
            <p:nvSpPr>
              <p:cNvPr id="2054" name="OTLSHAPE_M_a72a1e83f4234f9b9f77a15d2313e6dc_Title"/>
              <p:cNvSpPr txBox="1"/>
              <p:nvPr>
                <p:custDataLst>
                  <p:tags r:id="rId73"/>
                </p:custDataLst>
              </p:nvPr>
            </p:nvSpPr>
            <p:spPr>
              <a:xfrm>
                <a:off x="7142862" y="3110738"/>
                <a:ext cx="876300" cy="34103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GB" sz="1100" b="1" spc="-6" dirty="0">
                    <a:solidFill>
                      <a:schemeClr val="dk1"/>
                    </a:solidFill>
                    <a:latin typeface="Calibri" panose="020F0502020204030204" pitchFamily="34" charset="0"/>
                  </a:rPr>
                  <a:t>Phase-II</a:t>
                </a:r>
              </a:p>
            </p:txBody>
          </p:sp>
          <p:sp>
            <p:nvSpPr>
              <p:cNvPr id="2055" name="OTLSHAPE_M_a72a1e83f4234f9b9f77a15d2313e6dc_Date"/>
              <p:cNvSpPr txBox="1"/>
              <p:nvPr>
                <p:custDataLst>
                  <p:tags r:id="rId74"/>
                </p:custDataLst>
              </p:nvPr>
            </p:nvSpPr>
            <p:spPr>
              <a:xfrm>
                <a:off x="7359362" y="3477743"/>
                <a:ext cx="67211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chemeClr val="accent4"/>
                    </a:solidFill>
                    <a:latin typeface="Calibri" panose="020F0502020204030204" pitchFamily="34" charset="0"/>
                  </a:rPr>
                  <a:t>1-12-2020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7BB97F-DBEF-4F31-8320-02E35B721C40}"/>
                  </a:ext>
                </a:extLst>
              </p:cNvPr>
              <p:cNvSpPr/>
              <p:nvPr/>
            </p:nvSpPr>
            <p:spPr>
              <a:xfrm>
                <a:off x="741511" y="4215680"/>
                <a:ext cx="5300844" cy="1036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Data Collection, Mapping &amp; Deployment</a:t>
                </a:r>
              </a:p>
            </p:txBody>
          </p:sp>
          <p:sp>
            <p:nvSpPr>
              <p:cNvPr id="68" name="OTLSHAPE_M_474d297198d5425c9487e9abdc401d8d_Shape">
                <a:extLst>
                  <a:ext uri="{FF2B5EF4-FFF2-40B4-BE49-F238E27FC236}">
                    <a16:creationId xmlns:a16="http://schemas.microsoft.com/office/drawing/2014/main" id="{43B1A149-86D8-49B1-BA89-A371F31FD863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8229959" y="3674586"/>
                <a:ext cx="152400" cy="177800"/>
              </a:xfrm>
              <a:prstGeom prst="chevron">
                <a:avLst>
                  <a:gd name="adj" fmla="val 3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TLSHAPE_M_474d297198d5425c9487e9abdc401d8d_Title">
                <a:extLst>
                  <a:ext uri="{FF2B5EF4-FFF2-40B4-BE49-F238E27FC236}">
                    <a16:creationId xmlns:a16="http://schemas.microsoft.com/office/drawing/2014/main" id="{F9626B90-2683-4E0D-BA71-B192219DEF2A}"/>
                  </a:ext>
                </a:extLst>
              </p:cNvPr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7547059" y="2832999"/>
                <a:ext cx="1511300" cy="1705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100" b="1" spc="-6" dirty="0">
                    <a:solidFill>
                      <a:srgbClr val="92D050"/>
                    </a:solidFill>
                    <a:latin typeface="Calibri" panose="020F0502020204030204" pitchFamily="34" charset="0"/>
                  </a:rPr>
                  <a:t>Phase-II Start</a:t>
                </a:r>
              </a:p>
            </p:txBody>
          </p:sp>
          <p:sp>
            <p:nvSpPr>
              <p:cNvPr id="70" name="OTLSHAPE_M_474d297198d5425c9487e9abdc401d8d_Date">
                <a:extLst>
                  <a:ext uri="{FF2B5EF4-FFF2-40B4-BE49-F238E27FC236}">
                    <a16:creationId xmlns:a16="http://schemas.microsoft.com/office/drawing/2014/main" id="{63B6CA2A-1176-49E0-AF8E-2255283566F1}"/>
                  </a:ext>
                </a:extLst>
              </p:cNvPr>
              <p:cNvSpPr txBox="1"/>
              <p:nvPr>
                <p:custDataLst>
                  <p:tags r:id="rId77"/>
                </p:custDataLst>
              </p:nvPr>
            </p:nvSpPr>
            <p:spPr>
              <a:xfrm>
                <a:off x="8003391" y="3028918"/>
                <a:ext cx="596900" cy="15502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GB" sz="1000" spc="-6" dirty="0">
                    <a:solidFill>
                      <a:schemeClr val="accent5"/>
                    </a:solidFill>
                    <a:latin typeface="Calibri" panose="020F0502020204030204" pitchFamily="34" charset="0"/>
                  </a:rPr>
                  <a:t>1-12-2020</a:t>
                </a:r>
              </a:p>
            </p:txBody>
          </p:sp>
          <p:cxnSp>
            <p:nvCxnSpPr>
              <p:cNvPr id="72" name="OTLSHAPE_M_474d297198d5425c9487e9abdc401d8d_Connector1">
                <a:extLst>
                  <a:ext uri="{FF2B5EF4-FFF2-40B4-BE49-F238E27FC236}">
                    <a16:creationId xmlns:a16="http://schemas.microsoft.com/office/drawing/2014/main" id="{81990020-1C12-4347-A340-53D88C4916BD}"/>
                  </a:ext>
                </a:extLst>
              </p:cNvPr>
              <p:cNvCxnSpPr/>
              <p:nvPr>
                <p:custDataLst>
                  <p:tags r:id="rId78"/>
                </p:custDataLst>
              </p:nvPr>
            </p:nvCxnSpPr>
            <p:spPr>
              <a:xfrm>
                <a:off x="8301841" y="3200103"/>
                <a:ext cx="0" cy="554143"/>
              </a:xfrm>
              <a:prstGeom prst="line">
                <a:avLst/>
              </a:prstGeom>
              <a:ln w="9525" cap="flat" cmpd="sng" algn="ctr">
                <a:solidFill>
                  <a:schemeClr val="accent5">
                    <a:alpha val="3490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OTLSHAPE_TB_00000000000000000000000000000000_TimescaleInterval8"/>
            <p:cNvSpPr txBox="1"/>
            <p:nvPr>
              <p:custDataLst>
                <p:tags r:id="rId19"/>
              </p:custDataLst>
            </p:nvPr>
          </p:nvSpPr>
          <p:spPr>
            <a:xfrm>
              <a:off x="7710625" y="3864821"/>
              <a:ext cx="55165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b="1" spc="-26" dirty="0">
                  <a:solidFill>
                    <a:schemeClr val="lt1"/>
                  </a:solidFill>
                  <a:latin typeface="Calibri" panose="020F0502020204030204" pitchFamily="34" charset="0"/>
                </a:rPr>
                <a:t>December</a:t>
              </a:r>
            </a:p>
          </p:txBody>
        </p:sp>
      </p:grpSp>
      <p:cxnSp>
        <p:nvCxnSpPr>
          <p:cNvPr id="75" name="OTLSHAPE_M_474d297198d5425c9487e9abdc401d8d_Connector1">
            <a:extLst>
              <a:ext uri="{FF2B5EF4-FFF2-40B4-BE49-F238E27FC236}">
                <a16:creationId xmlns:a16="http://schemas.microsoft.com/office/drawing/2014/main" id="{8B9E6957-C935-409F-9289-3FE8A1D0F03A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591832" y="2640852"/>
            <a:ext cx="0" cy="1105648"/>
          </a:xfrm>
          <a:prstGeom prst="line">
            <a:avLst/>
          </a:prstGeom>
          <a:ln w="9525" cap="flat" cmpd="sng" algn="ctr">
            <a:solidFill>
              <a:schemeClr val="accent5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TLSHAPE_TB_00000000000000000000000000000000_TimescaleInterval1">
            <a:extLst>
              <a:ext uri="{FF2B5EF4-FFF2-40B4-BE49-F238E27FC236}">
                <a16:creationId xmlns:a16="http://schemas.microsoft.com/office/drawing/2014/main" id="{C6D4DFE9-3735-4485-A7B9-9DB073E7346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449785" y="3860101"/>
            <a:ext cx="3351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6" dirty="0">
                <a:solidFill>
                  <a:schemeClr val="lt1"/>
                </a:solidFill>
                <a:latin typeface="Calibri" panose="020F0502020204030204" pitchFamily="34" charset="0"/>
              </a:rPr>
              <a:t>July</a:t>
            </a:r>
          </a:p>
        </p:txBody>
      </p:sp>
      <p:sp>
        <p:nvSpPr>
          <p:cNvPr id="77" name="OTLSHAPE_M_474d297198d5425c9487e9abdc401d8d_Shape">
            <a:extLst>
              <a:ext uri="{FF2B5EF4-FFF2-40B4-BE49-F238E27FC236}">
                <a16:creationId xmlns:a16="http://schemas.microsoft.com/office/drawing/2014/main" id="{A582D82C-DA0B-45BE-96B5-37C08181B7A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515632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OTLSHAPE_M_474d297198d5425c9487e9abdc401d8d_Title">
            <a:extLst>
              <a:ext uri="{FF2B5EF4-FFF2-40B4-BE49-F238E27FC236}">
                <a16:creationId xmlns:a16="http://schemas.microsoft.com/office/drawing/2014/main" id="{185DDFA0-3B9F-42D6-B80F-83386893271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32732" y="2300942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rgbClr val="92D050"/>
                </a:solidFill>
                <a:latin typeface="Calibri" panose="020F0502020204030204" pitchFamily="34" charset="0"/>
              </a:rPr>
              <a:t>Order HW</a:t>
            </a:r>
          </a:p>
        </p:txBody>
      </p:sp>
      <p:sp>
        <p:nvSpPr>
          <p:cNvPr id="79" name="OTLSHAPE_M_474d297198d5425c9487e9abdc401d8d_Date">
            <a:extLst>
              <a:ext uri="{FF2B5EF4-FFF2-40B4-BE49-F238E27FC236}">
                <a16:creationId xmlns:a16="http://schemas.microsoft.com/office/drawing/2014/main" id="{5E5FE74A-8BCF-43E7-9898-CBB9432176F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289064" y="2441109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>
                <a:solidFill>
                  <a:schemeClr val="accent5"/>
                </a:solidFill>
                <a:latin typeface="Calibri" panose="020F0502020204030204" pitchFamily="34" charset="0"/>
              </a:rPr>
              <a:t>1-7-2020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BDA0ED-0215-47C3-9297-F7D37228079D}"/>
              </a:ext>
            </a:extLst>
          </p:cNvPr>
          <p:cNvGrpSpPr/>
          <p:nvPr/>
        </p:nvGrpSpPr>
        <p:grpSpPr>
          <a:xfrm>
            <a:off x="1501034" y="1602709"/>
            <a:ext cx="1721097" cy="2227808"/>
            <a:chOff x="2139344" y="1759992"/>
            <a:chExt cx="1721097" cy="2227808"/>
          </a:xfrm>
        </p:grpSpPr>
        <p:sp>
          <p:nvSpPr>
            <p:cNvPr id="83" name="OTLSHAPE_M_23abe643d7664c16a87d0993876cb30a_Title">
              <a:extLst>
                <a:ext uri="{FF2B5EF4-FFF2-40B4-BE49-F238E27FC236}">
                  <a16:creationId xmlns:a16="http://schemas.microsoft.com/office/drawing/2014/main" id="{5ED2C47F-C877-425F-8B9E-4CA5D456415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139344" y="1759992"/>
              <a:ext cx="172109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Data Migration Readiness</a:t>
              </a:r>
            </a:p>
          </p:txBody>
        </p:sp>
        <p:sp>
          <p:nvSpPr>
            <p:cNvPr id="84" name="OTLSHAPE_M_23abe643d7664c16a87d0993876cb30a_Date">
              <a:extLst>
                <a:ext uri="{FF2B5EF4-FFF2-40B4-BE49-F238E27FC236}">
                  <a16:creationId xmlns:a16="http://schemas.microsoft.com/office/drawing/2014/main" id="{FBDB26D0-4714-48E9-B81B-C4E99AC7F77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628110" y="1993143"/>
              <a:ext cx="960262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000" spc="-6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10-9-2020-</a:t>
              </a:r>
            </a:p>
          </p:txBody>
        </p:sp>
        <p:sp>
          <p:nvSpPr>
            <p:cNvPr id="82" name="OTLSHAPE_M_23abe643d7664c16a87d0993876cb30a_Shape">
              <a:extLst>
                <a:ext uri="{FF2B5EF4-FFF2-40B4-BE49-F238E27FC236}">
                  <a16:creationId xmlns:a16="http://schemas.microsoft.com/office/drawing/2014/main" id="{76C6D93A-D528-4CBD-9AF3-BEF859A76C2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032041" y="3810000"/>
              <a:ext cx="152400" cy="177800"/>
            </a:xfrm>
            <a:prstGeom prst="chevron">
              <a:avLst>
                <a:gd name="adj" fmla="val 300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OTLSHAPE_M_23abe643d7664c16a87d0993876cb30a_Connector2">
            <a:extLst>
              <a:ext uri="{FF2B5EF4-FFF2-40B4-BE49-F238E27FC236}">
                <a16:creationId xmlns:a16="http://schemas.microsoft.com/office/drawing/2014/main" id="{4606E163-32A3-465A-8FC1-E1ACA9C3D5E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456652" y="2081445"/>
            <a:ext cx="0" cy="157979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M_474d297198d5425c9487e9abdc401d8d_Connector1">
            <a:extLst>
              <a:ext uri="{FF2B5EF4-FFF2-40B4-BE49-F238E27FC236}">
                <a16:creationId xmlns:a16="http://schemas.microsoft.com/office/drawing/2014/main" id="{29CA9370-44FB-4B34-A46B-3C6D86460B3F}"/>
              </a:ext>
            </a:extLst>
          </p:cNvPr>
          <p:cNvCxnSpPr>
            <a:cxnSpLocks/>
            <a:stCxn id="95" idx="2"/>
          </p:cNvCxnSpPr>
          <p:nvPr>
            <p:custDataLst>
              <p:tags r:id="rId11"/>
            </p:custDataLst>
          </p:nvPr>
        </p:nvCxnSpPr>
        <p:spPr>
          <a:xfrm>
            <a:off x="795899" y="2375393"/>
            <a:ext cx="4318" cy="1369583"/>
          </a:xfrm>
          <a:prstGeom prst="line">
            <a:avLst/>
          </a:prstGeom>
          <a:ln w="9525" cap="flat" cmpd="sng" algn="ctr">
            <a:solidFill>
              <a:schemeClr val="accent5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TimescaleInterval1">
            <a:extLst>
              <a:ext uri="{FF2B5EF4-FFF2-40B4-BE49-F238E27FC236}">
                <a16:creationId xmlns:a16="http://schemas.microsoft.com/office/drawing/2014/main" id="{F9336834-F76C-4513-99A2-1A225BFFC56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59227" y="3849225"/>
            <a:ext cx="3351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6" dirty="0">
                <a:solidFill>
                  <a:schemeClr val="lt1"/>
                </a:solidFill>
                <a:latin typeface="Calibri" panose="020F0502020204030204" pitchFamily="34" charset="0"/>
              </a:rPr>
              <a:t>July</a:t>
            </a:r>
          </a:p>
        </p:txBody>
      </p:sp>
      <p:sp>
        <p:nvSpPr>
          <p:cNvPr id="93" name="OTLSHAPE_M_474d297198d5425c9487e9abdc401d8d_Shape">
            <a:extLst>
              <a:ext uri="{FF2B5EF4-FFF2-40B4-BE49-F238E27FC236}">
                <a16:creationId xmlns:a16="http://schemas.microsoft.com/office/drawing/2014/main" id="{FC5C8D9F-AC6F-4F6E-B901-93ADB4A9F23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24017" y="3656076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4" name="OTLSHAPE_M_474d297198d5425c9487e9abdc401d8d_Title">
            <a:extLst>
              <a:ext uri="{FF2B5EF4-FFF2-40B4-BE49-F238E27FC236}">
                <a16:creationId xmlns:a16="http://schemas.microsoft.com/office/drawing/2014/main" id="{1B6FBF98-F027-4EBE-85AA-26EEDDD634AE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1117" y="2024449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rgbClr val="92D050"/>
                </a:solidFill>
                <a:latin typeface="Calibri" panose="020F0502020204030204" pitchFamily="34" charset="0"/>
              </a:rPr>
              <a:t>Onboard Resources</a:t>
            </a:r>
          </a:p>
        </p:txBody>
      </p:sp>
      <p:sp>
        <p:nvSpPr>
          <p:cNvPr id="95" name="OTLSHAPE_M_474d297198d5425c9487e9abdc401d8d_Date">
            <a:extLst>
              <a:ext uri="{FF2B5EF4-FFF2-40B4-BE49-F238E27FC236}">
                <a16:creationId xmlns:a16="http://schemas.microsoft.com/office/drawing/2014/main" id="{20662B1B-B674-4317-9880-C1F6D551EED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97449" y="2220368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>
                <a:solidFill>
                  <a:schemeClr val="accent5"/>
                </a:solidFill>
                <a:latin typeface="Calibri" panose="020F0502020204030204" pitchFamily="34" charset="0"/>
              </a:rPr>
              <a:t>1-7-2020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054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WZXJzaW9uIjp7IiRpZCI6IjIiLCJWZXJzaW9uIjoiMy4yLjAiLCJPcmlnaW5hbEFzc2VtYmx5VmVyc2lvbiI6IjMuMDEuMDIuMDAiLCJFZGl0aW9uIjoiUHJvIiwiSXNQbHVzRWRpdGlvbiI6dHJ1ZSwiSXNQcm9FZGl0aW9uIjp0cnV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NTYsIkIiOjI4fX0sIklzVmlzaWJsZSI6dHJ1ZSwiV2lkdGgiOjA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CwiRm9udE5hbWUiOiJDYWxpYnJpIiwiSXNCb2xkIjp0cnVlLCJJc0l0YWxpYyI6ZmFsc2UsIklzVW5kZXJsaW5lZCI6ZmFsc2UsIlBhcmVudFN0eWxlIjpudWxsfSwiQXV0b1NpemUiOjAsIkZvcmVncm91bmQiOnsiJGlkIjoiMTUiLCJDb2xvciI6eyIkaWQiOiIxNiIsIkEiOjI1NSwiUiI6NTcsIkciOjQ4LCJCIjo0Mn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yNTUsIlIiOjI1NSwiRyI6MjU1LCJCIjoyNTV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NTcsIkciOjQ4LCJCIjo0Mn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GlkIjoiMjgiLCJBIjoyNTUsIlIiOjI1NSwiRyI6MjU1LCJCIjoyNTV9fSwiSXNWaXNpYmxlIjp0cnVlLCJXaWR0aCI6MC4wLCJIZWlnaHQiOjAuMCwiQm9yZGVyU3R5bGUiOm51bGwsIlBhcmVudFN0eWxlIjpudWxsfSwiVG9kYXlUZXh0U3R5bGUiOnsiJGlkIjoiMjkiLCJGb250U2V0dGluZ3MiOnsiJGlkIjoiMzAiLCJGb250U2l6ZSI6MTIsIkZvbnROYW1lIjoiQ2FsaWJyaSIsIklzQm9sZCI6ZmFsc2UsIklzSXRhbGljIjpmYWxzZSwiSXNVbmRlcmxpbmVkIjpmYWxzZSwiUGFyZW50U3R5bGUiOm51bGx9LCJBdXRvU2l6ZSI6MCwiRm9yZWdyb3VuZCI6eyIkaWQiOiIzMSIsIkNvbG9yIjp7IiRpZCI6IjM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zIiwiVG9wIjowLCJMZWZ0IjowLCJSaWdodCI6MCwiQm90dG9tIjowfSwiUGFkZGluZyI6eyIkaWQiOiIzNCIsIlRvcCI6MCwiTGVmdCI6MCwiUmlnaHQiOjAsIkJvdHRvbSI6MH0sIkJhY2tncm91bmQiOnsiJGlkIjoiMzUiLCJDb2xvciI6eyIkaWQiOiIzNiIsIkEiOjI1NSwiUiI6MjU1LCJHIjoyNTUsIkIiOjI1NX19LCJJc1Zpc2libGUiOnRydWUsIldpZHRoIjowLjAsIkhlaWdodCI6MC4wLCJCb3JkZXJTdHlsZSI6bnVsbCwiUGFyZW50U3R5bGUiOm51bGx9LCJUb2RheU1hcmtlclN0eWxlIjp7IiRpZCI6IjM3IiwiTWFyZ2luIjp7IiRpZCI6IjM4IiwiVG9wIjowLCJMZWZ0IjowLCJSaWdodCI6MCwiQm90dG9tIjowfSwiUGFkZGluZyI6eyIkaWQiOiIzOSIsIlRvcCI6MCwiTGVmdCI6MCwiUmlnaHQiOjAsIkJvdHRvbSI6MH0sIkJhY2tncm91bmQiOnsiJGlkIjoiNDAiLCJDb2xvciI6eyIkaWQiOiI0MSIsIkEiOjI1NSwiUiI6MCwiRyI6MCwiQiI6MH19LCJJc1Zpc2libGUiOnRydWUsIldpZHRoIjowLjAsIkhlaWdodCI6MC4wLCJCb3JkZXJTdHlsZSI6bnVsbCwiUGFyZW50U3R5bGUiOm51bGx9LCJTY2FsZVN0eWxlIjp7IiRpZCI6IjQyIiwiU2hvd1NlZ21lbnRTZXBhcmF0b3JzIjpmYWxzZSwiU2VnbWVudFNlcGFyYXRvck9wYWNpdHkiOjMwLCJGb250U2V0dGluZ3MiOnsiJGlkIjoiNDMiLCJGb250U2l6ZSI6MTIsIkZvbnROYW1lIjoiQ2FsaWJyaSIsIklzQm9sZCI6dHJ1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sIkxlZnQiOjUsIlJpZ2h0IjowLCJCb3R0b20iOjB9LCJQYWRkaW5nIjp7IiRpZCI6IjQ3IiwiVG9wIjowLCJMZWZ0IjowLCJSaWdodCI6MCwiQm90dG9tIjowfSwiQmFja2dyb3VuZCI6eyIkaWQiOiI0OCIsIkNvbG9yIjp7IiRpZCI6IjQ5IiwiQSI6MCwiUiI6MCwiRyI6MCwiQiI6MH19LCJJc1Zpc2libGUiOnRydWUsIldpZHRoIjowLjAsIkhlaWdodCI6MC4wLCJCb3JkZXJTdHlsZSI6bnVsbCwiUGFyZW50U3R5bGUiOm51bGx9LCJFbGFwc2VkVGltZUJhY2tncm91bmQiOnsiJGlkIjoiNTAiLCJDb2xvciI6eyIkaWQiOiI1MSIsIkEiOjc3LCJSIjoyMTAsIkciOjIwNCwiQiI6MjAyfX0sIkFwcGVuZFllYXJPblllYXJDaGFuZ2UiOnRydWUsIkVsYXBzZWRUaW1lRm9ybWF0IjoxLCJUb2RheU1hcmtlclBvc2l0aW9uIjozLCJRdWlja1Bvc2l0aW9uIjozLCJBYnNvbHV0ZVBvc2l0aW9uIjoyOTcuMCwiTWFyZ2luIjp7IiRpZCI6IjUyIiwiVG9wIjowLCJMZWZ0IjoxMCwiUmlnaHQiOjEwLCJCb3R0b20iOjB9LCJQYWRkaW5nIjp7IiRpZCI6IjUzIiwiVG9wIjowLCJMZWZ0IjowLCJSaWdodCI6MCwiQm90dG9tIjowfSwiQmFja2dyb3VuZCI6eyIkaWQiOiI1NCIsIkNvbG9yIjp7IiRpZCI6IjU1IiwiQSI6MjU1LCJSIjoxNzgsIkciOjE3OCwiQiI6MTc4fX0sIklzVmlzaWJsZSI6dHJ1ZSwiV2lkdGgiOjAuMCwiSGVpZ2h0IjowLjAsIkJvcmRlclN0eWxlIjpudWxsLCJQYXJlbnRTdHlsZSI6bnVsbH0sIkRlZmF1bHRNaWxlc3RvbmVTdHlsZSI6eyIkaWQiOiI1NiIsIlNoYXBlIjo3LCJDb25uZWN0b3JNYXJnaW4iOnsiJGlkIjoiNTciLCJUb3AiOjAsIkxlZnQiOjIsIlJpZ2h0IjoyLCJCb3R0b20iOjB9LCJDb25uZWN0b3JTdHlsZSI6eyIkaWQiOiI1OCIsIkxpbmVDb2xvciI6eyIkaWQiOiI1OSIsIiR0eXBlIjoiTkxSRS5Db21tb24uRG9tLlNvbGlkQ29sb3JCcnVzaCwgTkxSRS5Db21tb24iLCJDb2xvciI6eyIkaWQiOiI2MCIsIkEiOjI1NSwiUiI6MzEsIkciOjczLCJCIjoxMjZ9fSwiTGluZVdlaWdodCI6MS4wLCJMaW5lVHlwZSI6MCwiUGFyZW50U3R5bGUiOm51bGx9LCJJc0JlbG93VGltZWJhbmQiOmZhbHNlLCJQb3NpdGlvbk9uVGFzayI6MCwiSGlkZURhdGUiOmZhbHNlLCJTaGFwZVNpemUiOjEsIlNwYWNpbmciOjIuMCwiUGFkZGluZyI6eyIkaWQiOiI2MSIsIlRvcCI6NywiTGVmdCI6MywiUmlnaHQiOjAsIkJvdHRvbSI6Mn0sIlNoYXBlU3R5bGUiOnsiJGlkIjoiNjIiLCJNYXJnaW4iOnsiJGlkIjoiNjMiLCJUb3AiOjAsIkxlZnQiOjAsIlJpZ2h0IjowLCJCb3R0b20iOjB9LCJQYWRkaW5nIjp7IiRpZCI6IjY0IiwiVG9wIjowLCJMZWZ0IjowLCJSaWdodCI6MCwiQm90dG9tIjowfSwiQmFja2dyb3VuZCI6eyIkaWQiOiI2NSIsIkNvbG9yIjp7IiRpZCI6IjY2IiwiQSI6MjU1LCJSIjowLCJHIjoxMTQsIkIiOjE4OH19LCJJc1Zpc2libGUiOnRydWUsIldpZHRoIjoxOC4wLCJIZWlnaHQiOjIwLjAsIkJvcmRlclN0eWxlIjp7IiRpZCI6IjY3IiwiTGluZUNvbG9yIjp7IiRpZCI6IjY4IiwiJHR5cGUiOiJOTFJFLkNvbW1vbi5Eb20uU29saWRDb2xvckJydXNoLCBOTFJFLkNvbW1vbiIsIkNvbG9yIjp7IiRpZCI6IjY5IiwiQSI6MjU1LCJSIjoyNTUsIkciOjAsIkIiOjB9fSwiTGluZVdlaWdodCI6MC4wLCJMaW5lVHlwZSI6MCwiUGFyZW50U3R5bGUiOm51bGx9LCJQYXJlbnRTdHlsZSI6bnVsbH0sIlRpdGxlU3R5bGUiOnsiJGlkIjoiNzAiLCJGb250U2V0dGluZ3MiOnsiJGlkIjoiNzEiLCJGb250U2l6ZSI6MTEsIkZvbnROYW1lIjoiQ2FsaWJyaSIsIklzQm9sZCI6dHJ1ZSwiSXNJdGFsaWMiOmZhbHNlLCJJc1VuZGVybGluZWQiOmZhbHNlLCJQYXJlbnRTdHlsZSI6bnVsbH0sIkF1dG9TaXplIjowLCJGb3JlZ3JvdW5kIjp7IiRpZCI6IjcyIiwiQ29sb3IiOnsiJGlkIjoiNz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QiLCJUb3AiOjAsIkxlZnQiOjAsIlJpZ2h0IjowLCJCb3R0b20iOjB9LCJQYWRkaW5nIjp7IiRpZCI6Ijc1IiwiVG9wIjowLCJMZWZ0IjowLCJSaWdodCI6MCwiQm90dG9tIjowfSwiQmFja2dyb3VuZCI6eyIkaWQiOiI3NiIsIkNvbG9yIjp7IiRyZWYiOiI0OSJ9fSwiSXNWaXNpYmxlIjp0cnVlLCJXaWR0aCI6MC4wLCJIZWlnaHQiOjAuMCwiQm9yZGVyU3R5bGUiOm51bGwsIlBhcmVudFN0eWxlIjpudWxsfSwiRGF0ZVN0eWxlIjp7IiRpZCI6Ijc3IiwiRm9udFNldHRpbmdzIjp7IiRpZCI6Ijc4IiwiRm9udFNpemUiOjEwLCJGb250TmFtZSI6IkNhbGlicmkiLCJJc0JvbGQiOmZhbHNlLCJJc0l0YWxpYyI6ZmFsc2UsIklzVW5kZXJsaW5lZCI6ZmFsc2UsIlBhcmVudFN0eWxlIjpudWxsfSwiQXV0b1NpemUiOjAsIkZvcmVncm91bmQiOnsiJGlkIjoiNzkiLCJDb2xvciI6eyIkaWQiOiI4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EiLCJUb3AiOjAsIkxlZnQiOjAsIlJpZ2h0IjowLCJCb3R0b20iOjB9LCJQYWRkaW5nIjp7IiRpZCI6IjgyIiwiVG9wIjowLCJMZWZ0IjowLCJSaWdodCI6MCwiQm90dG9tIjowfSwiQmFja2dyb3VuZCI6eyIkaWQiOiI4MyIsIkNvbG9yIjp7IiRyZWYiOiI0OSJ9fSwiSXNWaXNpYmxlIjp0cnVlLCJXaWR0aCI6MC4wLCJIZWlnaHQiOjAuMCwiQm9yZGVyU3R5bGUiOm51bGwsIlBhcmVudFN0eWxlIjpudWxsfSwiRGF0ZUZvcm1hdCI6eyIkaWQiOiI4NCIsIkZvcm1hdFN0cmluZyI6Ik0tZC15eXl5IiwiU2VwYXJhdG9yIjoiLSIsIlVzZUludGVybmF0aW9uYWxEYXRlRm9ybWF0IjpmYWxzZSwiRGF0ZUlzVmlzaWJsZSI6dHJ1ZSwiVGltZUlzVmlzaWJsZSI6ZmFsc2UsIkhvdXJEaWdpdHMiOjEsIkFtUG1EZXNpZ25hdG9yIjoyLCJUcmltMDBNaW51dGVzIjpmYWxzZSwiTGFzdEtub3duVmlzaWJpbGl0eVN0YXRlIjp7IiRpZCI6Ijg1IiwiRGF0ZVBhcnRJc1Zpc2libGUiOmZhbHNlLCJUaW1lUGFydElzVmlzaWJsZSI6ZmFsc2V9fSwiSXNWaXNpYmxlIjp0cnVlLCJQYXJlbnRTdHlsZSI6bnVsbH0sIkRlZmF1bHRUYXNrU3R5bGUiOnsiJGlkIjoiODYiLCJTaGFwZSI6MCwiU2hhcGVUaGlja25lc3MiOjIsIkR1cmF0aW9uRm9ybWF0IjowLCJJbmNsdWRlTm9uV29ya2luZ0RheXNJbkR1cmF0aW9uIjp0cnVlLCJQZXJjZW50YWdlQ29tcGxldGVTdHlsZSI6eyIkaWQiOiI4NyIsIkZvbnRTZXR0aW5ncyI6eyIkaWQiOiI4OCIsIkZvbnRTaXplIjoxMCwiRm9udE5hbWUiOiJDYWxpYnJpIiwiSXNCb2xkIjpmYWxzZSwiSXNJdGFsaWMiOmZhbHNlLCJJc1VuZGVybGluZWQiOmZhbHNlLCJQYXJlbnRTdHlsZSI6bnVsbH0sIkF1dG9TaXplIjowLCJGb3JlZ3JvdW5kIjp7IiRpZCI6Ijg5IiwiQ29sb3IiOnsiJGlkIjoiO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MSIsIlRvcCI6MCwiTGVmdCI6MCwiUmlnaHQiOjAsIkJvdHRvbSI6MH0sIlBhZGRpbmciOnsiJGlkIjoiOTIiLCJUb3AiOjAsIkxlZnQiOjAsIlJpZ2h0IjowLCJCb3R0b20iOjB9LCJCYWNrZ3JvdW5kIjp7IiRpZCI6IjkzIiwiQ29sb3IiOnsiJHJlZiI6IjQ5In19LCJJc1Zpc2libGUiOnRydWUsIldpZHRoIjowLjAsIkhlaWdodCI6MC4wLCJCb3JkZXJTdHlsZSI6bnVsbCwiUGFyZW50U3R5bGUiOm51bGx9LCJEdXJhdGlvblN0eWxlIjp7IiRpZCI6Ijk0IiwiRm9udFNldHRpbmdzIjp7IiRpZCI6Ijk1IiwiRm9udFNpemUiOjEwLCJGb250TmFtZSI6IkNhbGlicmkiLCJJc0JvbGQiOmZhbHNlLCJJc0l0YWxpYyI6ZmFsc2UsIklzVW5kZXJsaW5lZCI6ZmFsc2UsIlBhcmVudFN0eWxlIjpudWxsfSwiQXV0b1NpemUiOjAsIkZvcmVncm91bmQiOnsiJGlkIjoiOTYiLCJDb2xvciI6eyIkaWQiOiI5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4IiwiVG9wIjowLCJMZWZ0IjowLCJSaWdodCI6MCwiQm90dG9tIjowfSwiUGFkZGluZyI6eyIkaWQiOiI5OSIsIlRvcCI6MCwiTGVmdCI6MCwiUmlnaHQiOjAsIkJvdHRvbSI6MH0sIkJhY2tncm91bmQiOnsiJGlkIjoiMTAwIiwiQ29sb3IiOnsiJHJlZiI6IjQ5In19LCJJc1Zpc2libGUiOnRydWUsIldpZHRoIjowLjAsIkhlaWdodCI6MC4wLCJCb3JkZXJTdHlsZSI6bnVsbCwiUGFyZW50U3R5bGUiOm51bGx9LCJIb3Jpem9udGFsQ29ubmVjdG9yU3R5bGUiOnsiJGlkIjoiMTAxIiwiTGluZUNvbG9yIjp7IiRpZCI6IjEwMiIsIiR0eXBlIjoiTkxSRS5Db21tb24uRG9tLlNvbGlkQ29sb3JCcnVzaCwgTkxSRS5Db21tb24iLCJDb2xvciI6eyIkaWQiOiIxMDMiLCJBIjoyNTUsIlIiOjIwNCwiRyI6MjA0LCJCIjoyMDR9fSwiTGluZVdlaWdodCI6MS4wLCJMaW5lVHlwZSI6MCwiUGFyZW50U3R5bGUiOm51bGx9LCJWZXJ0aWNhbENvbm5lY3RvclN0eWxlIjp7IiRpZCI6IjEwNCIsIkxpbmVDb2xvciI6eyIkaWQiOiIxMDUiLCIkdHlwZSI6Ik5MUkUuQ29tbW9uLkRvbS5Tb2xpZENvbG9yQnJ1c2gsIE5MUkUuQ29tbW9uIiwiQ29sb3IiOnsiJGlkIjoiMTA2IiwiQSI6MjU1LCJSIjoyMDQsIkciOjIwNCwiQiI6MjA0fX0sIkxpbmVXZWlnaHQiOjEuMCwiTGluZVR5cGUiOjAsIlBhcmVudFN0eWxlIjpudWxsfSwiTWFyZ2luIjpudWxsLCJTdGFydERhdGVQb3NpdGlvbiI6MiwiRW5kRGF0ZVBvc2l0aW9uIjoyLCJEYXRlSXNWaXNpYmxlIjp0cnVlLCJUaXRsZVBvc2l0aW9uIjo0LCJEdXJhdGlvblBvc2l0aW9uIjo2LCJQZXJjZW50YWdlQ29tcGxldGVkUG9zaXRpb24iOjYsIlNwYWNpbmciOjUsIklzQmVsb3dUaW1lYmFuZCI6ZmFsc2UsIlBlcmNlbnRhZ2VDb21wbGV0ZVNoYXBlT3BhY2l0eSI6MzUsIlNoYXBlU3R5bGUiOnsiJGlkIjoiMTA3IiwiTWFyZ2luIjp7IiRpZCI6IjEwOCIsIlRvcCI6MCwiTGVmdCI6NCwiUmlnaHQiOjQsIkJvdHRvbSI6MH0sIlBhZGRpbmciOnsiJGlkIjoiMTA5IiwiVG9wIjowLCJMZWZ0IjowLCJSaWdodCI6MCwiQm90dG9tIjowfSwiQmFja2dyb3VuZCI6eyIkaWQiOiIxMTAiLCJDb2xvciI6eyIkaWQiOiIxMTEiLCJBIjoyNTUsIlIiOjAsIkciOjExNCwiQiI6MTg4fX0sIklzVmlzaWJsZSI6dHJ1ZSwiV2lkdGgiOjAuMCwiSGVpZ2h0IjoyMi4wLCJCb3JkZXJTdHlsZSI6eyIkaWQiOiIxMTIiLCJMaW5lQ29sb3IiOnsiJGlkIjoiMTEzIiwiJHR5cGUiOiJOTFJFLkNvbW1vbi5Eb20uU29saWRDb2xvckJydXNoLCBOTFJFLkNvbW1vbiIsIkNvbG9yIjp7IiRpZCI6IjExNCIsIkEiOjI1NSwiUiI6MjU1LCJHIjowLCJCIjowfX0sIkxpbmVXZWlnaHQiOjAuMCwiTGluZVR5cGUiOjAsIlBhcmVudFN0eWxlIjpudWxsfSwiUGFyZW50U3R5bGUiOm51bGx9LCJUaXRsZVN0eWxlIjp7IiRpZCI6IjExNSIsIkZvbnRTZXR0aW5ncyI6eyIkaWQiOiIxMTYiLCJGb250U2l6ZSI6MTEsIkZvbnROYW1lIjoiQ2FsaWJyaSIsIklzQm9sZCI6dHJ1ZSwiSXNJdGFsaWMiOmZhbHNlLCJJc1VuZGVybGluZWQiOmZhbHNlLCJQYXJlbnRTdHlsZSI6bnVsbH0sIkF1dG9TaXplIjowLCJGb3JlZ3JvdW5kIjp7IiRpZCI6IjExNyIsIkNvbG9yIjp7IiRpZCI6IjExOCIsIkEiOjI1NSwiUiI6MCwiRyI6MCwiQiI6MH19LCJNYXhXaWR0aCI6NzIwLjAsIk1heEhlaWdodCI6IkluZmluaXR5IiwiU21hcnRGb3JlZ3JvdW5kSXNBY3RpdmUiOnRydWUsIkhvcml6b250YWxBbGlnbm1lbnQiOjEsIlZlcnRpY2FsQWxpZ25tZW50IjowLCJTbWFydEZvcmVncm91bmQiOm51bGwsIkJhY2tncm91bmRGaWxsVHlwZSI6MCwiTWFyZ2luIjp7IiRpZCI6IjExOSIsIlRvcCI6MCwiTGVmdCI6MCwiUmlnaHQiOjAsIkJvdHRvbSI6MH0sIlBhZGRpbmciOnsiJGlkIjoiMTIwIiwiVG9wIjowLCJMZWZ0IjowLCJSaWdodCI6MCwiQm90dG9tIjowfSwiQmFja2dyb3VuZCI6eyIkaWQiOiIxMjEiLCJDb2xvciI6eyIkcmVmIjoiNDkifX0sIklzVmlzaWJsZSI6dHJ1ZSwiV2lkdGgiOjAuMCwiSGVpZ2h0IjowLjAsIkJvcmRlclN0eWxlIjpudWxsLCJQYXJlbnRTdHlsZSI6bnVsbH0sIkRhdGVTdHlsZSI6eyIkaWQiOiIxMjIiLCJGb250U2V0dGluZ3MiOnsiJGlkIjoiMTIzIiwiRm9udFNpemUiOjEwLCJGb250TmFtZSI6IkNhbGlicmkiLCJJc0JvbGQiOmZhbHNlLCJJc0l0YWxpYyI6ZmFsc2UsIklzVW5kZXJsaW5lZCI6ZmFsc2UsIlBhcmVudFN0eWxlIjpudWxsfSwiQXV0b1NpemUiOjAsIkZvcmVncm91bmQiOnsiJGlkIjoiMTI0IiwiQ29sb3IiOnsiJGlkIjoiMTI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YiLCJUb3AiOjAsIkxlZnQiOjAsIlJpZ2h0IjowLCJCb3R0b20iOjB9LCJQYWRkaW5nIjp7IiRpZCI6IjEyNyIsIlRvcCI6MCwiTGVmdCI6MCwiUmlnaHQiOjAsIkJvdHRvbSI6MH0sIkJhY2tncm91bmQiOnsiJGlkIjoiMTI4IiwiQ29sb3IiOnsiJHJlZiI6IjQ5In19LCJJc1Zpc2libGUiOnRydWUsIldpZHRoIjowLjAsIkhlaWdodCI6MC4wLCJCb3JkZXJTdHlsZSI6bnVsbCwiUGFyZW50U3R5bGUiOm51bGx9LCJEYXRlRm9ybWF0Ijp7IiRpZCI6IjE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dHJ1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TEtMTZUMjM6NTk6NTkuOTk5WiIsIkVuZERhdGUiOiIyMDIyLTA3LTE0VDIzOjU5OjAwIiwiRm9ybWF0IjoiTU0iLCJUeXBlIjozLCJBdXRvRGF0ZVJhbmdlIjp0cnVlLCJXb3JraW5nRGF5cyI6MTI3LCJUb2RheU1hcmtlclRleHQiOiJUb2RheSIsIkF1dG9TY2FsZVR5cGUiOmZhbHNlfSwiTWlsZXN0b25lcyI6W3siJGlkIjoiMTY2IiwiRGF0ZSI6IjIwMjAtMTEtMTZUMjM6NTk6MDBaIiwiU3R5bGUiOnsiJGlkIjoiMTY3IiwiU2hhcGUiOjcsIkNvbm5lY3Rvck1hcmdpbiI6eyIkcmVmIjoiNTcifSwiQ29ubmVjdG9yU3R5bGUiOnsiJGlkIjoiMTY4IiwiTGluZUNvbG9yIjp7IiRpZCI6IjE2OSIsIiR0eXBlIjoiTkxSRS5Db21tb24uRG9tLlNvbGlkQ29sb3JCcnVzaCwgTkxSRS5Db21tb24iLCJDb2xvciI6eyIkaWQiOiIxNzAiLCJBIjo4OSwiUiI6MjMwLCJHIjo3MiwiQiI6MzV9fSwiTGluZVdlaWdodCI6MS4wLCJMaW5lVHlwZSI6MCwiUGFyZW50U3R5bGUiOnsiJHJlZiI6IjU4In19LCJJc0JlbG93VGltZWJhbmQiOmZhbHNlLCJQb3NpdGlvbk9uVGFzayI6MCwiSGlkZURhdGUiOmZhbHNlLCJTaGFwZVNpemUiOjAsIlNwYWNpbmciOjIuMCwiUGFkZGluZyI6eyIkcmVmIjoiNjEifSwiU2hhcGVTdHlsZSI6eyIkaWQiOiIxNzEiLCJNYXJnaW4iOnsiJHJlZiI6IjYzIn0sIlBhZGRpbmciOnsiJHJlZiI6IjY0In0sIkJhY2tncm91bmQiOnsiJGlkIjoiMTcyIiwiQ29sb3IiOnsiJGlkIjoiMTczIiwiQSI6MjU1LCJSIjoyMzAsIkciOjcyLCJCIjozNX19LCJJc1Zpc2libGUiOnRydWUsIldpZHRoIjoxMi4wLCJIZWlnaHQiOjE0LjAsIkJvcmRlclN0eWxlIjp7IiRpZCI6IjE3NCIsIkxpbmVDb2xvciI6eyIkcmVmIjoiNjgifSwiTGluZVdlaWdodCI6MC4wLCJMaW5lVHlwZSI6MCwiUGFyZW50U3R5bGUiOnsiJHJlZiI6IjY3In19LCJQYXJlbnRTdHlsZSI6eyIkcmVmIjoiNjIifX0sIlRpdGxlU3R5bGUiOnsiJGlkIjoiMTc1IiwiRm9udFNldHRpbmdzIjp7IiRpZCI6IjE3NiIsIkZvbnRTaXplIjoxMSwiRm9udE5hbWUiOiJDYWxpYnJpIiwiSXNCb2xkIjp0cnVlLCJJc0l0YWxpYyI6ZmFsc2UsIklzVW5kZXJsaW5lZCI6ZmFsc2UsIlBhcmVudFN0eWxlIjp7IiRyZWYiOiI3MSJ9fSwiQXV0b1NpemUiOjAsIkZvcmVncm91bmQiOnsiJGlkIjoiMTc3IiwiQ29sb3IiOnsiJGlkIjoiMTc4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NCJ9LCJQYWRkaW5nIjp7IiRyZWYiOiI3NSJ9LCJCYWNrZ3JvdW5kIjp7IiRyZWYiOiI3NiJ9LCJJc1Zpc2libGUiOnRydWUsIldpZHRoIjowLjAsIkhlaWdodCI6MC4wLCJCb3JkZXJTdHlsZSI6eyIkaWQiOiIxNzkiLCJMaW5lQ29sb3IiOm51bGwsIkxpbmVXZWlnaHQiOjAuMCwiTGluZVR5cGUiOjAsIlBhcmVudFN0eWxlIjpudWxsfSwiUGFyZW50U3R5bGUiOnsiJHJlZiI6IjcwIn19LCJEYXRlU3R5bGUiOnsiJGlkIjoiMTgwIiwiRm9udFNldHRpbmdzIjp7IiRpZCI6IjE4MSIsIkZvbnRTaXplIjoxMCwiRm9udE5hbWUiOiJDYWxpYnJpIiwiSXNCb2xkIjpmYWxzZSwiSXNJdGFsaWMiOmZhbHNlLCJJc1VuZGVybGluZWQiOmZhbHNlLCJQYXJlbnRTdHlsZSI6eyIkcmVmIjoiNzgifX0sIkF1dG9TaXplIjowLCJGb3JlZ3JvdW5kIjp7IiRpZCI6IjE4MiIsIkNvbG9yIjp7IiRpZCI6IjE4MyIsIkEiOjI1NSwiUiI6MjMwLCJHIjo3MiwiQiI6MzV9fSwiTWF4V2lkdGgiOjIwMC4wLCJNYXhIZWlnaHQiOiJJbmZpbml0eSIsIlNtYXJ0Rm9yZWdyb3VuZElzQWN0aXZlIjpmYWxzZSwiSG9yaXpvbnRhbEFsaWdubWVudCI6MSwiVmVydGljYWxBbGlnbm1lbnQiOjAsIlNtYXJ0Rm9yZWdyb3VuZCI6bnVsbCwiQmFja2dyb3VuZEZpbGxUeXBlIjowLCJNYXJnaW4iOnsiJHJlZiI6IjgxIn0sIlBhZGRpbmciOnsiJHJlZiI6IjgyIn0sIkJhY2tncm91bmQiOnsiJHJlZiI6IjgzIn0sIklzVmlzaWJsZSI6dHJ1ZSwiV2lkdGgiOjAuMCwiSGVpZ2h0IjowLjAsIkJvcmRlclN0eWxlIjp7IiRpZCI6IjE4NCIsIkxpbmVDb2xvciI6bnVsbCwiTGluZVdlaWdodCI6MC4wLCJMaW5lVHlwZSI6MCwiUGFyZW50U3R5bGUiOm51bGx9LCJQYXJlbnRTdHlsZSI6eyIkcmVmIjoiNzcifX0sIkRhdGVGb3JtYXQiOnsiJHJlZiI6Ijg0In0sIklzVmlzaWJsZSI6dHJ1ZSwiUGFyZW50U3R5bGUiOnsiJHJlZiI6IjU2In19LCJJbmRleCI6MCwiUGVyY2VudGFnZUNvbXBsZXRlIjpudWxsLCJQb3NpdGlvbiI6eyJSYXRpbyI6MC4wLCJJc0N1c3RvbSI6ZmFsc2V9LCJEYXRlRm9ybWF0Ijp7IiRyZWYiOiI4NCJ9LCJSZWxhdGVkVGFza0lkIjoiMDAwMDAwMDAtMDAwMC0wMDAwLTAwMDAtMDAwMDAwMDAwMDAwIiwiSWQiOiI0NzRkMjk3MS05OGQ1LTQyNWMtOTQ4Ny1lOWFiZGM0MDFkOGQiLCJJbXBvcnRJZCI6bnVsbCwiVGl0bGUiOiJFbnRlciB5b3VyIG1pbGVzdG9uZSBoZXJlIiwiTm90ZSI6bnVsbCwiSHlwZXJsaW5rIjp7IiRpZCI6IjE4NSIsIkFkZHJlc3MiOiIiLCJTdWJBZGRyZXNzIjoiIn0sIklzQ2hhbmdlZCI6ZmFsc2UsIklzTmV3IjpmYWxzZX0seyIkaWQiOiIxODYiLCJEYXRlIjoiMjAyMS0wMi0wMVQyMzo1OTowMFoiLCJTdHlsZSI6eyIkaWQiOiIxODciLCJTaGFwZSI6MywiQ29ubmVjdG9yTWFyZ2luIjp7IiRyZWYiOiI1NyJ9LCJDb25uZWN0b3JTdHlsZSI6eyIkaWQiOiIxODgiLCJMaW5lQ29sb3IiOnsiJGlkIjoiMTg5IiwiJHR5cGUiOiJOTFJFLkNvbW1vbi5Eb20uU29saWRDb2xvckJydXNoLCBOTFJFLkNvbW1vbiIsIkNvbG9yIjp7IiRpZCI6IjE5MCIsIkEiOjI1NSwiUiI6MjU1LCJHIjoyMDIsIkIiOjh9fSwiTGluZVdlaWdodCI6MS4wLCJMaW5lVHlwZSI6MCwiUGFyZW50U3R5bGUiOnsiJHJlZiI6IjU4In19LCJJc0JlbG93VGltZWJhbmQiOmZhbHNlLCJQb3NpdGlvbk9uVGFzayI6MCwiSGlkZURhdGUiOmZhbHNlLCJTaGFwZVNpemUiOjAsIlNwYWNpbmciOjIuMCwiUGFkZGluZyI6eyIkcmVmIjoiNjEifSwiU2hhcGVTdHlsZSI6eyIkaWQiOiIxOTEiLCJNYXJnaW4iOnsiJHJlZiI6IjYzIn0sIlBhZGRpbmciOnsiJHJlZiI6IjY0In0sIkJhY2tncm91bmQiOnsiJGlkIjoiMTkyIiwiQ29sb3IiOnsiJGlkIjoiMTkzIiwiQSI6MjU1LCJSIjoyMzAsIkciOjcyLCJCIjozNX19LCJJc1Zpc2libGUiOnRydWUsIldpZHRoIjoxMi4wLCJIZWlnaHQiOjE0LjAsIkJvcmRlclN0eWxlIjp7IiRpZCI6IjE5NCIsIkxpbmVDb2xvciI6eyIkcmVmIjoiNjgifSwiTGluZVdlaWdodCI6MC4wLCJMaW5lVHlwZSI6MCwiUGFyZW50U3R5bGUiOnsiJHJlZiI6IjY3In19LCJQYXJlbnRTdHlsZSI6eyIkcmVmIjoiNjIifX0sIlRpdGxlU3R5bGUiOnsiJGlkIjoiMTk1IiwiRm9udFNldHRpbmdzIjp7IiRpZCI6IjE5NiIsIkZvbnRTaXplIjoxMSwiRm9udE5hbWUiOiJDYWxpYnJpIiwiSXNCb2xkIjp0cnVlLCJJc0l0YWxpYyI6ZmFsc2UsIklzVW5kZXJsaW5lZCI6ZmFsc2UsIlBhcmVudFN0eWxlIjp7IiRyZWYiOiI3MSJ9fSwiQXV0b1NpemUiOjAsIkZvcmVncm91bmQiOnsiJGlkIjoiMTk3IiwiQ29sb3IiOnsiJGlkIjoiMTk4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NCJ9LCJQYWRkaW5nIjp7IiRyZWYiOiI3NSJ9LCJCYWNrZ3JvdW5kIjp7IiRyZWYiOiI3NiJ9LCJJc1Zpc2libGUiOnRydWUsIldpZHRoIjowLjAsIkhlaWdodCI6MC4wLCJCb3JkZXJTdHlsZSI6eyIkaWQiOiIxOTkiLCJMaW5lQ29sb3IiOm51bGwsIkxpbmVXZWlnaHQiOjAuMCwiTGluZVR5cGUiOjAsIlBhcmVudFN0eWxlIjpudWxsfSwiUGFyZW50U3R5bGUiOnsiJHJlZiI6IjcwIn19LCJEYXRlU3R5bGUiOnsiJGlkIjoiMjAwIiwiRm9udFNldHRpbmdzIjp7IiRpZCI6IjIwMSIsIkZvbnRTaXplIjoxMCwiRm9udE5hbWUiOiJDYWxpYnJpIiwiSXNCb2xkIjpmYWxzZSwiSXNJdGFsaWMiOmZhbHNlLCJJc1VuZGVybGluZWQiOmZhbHNlLCJQYXJlbnRTdHlsZSI6eyIkcmVmIjoiNzgifX0sIkF1dG9TaXplIjowLCJGb3JlZ3JvdW5kIjp7IiRpZCI6IjIwMiIsIkNvbG9yIjp7IiRpZCI6IjIwMyIsIkEiOjI1NSwiUiI6MTk3LCJHIjoxNTUsIkIiOjB9fSwiTWF4V2lkdGgiOjIwMC4wLCJNYXhIZWlnaHQiOiJJbmZpbml0eSIsIlNtYXJ0Rm9yZWdyb3VuZElzQWN0aXZlIjpmYWxzZSwiSG9yaXpvbnRhbEFsaWdubWVudCI6MSwiVmVydGljYWxBbGlnbm1lbnQiOjAsIlNtYXJ0Rm9yZWdyb3VuZCI6bnVsbCwiQmFja2dyb3VuZEZpbGxUeXBlIjowLCJNYXJnaW4iOnsiJHJlZiI6IjgxIn0sIlBhZGRpbmciOnsiJHJlZiI6IjgyIn0sIkJhY2tncm91bmQiOnsiJHJlZiI6IjgzIn0sIklzVmlzaWJsZSI6dHJ1ZSwiV2lkdGgiOjAuMCwiSGVpZ2h0IjowLjAsIkJvcmRlclN0eWxlIjp7IiRpZCI6IjIwNCIsIkxpbmVDb2xvciI6bnVsbCwiTGluZVdlaWdodCI6MC4wLCJMaW5lVHlwZSI6MCwiUGFyZW50U3R5bGUiOm51bGx9LCJQYXJlbnRTdHlsZSI6eyIkcmVmIjoiNzcifX0sIkRhdGVGb3JtYXQiOnsiJHJlZiI6Ijg0In0sIklzVmlzaWJsZSI6dHJ1ZSwiUGFyZW50U3R5bGUiOnsiJHJlZiI6IjU2In19LCJJbmRleCI6MSwiUGVyY2VudGFnZUNvbXBsZXRlIjpudWxsLCJQb3NpdGlvbiI6eyJSYXRpbyI6MC4wLCJJc0N1c3RvbSI6ZmFsc2V9LCJEYXRlRm9ybWF0Ijp7IiRyZWYiOiI4NCJ9LCJSZWxhdGVkVGFza0lkIjoiMDAwMDAwMDAtMDAwMC0wMDAwLTAwMDAtMDAwMDAwMDAwMDAwIiwiSWQiOiIwNTdkMzMzOS1jODc5LTQ0NGUtOTcyNC1jOWJiYjY2ZDVmYTIiLCJJbXBvcnRJZCI6bnVsbCwiVGl0bGUiOiJFbnRlciB5b3VyIG1pbGVzdG9uZSBoZXJlIiwiTm90ZSI6bnVsbCwiSHlwZXJsaW5rIjp7IiRpZCI6IjIwNSIsIkFkZHJlc3MiOiIiLCJTdWJBZGRyZXNzIjoiIn0sIklzQ2hhbmdlZCI6ZmFsc2UsIklzTmV3IjpmYWxzZX0seyIkaWQiOiIyMDYiLCJEYXRlIjoiMjAyMS0wNC0yOVQyMzo1OTowMFoiLCJTdHlsZSI6eyIkaWQiOiIyMDciLCJTaGFwZSI6NywiQ29ubmVjdG9yTWFyZ2luIjp7IiRyZWYiOiI1NyJ9LCJDb25uZWN0b3JTdHlsZSI6eyIkaWQiOiIyMDgiLCJMaW5lQ29sb3IiOnsiJGlkIjoiMjA5IiwiJHR5cGUiOiJOTFJFLkNvbW1vbi5Eb20uU29saWRDb2xvckJydXNoLCBOTFJFLkNvbW1vbiIsIkNvbG9yIjp7IiRpZCI6IjIxMCIsIkEiOjI1NSwiUiI6MjQ4LCJHIjoxNDcsIkIiOjI5fX0sIkxpbmVXZWlnaHQiOjEuMCwiTGluZVR5cGUiOjAsIlBhcmVudFN0eWxlIjp7IiRyZWYiOiI1OCJ9fSwiSXNCZWxvd1RpbWViYW5kIjpmYWxzZSwiUG9zaXRpb25PblRhc2siOjAsIkhpZGVEYXRlIjpmYWxzZSwiU2hhcGVTaXplIjowLCJTcGFjaW5nIjoyLjAsIlBhZGRpbmciOnsiJHJlZiI6IjYxIn0sIlNoYXBlU3R5bGUiOnsiJGlkIjoiMjExIiwiTWFyZ2luIjp7IiRyZWYiOiI2MyJ9LCJQYWRkaW5nIjp7IiRyZWYiOiI2NCJ9LCJCYWNrZ3JvdW5kIjp7IiRpZCI6IjIxMiIsIkNvbG9yIjp7IiRpZCI6IjIxMyIsIkEiOjI1NSwiUiI6MjQ4LCJHIjoxNDcsIkIiOjI5fX0sIklzVmlzaWJsZSI6dHJ1ZSwiV2lkdGgiOjEyLjAsIkhlaWdodCI6MTQuMCwiQm9yZGVyU3R5bGUiOnsiJGlkIjoiMjE0IiwiTGluZUNvbG9yIjp7IiRyZWYiOiI2OCJ9LCJMaW5lV2VpZ2h0IjowLjAsIkxpbmVUeXBlIjowLCJQYXJlbnRTdHlsZSI6eyIkcmVmIjoiNjcifX0sIlBhcmVudFN0eWxlIjp7IiRyZWYiOiI2MiJ9fSwiVGl0bGVTdHlsZSI6eyIkaWQiOiIyMTUiLCJGb250U2V0dGluZ3MiOnsiJGlkIjoiMjE2IiwiRm9udFNpemUiOjExLCJGb250TmFtZSI6IkNhbGlicmkiLCJJc0JvbGQiOnRydWUsIklzSXRhbGljIjpmYWxzZSwiSXNVbmRlcmxpbmVkIjpmYWxzZSwiUGFyZW50U3R5bGUiOnsiJHJlZiI6IjcxIn19LCJBdXRvU2l6ZSI6MCwiRm9yZWdyb3VuZCI6eyIkaWQiOiIyMTciLCJDb2xvciI6eyIkaWQiOiIyMTg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0In0sIlBhZGRpbmciOnsiJHJlZiI6Ijc1In0sIkJhY2tncm91bmQiOnsiJHJlZiI6Ijc2In0sIklzVmlzaWJsZSI6dHJ1ZSwiV2lkdGgiOjAuMCwiSGVpZ2h0IjowLjAsIkJvcmRlclN0eWxlIjp7IiRpZCI6IjIxOSIsIkxpbmVDb2xvciI6bnVsbCwiTGluZVdlaWdodCI6MC4wLCJMaW5lVHlwZSI6MCwiUGFyZW50U3R5bGUiOm51bGx9LCJQYXJlbnRTdHlsZSI6eyIkcmVmIjoiNzAifX0sIkRhdGVTdHlsZSI6eyIkaWQiOiIyMjAiLCJGb250U2V0dGluZ3MiOnsiJGlkIjoiMjIxIiwiRm9udFNpemUiOjEwLCJGb250TmFtZSI6IkNhbGlicmkiLCJJc0JvbGQiOmZhbHNlLCJJc0l0YWxpYyI6ZmFsc2UsIklzVW5kZXJsaW5lZCI6ZmFsc2UsIlBhcmVudFN0eWxlIjp7IiRyZWYiOiI3OCJ9fSwiQXV0b1NpemUiOjAsIkZvcmVncm91bmQiOnsiJGlkIjoiMjIyIiwiQ29sb3IiOnsiJGlkIjoiMjIzIiwiQSI6MjU1LCJSIjoyNDgsIkciOjE0NywiQiI6Mjl9fSwiTWF4V2lkdGgiOjIwMC4wLCJNYXhIZWlnaHQiOiJJbmZpbml0eSIsIlNtYXJ0Rm9yZWdyb3VuZElzQWN0aXZlIjpmYWxzZSwiSG9yaXpvbnRhbEFsaWdubWVudCI6MSwiVmVydGljYWxBbGlnbm1lbnQiOjAsIlNtYXJ0Rm9yZWdyb3VuZCI6bnVsbCwiQmFja2dyb3VuZEZpbGxUeXBlIjowLCJNYXJnaW4iOnsiJHJlZiI6IjgxIn0sIlBhZGRpbmciOnsiJHJlZiI6IjgyIn0sIkJhY2tncm91bmQiOnsiJHJlZiI6IjgzIn0sIklzVmlzaWJsZSI6dHJ1ZSwiV2lkdGgiOjAuMCwiSGVpZ2h0IjowLjAsIkJvcmRlclN0eWxlIjp7IiRpZCI6IjIyNCIsIkxpbmVDb2xvciI6bnVsbCwiTGluZVdlaWdodCI6MC4wLCJMaW5lVHlwZSI6MCwiUGFyZW50U3R5bGUiOm51bGx9LCJQYXJlbnRTdHlsZSI6eyIkcmVmIjoiNzcifX0sIkRhdGVGb3JtYXQiOnsiJHJlZiI6Ijg0In0sIklzVmlzaWJsZSI6dHJ1ZSwiUGFyZW50U3R5bGUiOnsiJHJlZiI6IjU2In19LCJJbmRleCI6MiwiUGVyY2VudGFnZUNvbXBsZXRlIjpudWxsLCJQb3NpdGlvbiI6eyJSYXRpbyI6MC4wLCJJc0N1c3RvbSI6ZmFsc2V9LCJEYXRlRm9ybWF0Ijp7IiRyZWYiOiI4NCJ9LCJSZWxhdGVkVGFza0lkIjoiMDAwMDAwMDAtMDAwMC0wMDAwLTAwMDAtMDAwMDAwMDAwMDAwIiwiSWQiOiIyM2FiZTY0My1kNzY2LTRjMTYtYTg3ZC0wOTkzODc2Y2IzMGEiLCJJbXBvcnRJZCI6bnVsbCwiVGl0bGUiOiJFbnRlciB5b3VyIG1pbGVzdG9uZSBoZXJlIiwiTm90ZSI6bnVsbCwiSHlwZXJsaW5rIjp7IiRpZCI6IjIyNSIsIkFkZHJlc3MiOiIiLCJTdWJBZGRyZXNzIjoiIn0sIklzQ2hhbmdlZCI6ZmFsc2UsIklzTmV3IjpmYWxzZX0seyIkaWQiOiIyMjYiLCJEYXRlIjoiMjAyMS0wNi0xN1QyMzo1OTowMFoiLCJTdHlsZSI6eyIkaWQiOiIyMjciLCJTaGFwZSI6NywiQ29ubmVjdG9yTWFyZ2luIjp7IiRyZWYiOiI1NyJ9LCJDb25uZWN0b3JTdHlsZSI6eyIkaWQiOiIyMjgiLCJMaW5lQ29sb3IiOnsiJGlkIjoiMjI5IiwiJHR5cGUiOiJOTFJFLkNvbW1vbi5Eb20uU29saWRDb2xvckJydXNoLCBOTFJFLkNvbW1vbiIsIkNvbG9yIjp7IiRpZCI6IjIzMCIsIkEiOjI1NSwiUiI6MjA2LCJHIjoxNDEsIkIiOjYyfX0sIkxpbmVXZWlnaHQiOjEuMCwiTGluZVR5cGUiOjAsIlBhcmVudFN0eWxlIjp7IiRyZWYiOiI1OCJ9fSwiSXNCZWxvd1RpbWViYW5kIjpmYWxzZSwiUG9zaXRpb25PblRhc2siOjAsIkhpZGVEYXRlIjpmYWxzZSwiU2hhcGVTaXplIjowLCJTcGFjaW5nIjoyLjAsIlBhZGRpbmciOnsiJHJlZiI6IjYxIn0sIlNoYXBlU3R5bGUiOnsiJGlkIjoiMjMxIiwiTWFyZ2luIjp7IiRyZWYiOiI2MyJ9LCJQYWRkaW5nIjp7IiRyZWYiOiI2NCJ9LCJCYWNrZ3JvdW5kIjp7IiRpZCI6IjIzMiIsIkNvbG9yIjp7IiRpZCI6IjIzMyIsIkEiOjI1NSwiUiI6MTU2LCJHIjoxMDYsIkIiOjEwNn19LCJJc1Zpc2libGUiOnRydWUsIldpZHRoIjoxMi4wLCJIZWlnaHQiOjE0LjAsIkJvcmRlclN0eWxlIjp7IiRpZCI6IjIzNCIsIkxpbmVDb2xvciI6eyIkcmVmIjoiNjgifSwiTGluZVdlaWdodCI6MC4wLCJMaW5lVHlwZSI6MCwiUGFyZW50U3R5bGUiOnsiJHJlZiI6IjY3In19LCJQYXJlbnRTdHlsZSI6eyIkcmVmIjoiNjIifX0sIlRpdGxlU3R5bGUiOnsiJGlkIjoiMjM1IiwiRm9udFNldHRpbmdzIjp7IiRpZCI6IjIzNiIsIkZvbnRTaXplIjoxMSwiRm9udE5hbWUiOiJDYWxpYnJpIiwiSXNCb2xkIjp0cnVlLCJJc0l0YWxpYyI6ZmFsc2UsIklzVW5kZXJsaW5lZCI6ZmFsc2UsIlBhcmVudFN0eWxlIjp7IiRyZWYiOiI3MSJ9fSwiQXV0b1NpemUiOjAsIkZvcmVncm91bmQiOnsiJGlkIjoiMjM3IiwiQ29sb3IiOnsiJGlkIjoiMjM4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NCJ9LCJQYWRkaW5nIjp7IiRyZWYiOiI3NSJ9LCJCYWNrZ3JvdW5kIjp7IiRyZWYiOiI3NiJ9LCJJc1Zpc2libGUiOnRydWUsIldpZHRoIjowLjAsIkhlaWdodCI6MC4wLCJCb3JkZXJTdHlsZSI6eyIkaWQiOiIyMzkiLCJMaW5lQ29sb3IiOm51bGwsIkxpbmVXZWlnaHQiOjAuMCwiTGluZVR5cGUiOjAsIlBhcmVudFN0eWxlIjpudWxsfSwiUGFyZW50U3R5bGUiOnsiJHJlZiI6IjcwIn19LCJEYXRlU3R5bGUiOnsiJGlkIjoiMjQwIiwiRm9udFNldHRpbmdzIjp7IiRpZCI6IjI0MSIsIkZvbnRTaXplIjoxMCwiRm9udE5hbWUiOiJDYWxpYnJpIiwiSXNCb2xkIjpmYWxzZSwiSXNJdGFsaWMiOmZhbHNlLCJJc1VuZGVybGluZWQiOmZhbHNlLCJQYXJlbnRTdHlsZSI6eyIkcmVmIjoiNzgifX0sIkF1dG9TaXplIjowLCJGb3JlZ3JvdW5kIjp7IiRpZCI6IjI0MiIsIkNvbG9yIjp7IiRpZCI6IjI0MyIsIkEiOjI1NSwiUiI6MTU2LCJHIjoxMDYsIkIiOjEwNn19LCJNYXhXaWR0aCI6MjAwLjAsIk1heEhlaWdodCI6IkluZmluaXR5IiwiU21hcnRGb3JlZ3JvdW5kSXNBY3RpdmUiOmZhbHNlLCJIb3Jpem9udGFsQWxpZ25tZW50IjoxLCJWZXJ0aWNhbEFsaWdubWVudCI6MCwiU21hcnRGb3JlZ3JvdW5kIjpudWxsLCJCYWNrZ3JvdW5kRmlsbFR5cGUiOjAsIk1hcmdpbiI6eyIkcmVmIjoiODEifSwiUGFkZGluZyI6eyIkcmVmIjoiODIifSwiQmFja2dyb3VuZCI6eyIkcmVmIjoiODMifSwiSXNWaXNpYmxlIjp0cnVlLCJXaWR0aCI6MC4wLCJIZWlnaHQiOjAuMCwiQm9yZGVyU3R5bGUiOnsiJGlkIjoiMjQ0IiwiTGluZUNvbG9yIjpudWxsLCJMaW5lV2VpZ2h0IjowLjAsIkxpbmVUeXBlIjowLCJQYXJlbnRTdHlsZSI6bnVsbH0sIlBhcmVudFN0eWxlIjp7IiRyZWYiOiI3NyJ9fSwiRGF0ZUZvcm1hdCI6eyIkcmVmIjoiODQifSwiSXNWaXNpYmxlIjp0cnVlLCJQYXJlbnRTdHlsZSI6eyIkcmVmIjoiNTYifX0sIkluZGV4IjozLCJQZXJjZW50YWdlQ29tcGxldGUiOm51bGwsIlBvc2l0aW9uIjp7IlJhdGlvIjowLjAsIklzQ3VzdG9tIjpmYWxzZX0sIkRhdGVGb3JtYXQiOnsiJHJlZiI6Ijg0In0sIlJlbGF0ZWRUYXNrSWQiOiIwMDAwMDAwMC0wMDAwLTAwMDAtMDAwMC0wMDAwMDAwMDAwMDAiLCJJZCI6ImUxYzdjZjg0LWM1ODktNDdlMi05ZDM5LWI4YWU2MGY0NTQ5OCIsIkltcG9ydElkIjpudWxsLCJUaXRsZSI6IkVudGVyIHlvdXIgbWlsZXN0b25lIGhlcmUiLCJOb3RlIjpudWxsLCJIeXBlcmxpbmsiOnsiJGlkIjoiMjQ1IiwiQWRkcmVzcyI6IiIsIlN1YkFkZHJlc3MiOiIifSwiSXNDaGFuZ2VkIjpmYWxzZSwiSXNOZXciOmZhbHNlfSx7IiRpZCI6IjI0NiIsIkRhdGUiOiIyMDIxLTA4LTA1VDIzOjU5OjAwWiIsIlN0eWxlIjp7IiRpZCI6IjI0NyIsIlNoYXBlIjoxMiwiQ29ubmVjdG9yTWFyZ2luIjp7IiRyZWYiOiI1NyJ9LCJDb25uZWN0b3JTdHlsZSI6eyIkaWQiOiIyNDgiLCJMaW5lQ29sb3IiOnsiJGlkIjoiMjQ5IiwiJHR5cGUiOiJOTFJFLkNvbW1vbi5Eb20uU29saWRDb2xvckJydXNoLCBOTFJFLkNvbW1vbiIsIkNvbG9yIjp7IiRpZCI6IjI1MCIsIkEiOjI1NSwiUiI6MjM2LCJHIjoxMTIsIkIiOjIyfX0sIkxpbmVXZWlnaHQiOjEuMCwiTGluZVR5cGUiOjAsIlBhcmVudFN0eWxlIjp7IiRyZWYiOiI1OCJ9fSwiSXNCZWxvd1RpbWViYW5kIjpmYWxzZSwiUG9zaXRpb25PblRhc2siOjAsIkhpZGVEYXRlIjpmYWxzZSwiU2hhcGVTaXplIjowLCJTcGFjaW5nIjoyLjAsIlBhZGRpbmciOnsiJHJlZiI6IjYxIn0sIlNoYXBlU3R5bGUiOnsiJGlkIjoiMjUxIiwiTWFyZ2luIjp7IiRyZWYiOiI2MyJ9LCJQYWRkaW5nIjp7IiRyZWYiOiI2NCJ9LCJCYWNrZ3JvdW5kIjp7IiRpZCI6IjI1MiIsIkNvbG9yIjp7IiRpZCI6IjI1MyIsIkEiOjI1NSwiUiI6MjM2LCJHIjoxMTIsIkIiOjIyfX0sIklzVmlzaWJsZSI6dHJ1ZSwiV2lkdGgiOjEyLjAsIkhlaWdodCI6MTQuMCwiQm9yZGVyU3R5bGUiOnsiJGlkIjoiMjU0IiwiTGluZUNvbG9yIjp7IiRyZWYiOiI2OCJ9LCJMaW5lV2VpZ2h0IjowLjAsIkxpbmVUeXBlIjowLCJQYXJlbnRTdHlsZSI6eyIkcmVmIjoiNjcifX0sIlBhcmVudFN0eWxlIjp7IiRyZWYiOiI2MiJ9fSwiVGl0bGVTdHlsZSI6eyIkaWQiOiIyNTUiLCJGb250U2V0dGluZ3MiOnsiJGlkIjoiMjU2IiwiRm9udFNpemUiOjExLCJGb250TmFtZSI6IkNhbGlicmkiLCJJc0JvbGQiOnRydWUsIklzSXRhbGljIjpmYWxzZSwiSXNVbmRlcmxpbmVkIjpmYWxzZSwiUGFyZW50U3R5bGUiOnsiJHJlZiI6IjcxIn19LCJBdXRvU2l6ZSI6MCwiRm9yZWdyb3VuZCI6eyIkaWQiOiIyNTciLCJDb2xvciI6eyIkaWQiOiIyNTg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0In0sIlBhZGRpbmciOnsiJHJlZiI6Ijc1In0sIkJhY2tncm91bmQiOnsiJHJlZiI6Ijc2In0sIklzVmlzaWJsZSI6dHJ1ZSwiV2lkdGgiOjAuMCwiSGVpZ2h0IjowLjAsIkJvcmRlclN0eWxlIjp7IiRpZCI6IjI1OSIsIkxpbmVDb2xvciI6bnVsbCwiTGluZVdlaWdodCI6MC4wLCJMaW5lVHlwZSI6MCwiUGFyZW50U3R5bGUiOm51bGx9LCJQYXJlbnRTdHlsZSI6eyIkcmVmIjoiNzAifX0sIkRhdGVTdHlsZSI6eyIkaWQiOiIyNjAiLCJGb250U2V0dGluZ3MiOnsiJGlkIjoiMjYxIiwiRm9udFNpemUiOjEwLCJGb250TmFtZSI6IkNhbGlicmkiLCJJc0JvbGQiOmZhbHNlLCJJc0l0YWxpYyI6ZmFsc2UsIklzVW5kZXJsaW5lZCI6ZmFsc2UsIlBhcmVudFN0eWxlIjp7IiRyZWYiOiI3OCJ9fSwiQXV0b1NpemUiOjAsIkZvcmVncm91bmQiOnsiJGlkIjoiMjYyIiwiQ29sb3IiOnsiJGlkIjoiMjYzIiwiQSI6MjU1LCJSIjoyNDgsIkciOjE0NywiQiI6Mjl9fSwiTWF4V2lkdGgiOjIwMC4wLCJNYXhIZWlnaHQiOiJJbmZpbml0eSIsIlNtYXJ0Rm9yZWdyb3VuZElzQWN0aXZlIjpmYWxzZSwiSG9yaXpvbnRhbEFsaWdubWVudCI6MSwiVmVydGljYWxBbGlnbm1lbnQiOjAsIlNtYXJ0Rm9yZWdyb3VuZCI6bnVsbCwiQmFja2dyb3VuZEZpbGxUeXBlIjowLCJNYXJnaW4iOnsiJHJlZiI6IjgxIn0sIlBhZGRpbmciOnsiJHJlZiI6IjgyIn0sIkJhY2tncm91bmQiOnsiJHJlZiI6IjgzIn0sIklzVmlzaWJsZSI6dHJ1ZSwiV2lkdGgiOjAuMCwiSGVpZ2h0IjowLjAsIkJvcmRlclN0eWxlIjp7IiRpZCI6IjI2NCIsIkxpbmVDb2xvciI6bnVsbCwiTGluZVdlaWdodCI6MC4wLCJMaW5lVHlwZSI6MCwiUGFyZW50U3R5bGUiOm51bGx9LCJQYXJlbnRTdHlsZSI6eyIkcmVmIjoiNzcifX0sIkRhdGVGb3JtYXQiOnsiJHJlZiI6Ijg0In0sIklzVmlzaWJsZSI6dHJ1ZSwiUGFyZW50U3R5bGUiOnsiJHJlZiI6IjU2In19LCJJbmRleCI6NCwiUGVyY2VudGFnZUNvbXBsZXRlIjpudWxsLCJQb3NpdGlvbiI6eyJSYXRpbyI6MC4wLCJJc0N1c3RvbSI6ZmFsc2V9LCJEYXRlRm9ybWF0Ijp7IiRyZWYiOiI4NCJ9LCJSZWxhdGVkVGFza0lkIjoiMDAwMDAwMDAtMDAwMC0wMDAwLTAwMDAtMDAwMDAwMDAwMDAwIiwiSWQiOiJjY2ViYTgxZS0wMjY2LTQ1YWUtOWRlNS1jNjNhZTRhZDQ3NzgiLCJJbXBvcnRJZCI6bnVsbCwiVGl0bGUiOiJFbnRlciB5b3VyIG1pbGVzdG9uZSBoZXJlIiwiTm90ZSI6bnVsbCwiSHlwZXJsaW5rIjp7IiRpZCI6IjI2NSIsIkFkZHJlc3MiOiIiLCJTdWJBZGRyZXNzIjoiIn0sIklzQ2hhbmdlZCI6ZmFsc2UsIklzTmV3IjpmYWxzZX0seyIkaWQiOiIyNjYiLCJEYXRlIjoiMjAyMS0xMC0yM1QyMzo1OTowMFoiLCJTdHlsZSI6eyIkaWQiOiIyNjciLCJTaGFwZSI6NiwiQ29ubmVjdG9yTWFyZ2luIjp7IiRyZWYiOiI1NyJ9LCJDb25uZWN0b3JTdHlsZSI6eyIkaWQiOiIyNjgiLCJMaW5lQ29sb3IiOnsiJGlkIjoiMjY5IiwiJHR5cGUiOiJOTFJFLkNvbW1vbi5Eb20uU29saWRDb2xvckJydXNoLCBOTFJFLkNvbW1vbiIsIkNvbG9yIjp7IiRpZCI6IjI3MCIsIkEiOjI1NSwiUiI6MjMwLCJHIjo3MiwiQiI6MzV9fSwiTGluZVdlaWdodCI6MS4wLCJMaW5lVHlwZSI6MCwiUGFyZW50U3R5bGUiOnsiJHJlZiI6IjU4In19LCJJc0JlbG93VGltZWJhbmQiOmZhbHNlLCJQb3NpdGlvbk9uVGFzayI6MCwiSGlkZURhdGUiOmZhbHNlLCJTaGFwZVNpemUiOjAsIlNwYWNpbmciOjIuMCwiUGFkZGluZyI6eyIkcmVmIjoiNjEifSwiU2hhcGVTdHlsZSI6eyIkaWQiOiIyNzEiLCJNYXJnaW4iOnsiJHJlZiI6IjYzIn0sIlBhZGRpbmciOnsiJHJlZiI6IjY0In0sIkJhY2tncm91bmQiOnsiJGlkIjoiMjcyIiwiQ29sb3IiOnsiJGlkIjoiMjczIiwiQSI6MjU1LCJSIjoyMzAsIkciOjcyLCJCIjozNX19LCJJc1Zpc2libGUiOnRydWUsIldpZHRoIjoxMi4wLCJIZWlnaHQiOjE0LjAsIkJvcmRlclN0eWxlIjp7IiRpZCI6IjI3NCIsIkxpbmVDb2xvciI6eyIkcmVmIjoiNjgifSwiTGluZVdlaWdodCI6MC4wLCJMaW5lVHlwZSI6MCwiUGFyZW50U3R5bGUiOnsiJHJlZiI6IjY3In19LCJQYXJlbnRTdHlsZSI6eyIkcmVmIjoiNjIifX0sIlRpdGxlU3R5bGUiOnsiJGlkIjoiMjc1IiwiRm9udFNldHRpbmdzIjp7IiRpZCI6IjI3NiIsIkZvbnRTaXplIjoxMSwiRm9udE5hbWUiOiJDYWxpYnJpIiwiSXNCb2xkIjp0cnVlLCJJc0l0YWxpYyI6ZmFsc2UsIklzVW5kZXJsaW5lZCI6ZmFsc2UsIlBhcmVudFN0eWxlIjp7IiRyZWYiOiI3MSJ9fSwiQXV0b1NpemUiOjAsIkZvcmVncm91bmQiOnsiJGlkIjoiMjc3IiwiQ29sb3IiOnsiJGlkIjoiMjc4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NCJ9LCJQYWRkaW5nIjp7IiRyZWYiOiI3NSJ9LCJCYWNrZ3JvdW5kIjp7IiRyZWYiOiI3NiJ9LCJJc1Zpc2libGUiOnRydWUsIldpZHRoIjowLjAsIkhlaWdodCI6MC4wLCJCb3JkZXJTdHlsZSI6eyIkaWQiOiIyNzkiLCJMaW5lQ29sb3IiOm51bGwsIkxpbmVXZWlnaHQiOjAuMCwiTGluZVR5cGUiOjAsIlBhcmVudFN0eWxlIjpudWxsfSwiUGFyZW50U3R5bGUiOnsiJHJlZiI6IjcwIn19LCJEYXRlU3R5bGUiOnsiJGlkIjoiMjgwIiwiRm9udFNldHRpbmdzIjp7IiRpZCI6IjI4MSIsIkZvbnRTaXplIjoxMCwiRm9udE5hbWUiOiJDYWxpYnJpIiwiSXNCb2xkIjpmYWxzZSwiSXNJdGFsaWMiOmZhbHNlLCJJc1VuZGVybGluZWQiOmZhbHNlLCJQYXJlbnRTdHlsZSI6eyIkcmVmIjoiNzgifX0sIkF1dG9TaXplIjowLCJGb3JlZ3JvdW5kIjp7IiRpZCI6IjI4MiIsIkNvbG9yIjp7IiRpZCI6IjI4MyIsIkEiOjI1NSwiUiI6MjMwLCJHIjo3MiwiQiI6MzV9fSwiTWF4V2lkdGgiOjIwMC4wLCJNYXhIZWlnaHQiOiJJbmZpbml0eSIsIlNtYXJ0Rm9yZWdyb3VuZElzQWN0aXZlIjpmYWxzZSwiSG9yaXpvbnRhbEFsaWdubWVudCI6MSwiVmVydGljYWxBbGlnbm1lbnQiOjAsIlNtYXJ0Rm9yZWdyb3VuZCI6bnVsbCwiQmFja2dyb3VuZEZpbGxUeXBlIjowLCJNYXJnaW4iOnsiJHJlZiI6IjgxIn0sIlBhZGRpbmciOnsiJHJlZiI6IjgyIn0sIkJhY2tncm91bmQiOnsiJHJlZiI6IjgzIn0sIklzVmlzaWJsZSI6dHJ1ZSwiV2lkdGgiOjAuMCwiSGVpZ2h0IjowLjAsIkJvcmRlclN0eWxlIjp7IiRpZCI6IjI4NCIsIkxpbmVDb2xvciI6bnVsbCwiTGluZVdlaWdodCI6MC4wLCJMaW5lVHlwZSI6MCwiUGFyZW50U3R5bGUiOm51bGx9LCJQYXJlbnRTdHlsZSI6eyIkcmVmIjoiNzcifX0sIkRhdGVGb3JtYXQiOnsiJHJlZiI6Ijg0In0sIklzVmlzaWJsZSI6dHJ1ZSwiUGFyZW50U3R5bGUiOnsiJHJlZiI6IjU2In19LCJJbmRleCI6NSwiUGVyY2VudGFnZUNvbXBsZXRlIjpudWxsLCJQb3NpdGlvbiI6eyJSYXRpbyI6MC4wLCJJc0N1c3RvbSI6ZmFsc2V9LCJEYXRlRm9ybWF0Ijp7IiRyZWYiOiI4NCJ9LCJSZWxhdGVkVGFza0lkIjoiMDAwMDAwMDAtMDAwMC0wMDAwLTAwMDAtMDAwMDAwMDAwMDAwIiwiSWQiOiJlYzVlNjhkMi00NjFlLTQ0YjEtYTY3YS0yZmFlNWRjYmFhMGYiLCJJbXBvcnRJZCI6bnVsbCwiVGl0bGUiOiJFbnRlciB5b3VyIG1pbGVzdG9uZSBoZXJlIiwiTm90ZSI6bnVsbCwiSHlwZXJsaW5rIjp7IiRpZCI6IjI4NSIsIkFkZHJlc3MiOiIiLCJTdWJBZGRyZXNzIjoiIn0sIklzQ2hhbmdlZCI6ZmFsc2UsIklzTmV3IjpmYWxzZX0seyIkaWQiOiIyODYiLCJEYXRlIjoiMjAyMS0xMS0xMVQyMzo1OTowMFoiLCJTdHlsZSI6eyIkaWQiOiIyODciLCJTaGFwZSI6NiwiQ29ubmVjdG9yTWFyZ2luIjp7IiRyZWYiOiI1NyJ9LCJDb25uZWN0b3JTdHlsZSI6eyIkaWQiOiIyODgiLCJMaW5lQ29sb3IiOnsiJGlkIjoiMjg5IiwiJHR5cGUiOiJOTFJFLkNvbW1vbi5Eb20uU29saWRDb2xvckJydXNoLCBOTFJFLkNvbW1vbiIsIkNvbG9yIjp7IiRpZCI6IjI5MCIsIkEiOjI1NSwiUiI6MTU2LCJHIjoxMDYsIkIiOjEwNn19LCJMaW5lV2VpZ2h0IjoxLjAsIkxpbmVUeXBlIjowLCJQYXJlbnRTdHlsZSI6eyIkcmVmIjoiNTgifX0sIklzQmVsb3dUaW1lYmFuZCI6ZmFsc2UsIlBvc2l0aW9uT25UYXNrIjowLCJIaWRlRGF0ZSI6ZmFsc2UsIlNoYXBlU2l6ZSI6MCwiU3BhY2luZyI6Mi4wLCJQYWRkaW5nIjp7IiRyZWYiOiI2MSJ9LCJTaGFwZVN0eWxlIjp7IiRpZCI6IjI5MSIsIk1hcmdpbiI6eyIkcmVmIjoiNjMifSwiUGFkZGluZyI6eyIkcmVmIjoiNjQifSwiQmFja2dyb3VuZCI6eyIkaWQiOiIyOTIiLCJDb2xvciI6eyIkaWQiOiIyOTMiLCJBIjoyNTUsIlIiOjE1NiwiRyI6MTA2LCJCIjoxMDZ9fSwiSXNWaXNpYmxlIjp0cnVlLCJXaWR0aCI6MTIuMCwiSGVpZ2h0IjoxNC4wLCJCb3JkZXJTdHlsZSI6eyIkaWQiOiIyOTQiLCJMaW5lQ29sb3IiOnsiJHJlZiI6IjY4In0sIkxpbmVXZWlnaHQiOjAuMCwiTGluZVR5cGUiOjAsIlBhcmVudFN0eWxlIjp7IiRyZWYiOiI2NyJ9fSwiUGFyZW50U3R5bGUiOnsiJHJlZiI6IjYyIn19LCJUaXRsZVN0eWxlIjp7IiRpZCI6IjI5NSIsIkZvbnRTZXR0aW5ncyI6eyIkaWQiOiIyOTYiLCJGb250U2l6ZSI6MTEsIkZvbnROYW1lIjoiQ2FsaWJyaSIsIklzQm9sZCI6dHJ1ZSwiSXNJdGFsaWMiOmZhbHNlLCJJc1VuZGVybGluZWQiOmZhbHNlLCJQYXJlbnRTdHlsZSI6eyIkcmVmIjoiNzEifX0sIkF1dG9TaXplIjowLCJGb3JlZ3JvdW5kIjp7IiRpZCI6IjI5NyIsIkNvbG9yIjp7IiRpZCI6IjI5O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QifSwiUGFkZGluZyI6eyIkcmVmIjoiNzUifSwiQmFja2dyb3VuZCI6eyIkcmVmIjoiNzYifSwiSXNWaXNpYmxlIjp0cnVlLCJXaWR0aCI6MC4wLCJIZWlnaHQiOjAuMCwiQm9yZGVyU3R5bGUiOnsiJGlkIjoiMjk5IiwiTGluZUNvbG9yIjpudWxsLCJMaW5lV2VpZ2h0IjowLjAsIkxpbmVUeXBlIjowLCJQYXJlbnRTdHlsZSI6bnVsbH0sIlBhcmVudFN0eWxlIjp7IiRyZWYiOiI3MCJ9fSwiRGF0ZVN0eWxlIjp7IiRpZCI6IjMwMCIsIkZvbnRTZXR0aW5ncyI6eyIkaWQiOiIzMDEiLCJGb250U2l6ZSI6MTAsIkZvbnROYW1lIjoiQ2FsaWJyaSIsIklzQm9sZCI6ZmFsc2UsIklzSXRhbGljIjpmYWxzZSwiSXNVbmRlcmxpbmVkIjpmYWxzZSwiUGFyZW50U3R5bGUiOnsiJHJlZiI6Ijc4In19LCJBdXRvU2l6ZSI6MCwiRm9yZWdyb3VuZCI6eyIkaWQiOiIzMDIiLCJDb2xvciI6eyIkaWQiOiIzMDMiLCJBIjoyNTUsIlIiOjE1NiwiRyI6MTA2LCJCIjoxMDZ9fSwiTWF4V2lkdGgiOjIwMC4wLCJNYXhIZWlnaHQiOiJJbmZpbml0eSIsIlNtYXJ0Rm9yZWdyb3VuZElzQWN0aXZlIjpmYWxzZSwiSG9yaXpvbnRhbEFsaWdubWVudCI6MSwiVmVydGljYWxBbGlnbm1lbnQiOjAsIlNtYXJ0Rm9yZWdyb3VuZCI6bnVsbCwiQmFja2dyb3VuZEZpbGxUeXBlIjowLCJNYXJnaW4iOnsiJHJlZiI6IjgxIn0sIlBhZGRpbmciOnsiJHJlZiI6IjgyIn0sIkJhY2tncm91bmQiOnsiJHJlZiI6IjgzIn0sIklzVmlzaWJsZSI6dHJ1ZSwiV2lkdGgiOjAuMCwiSGVpZ2h0IjowLjAsIkJvcmRlclN0eWxlIjp7IiRpZCI6IjMwNCIsIkxpbmVDb2xvciI6bnVsbCwiTGluZVdlaWdodCI6MC4wLCJMaW5lVHlwZSI6MCwiUGFyZW50U3R5bGUiOm51bGx9LCJQYXJlbnRTdHlsZSI6eyIkcmVmIjoiNzcifX0sIkRhdGVGb3JtYXQiOnsiJHJlZiI6Ijg0In0sIklzVmlzaWJsZSI6dHJ1ZSwiUGFyZW50U3R5bGUiOnsiJHJlZiI6IjU2In19LCJJbmRleCI6NiwiUGVyY2VudGFnZUNvbXBsZXRlIjpudWxsLCJQb3NpdGlvbiI6eyJSYXRpbyI6MC4wLCJJc0N1c3RvbSI6ZmFsc2V9LCJEYXRlRm9ybWF0Ijp7IiRyZWYiOiI4NCJ9LCJSZWxhdGVkVGFza0lkIjoiMDAwMDAwMDAtMDAwMC0wMDAwLTAwMDAtMDAwMDAwMDAwMDAwIiwiSWQiOiJhNmVjNGY0Ny03Yzc2LTRlZTQtYThjMC01MWMwNzc1YTg2YjAiLCJJbXBvcnRJZCI6bnVsbCwiVGl0bGUiOiJFbnRlciB5b3VyIG1pbGVzdG9uZSBoZXJlIiwiTm90ZSI6bnVsbCwiSHlwZXJsaW5rIjp7IiRpZCI6IjMwNSIsIkFkZHJlc3MiOiIiLCJTdWJBZGRyZXNzIjoiIn0sIklzQ2hhbmdlZCI6ZmFsc2UsIklzTmV3IjpmYWxzZX0seyIkaWQiOiIzMDYiLCJEYXRlIjoiMjAyMS0xMi0wMVQyMzo1OTowMFoiLCJTdHlsZSI6eyIkaWQiOiIzMDciLCJTaGFwZSI6NiwiQ29ubmVjdG9yTWFyZ2luIjp7IiRyZWYiOiI1NyJ9LCJDb25uZWN0b3JTdHlsZSI6eyIkaWQiOiIzMDgiLCJMaW5lQ29sb3IiOnsiJGlkIjoiMzA5IiwiJHR5cGUiOiJOTFJFLkNvbW1vbi5Eb20uU29saWRDb2xvckJydXNoLCBOTFJFLkNvbW1vbiIsIkNvbG9yIjp7IiRpZCI6IjMxMCIsIkEiOjI1NSwiUiI6NTcsIkciOjQ4LCJCIjo0Mn19LCJMaW5lV2VpZ2h0IjoxLjAsIkxpbmVUeXBlIjowLCJQYXJlbnRTdHlsZSI6eyIkcmVmIjoiNTgifX0sIklzQmVsb3dUaW1lYmFuZCI6ZmFsc2UsIlBvc2l0aW9uT25UYXNrIjowLCJIaWRlRGF0ZSI6ZmFsc2UsIlNoYXBlU2l6ZSI6MCwiU3BhY2luZyI6Mi4wLCJQYWRkaW5nIjp7IiRyZWYiOiI2MSJ9LCJTaGFwZVN0eWxlIjp7IiRpZCI6IjMxMSIsIk1hcmdpbiI6eyIkcmVmIjoiNjMifSwiUGFkZGluZyI6eyIkcmVmIjoiNjQifSwiQmFja2dyb3VuZCI6eyIkaWQiOiIzMTIiLCJDb2xvciI6eyIkaWQiOiIzMTMiLCJBIjoyNTUsIlIiOjU3LCJHIjo0OCwiQiI6NDJ9fSwiSXNWaXNpYmxlIjp0cnVlLCJXaWR0aCI6MTIuMCwiSGVpZ2h0IjoxNC4wLCJCb3JkZXJTdHlsZSI6eyIkaWQiOiIzMTQiLCJMaW5lQ29sb3IiOnsiJHJlZiI6IjY4In0sIkxpbmVXZWlnaHQiOjAuMCwiTGluZVR5cGUiOjAsIlBhcmVudFN0eWxlIjp7IiRyZWYiOiI2NyJ9fSwiUGFyZW50U3R5bGUiOnsiJHJlZiI6IjYyIn19LCJUaXRsZVN0eWxlIjp7IiRpZCI6IjMxNSIsIkZvbnRTZXR0aW5ncyI6eyIkaWQiOiIzMTYiLCJGb250U2l6ZSI6MTEsIkZvbnROYW1lIjoiQ2FsaWJyaSIsIklzQm9sZCI6dHJ1ZSwiSXNJdGFsaWMiOmZhbHNlLCJJc1VuZGVybGluZWQiOmZhbHNlLCJQYXJlbnRTdHlsZSI6eyIkcmVmIjoiNzEifX0sIkF1dG9TaXplIjowLCJGb3JlZ3JvdW5kIjp7IiRpZCI6IjMxNyIsIkNvbG9yIjp7IiRpZCI6IjMxO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QifSwiUGFkZGluZyI6eyIkcmVmIjoiNzUifSwiQmFja2dyb3VuZCI6eyIkcmVmIjoiNzYifSwiSXNWaXNpYmxlIjp0cnVlLCJXaWR0aCI6MC4wLCJIZWlnaHQiOjAuMCwiQm9yZGVyU3R5bGUiOnsiJGlkIjoiMzE5IiwiTGluZUNvbG9yIjpudWxsLCJMaW5lV2VpZ2h0IjowLjAsIkxpbmVUeXBlIjowLCJQYXJlbnRTdHlsZSI6bnVsbH0sIlBhcmVudFN0eWxlIjp7IiRyZWYiOiI3MCJ9fSwiRGF0ZVN0eWxlIjp7IiRpZCI6IjMyMCIsIkZvbnRTZXR0aW5ncyI6eyIkaWQiOiIzMjEiLCJGb250U2l6ZSI6MTAsIkZvbnROYW1lIjoiQ2FsaWJyaSIsIklzQm9sZCI6ZmFsc2UsIklzSXRhbGljIjpmYWxzZSwiSXNVbmRlcmxpbmVkIjpmYWxzZSwiUGFyZW50U3R5bGUiOnsiJHJlZiI6Ijc4In19LCJBdXRvU2l6ZSI6MCwiRm9yZWdyb3VuZCI6eyIkaWQiOiIzMjIiLCJDb2xvciI6eyIkaWQiOiIzMjMiLCJBIjoyNTUsIlIiOjU3LCJHIjo0OCwiQiI6NDJ9fSwiTWF4V2lkdGgiOjIwMC4wLCJNYXhIZWlnaHQiOiJJbmZpbml0eSIsIlNtYXJ0Rm9yZWdyb3VuZElzQWN0aXZlIjpmYWxzZSwiSG9yaXpvbnRhbEFsaWdubWVudCI6MSwiVmVydGljYWxBbGlnbm1lbnQiOjAsIlNtYXJ0Rm9yZWdyb3VuZCI6bnVsbCwiQmFja2dyb3VuZEZpbGxUeXBlIjowLCJNYXJnaW4iOnsiJHJlZiI6IjgxIn0sIlBhZGRpbmciOnsiJHJlZiI6IjgyIn0sIkJhY2tncm91bmQiOnsiJHJlZiI6IjgzIn0sIklzVmlzaWJsZSI6dHJ1ZSwiV2lkdGgiOjAuMCwiSGVpZ2h0IjowLjAsIkJvcmRlclN0eWxlIjp7IiRpZCI6IjMyNCIsIkxpbmVDb2xvciI6bnVsbCwiTGluZVdlaWdodCI6MC4wLCJMaW5lVHlwZSI6MCwiUGFyZW50U3R5bGUiOm51bGx9LCJQYXJlbnRTdHlsZSI6eyIkcmVmIjoiNzcifX0sIkRhdGVGb3JtYXQiOnsiJHJlZiI6Ijg0In0sIklzVmlzaWJsZSI6dHJ1ZSwiUGFyZW50U3R5bGUiOnsiJHJlZiI6IjU2In19LCJJbmRleCI6NywiUGVyY2VudGFnZUNvbXBsZXRlIjpudWxsLCJQb3NpdGlvbiI6eyJSYXRpbyI6MC4wLCJJc0N1c3RvbSI6ZmFsc2V9LCJEYXRlRm9ybWF0Ijp7IiRyZWYiOiI4NCJ9LCJSZWxhdGVkVGFza0lkIjoiMDAwMDAwMDAtMDAwMC0wMDAwLTAwMDAtMDAwMDAwMDAwMDAwIiwiSWQiOiJmYzMyZGUyOC01NWRjLTQyN2QtYTdmMC1lMjk4ZjlmMDQyOWEiLCJJbXBvcnRJZCI6bnVsbCwiVGl0bGUiOiJFbnRlciB5b3VyIG1pbGVzdG9uZSBoZXJlIiwiTm90ZSI6bnVsbCwiSHlwZXJsaW5rIjp7IiRpZCI6IjMyNSIsIkFkZHJlc3MiOiIiLCJTdWJBZGRyZXNzIjoiIn0sIklzQ2hhbmdlZCI6ZmFsc2UsIklzTmV3IjpmYWxzZX0seyIkaWQiOiIzMjYiLCJEYXRlIjoiMjAyMi0wMi0xN1QyMzo1OTowMFoiLCJTdHlsZSI6eyIkaWQiOiIzMjciLCJTaGFwZSI6NywiQ29ubmVjdG9yTWFyZ2luIjp7IiRyZWYiOiI1NyJ9LCJDb25uZWN0b3JTdHlsZSI6eyIkaWQiOiIzMjgiLCJMaW5lQ29sb3IiOnsiJGlkIjoiMzI5IiwiJHR5cGUiOiJOTFJFLkNvbW1vbi5Eb20uU29saWRDb2xvckJydXNoLCBOTFJFLkNvbW1vbiIsIkNvbG9yIjp7IiRpZCI6IjMzMCIsIkEiOjI1NSwiUiI6MjU1LCJHIjoyMDIsIkIiOjh9fSwiTGluZVdlaWdodCI6MS4wLCJMaW5lVHlwZSI6MCwiUGFyZW50U3R5bGUiOnsiJHJlZiI6IjU4In19LCJJc0JlbG93VGltZWJhbmQiOmZhbHNlLCJQb3NpdGlvbk9uVGFzayI6MCwiSGlkZURhdGUiOmZhbHNlLCJTaGFwZVNpemUiOjAsIlNwYWNpbmciOjIuMCwiUGFkZGluZyI6eyIkcmVmIjoiNjEifSwiU2hhcGVTdHlsZSI6eyIkaWQiOiIzMzEiLCJNYXJnaW4iOnsiJHJlZiI6IjYzIn0sIlBhZGRpbmciOnsiJHJlZiI6IjY0In0sIkJhY2tncm91bmQiOnsiJGlkIjoiMzMyIiwiQ29sb3IiOnsiJGlkIjoiMzMzIiwiQSI6MjU1LCJSIjoyNTUsIkciOjIwMiwiQiI6OH19LCJJc1Zpc2libGUiOnRydWUsIldpZHRoIjoxMi4wLCJIZWlnaHQiOjE0LjAsIkJvcmRlclN0eWxlIjp7IiRpZCI6IjMzNCIsIkxpbmVDb2xvciI6eyIkcmVmIjoiNjgifSwiTGluZVdlaWdodCI6MC4wLCJMaW5lVHlwZSI6MCwiUGFyZW50U3R5bGUiOnsiJHJlZiI6IjY3In19LCJQYXJlbnRTdHlsZSI6eyIkcmVmIjoiNjIifX0sIlRpdGxlU3R5bGUiOnsiJGlkIjoiMzM1IiwiRm9udFNldHRpbmdzIjp7IiRpZCI6IjMzNiIsIkZvbnRTaXplIjoxMSwiRm9udE5hbWUiOiJDYWxpYnJpIiwiSXNCb2xkIjp0cnVlLCJJc0l0YWxpYyI6ZmFsc2UsIklzVW5kZXJsaW5lZCI6ZmFsc2UsIlBhcmVudFN0eWxlIjp7IiRyZWYiOiI3MSJ9fSwiQXV0b1NpemUiOjAsIkZvcmVncm91bmQiOnsiJGlkIjoiMzM3IiwiQ29sb3IiOnsiJGlkIjoiMzM4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NCJ9LCJQYWRkaW5nIjp7IiRyZWYiOiI3NSJ9LCJCYWNrZ3JvdW5kIjp7IiRyZWYiOiI3NiJ9LCJJc1Zpc2libGUiOnRydWUsIldpZHRoIjowLjAsIkhlaWdodCI6MC4wLCJCb3JkZXJTdHlsZSI6eyIkaWQiOiIzMzkiLCJMaW5lQ29sb3IiOm51bGwsIkxpbmVXZWlnaHQiOjAuMCwiTGluZVR5cGUiOjAsIlBhcmVudFN0eWxlIjpudWxsfSwiUGFyZW50U3R5bGUiOnsiJHJlZiI6IjcwIn19LCJEYXRlU3R5bGUiOnsiJGlkIjoiMzQwIiwiRm9udFNldHRpbmdzIjp7IiRpZCI6IjM0MSIsIkZvbnRTaXplIjoxMCwiRm9udE5hbWUiOiJDYWxpYnJpIiwiSXNCb2xkIjpmYWxzZSwiSXNJdGFsaWMiOmZhbHNlLCJJc1VuZGVybGluZWQiOmZhbHNlLCJQYXJlbnRTdHlsZSI6eyIkcmVmIjoiNzgifX0sIkF1dG9TaXplIjowLCJGb3JlZ3JvdW5kIjp7IiRpZCI6IjM0MiIsIkNvbG9yIjp7IiRpZCI6IjM0MyIsIkEiOjI1NSwiUiI6MTk3LCJHIjoxNTUsIkIiOjB9fSwiTWF4V2lkdGgiOjIwMC4wLCJNYXhIZWlnaHQiOiJJbmZpbml0eSIsIlNtYXJ0Rm9yZWdyb3VuZElzQWN0aXZlIjpmYWxzZSwiSG9yaXpvbnRhbEFsaWdubWVudCI6MSwiVmVydGljYWxBbGlnbm1lbnQiOjAsIlNtYXJ0Rm9yZWdyb3VuZCI6bnVsbCwiQmFja2dyb3VuZEZpbGxUeXBlIjowLCJNYXJnaW4iOnsiJHJlZiI6IjgxIn0sIlBhZGRpbmciOnsiJHJlZiI6IjgyIn0sIkJhY2tncm91bmQiOnsiJHJlZiI6IjgzIn0sIklzVmlzaWJsZSI6dHJ1ZSwiV2lkdGgiOjAuMCwiSGVpZ2h0IjowLjAsIkJvcmRlclN0eWxlIjp7IiRpZCI6IjM0NCIsIkxpbmVDb2xvciI6bnVsbCwiTGluZVdlaWdodCI6MC4wLCJMaW5lVHlwZSI6MCwiUGFyZW50U3R5bGUiOm51bGx9LCJQYXJlbnRTdHlsZSI6eyIkcmVmIjoiNzcifX0sIkRhdGVGb3JtYXQiOnsiJHJlZiI6Ijg0In0sIklzVmlzaWJsZSI6dHJ1ZSwiUGFyZW50U3R5bGUiOnsiJHJlZiI6IjU2In19LCJJbmRleCI6OCwiUGVyY2VudGFnZUNvbXBsZXRlIjpudWxsLCJQb3NpdGlvbiI6eyJSYXRpbyI6MC4wLCJJc0N1c3RvbSI6ZmFsc2V9LCJEYXRlRm9ybWF0Ijp7IiRyZWYiOiI4NCJ9LCJSZWxhdGVkVGFza0lkIjoiMDAwMDAwMDAtMDAwMC0wMDAwLTAwMDAtMDAwMDAwMDAwMDAwIiwiSWQiOiIwNDI4ZWIzMS01NmQ4LTQ2NDItOTNmMi04YjhiZjkwNzIxZGMiLCJJbXBvcnRJZCI6bnVsbCwiVGl0bGUiOiJFbnRlciB5b3VyIG1pbGVzdG9uZSBoZXJlIiwiTm90ZSI6bnVsbCwiSHlwZXJsaW5rIjp7IiRpZCI6IjM0NSIsIkFkZHJlc3MiOiIiLCJTdWJBZGRyZXNzIjoiIn0sIklzQ2hhbmdlZCI6ZmFsc2UsIklzTmV3IjpmYWxzZX0seyIkaWQiOiIzNDYiLCJEYXRlIjoiMjAyMi0wNC0wN1QyMzo1OTowMFoiLCJTdHlsZSI6eyIkaWQiOiIzNDciLCJTaGFwZSI6NywiQ29ubmVjdG9yTWFyZ2luIjp7IiRyZWYiOiI1NyJ9LCJDb25uZWN0b3JTdHlsZSI6eyIkaWQiOiIzNDgiLCJMaW5lQ29sb3IiOnsiJGlkIjoiMzQ5IiwiJHR5cGUiOiJOTFJFLkNvbW1vbi5Eb20uU29saWRDb2xvckJydXNoLCBOTFJFLkNvbW1vbiIsIkNvbG9yIjp7IiRpZCI6IjM1MCIsIkEiOjI1NSwiUiI6MjQ4LCJHIjoxNDcsIkIiOjI5fX0sIkxpbmVXZWlnaHQiOjEuMCwiTGluZVR5cGUiOjAsIlBhcmVudFN0eWxlIjp7IiRyZWYiOiI1OCJ9fSwiSXNCZWxvd1RpbWViYW5kIjpmYWxzZSwiUG9zaXRpb25PblRhc2siOjAsIkhpZGVEYXRlIjpmYWxzZSwiU2hhcGVTaXplIjowLCJTcGFjaW5nIjoyLjAsIlBhZGRpbmciOnsiJHJlZiI6IjYxIn0sIlNoYXBlU3R5bGUiOnsiJGlkIjoiMzUxIiwiTWFyZ2luIjp7IiRyZWYiOiI2MyJ9LCJQYWRkaW5nIjp7IiRyZWYiOiI2NCJ9LCJCYWNrZ3JvdW5kIjp7IiRpZCI6IjM1MiIsIkNvbG9yIjp7IiRpZCI6IjM1MyIsIkEiOjI1NSwiUiI6MjQ4LCJHIjoxNDcsIkIiOjI5fX0sIklzVmlzaWJsZSI6dHJ1ZSwiV2lkdGgiOjEyLjAsIkhlaWdodCI6MTQuMCwiQm9yZGVyU3R5bGUiOnsiJGlkIjoiMzU0IiwiTGluZUNvbG9yIjp7IiRyZWYiOiI2OCJ9LCJMaW5lV2VpZ2h0IjowLjAsIkxpbmVUeXBlIjowLCJQYXJlbnRTdHlsZSI6eyIkcmVmIjoiNjcifX0sIlBhcmVudFN0eWxlIjp7IiRyZWYiOiI2MiJ9fSwiVGl0bGVTdHlsZSI6eyIkaWQiOiIzNTUiLCJGb250U2V0dGluZ3MiOnsiJGlkIjoiMzU2IiwiRm9udFNpemUiOjExLCJGb250TmFtZSI6IkNhbGlicmkiLCJJc0JvbGQiOnRydWUsIklzSXRhbGljIjpmYWxzZSwiSXNVbmRlcmxpbmVkIjpmYWxzZSwiUGFyZW50U3R5bGUiOnsiJHJlZiI6IjcxIn19LCJBdXRvU2l6ZSI6MiwiRm9yZWdyb3VuZCI6eyIkaWQiOiIzNTciLCJDb2xvciI6eyIkaWQiOiIzNTgiLCJBIjoyNTUsIlIiOjAsIkciOjAsIkIiOjB9fSwiTWF4V2lkdGgiOjc4LjAwMTY1NTU3ODYxMzI4MSwiTWF4SGVpZ2h0IjoiSW5maW5pdHkiLCJTbWFydEZvcmVncm91bmRJc0FjdGl2ZSI6ZmFsc2UsIkhvcml6b250YWxBbGlnbm1lbnQiOjEsIlZlcnRpY2FsQWxpZ25tZW50IjowLCJTbWFydEZvcmVncm91bmQiOm51bGwsIkJhY2tncm91bmRGaWxsVHlwZSI6MCwiTWFyZ2luIjp7IiRyZWYiOiI3NCJ9LCJQYWRkaW5nIjp7IiRyZWYiOiI3NSJ9LCJCYWNrZ3JvdW5kIjp7IiRyZWYiOiI3NiJ9LCJJc1Zpc2libGUiOnRydWUsIldpZHRoIjowLjAsIkhlaWdodCI6MC4wLCJCb3JkZXJTdHlsZSI6eyIkaWQiOiIzNTkiLCJMaW5lQ29sb3IiOm51bGwsIkxpbmVXZWlnaHQiOjAuMCwiTGluZVR5cGUiOjAsIlBhcmVudFN0eWxlIjpudWxsfSwiUGFyZW50U3R5bGUiOnsiJHJlZiI6IjcwIn19LCJEYXRlU3R5bGUiOnsiJGlkIjoiMzYwIiwiRm9udFNldHRpbmdzIjp7IiRpZCI6IjM2MSIsIkZvbnRTaXplIjoxMCwiRm9udE5hbWUiOiJDYWxpYnJpIiwiSXNCb2xkIjpmYWxzZSwiSXNJdGFsaWMiOmZhbHNlLCJJc1VuZGVybGluZWQiOmZhbHNlLCJQYXJlbnRTdHlsZSI6eyIkcmVmIjoiNzgifX0sIkF1dG9TaXplIjowLCJGb3JlZ3JvdW5kIjp7IiRpZCI6IjM2MiIsIkNvbG9yIjp7IiRpZCI6IjM2MyIsIkEiOjI1NSwiUiI6MjQ4LCJHIjoxNDcsIkIiOjI5fX0sIk1heFdpZHRoIjoyMDAuMCwiTWF4SGVpZ2h0IjoiSW5maW5pdHkiLCJTbWFydEZvcmVncm91bmRJc0FjdGl2ZSI6ZmFsc2UsIkhvcml6b250YWxBbGlnbm1lbnQiOjEsIlZlcnRpY2FsQWxpZ25tZW50IjowLCJTbWFydEZvcmVncm91bmQiOm51bGwsIkJhY2tncm91bmRGaWxsVHlwZSI6MCwiTWFyZ2luIjp7IiRyZWYiOiI4MSJ9LCJQYWRkaW5nIjp7IiRyZWYiOiI4MiJ9LCJCYWNrZ3JvdW5kIjp7IiRyZWYiOiI4MyJ9LCJJc1Zpc2libGUiOnRydWUsIldpZHRoIjowLjAsIkhlaWdodCI6MC4wLCJCb3JkZXJTdHlsZSI6eyIkaWQiOiIzNjQiLCJMaW5lQ29sb3IiOm51bGwsIkxpbmVXZWlnaHQiOjAuMCwiTGluZVR5cGUiOjAsIlBhcmVudFN0eWxlIjpudWxsfSwiUGFyZW50U3R5bGUiOnsiJHJlZiI6Ijc3In19LCJEYXRlRm9ybWF0Ijp7IiRyZWYiOiI4NCJ9LCJJc1Zpc2libGUiOnRydWUsIlBhcmVudFN0eWxlIjp7IiRyZWYiOiI1NiJ9fSwiSW5kZXgiOjksIlBlcmNlbnRhZ2VDb21wbGV0ZSI6bnVsbCwiUG9zaXRpb24iOnsiUmF0aW8iOjAuMjIzOTExNDgzMTk5NTA4MSwiSXNDdXN0b20iOnRydWV9LCJEYXRlRm9ybWF0Ijp7IiRyZWYiOiI4NCJ9LCJSZWxhdGVkVGFza0lkIjoiMDAwMDAwMDAtMDAwMC0wMDAwLTAwMDAtMDAwMDAwMDAwMDAwIiwiSWQiOiIxMDIzZjljZi04ZTcyLTRkZTUtOGFiZC02NjAwOTBmZmRhOTgiLCJJbXBvcnRJZCI6bnVsbCwiVGl0bGUiOiJFbnRlciB5b3VyIG1pbGVzdG9uZSBoZXJlIiwiTm90ZSI6bnVsbCwiSHlwZXJsaW5rIjp7IiRpZCI6IjM2NSIsIkFkZHJlc3MiOiIiLCJTdWJBZGRyZXNzIjoiIn0sIklzQ2hhbmdlZCI6ZmFsc2UsIklzTmV3IjpmYWxzZX0seyIkaWQiOiIzNjYiLCJEYXRlIjoiMjAyMi0wNS0yNlQyMzo1OTowMFoiLCJTdHlsZSI6eyIkaWQiOiIzNjciLCJTaGFwZSI6NywiQ29ubmVjdG9yTWFyZ2luIjp7IiRyZWYiOiI1NyJ9LCJDb25uZWN0b3JTdHlsZSI6eyIkaWQiOiIzNjgiLCJMaW5lQ29sb3IiOnsiJGlkIjoiMzY5IiwiJHR5cGUiOiJOTFJFLkNvbW1vbi5Eb20uU29saWRDb2xvckJydXNoLCBOTFJFLkNvbW1vbiIsIkNvbG9yIjp7IiRpZCI6IjM3MCIsIkEiOjI1NSwiUiI6MTU2LCJHIjoxMDYsIkIiOjEwNn19LCJMaW5lV2VpZ2h0IjoxLjAsIkxpbmVUeXBlIjowLCJQYXJlbnRTdHlsZSI6eyIkcmVmIjoiNTgifX0sIklzQmVsb3dUaW1lYmFuZCI6ZmFsc2UsIlBvc2l0aW9uT25UYXNrIjowLCJIaWRlRGF0ZSI6ZmFsc2UsIlNoYXBlU2l6ZSI6MCwiU3BhY2luZyI6Mi4wLCJQYWRkaW5nIjp7IiRyZWYiOiI2MSJ9LCJTaGFwZVN0eWxlIjp7IiRpZCI6IjM3MSIsIk1hcmdpbiI6eyIkcmVmIjoiNjMifSwiUGFkZGluZyI6eyIkcmVmIjoiNjQifSwiQmFja2dyb3VuZCI6eyIkaWQiOiIzNzIiLCJDb2xvciI6eyIkaWQiOiIzNzMiLCJBIjoyNTUsIlIiOjE1NiwiRyI6MTA2LCJCIjoxMDZ9fSwiSXNWaXNpYmxlIjp0cnVlLCJXaWR0aCI6MTIuMCwiSGVpZ2h0IjoxNC4wLCJCb3JkZXJTdHlsZSI6eyIkaWQiOiIzNzQiLCJMaW5lQ29sb3IiOnsiJHJlZiI6IjY4In0sIkxpbmVXZWlnaHQiOjAuMCwiTGluZVR5cGUiOjAsIlBhcmVudFN0eWxlIjp7IiRyZWYiOiI2NyJ9fSwiUGFyZW50U3R5bGUiOnsiJHJlZiI6IjYyIn19LCJUaXRsZVN0eWxlIjp7IiRpZCI6IjM3NSIsIkZvbnRTZXR0aW5ncyI6eyIkaWQiOiIzNzYiLCJGb250U2l6ZSI6MTEsIkZvbnROYW1lIjoiQ2FsaWJyaSIsIklzQm9sZCI6dHJ1ZSwiSXNJdGFsaWMiOmZhbHNlLCJJc1VuZGVybGluZWQiOmZhbHNlLCJQYXJlbnRTdHlsZSI6eyIkcmVmIjoiNzEifX0sIkF1dG9TaXplIjowLCJGb3JlZ3JvdW5kIjp7IiRpZCI6IjM3NyIsIkNvbG9yIjp7IiRpZCI6IjM3O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QifSwiUGFkZGluZyI6eyIkcmVmIjoiNzUifSwiQmFja2dyb3VuZCI6eyIkcmVmIjoiNzYifSwiSXNWaXNpYmxlIjp0cnVlLCJXaWR0aCI6MC4wLCJIZWlnaHQiOjAuMCwiQm9yZGVyU3R5bGUiOnsiJGlkIjoiMzc5IiwiTGluZUNvbG9yIjpudWxsLCJMaW5lV2VpZ2h0IjowLjAsIkxpbmVUeXBlIjowLCJQYXJlbnRTdHlsZSI6bnVsbH0sIlBhcmVudFN0eWxlIjp7IiRyZWYiOiI3MCJ9fSwiRGF0ZVN0eWxlIjp7IiRpZCI6IjM4MCIsIkZvbnRTZXR0aW5ncyI6eyIkaWQiOiIzODEiLCJGb250U2l6ZSI6MTAsIkZvbnROYW1lIjoiQ2FsaWJyaSIsIklzQm9sZCI6ZmFsc2UsIklzSXRhbGljIjpmYWxzZSwiSXNVbmRlcmxpbmVkIjpmYWxzZSwiUGFyZW50U3R5bGUiOnsiJHJlZiI6Ijc4In19LCJBdXRvU2l6ZSI6MCwiRm9yZWdyb3VuZCI6eyIkaWQiOiIzODIiLCJDb2xvciI6eyIkaWQiOiIzODMiLCJBIjoyNTUsIlIiOjE1NiwiRyI6MTA2LCJCIjoxMDZ9fSwiTWF4V2lkdGgiOjIwMC4wLCJNYXhIZWlnaHQiOiJJbmZpbml0eSIsIlNtYXJ0Rm9yZWdyb3VuZElzQWN0aXZlIjpmYWxzZSwiSG9yaXpvbnRhbEFsaWdubWVudCI6MSwiVmVydGljYWxBbGlnbm1lbnQiOjAsIlNtYXJ0Rm9yZWdyb3VuZCI6bnVsbCwiQmFja2dyb3VuZEZpbGxUeXBlIjowLCJNYXJnaW4iOnsiJHJlZiI6IjgxIn0sIlBhZGRpbmciOnsiJHJlZiI6IjgyIn0sIkJhY2tncm91bmQiOnsiJHJlZiI6IjgzIn0sIklzVmlzaWJsZSI6dHJ1ZSwiV2lkdGgiOjAuMCwiSGVpZ2h0IjowLjAsIkJvcmRlclN0eWxlIjp7IiRpZCI6IjM4NCIsIkxpbmVDb2xvciI6bnVsbCwiTGluZVdlaWdodCI6MC4wLCJMaW5lVHlwZSI6MCwiUGFyZW50U3R5bGUiOm51bGx9LCJQYXJlbnRTdHlsZSI6eyIkcmVmIjoiNzcifX0sIkRhdGVGb3JtYXQiOnsiJHJlZiI6Ijg0In0sIklzVmlzaWJsZSI6dHJ1ZSwiUGFyZW50U3R5bGUiOnsiJHJlZiI6IjU2In19LCJJbmRleCI6MTAsIlBlcmNlbnRhZ2VDb21wbGV0ZSI6bnVsbCwiUG9zaXRpb24iOnsiUmF0aW8iOjAuMCwiSXNDdXN0b20iOmZhbHNlfSwiRGF0ZUZvcm1hdCI6eyIkcmVmIjoiODQifSwiUmVsYXRlZFRhc2tJZCI6IjAwMDAwMDAwLTAwMDAtMDAwMC0wMDAwLTAwMDAwMDAwMDAwMCIsIklkIjoiZTI4NGM4YzMtZjRhMy00NDQ0LTliN2ItOWRiZmFlZjBmZGE4IiwiSW1wb3J0SWQiOm51bGwsIlRpdGxlIjoiRW50ZXIgeW91ciBtaWxlc3RvbmUgaGVyZSIsIk5vdGUiOm51bGwsIkh5cGVybGluayI6eyIkaWQiOiIzODUiLCJBZGRyZXNzIjoiIiwiU3ViQWRkcmVzcyI6IiJ9LCJJc0NoYW5nZWQiOmZhbHNlLCJJc05ldyI6ZmFsc2V9LHsiJGlkIjoiMzg2IiwiRGF0ZSI6IjIwMjItMDctMTRUMjM6NTk6MDBaIiwiU3R5bGUiOnsiJGlkIjoiMzg3IiwiU2hhcGUiOjcsIkNvbm5lY3Rvck1hcmdpbiI6eyIkcmVmIjoiNTcifSwiQ29ubmVjdG9yU3R5bGUiOnsiJGlkIjoiMzg4IiwiTGluZUNvbG9yIjp7IiRpZCI6IjM4OSIsIiR0eXBlIjoiTkxSRS5Db21tb24uRG9tLlNvbGlkQ29sb3JCcnVzaCwgTkxSRS5Db21tb24iLCJDb2xvciI6eyIkaWQiOiIzOTAiLCJBIjoyNTUsIlIiOjIzNiwiRyI6MTEyLCJCIjoyMn19LCJMaW5lV2VpZ2h0IjoxLjAsIkxpbmVUeXBlIjowLCJQYXJlbnRTdHlsZSI6eyIkcmVmIjoiNTgifX0sIklzQmVsb3dUaW1lYmFuZCI6ZmFsc2UsIlBvc2l0aW9uT25UYXNrIjowLCJIaWRlRGF0ZSI6ZmFsc2UsIlNoYXBlU2l6ZSI6MCwiU3BhY2luZyI6Mi4wLCJQYWRkaW5nIjp7IiRyZWYiOiI2MSJ9LCJTaGFwZVN0eWxlIjp7IiRpZCI6IjM5MSIsIk1hcmdpbiI6eyIkcmVmIjoiNjMifSwiUGFkZGluZyI6eyIkcmVmIjoiNjQifSwiQmFja2dyb3VuZCI6eyIkaWQiOiIzOTIiLCJDb2xvciI6eyIkaWQiOiIzOTMiLCJBIjoyNTUsIlIiOjIzNiwiRyI6MTEyLCJCIjoyMn19LCJJc1Zpc2libGUiOnRydWUsIldpZHRoIjoxMi4wLCJIZWlnaHQiOjE0LjAsIkJvcmRlclN0eWxlIjp7IiRpZCI6IjM5NCIsIkxpbmVDb2xvciI6eyIkcmVmIjoiNjgifSwiTGluZVdlaWdodCI6MC4wLCJMaW5lVHlwZSI6MCwiUGFyZW50U3R5bGUiOnsiJHJlZiI6IjY3In19LCJQYXJlbnRTdHlsZSI6eyIkcmVmIjoiNjIifX0sIlRpdGxlU3R5bGUiOnsiJGlkIjoiMzk1IiwiRm9udFNldHRpbmdzIjp7IiRpZCI6IjM5NiIsIkZvbnRTaXplIjoxMSwiRm9udE5hbWUiOiJDYWxpYnJpIiwiSXNCb2xkIjp0cnVlLCJJc0l0YWxpYyI6ZmFsc2UsIklzVW5kZXJsaW5lZCI6ZmFsc2UsIlBhcmVudFN0eWxlIjp7IiRyZWYiOiI3MSJ9fSwiQXV0b1NpemUiOjIsIkZvcmVncm91bmQiOnsiJGlkIjoiMzk3IiwiQ29sb3IiOnsiJGlkIjoiMzk4IiwiQSI6MjU1LCJSIjowLCJHIjowLCJCIjowfX0sIk1heFdpZHRoIjo4OS41NzkzNjg1OTEzMDg2LCJNYXhIZWlnaHQiOiJJbmZpbml0eSIsIlNtYXJ0Rm9yZWdyb3VuZElzQWN0aXZlIjpmYWxzZSwiSG9yaXpvbnRhbEFsaWdubWVudCI6MSwiVmVydGljYWxBbGlnbm1lbnQiOjAsIlNtYXJ0Rm9yZWdyb3VuZCI6bnVsbCwiQmFja2dyb3VuZEZpbGxUeXBlIjowLCJNYXJnaW4iOnsiJHJlZiI6Ijc0In0sIlBhZGRpbmciOnsiJHJlZiI6Ijc1In0sIkJhY2tncm91bmQiOnsiJHJlZiI6Ijc2In0sIklzVmlzaWJsZSI6dHJ1ZSwiV2lkdGgiOjAuMCwiSGVpZ2h0IjowLjAsIkJvcmRlclN0eWxlIjp7IiRpZCI6IjM5OSIsIkxpbmVDb2xvciI6bnVsbCwiTGluZVdlaWdodCI6MC4wLCJMaW5lVHlwZSI6MCwiUGFyZW50U3R5bGUiOm51bGx9LCJQYXJlbnRTdHlsZSI6eyIkcmVmIjoiNzAifX0sIkRhdGVTdHlsZSI6eyIkaWQiOiI0MDAiLCJGb250U2V0dGluZ3MiOnsiJGlkIjoiNDAxIiwiRm9udFNpemUiOjEwLCJGb250TmFtZSI6IkNhbGlicmkiLCJJc0JvbGQiOmZhbHNlLCJJc0l0YWxpYyI6ZmFsc2UsIklzVW5kZXJsaW5lZCI6ZmFsc2UsIlBhcmVudFN0eWxlIjp7IiRyZWYiOiI3OCJ9fSwiQXV0b1NpemUiOjAsIkZvcmVncm91bmQiOnsiJGlkIjoiNDAyIiwiQ29sb3IiOnsiJGlkIjoiNDAzIiwiQSI6MjU1LCJSIjoyMzYsIkciOjExMiwiQiI6MjJ9fSwiTWF4V2lkdGgiOjIwMC4wLCJNYXhIZWlnaHQiOiJJbmZpbml0eSIsIlNtYXJ0Rm9yZWdyb3VuZElzQWN0aXZlIjpmYWxzZSwiSG9yaXpvbnRhbEFsaWdubWVudCI6MSwiVmVydGljYWxBbGlnbm1lbnQiOjAsIlNtYXJ0Rm9yZWdyb3VuZCI6bnVsbCwiQmFja2dyb3VuZEZpbGxUeXBlIjowLCJNYXJnaW4iOnsiJHJlZiI6IjgxIn0sIlBhZGRpbmciOnsiJHJlZiI6IjgyIn0sIkJhY2tncm91bmQiOnsiJHJlZiI6IjgzIn0sIklzVmlzaWJsZSI6dHJ1ZSwiV2lkdGgiOjAuMCwiSGVpZ2h0IjowLjAsIkJvcmRlclN0eWxlIjp7IiRpZCI6IjQwNCIsIkxpbmVDb2xvciI6bnVsbCwiTGluZVdlaWdodCI6MC4wLCJMaW5lVHlwZSI6MCwiUGFyZW50U3R5bGUiOm51bGx9LCJQYXJlbnRTdHlsZSI6eyIkcmVmIjoiNzcifX0sIkRhdGVGb3JtYXQiOnsiJHJlZiI6Ijg0In0sIklzVmlzaWJsZSI6dHJ1ZSwiUGFyZW50U3R5bGUiOnsiJHJlZiI6IjU2In19LCJJbmRleCI6MTEsIlBlcmNlbnRhZ2VDb21wbGV0ZSI6bnVsbCwiUG9zaXRpb24iOnsiUmF0aW8iOjAuMCwiSXNDdXN0b20iOmZhbHNlfSwiRGF0ZUZvcm1hdCI6eyIkcmVmIjoiODQifSwiUmVsYXRlZFRhc2tJZCI6IjAwMDAwMDAwLTAwMDAtMDAwMC0wMDAwLTAwMDAwMDAwMDAwMCIsIklkIjoiYTcyYTFlODMtZjQyMy00ZjliLTlmNzctYTE1ZDIzMTNlNmRjIiwiSW1wb3J0SWQiOm51bGwsIlRpdGxlIjoiRW50ZXIgeW91ciBtaWxlc3RvbmUgaGVyZSIsIk5vdGUiOm51bGwsIkh5cGVybGluayI6eyIkaWQiOiI0MDUiLCJBZGRyZXNzIjoiIiwiU3ViQWRkcmVzcyI6IiJ9LCJJc0NoYW5nZWQiOmZhbHNlLCJJc05ldyI6ZmFsc2V9XSwiVGFza3MiOltdLCJTd2ltbGFuZXMiOltdLCJNc1Byb2plY3RJdGVtc1RyZWUiOnsiJGlkIjoiNDA2IiwiUm9vdCI6eyJJbXBvcnRJZCI6bnVsbCwiSXNJbXBvcnRlZCI6ZmFsc2UsIkNoaWxkcmVuIjpbXX19LCJNZXRhZGF0YSI6eyIkaWQiOiI0MDciLCJSZWNlbnRDb2xvcnNDb2xsZWN0aW9uIjoiW10ifSwiU2V0dGluZ3MiOnsiJGlkIjoiNDA4IiwiSW1wYU9wdGlvbnMiOnsiJGlkIjoiNDA5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xMC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8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FFFFFF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2014-12-16T21:57:04Z</dcterms:created>
  <dcterms:modified xsi:type="dcterms:W3CDTF">2020-05-15T05:32:20Z</dcterms:modified>
</cp:coreProperties>
</file>