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9377C4C-56CA-462D-B9FF-49DA45A94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BlackFriday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EA333CD4-DBDE-4F8E-A9A4-1AB0CE75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93" y="0"/>
            <a:ext cx="8522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C8132260-70B5-4C9F-89C6-3DA39563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27" y="0"/>
            <a:ext cx="6914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FBC6C4F0-807F-49F5-9B42-7D919D24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27" y="0"/>
            <a:ext cx="2415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12EB132D-7DAC-471C-8405-6E443C11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3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BlackFriday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BlackFriday</dc:title>
  <dc:creator/>
  <cp:lastModifiedBy>Bruno</cp:lastModifiedBy>
  <cp:revision>1</cp:revision>
  <dcterms:created xsi:type="dcterms:W3CDTF">2018-08-15T22:40:47Z</dcterms:created>
  <dcterms:modified xsi:type="dcterms:W3CDTF">2019-07-15T00:36:39Z</dcterms:modified>
</cp:coreProperties>
</file>