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0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1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17A76-EE1B-4497-AF89-2DAD968FF553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E96F7-8589-4997-AEDB-3800911D6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1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44379"/>
            <a:ext cx="11694694" cy="603258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CLOCK</a:t>
            </a:r>
          </a:p>
          <a:p>
            <a:r>
              <a:rPr lang="en-US" dirty="0" smtClean="0"/>
              <a:t>QHĐ: </a:t>
            </a:r>
            <a:r>
              <a:rPr lang="en-US" dirty="0" err="1" smtClean="0"/>
              <a:t>gọi</a:t>
            </a:r>
            <a:r>
              <a:rPr lang="en-US" dirty="0" smtClean="0"/>
              <a:t> F(</a:t>
            </a:r>
            <a:r>
              <a:rPr lang="en-US" dirty="0" err="1" smtClean="0"/>
              <a:t>i,j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xoay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12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j </a:t>
            </a:r>
            <a:r>
              <a:rPr lang="en-US" dirty="0" smtClean="0">
                <a:sym typeface="Wingdings" panose="05000000000000000000" pitchFamily="2" charset="2"/>
              </a:rPr>
              <a:t> res = MIN( F(</a:t>
            </a:r>
            <a:r>
              <a:rPr lang="en-US" dirty="0" err="1" smtClean="0">
                <a:sym typeface="Wingdings" panose="05000000000000000000" pitchFamily="2" charset="2"/>
              </a:rPr>
              <a:t>n,j</a:t>
            </a:r>
            <a:r>
              <a:rPr lang="en-US" dirty="0" smtClean="0">
                <a:sym typeface="Wingdings" panose="05000000000000000000" pitchFamily="2" charset="2"/>
              </a:rPr>
              <a:t>) + 12 - j), </a:t>
            </a:r>
            <a:r>
              <a:rPr lang="en-US" dirty="0" err="1" smtClean="0">
                <a:sym typeface="Wingdings" panose="05000000000000000000" pitchFamily="2" charset="2"/>
              </a:rPr>
              <a:t>với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mọi</a:t>
            </a:r>
            <a:r>
              <a:rPr lang="en-US" dirty="0" smtClean="0">
                <a:sym typeface="Wingdings" panose="05000000000000000000" pitchFamily="2" charset="2"/>
              </a:rPr>
              <a:t> j =1..12</a:t>
            </a:r>
          </a:p>
          <a:p>
            <a:r>
              <a:rPr lang="en-US" dirty="0" smtClean="0"/>
              <a:t>F(</a:t>
            </a:r>
            <a:r>
              <a:rPr lang="en-US" dirty="0" err="1" smtClean="0"/>
              <a:t>i,j</a:t>
            </a:r>
            <a:r>
              <a:rPr lang="en-US" dirty="0" smtClean="0"/>
              <a:t>) = F(i-1,k) + 12 – k </a:t>
            </a:r>
            <a:r>
              <a:rPr lang="en-US" dirty="0" err="1" smtClean="0"/>
              <a:t>với</a:t>
            </a:r>
            <a:r>
              <a:rPr lang="en-US" dirty="0" smtClean="0"/>
              <a:t> 12 –k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bấm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a[</a:t>
            </a:r>
            <a:r>
              <a:rPr lang="en-US" dirty="0" err="1" smtClean="0"/>
              <a:t>i</a:t>
            </a:r>
            <a:r>
              <a:rPr lang="en-US" dirty="0" smtClean="0"/>
              <a:t>]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j,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 i-1 </a:t>
            </a:r>
            <a:r>
              <a:rPr lang="en-US" dirty="0" err="1" smtClean="0"/>
              <a:t>đang</a:t>
            </a:r>
            <a:r>
              <a:rPr lang="en-US" dirty="0" smtClean="0"/>
              <a:t> ở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k.</a:t>
            </a:r>
          </a:p>
          <a:p>
            <a:r>
              <a:rPr lang="en-US" dirty="0" smtClean="0"/>
              <a:t>j = 1..12; </a:t>
            </a:r>
            <a:r>
              <a:rPr lang="en-US" dirty="0" err="1" smtClean="0"/>
              <a:t>i</a:t>
            </a:r>
            <a:r>
              <a:rPr lang="en-US" dirty="0" smtClean="0"/>
              <a:t>=1..n; </a:t>
            </a:r>
            <a:r>
              <a:rPr lang="en-US" dirty="0" smtClean="0">
                <a:sym typeface="Wingdings" panose="05000000000000000000" pitchFamily="2" charset="2"/>
              </a:rPr>
              <a:t> ĐPT = O(n x 12) = O(n)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25052" y="4796589"/>
            <a:ext cx="1171074" cy="120315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597441" y="4796589"/>
            <a:ext cx="1171074" cy="120315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69830" y="4796589"/>
            <a:ext cx="1171074" cy="1203158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224463" y="5277853"/>
            <a:ext cx="240632" cy="24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lus 10"/>
          <p:cNvSpPr/>
          <p:nvPr/>
        </p:nvSpPr>
        <p:spPr>
          <a:xfrm>
            <a:off x="4866772" y="5285874"/>
            <a:ext cx="240632" cy="24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630382" y="5289885"/>
            <a:ext cx="208547" cy="12833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6601324" y="5334000"/>
            <a:ext cx="208547" cy="12833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4" idx="0"/>
          </p:cNvCxnSpPr>
          <p:nvPr/>
        </p:nvCxnSpPr>
        <p:spPr>
          <a:xfrm flipV="1">
            <a:off x="2510589" y="4796589"/>
            <a:ext cx="0" cy="6096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5"/>
          </p:cNvCxnSpPr>
          <p:nvPr/>
        </p:nvCxnSpPr>
        <p:spPr>
          <a:xfrm>
            <a:off x="4182978" y="5406189"/>
            <a:ext cx="414037" cy="4173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11101" y="5833628"/>
            <a:ext cx="33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j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25515" y="4304800"/>
            <a:ext cx="129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Đồng</a:t>
            </a:r>
            <a:r>
              <a:rPr lang="en-US" b="1" dirty="0" smtClean="0"/>
              <a:t> </a:t>
            </a:r>
            <a:r>
              <a:rPr lang="en-US" b="1" dirty="0" err="1" smtClean="0"/>
              <a:t>hồ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endParaRPr lang="en-US" b="1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5441330" y="5438275"/>
            <a:ext cx="446123" cy="3852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3625515" y="5224962"/>
            <a:ext cx="557465" cy="189249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49265" y="4912258"/>
            <a:ext cx="61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  <a:r>
              <a:rPr lang="en-US" b="1" dirty="0" smtClean="0"/>
              <a:t>[</a:t>
            </a:r>
            <a:r>
              <a:rPr lang="en-US" b="1" dirty="0" err="1" smtClean="0"/>
              <a:t>i</a:t>
            </a:r>
            <a:r>
              <a:rPr lang="en-US" b="1" dirty="0" smtClean="0"/>
              <a:t>]</a:t>
            </a:r>
            <a:endParaRPr lang="en-US" b="1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232397" y="5438276"/>
            <a:ext cx="280199" cy="512844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71913" y="5953625"/>
            <a:ext cx="33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  <a:endParaRPr lang="en-US" b="1" dirty="0"/>
          </a:p>
        </p:txBody>
      </p:sp>
      <p:sp>
        <p:nvSpPr>
          <p:cNvPr id="39" name="Plus 38"/>
          <p:cNvSpPr/>
          <p:nvPr/>
        </p:nvSpPr>
        <p:spPr>
          <a:xfrm>
            <a:off x="1574721" y="5233737"/>
            <a:ext cx="240632" cy="24063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92069" y="5334000"/>
            <a:ext cx="45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….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63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2019-12-07T07:55:11Z</dcterms:created>
  <dcterms:modified xsi:type="dcterms:W3CDTF">2019-12-07T08:12:24Z</dcterms:modified>
</cp:coreProperties>
</file>